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5.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6.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76" r:id="rId2"/>
    <p:sldMasterId id="2147483691" r:id="rId3"/>
    <p:sldMasterId id="2147483702" r:id="rId4"/>
    <p:sldMasterId id="2147483714" r:id="rId5"/>
    <p:sldMasterId id="2147483745" r:id="rId6"/>
    <p:sldMasterId id="2147483759" r:id="rId7"/>
  </p:sldMasterIdLst>
  <p:notesMasterIdLst>
    <p:notesMasterId r:id="rId45"/>
  </p:notesMasterIdLst>
  <p:sldIdLst>
    <p:sldId id="274" r:id="rId8"/>
    <p:sldId id="2007577574" r:id="rId9"/>
    <p:sldId id="258" r:id="rId10"/>
    <p:sldId id="11088867" r:id="rId11"/>
    <p:sldId id="2007577540" r:id="rId12"/>
    <p:sldId id="2007577541" r:id="rId13"/>
    <p:sldId id="2007577564" r:id="rId14"/>
    <p:sldId id="2007577573" r:id="rId15"/>
    <p:sldId id="2007577562" r:id="rId16"/>
    <p:sldId id="2007577563" r:id="rId17"/>
    <p:sldId id="2007577544" r:id="rId18"/>
    <p:sldId id="2007577566" r:id="rId19"/>
    <p:sldId id="264" r:id="rId20"/>
    <p:sldId id="2007577545" r:id="rId21"/>
    <p:sldId id="263" r:id="rId22"/>
    <p:sldId id="2007577570" r:id="rId23"/>
    <p:sldId id="2007577567" r:id="rId24"/>
    <p:sldId id="2007577568" r:id="rId25"/>
    <p:sldId id="2007577572" r:id="rId26"/>
    <p:sldId id="2007577546" r:id="rId27"/>
    <p:sldId id="464" r:id="rId28"/>
    <p:sldId id="2007577547" r:id="rId29"/>
    <p:sldId id="2007577565" r:id="rId30"/>
    <p:sldId id="266" r:id="rId31"/>
    <p:sldId id="268" r:id="rId32"/>
    <p:sldId id="11088871" r:id="rId33"/>
    <p:sldId id="2007577571" r:id="rId34"/>
    <p:sldId id="552" r:id="rId35"/>
    <p:sldId id="262" r:id="rId36"/>
    <p:sldId id="256" r:id="rId37"/>
    <p:sldId id="2007577560" r:id="rId38"/>
    <p:sldId id="2007577561" r:id="rId39"/>
    <p:sldId id="257" r:id="rId40"/>
    <p:sldId id="2007577548" r:id="rId41"/>
    <p:sldId id="259" r:id="rId42"/>
    <p:sldId id="260" r:id="rId43"/>
    <p:sldId id="26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90" autoAdjust="0"/>
    <p:restoredTop sz="94660"/>
  </p:normalViewPr>
  <p:slideViewPr>
    <p:cSldViewPr snapToGrid="0" showGuides="1">
      <p:cViewPr varScale="1">
        <p:scale>
          <a:sx n="66" d="100"/>
          <a:sy n="66" d="100"/>
        </p:scale>
        <p:origin x="69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537EC5-5B16-48E3-80A0-B93700370636}" type="datetimeFigureOut">
              <a:rPr lang="en-US" smtClean="0"/>
              <a:t>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7D87A9-9A3D-47B1-A423-BA1DFFD9757B}" type="slidenum">
              <a:rPr lang="en-US" smtClean="0"/>
              <a:t>‹#›</a:t>
            </a:fld>
            <a:endParaRPr lang="en-US"/>
          </a:p>
        </p:txBody>
      </p:sp>
    </p:spTree>
    <p:extLst>
      <p:ext uri="{BB962C8B-B14F-4D97-AF65-F5344CB8AC3E}">
        <p14:creationId xmlns:p14="http://schemas.microsoft.com/office/powerpoint/2010/main" val="1961689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1"/>
        <p:cNvGrpSpPr/>
        <p:nvPr/>
      </p:nvGrpSpPr>
      <p:grpSpPr>
        <a:xfrm>
          <a:off x="0" y="0"/>
          <a:ext cx="0" cy="0"/>
          <a:chOff x="0" y="0"/>
          <a:chExt cx="0" cy="0"/>
        </a:xfrm>
      </p:grpSpPr>
      <p:sp>
        <p:nvSpPr>
          <p:cNvPr id="3782" name="Google Shape;3782;gb0ac4e247a_6_2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3" name="Google Shape;3783;gb0ac4e247a_6_2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36372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1"/>
        <p:cNvGrpSpPr/>
        <p:nvPr/>
      </p:nvGrpSpPr>
      <p:grpSpPr>
        <a:xfrm>
          <a:off x="0" y="0"/>
          <a:ext cx="0" cy="0"/>
          <a:chOff x="0" y="0"/>
          <a:chExt cx="0" cy="0"/>
        </a:xfrm>
      </p:grpSpPr>
      <p:sp>
        <p:nvSpPr>
          <p:cNvPr id="3782" name="Google Shape;3782;gb0ac4e247a_6_2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3" name="Google Shape;3783;gb0ac4e247a_6_2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31875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gaacf80043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5" name="Google Shape;905;gaacf80043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2016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gaacf80043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5" name="Google Shape;905;gaacf80043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93658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gaacf80043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5" name="Google Shape;905;gaacf80043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0201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6cf04e3d7e_0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6cf04e3d7e_0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8363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6cf04e3d7e_0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6cf04e3d7e_0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15575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gaacf80043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5" name="Google Shape;905;gaacf80043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65686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91"/>
        <p:cNvGrpSpPr/>
        <p:nvPr/>
      </p:nvGrpSpPr>
      <p:grpSpPr>
        <a:xfrm>
          <a:off x="0" y="0"/>
          <a:ext cx="0" cy="0"/>
          <a:chOff x="0" y="0"/>
          <a:chExt cx="0" cy="0"/>
        </a:xfrm>
      </p:grpSpPr>
      <p:sp>
        <p:nvSpPr>
          <p:cNvPr id="8192" name="Google Shape;8192;g9fe1004dc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93" name="Google Shape;8193;g9fe1004dc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20210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94"/>
        <p:cNvGrpSpPr/>
        <p:nvPr/>
      </p:nvGrpSpPr>
      <p:grpSpPr>
        <a:xfrm>
          <a:off x="0" y="0"/>
          <a:ext cx="0" cy="0"/>
          <a:chOff x="0" y="0"/>
          <a:chExt cx="0" cy="0"/>
        </a:xfrm>
      </p:grpSpPr>
      <p:sp>
        <p:nvSpPr>
          <p:cNvPr id="7895" name="Google Shape;789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6" name="Google Shape;789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425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3.xml"/><Relationship Id="rId4" Type="http://schemas.openxmlformats.org/officeDocument/2006/relationships/hyperlink" Target="https://www.freepik.com/" TargetMode="Externa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5.xml"/><Relationship Id="rId4" Type="http://schemas.openxmlformats.org/officeDocument/2006/relationships/hyperlink" Target="http://bit.ly/2TtBDfr" TargetMode="Externa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68545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0530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7171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46599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236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47582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84510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0724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6400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20839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304624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527900" y="388432"/>
            <a:ext cx="11114749"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881581" y="292693"/>
            <a:ext cx="10758425"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 name="Google Shape;11;p2"/>
          <p:cNvGrpSpPr/>
          <p:nvPr/>
        </p:nvGrpSpPr>
        <p:grpSpPr>
          <a:xfrm>
            <a:off x="11122057" y="3042677"/>
            <a:ext cx="759568" cy="507483"/>
            <a:chOff x="8341543" y="2282008"/>
            <a:chExt cx="569676" cy="380612"/>
          </a:xfrm>
        </p:grpSpPr>
        <p:sp>
          <p:nvSpPr>
            <p:cNvPr id="12" name="Google Shape;12;p2"/>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 name="Google Shape;14;p2"/>
          <p:cNvGrpSpPr/>
          <p:nvPr/>
        </p:nvGrpSpPr>
        <p:grpSpPr>
          <a:xfrm>
            <a:off x="11122057" y="2294792"/>
            <a:ext cx="759568" cy="507483"/>
            <a:chOff x="8341543" y="1721094"/>
            <a:chExt cx="569676" cy="380612"/>
          </a:xfrm>
        </p:grpSpPr>
        <p:sp>
          <p:nvSpPr>
            <p:cNvPr id="15" name="Google Shape;15;p2"/>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 name="Google Shape;16;p2"/>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 name="Google Shape;17;p2"/>
          <p:cNvGrpSpPr/>
          <p:nvPr/>
        </p:nvGrpSpPr>
        <p:grpSpPr>
          <a:xfrm>
            <a:off x="11128364" y="1578123"/>
            <a:ext cx="757981" cy="517352"/>
            <a:chOff x="8346273" y="1183592"/>
            <a:chExt cx="568486" cy="388014"/>
          </a:xfrm>
        </p:grpSpPr>
        <p:sp>
          <p:nvSpPr>
            <p:cNvPr id="18" name="Google Shape;18;p2"/>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 name="Google Shape;20;p2"/>
          <p:cNvGrpSpPr/>
          <p:nvPr/>
        </p:nvGrpSpPr>
        <p:grpSpPr>
          <a:xfrm>
            <a:off x="11122057" y="808847"/>
            <a:ext cx="759568" cy="517352"/>
            <a:chOff x="8341543" y="606635"/>
            <a:chExt cx="569676" cy="388014"/>
          </a:xfrm>
        </p:grpSpPr>
        <p:sp>
          <p:nvSpPr>
            <p:cNvPr id="21" name="Google Shape;21;p2"/>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 name="Google Shape;23;p2"/>
          <p:cNvGrpSpPr/>
          <p:nvPr/>
        </p:nvGrpSpPr>
        <p:grpSpPr>
          <a:xfrm>
            <a:off x="11122057" y="3790577"/>
            <a:ext cx="759568" cy="507483"/>
            <a:chOff x="8341543" y="2282008"/>
            <a:chExt cx="569676" cy="380612"/>
          </a:xfrm>
        </p:grpSpPr>
        <p:sp>
          <p:nvSpPr>
            <p:cNvPr id="24" name="Google Shape;24;p2"/>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 name="Google Shape;26;p2"/>
          <p:cNvGrpSpPr/>
          <p:nvPr/>
        </p:nvGrpSpPr>
        <p:grpSpPr>
          <a:xfrm>
            <a:off x="11122057" y="4538477"/>
            <a:ext cx="759568" cy="507483"/>
            <a:chOff x="8341543" y="2282008"/>
            <a:chExt cx="569676" cy="380612"/>
          </a:xfrm>
        </p:grpSpPr>
        <p:sp>
          <p:nvSpPr>
            <p:cNvPr id="27" name="Google Shape;27;p2"/>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 name="Google Shape;29;p2"/>
          <p:cNvSpPr/>
          <p:nvPr/>
        </p:nvSpPr>
        <p:spPr>
          <a:xfrm>
            <a:off x="11122057" y="5930292"/>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2"/>
          <p:cNvSpPr/>
          <p:nvPr/>
        </p:nvSpPr>
        <p:spPr>
          <a:xfrm>
            <a:off x="11122057" y="5823925"/>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527859" y="292693"/>
            <a:ext cx="10737917" cy="6384375"/>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 name="Google Shape;40;p2"/>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 name="Google Shape;52;p2"/>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2"/>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2"/>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 name="Google Shape;60;p2"/>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 name="Google Shape;75;p2"/>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2"/>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2"/>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2"/>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 name="Google Shape;79;p2"/>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0" name="Google Shape;80;p2"/>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1" name="Google Shape;81;p2"/>
          <p:cNvSpPr/>
          <p:nvPr/>
        </p:nvSpPr>
        <p:spPr>
          <a:xfrm>
            <a:off x="305201" y="180913"/>
            <a:ext cx="1059620" cy="915619"/>
          </a:xfrm>
          <a:custGeom>
            <a:avLst/>
            <a:gdLst/>
            <a:ahLst/>
            <a:cxnLst/>
            <a:rect l="l" t="t" r="r" b="b"/>
            <a:pathLst>
              <a:path w="25370" h="21060" extrusionOk="0">
                <a:moveTo>
                  <a:pt x="20833" y="1"/>
                </a:moveTo>
                <a:lnTo>
                  <a:pt x="1" y="14443"/>
                </a:lnTo>
                <a:cubicBezTo>
                  <a:pt x="1" y="14443"/>
                  <a:pt x="1097" y="14443"/>
                  <a:pt x="1513" y="14972"/>
                </a:cubicBezTo>
                <a:cubicBezTo>
                  <a:pt x="1891" y="15540"/>
                  <a:pt x="1551" y="16371"/>
                  <a:pt x="1551" y="16371"/>
                </a:cubicBezTo>
                <a:cubicBezTo>
                  <a:pt x="1551" y="16371"/>
                  <a:pt x="2647" y="16371"/>
                  <a:pt x="3063" y="16938"/>
                </a:cubicBezTo>
                <a:cubicBezTo>
                  <a:pt x="3479" y="17543"/>
                  <a:pt x="3139" y="18867"/>
                  <a:pt x="3139" y="18867"/>
                </a:cubicBezTo>
                <a:cubicBezTo>
                  <a:pt x="3139" y="18867"/>
                  <a:pt x="4349" y="19018"/>
                  <a:pt x="4613" y="19396"/>
                </a:cubicBezTo>
                <a:cubicBezTo>
                  <a:pt x="4878" y="19774"/>
                  <a:pt x="4727" y="21060"/>
                  <a:pt x="4727" y="21060"/>
                </a:cubicBezTo>
                <a:lnTo>
                  <a:pt x="25370" y="6768"/>
                </a:lnTo>
                <a:cubicBezTo>
                  <a:pt x="23442" y="6579"/>
                  <a:pt x="23782" y="4575"/>
                  <a:pt x="23782" y="4575"/>
                </a:cubicBezTo>
                <a:cubicBezTo>
                  <a:pt x="23782" y="4575"/>
                  <a:pt x="22912" y="4235"/>
                  <a:pt x="22459" y="3819"/>
                </a:cubicBezTo>
                <a:cubicBezTo>
                  <a:pt x="22043" y="3403"/>
                  <a:pt x="22345" y="2156"/>
                  <a:pt x="22345" y="2156"/>
                </a:cubicBezTo>
                <a:cubicBezTo>
                  <a:pt x="22345" y="2156"/>
                  <a:pt x="21173" y="2118"/>
                  <a:pt x="20795" y="1626"/>
                </a:cubicBezTo>
                <a:cubicBezTo>
                  <a:pt x="20455" y="1135"/>
                  <a:pt x="20833" y="1"/>
                  <a:pt x="20833" y="1"/>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2" name="Google Shape;82;p2"/>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 name="Google Shape;83;p2"/>
          <p:cNvSpPr txBox="1">
            <a:spLocks noGrp="1"/>
          </p:cNvSpPr>
          <p:nvPr>
            <p:ph type="ctrTitle"/>
          </p:nvPr>
        </p:nvSpPr>
        <p:spPr>
          <a:xfrm>
            <a:off x="1290267" y="1794333"/>
            <a:ext cx="9611600" cy="25584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7200"/>
              <a:buFont typeface="Jua"/>
              <a:buNone/>
              <a:defRPr sz="9866">
                <a:latin typeface="Jua"/>
                <a:ea typeface="Jua"/>
                <a:cs typeface="Jua"/>
                <a:sym typeface="Jua"/>
              </a:defRPr>
            </a:lvl1pPr>
            <a:lvl2pPr lvl="1" algn="ctr">
              <a:lnSpc>
                <a:spcPct val="80000"/>
              </a:lnSpc>
              <a:spcBef>
                <a:spcPts val="0"/>
              </a:spcBef>
              <a:spcAft>
                <a:spcPts val="0"/>
              </a:spcAft>
              <a:buSzPts val="7200"/>
              <a:buFont typeface="Jua"/>
              <a:buNone/>
              <a:defRPr sz="9600">
                <a:latin typeface="Jua"/>
                <a:ea typeface="Jua"/>
                <a:cs typeface="Jua"/>
                <a:sym typeface="Jua"/>
              </a:defRPr>
            </a:lvl2pPr>
            <a:lvl3pPr lvl="2" algn="ctr">
              <a:lnSpc>
                <a:spcPct val="80000"/>
              </a:lnSpc>
              <a:spcBef>
                <a:spcPts val="0"/>
              </a:spcBef>
              <a:spcAft>
                <a:spcPts val="0"/>
              </a:spcAft>
              <a:buSzPts val="7200"/>
              <a:buFont typeface="Jua"/>
              <a:buNone/>
              <a:defRPr sz="9600">
                <a:latin typeface="Jua"/>
                <a:ea typeface="Jua"/>
                <a:cs typeface="Jua"/>
                <a:sym typeface="Jua"/>
              </a:defRPr>
            </a:lvl3pPr>
            <a:lvl4pPr lvl="3" algn="ctr">
              <a:lnSpc>
                <a:spcPct val="80000"/>
              </a:lnSpc>
              <a:spcBef>
                <a:spcPts val="0"/>
              </a:spcBef>
              <a:spcAft>
                <a:spcPts val="0"/>
              </a:spcAft>
              <a:buSzPts val="7200"/>
              <a:buFont typeface="Jua"/>
              <a:buNone/>
              <a:defRPr sz="9600">
                <a:latin typeface="Jua"/>
                <a:ea typeface="Jua"/>
                <a:cs typeface="Jua"/>
                <a:sym typeface="Jua"/>
              </a:defRPr>
            </a:lvl4pPr>
            <a:lvl5pPr lvl="4" algn="ctr">
              <a:lnSpc>
                <a:spcPct val="80000"/>
              </a:lnSpc>
              <a:spcBef>
                <a:spcPts val="0"/>
              </a:spcBef>
              <a:spcAft>
                <a:spcPts val="0"/>
              </a:spcAft>
              <a:buSzPts val="7200"/>
              <a:buFont typeface="Jua"/>
              <a:buNone/>
              <a:defRPr sz="9600">
                <a:latin typeface="Jua"/>
                <a:ea typeface="Jua"/>
                <a:cs typeface="Jua"/>
                <a:sym typeface="Jua"/>
              </a:defRPr>
            </a:lvl5pPr>
            <a:lvl6pPr lvl="5" algn="ctr">
              <a:lnSpc>
                <a:spcPct val="80000"/>
              </a:lnSpc>
              <a:spcBef>
                <a:spcPts val="0"/>
              </a:spcBef>
              <a:spcAft>
                <a:spcPts val="0"/>
              </a:spcAft>
              <a:buSzPts val="7200"/>
              <a:buFont typeface="Jua"/>
              <a:buNone/>
              <a:defRPr sz="9600">
                <a:latin typeface="Jua"/>
                <a:ea typeface="Jua"/>
                <a:cs typeface="Jua"/>
                <a:sym typeface="Jua"/>
              </a:defRPr>
            </a:lvl6pPr>
            <a:lvl7pPr lvl="6" algn="ctr">
              <a:lnSpc>
                <a:spcPct val="80000"/>
              </a:lnSpc>
              <a:spcBef>
                <a:spcPts val="0"/>
              </a:spcBef>
              <a:spcAft>
                <a:spcPts val="0"/>
              </a:spcAft>
              <a:buSzPts val="7200"/>
              <a:buFont typeface="Jua"/>
              <a:buNone/>
              <a:defRPr sz="9600">
                <a:latin typeface="Jua"/>
                <a:ea typeface="Jua"/>
                <a:cs typeface="Jua"/>
                <a:sym typeface="Jua"/>
              </a:defRPr>
            </a:lvl7pPr>
            <a:lvl8pPr lvl="7" algn="ctr">
              <a:lnSpc>
                <a:spcPct val="80000"/>
              </a:lnSpc>
              <a:spcBef>
                <a:spcPts val="0"/>
              </a:spcBef>
              <a:spcAft>
                <a:spcPts val="0"/>
              </a:spcAft>
              <a:buSzPts val="7200"/>
              <a:buFont typeface="Jua"/>
              <a:buNone/>
              <a:defRPr sz="9600">
                <a:latin typeface="Jua"/>
                <a:ea typeface="Jua"/>
                <a:cs typeface="Jua"/>
                <a:sym typeface="Jua"/>
              </a:defRPr>
            </a:lvl8pPr>
            <a:lvl9pPr lvl="8" algn="ctr">
              <a:lnSpc>
                <a:spcPct val="80000"/>
              </a:lnSpc>
              <a:spcBef>
                <a:spcPts val="0"/>
              </a:spcBef>
              <a:spcAft>
                <a:spcPts val="0"/>
              </a:spcAft>
              <a:buSzPts val="7200"/>
              <a:buFont typeface="Jua"/>
              <a:buNone/>
              <a:defRPr sz="9600">
                <a:latin typeface="Jua"/>
                <a:ea typeface="Jua"/>
                <a:cs typeface="Jua"/>
                <a:sym typeface="Jua"/>
              </a:defRPr>
            </a:lvl9pPr>
          </a:lstStyle>
          <a:p>
            <a:endParaRPr/>
          </a:p>
        </p:txBody>
      </p:sp>
      <p:sp>
        <p:nvSpPr>
          <p:cNvPr id="84" name="Google Shape;84;p2"/>
          <p:cNvSpPr txBox="1">
            <a:spLocks noGrp="1"/>
          </p:cNvSpPr>
          <p:nvPr>
            <p:ph type="subTitle" idx="1"/>
          </p:nvPr>
        </p:nvSpPr>
        <p:spPr>
          <a:xfrm>
            <a:off x="1518300" y="4152233"/>
            <a:ext cx="9155600" cy="793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accent1"/>
              </a:buClr>
              <a:buSzPts val="2400"/>
              <a:buFont typeface="Quicksand Medium"/>
              <a:buNone/>
              <a:defRPr sz="2933">
                <a:solidFill>
                  <a:schemeClr val="accent1"/>
                </a:solidFill>
                <a:latin typeface="Quicksand Medium"/>
                <a:ea typeface="Quicksand Medium"/>
                <a:cs typeface="Quicksand Medium"/>
                <a:sym typeface="Quicksand Medium"/>
              </a:defRPr>
            </a:lvl1pPr>
            <a:lvl2pPr lvl="1"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2pPr>
            <a:lvl3pPr lvl="2"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3pPr>
            <a:lvl4pPr lvl="3"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4pPr>
            <a:lvl5pPr lvl="4"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5pPr>
            <a:lvl6pPr lvl="5"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6pPr>
            <a:lvl7pPr lvl="6"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7pPr>
            <a:lvl8pPr lvl="7"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8pPr>
            <a:lvl9pPr lvl="8" algn="ctr">
              <a:lnSpc>
                <a:spcPct val="100000"/>
              </a:lnSpc>
              <a:spcBef>
                <a:spcPts val="0"/>
              </a:spcBef>
              <a:spcAft>
                <a:spcPts val="0"/>
              </a:spcAft>
              <a:buClr>
                <a:schemeClr val="accent1"/>
              </a:buClr>
              <a:buSzPts val="2400"/>
              <a:buFont typeface="Quicksand Medium"/>
              <a:buNone/>
              <a:defRPr sz="3200">
                <a:solidFill>
                  <a:schemeClr val="accent1"/>
                </a:solidFill>
                <a:latin typeface="Quicksand Medium"/>
                <a:ea typeface="Quicksand Medium"/>
                <a:cs typeface="Quicksand Medium"/>
                <a:sym typeface="Quicksand Medium"/>
              </a:defRPr>
            </a:lvl9pPr>
          </a:lstStyle>
          <a:p>
            <a:endParaRPr/>
          </a:p>
        </p:txBody>
      </p:sp>
      <p:grpSp>
        <p:nvGrpSpPr>
          <p:cNvPr id="85" name="Google Shape;85;p2"/>
          <p:cNvGrpSpPr/>
          <p:nvPr/>
        </p:nvGrpSpPr>
        <p:grpSpPr>
          <a:xfrm>
            <a:off x="9974034" y="1931201"/>
            <a:ext cx="592367" cy="531367"/>
            <a:chOff x="2495125" y="2142250"/>
            <a:chExt cx="444275" cy="398525"/>
          </a:xfrm>
        </p:grpSpPr>
        <p:sp>
          <p:nvSpPr>
            <p:cNvPr id="86" name="Google Shape;86;p2"/>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2"/>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 name="Google Shape;88;p2"/>
          <p:cNvGrpSpPr/>
          <p:nvPr/>
        </p:nvGrpSpPr>
        <p:grpSpPr>
          <a:xfrm>
            <a:off x="1357401" y="2009301"/>
            <a:ext cx="388500" cy="375167"/>
            <a:chOff x="3243875" y="2372825"/>
            <a:chExt cx="291375" cy="281375"/>
          </a:xfrm>
        </p:grpSpPr>
        <p:sp>
          <p:nvSpPr>
            <p:cNvPr id="89" name="Google Shape;89;p2"/>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2"/>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2"/>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2"/>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2"/>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2"/>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2"/>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2"/>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2"/>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2"/>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9" name="Google Shape;99;p2"/>
          <p:cNvGrpSpPr/>
          <p:nvPr/>
        </p:nvGrpSpPr>
        <p:grpSpPr>
          <a:xfrm>
            <a:off x="2761968" y="821285"/>
            <a:ext cx="222233" cy="224767"/>
            <a:chOff x="4954425" y="2036375"/>
            <a:chExt cx="166675" cy="168575"/>
          </a:xfrm>
        </p:grpSpPr>
        <p:sp>
          <p:nvSpPr>
            <p:cNvPr id="100" name="Google Shape;100;p2"/>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2"/>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2" name="Google Shape;102;p2"/>
          <p:cNvSpPr/>
          <p:nvPr/>
        </p:nvSpPr>
        <p:spPr>
          <a:xfrm>
            <a:off x="10095834" y="1321351"/>
            <a:ext cx="158833" cy="108267"/>
          </a:xfrm>
          <a:custGeom>
            <a:avLst/>
            <a:gdLst/>
            <a:ahLst/>
            <a:cxnLst/>
            <a:rect l="l" t="t" r="r" b="b"/>
            <a:pathLst>
              <a:path w="4765" h="3248" extrusionOk="0">
                <a:moveTo>
                  <a:pt x="2253" y="0"/>
                </a:moveTo>
                <a:cubicBezTo>
                  <a:pt x="255" y="0"/>
                  <a:pt x="1" y="2834"/>
                  <a:pt x="2006" y="3221"/>
                </a:cubicBezTo>
                <a:cubicBezTo>
                  <a:pt x="2122" y="3239"/>
                  <a:pt x="2233" y="3247"/>
                  <a:pt x="2340" y="3247"/>
                </a:cubicBezTo>
                <a:cubicBezTo>
                  <a:pt x="4296" y="3247"/>
                  <a:pt x="4764" y="345"/>
                  <a:pt x="2483" y="12"/>
                </a:cubicBezTo>
                <a:cubicBezTo>
                  <a:pt x="2404" y="4"/>
                  <a:pt x="2327" y="0"/>
                  <a:pt x="2253"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2"/>
          <p:cNvSpPr/>
          <p:nvPr/>
        </p:nvSpPr>
        <p:spPr>
          <a:xfrm>
            <a:off x="2428168" y="1712833"/>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 name="Google Shape;104;p2"/>
          <p:cNvSpPr/>
          <p:nvPr/>
        </p:nvSpPr>
        <p:spPr>
          <a:xfrm>
            <a:off x="1357400" y="1334201"/>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2"/>
          <p:cNvSpPr/>
          <p:nvPr/>
        </p:nvSpPr>
        <p:spPr>
          <a:xfrm rot="9553842">
            <a:off x="2832868" y="5588477"/>
            <a:ext cx="80432" cy="57399"/>
          </a:xfrm>
          <a:custGeom>
            <a:avLst/>
            <a:gdLst/>
            <a:ahLst/>
            <a:cxnLst/>
            <a:rect l="l" t="t" r="r" b="b"/>
            <a:pathLst>
              <a:path w="2413" h="1722" extrusionOk="0">
                <a:moveTo>
                  <a:pt x="1429" y="1"/>
                </a:moveTo>
                <a:cubicBezTo>
                  <a:pt x="1351" y="1"/>
                  <a:pt x="1268" y="12"/>
                  <a:pt x="1179" y="34"/>
                </a:cubicBezTo>
                <a:cubicBezTo>
                  <a:pt x="1156" y="33"/>
                  <a:pt x="1133" y="32"/>
                  <a:pt x="1110" y="32"/>
                </a:cubicBezTo>
                <a:cubicBezTo>
                  <a:pt x="20" y="32"/>
                  <a:pt x="1" y="1722"/>
                  <a:pt x="1114" y="1722"/>
                </a:cubicBezTo>
                <a:cubicBezTo>
                  <a:pt x="1159" y="1722"/>
                  <a:pt x="1206" y="1719"/>
                  <a:pt x="1254" y="1714"/>
                </a:cubicBezTo>
                <a:cubicBezTo>
                  <a:pt x="2412" y="1575"/>
                  <a:pt x="2372" y="1"/>
                  <a:pt x="1429" y="1"/>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 name="Google Shape;106;p2"/>
          <p:cNvSpPr/>
          <p:nvPr/>
        </p:nvSpPr>
        <p:spPr>
          <a:xfrm>
            <a:off x="10036933" y="5575885"/>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 name="Google Shape;107;p2"/>
          <p:cNvSpPr/>
          <p:nvPr/>
        </p:nvSpPr>
        <p:spPr>
          <a:xfrm>
            <a:off x="1472234" y="4945433"/>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8" name="Google Shape;108;p2"/>
          <p:cNvGrpSpPr/>
          <p:nvPr/>
        </p:nvGrpSpPr>
        <p:grpSpPr>
          <a:xfrm>
            <a:off x="8473401" y="946201"/>
            <a:ext cx="388500" cy="375167"/>
            <a:chOff x="3243875" y="2372825"/>
            <a:chExt cx="291375" cy="281375"/>
          </a:xfrm>
        </p:grpSpPr>
        <p:sp>
          <p:nvSpPr>
            <p:cNvPr id="109" name="Google Shape;109;p2"/>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2"/>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2"/>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2"/>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2"/>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2"/>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2"/>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2"/>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2"/>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2"/>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 name="Google Shape;119;p2"/>
          <p:cNvGrpSpPr/>
          <p:nvPr/>
        </p:nvGrpSpPr>
        <p:grpSpPr>
          <a:xfrm>
            <a:off x="1473401" y="5532201"/>
            <a:ext cx="592367" cy="531367"/>
            <a:chOff x="2495125" y="2142250"/>
            <a:chExt cx="444275" cy="398525"/>
          </a:xfrm>
        </p:grpSpPr>
        <p:sp>
          <p:nvSpPr>
            <p:cNvPr id="120" name="Google Shape;120;p2"/>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2"/>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2" name="Google Shape;122;p2"/>
          <p:cNvGrpSpPr/>
          <p:nvPr/>
        </p:nvGrpSpPr>
        <p:grpSpPr>
          <a:xfrm>
            <a:off x="9301067" y="5825267"/>
            <a:ext cx="388500" cy="375167"/>
            <a:chOff x="3243875" y="2372825"/>
            <a:chExt cx="291375" cy="281375"/>
          </a:xfrm>
        </p:grpSpPr>
        <p:sp>
          <p:nvSpPr>
            <p:cNvPr id="123" name="Google Shape;123;p2"/>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2"/>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2"/>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2"/>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2"/>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2"/>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2"/>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2"/>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2"/>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2"/>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989312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3"/>
        <p:cNvGrpSpPr/>
        <p:nvPr/>
      </p:nvGrpSpPr>
      <p:grpSpPr>
        <a:xfrm>
          <a:off x="0" y="0"/>
          <a:ext cx="0" cy="0"/>
          <a:chOff x="0" y="0"/>
          <a:chExt cx="0" cy="0"/>
        </a:xfrm>
      </p:grpSpPr>
      <p:sp>
        <p:nvSpPr>
          <p:cNvPr id="134" name="Google Shape;134;p3"/>
          <p:cNvSpPr/>
          <p:nvPr/>
        </p:nvSpPr>
        <p:spPr>
          <a:xfrm>
            <a:off x="527900" y="388432"/>
            <a:ext cx="11114749"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35" name="Google Shape;135;p3"/>
          <p:cNvGrpSpPr/>
          <p:nvPr/>
        </p:nvGrpSpPr>
        <p:grpSpPr>
          <a:xfrm>
            <a:off x="527859" y="292693"/>
            <a:ext cx="11358487" cy="6384375"/>
            <a:chOff x="395894" y="219519"/>
            <a:chExt cx="8518865" cy="4788281"/>
          </a:xfrm>
        </p:grpSpPr>
        <p:sp>
          <p:nvSpPr>
            <p:cNvPr id="136" name="Google Shape;136;p3"/>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37" name="Google Shape;137;p3"/>
            <p:cNvGrpSpPr/>
            <p:nvPr/>
          </p:nvGrpSpPr>
          <p:grpSpPr>
            <a:xfrm>
              <a:off x="8341543" y="2282008"/>
              <a:ext cx="569676" cy="380612"/>
              <a:chOff x="8341543" y="2282008"/>
              <a:chExt cx="569676" cy="380612"/>
            </a:xfrm>
          </p:grpSpPr>
          <p:sp>
            <p:nvSpPr>
              <p:cNvPr id="138" name="Google Shape;138;p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0" name="Google Shape;140;p3"/>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41" name="Google Shape;141;p3"/>
            <p:cNvGrpSpPr/>
            <p:nvPr/>
          </p:nvGrpSpPr>
          <p:grpSpPr>
            <a:xfrm>
              <a:off x="8341543" y="1721094"/>
              <a:ext cx="569676" cy="380612"/>
              <a:chOff x="8341543" y="1721094"/>
              <a:chExt cx="569676" cy="380612"/>
            </a:xfrm>
          </p:grpSpPr>
          <p:sp>
            <p:nvSpPr>
              <p:cNvPr id="142" name="Google Shape;142;p3"/>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3"/>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4" name="Google Shape;144;p3"/>
            <p:cNvGrpSpPr/>
            <p:nvPr/>
          </p:nvGrpSpPr>
          <p:grpSpPr>
            <a:xfrm>
              <a:off x="8346273" y="1183592"/>
              <a:ext cx="568486" cy="388014"/>
              <a:chOff x="8346273" y="1183592"/>
              <a:chExt cx="568486" cy="388014"/>
            </a:xfrm>
          </p:grpSpPr>
          <p:sp>
            <p:nvSpPr>
              <p:cNvPr id="145" name="Google Shape;145;p3"/>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 name="Google Shape;146;p3"/>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7" name="Google Shape;147;p3"/>
            <p:cNvGrpSpPr/>
            <p:nvPr/>
          </p:nvGrpSpPr>
          <p:grpSpPr>
            <a:xfrm>
              <a:off x="8341543" y="606635"/>
              <a:ext cx="569676" cy="388014"/>
              <a:chOff x="8341543" y="606635"/>
              <a:chExt cx="569676" cy="388014"/>
            </a:xfrm>
          </p:grpSpPr>
          <p:sp>
            <p:nvSpPr>
              <p:cNvPr id="148" name="Google Shape;148;p3"/>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3"/>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0" name="Google Shape;150;p3"/>
            <p:cNvGrpSpPr/>
            <p:nvPr/>
          </p:nvGrpSpPr>
          <p:grpSpPr>
            <a:xfrm>
              <a:off x="8341543" y="2842933"/>
              <a:ext cx="569676" cy="380612"/>
              <a:chOff x="8341543" y="2282008"/>
              <a:chExt cx="569676" cy="380612"/>
            </a:xfrm>
          </p:grpSpPr>
          <p:sp>
            <p:nvSpPr>
              <p:cNvPr id="151" name="Google Shape;151;p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3" name="Google Shape;153;p3"/>
            <p:cNvGrpSpPr/>
            <p:nvPr/>
          </p:nvGrpSpPr>
          <p:grpSpPr>
            <a:xfrm>
              <a:off x="8341543" y="3403858"/>
              <a:ext cx="569676" cy="380612"/>
              <a:chOff x="8341543" y="2282008"/>
              <a:chExt cx="569676" cy="380612"/>
            </a:xfrm>
          </p:grpSpPr>
          <p:sp>
            <p:nvSpPr>
              <p:cNvPr id="154" name="Google Shape;154;p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 name="Google Shape;155;p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6" name="Google Shape;156;p3"/>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3"/>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8" name="Google Shape;158;p3"/>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9" name="Google Shape;159;p3"/>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0" name="Google Shape;160;p3"/>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 name="Google Shape;161;p3"/>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2" name="Google Shape;162;p3"/>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3" name="Google Shape;163;p3"/>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4" name="Google Shape;164;p3"/>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5" name="Google Shape;165;p3"/>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6" name="Google Shape;166;p3"/>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7" name="Google Shape;167;p3"/>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8" name="Google Shape;168;p3"/>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 name="Google Shape;169;p3"/>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0" name="Google Shape;170;p3"/>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1" name="Google Shape;171;p3"/>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2" name="Google Shape;172;p3"/>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3" name="Google Shape;173;p3"/>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4" name="Google Shape;174;p3"/>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5" name="Google Shape;175;p3"/>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6" name="Google Shape;176;p3"/>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7" name="Google Shape;177;p3"/>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 name="Google Shape;178;p3"/>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9" name="Google Shape;179;p3"/>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0" name="Google Shape;180;p3"/>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1" name="Google Shape;181;p3"/>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2" name="Google Shape;182;p3"/>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3" name="Google Shape;183;p3"/>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4" name="Google Shape;184;p3"/>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5" name="Google Shape;185;p3"/>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 name="Google Shape;186;p3"/>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7" name="Google Shape;187;p3"/>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8" name="Google Shape;188;p3"/>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9" name="Google Shape;189;p3"/>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0" name="Google Shape;190;p3"/>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1" name="Google Shape;191;p3"/>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2" name="Google Shape;192;p3"/>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3" name="Google Shape;193;p3"/>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4" name="Google Shape;194;p3"/>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 name="Google Shape;195;p3"/>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6" name="Google Shape;196;p3"/>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7" name="Google Shape;197;p3"/>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8" name="Google Shape;198;p3"/>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9" name="Google Shape;199;p3"/>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3"/>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1" name="Google Shape;201;p3"/>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2" name="Google Shape;202;p3"/>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 name="Google Shape;203;p3"/>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4" name="Google Shape;204;p3"/>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5" name="Google Shape;205;p3"/>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6" name="Google Shape;206;p3"/>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7" name="Google Shape;207;p3"/>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8" name="Google Shape;208;p3"/>
          <p:cNvSpPr txBox="1">
            <a:spLocks noGrp="1"/>
          </p:cNvSpPr>
          <p:nvPr>
            <p:ph type="title"/>
          </p:nvPr>
        </p:nvSpPr>
        <p:spPr>
          <a:xfrm>
            <a:off x="3330499" y="2875457"/>
            <a:ext cx="5290800" cy="87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7466"/>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sp>
        <p:nvSpPr>
          <p:cNvPr id="209" name="Google Shape;209;p3"/>
          <p:cNvSpPr txBox="1">
            <a:spLocks noGrp="1"/>
          </p:cNvSpPr>
          <p:nvPr>
            <p:ph type="title" idx="2" hasCustomPrompt="1"/>
          </p:nvPr>
        </p:nvSpPr>
        <p:spPr>
          <a:xfrm>
            <a:off x="5287533" y="1496600"/>
            <a:ext cx="1376800" cy="87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7200"/>
              <a:buNone/>
              <a:defRPr sz="5733">
                <a:solidFill>
                  <a:schemeClr val="accent1"/>
                </a:solidFill>
              </a:defRPr>
            </a:lvl1pPr>
            <a:lvl2pPr lvl="1" algn="ctr" rtl="0">
              <a:spcBef>
                <a:spcPts val="0"/>
              </a:spcBef>
              <a:spcAft>
                <a:spcPts val="0"/>
              </a:spcAft>
              <a:buClr>
                <a:schemeClr val="accent1"/>
              </a:buClr>
              <a:buSzPts val="7200"/>
              <a:buNone/>
              <a:defRPr sz="9600">
                <a:solidFill>
                  <a:schemeClr val="accent1"/>
                </a:solidFill>
              </a:defRPr>
            </a:lvl2pPr>
            <a:lvl3pPr lvl="2" algn="ctr" rtl="0">
              <a:spcBef>
                <a:spcPts val="0"/>
              </a:spcBef>
              <a:spcAft>
                <a:spcPts val="0"/>
              </a:spcAft>
              <a:buClr>
                <a:schemeClr val="accent1"/>
              </a:buClr>
              <a:buSzPts val="7200"/>
              <a:buNone/>
              <a:defRPr sz="9600">
                <a:solidFill>
                  <a:schemeClr val="accent1"/>
                </a:solidFill>
              </a:defRPr>
            </a:lvl3pPr>
            <a:lvl4pPr lvl="3" algn="ctr" rtl="0">
              <a:spcBef>
                <a:spcPts val="0"/>
              </a:spcBef>
              <a:spcAft>
                <a:spcPts val="0"/>
              </a:spcAft>
              <a:buClr>
                <a:schemeClr val="accent1"/>
              </a:buClr>
              <a:buSzPts val="7200"/>
              <a:buNone/>
              <a:defRPr sz="9600">
                <a:solidFill>
                  <a:schemeClr val="accent1"/>
                </a:solidFill>
              </a:defRPr>
            </a:lvl4pPr>
            <a:lvl5pPr lvl="4" algn="ctr" rtl="0">
              <a:spcBef>
                <a:spcPts val="0"/>
              </a:spcBef>
              <a:spcAft>
                <a:spcPts val="0"/>
              </a:spcAft>
              <a:buClr>
                <a:schemeClr val="accent1"/>
              </a:buClr>
              <a:buSzPts val="7200"/>
              <a:buNone/>
              <a:defRPr sz="9600">
                <a:solidFill>
                  <a:schemeClr val="accent1"/>
                </a:solidFill>
              </a:defRPr>
            </a:lvl5pPr>
            <a:lvl6pPr lvl="5" algn="ctr" rtl="0">
              <a:spcBef>
                <a:spcPts val="0"/>
              </a:spcBef>
              <a:spcAft>
                <a:spcPts val="0"/>
              </a:spcAft>
              <a:buClr>
                <a:schemeClr val="accent1"/>
              </a:buClr>
              <a:buSzPts val="7200"/>
              <a:buNone/>
              <a:defRPr sz="9600">
                <a:solidFill>
                  <a:schemeClr val="accent1"/>
                </a:solidFill>
              </a:defRPr>
            </a:lvl6pPr>
            <a:lvl7pPr lvl="6" algn="ctr" rtl="0">
              <a:spcBef>
                <a:spcPts val="0"/>
              </a:spcBef>
              <a:spcAft>
                <a:spcPts val="0"/>
              </a:spcAft>
              <a:buClr>
                <a:schemeClr val="accent1"/>
              </a:buClr>
              <a:buSzPts val="7200"/>
              <a:buNone/>
              <a:defRPr sz="9600">
                <a:solidFill>
                  <a:schemeClr val="accent1"/>
                </a:solidFill>
              </a:defRPr>
            </a:lvl7pPr>
            <a:lvl8pPr lvl="7" algn="ctr" rtl="0">
              <a:spcBef>
                <a:spcPts val="0"/>
              </a:spcBef>
              <a:spcAft>
                <a:spcPts val="0"/>
              </a:spcAft>
              <a:buClr>
                <a:schemeClr val="accent1"/>
              </a:buClr>
              <a:buSzPts val="7200"/>
              <a:buNone/>
              <a:defRPr sz="9600">
                <a:solidFill>
                  <a:schemeClr val="accent1"/>
                </a:solidFill>
              </a:defRPr>
            </a:lvl8pPr>
            <a:lvl9pPr lvl="8" algn="ctr" rtl="0">
              <a:spcBef>
                <a:spcPts val="0"/>
              </a:spcBef>
              <a:spcAft>
                <a:spcPts val="0"/>
              </a:spcAft>
              <a:buClr>
                <a:schemeClr val="accent1"/>
              </a:buClr>
              <a:buSzPts val="7200"/>
              <a:buNone/>
              <a:defRPr sz="9600">
                <a:solidFill>
                  <a:schemeClr val="accent1"/>
                </a:solidFill>
              </a:defRPr>
            </a:lvl9pPr>
          </a:lstStyle>
          <a:p>
            <a:r>
              <a:t>xx%</a:t>
            </a:r>
          </a:p>
        </p:txBody>
      </p:sp>
      <p:sp>
        <p:nvSpPr>
          <p:cNvPr id="210" name="Google Shape;210;p3"/>
          <p:cNvSpPr txBox="1">
            <a:spLocks noGrp="1"/>
          </p:cNvSpPr>
          <p:nvPr>
            <p:ph type="subTitle" idx="1"/>
          </p:nvPr>
        </p:nvSpPr>
        <p:spPr>
          <a:xfrm>
            <a:off x="2978100" y="4193133"/>
            <a:ext cx="5995600" cy="874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solidFill>
                  <a:schemeClr val="dk1"/>
                </a:solidFill>
              </a:defRPr>
            </a:lvl1pPr>
            <a:lvl2pPr lvl="1" algn="ctr" rtl="0">
              <a:spcBef>
                <a:spcPts val="0"/>
              </a:spcBef>
              <a:spcAft>
                <a:spcPts val="0"/>
              </a:spcAft>
              <a:buNone/>
              <a:defRPr>
                <a:solidFill>
                  <a:schemeClr val="dk1"/>
                </a:solidFill>
              </a:defRPr>
            </a:lvl2pPr>
            <a:lvl3pPr lvl="2" algn="ctr" rtl="0">
              <a:spcBef>
                <a:spcPts val="0"/>
              </a:spcBef>
              <a:spcAft>
                <a:spcPts val="0"/>
              </a:spcAft>
              <a:buNone/>
              <a:defRPr>
                <a:solidFill>
                  <a:schemeClr val="dk1"/>
                </a:solidFill>
              </a:defRPr>
            </a:lvl3pPr>
            <a:lvl4pPr lvl="3" algn="ctr" rtl="0">
              <a:spcBef>
                <a:spcPts val="0"/>
              </a:spcBef>
              <a:spcAft>
                <a:spcPts val="0"/>
              </a:spcAft>
              <a:buNone/>
              <a:defRPr>
                <a:solidFill>
                  <a:schemeClr val="dk1"/>
                </a:solidFill>
              </a:defRPr>
            </a:lvl4pPr>
            <a:lvl5pPr lvl="4" algn="ctr" rtl="0">
              <a:spcBef>
                <a:spcPts val="0"/>
              </a:spcBef>
              <a:spcAft>
                <a:spcPts val="0"/>
              </a:spcAft>
              <a:buNone/>
              <a:defRPr>
                <a:solidFill>
                  <a:schemeClr val="dk1"/>
                </a:solidFill>
              </a:defRPr>
            </a:lvl5pPr>
            <a:lvl6pPr lvl="5" algn="ctr" rtl="0">
              <a:spcBef>
                <a:spcPts val="0"/>
              </a:spcBef>
              <a:spcAft>
                <a:spcPts val="0"/>
              </a:spcAft>
              <a:buNone/>
              <a:defRPr>
                <a:solidFill>
                  <a:schemeClr val="dk1"/>
                </a:solidFill>
              </a:defRPr>
            </a:lvl6pPr>
            <a:lvl7pPr lvl="6" algn="ctr" rtl="0">
              <a:spcBef>
                <a:spcPts val="0"/>
              </a:spcBef>
              <a:spcAft>
                <a:spcPts val="0"/>
              </a:spcAft>
              <a:buNone/>
              <a:defRPr>
                <a:solidFill>
                  <a:schemeClr val="dk1"/>
                </a:solidFill>
              </a:defRPr>
            </a:lvl7pPr>
            <a:lvl8pPr lvl="7" algn="ctr" rtl="0">
              <a:spcBef>
                <a:spcPts val="0"/>
              </a:spcBef>
              <a:spcAft>
                <a:spcPts val="0"/>
              </a:spcAft>
              <a:buNone/>
              <a:defRPr>
                <a:solidFill>
                  <a:schemeClr val="dk1"/>
                </a:solidFill>
              </a:defRPr>
            </a:lvl8pPr>
            <a:lvl9pPr lvl="8" algn="ctr" rtl="0">
              <a:spcBef>
                <a:spcPts val="0"/>
              </a:spcBef>
              <a:spcAft>
                <a:spcPts val="0"/>
              </a:spcAft>
              <a:buNone/>
              <a:defRPr>
                <a:solidFill>
                  <a:schemeClr val="dk1"/>
                </a:solidFill>
              </a:defRPr>
            </a:lvl9pPr>
          </a:lstStyle>
          <a:p>
            <a:endParaRPr/>
          </a:p>
        </p:txBody>
      </p:sp>
      <p:grpSp>
        <p:nvGrpSpPr>
          <p:cNvPr id="211" name="Google Shape;211;p3"/>
          <p:cNvGrpSpPr/>
          <p:nvPr/>
        </p:nvGrpSpPr>
        <p:grpSpPr>
          <a:xfrm>
            <a:off x="1373567" y="2108467"/>
            <a:ext cx="592367" cy="531367"/>
            <a:chOff x="2495125" y="2142250"/>
            <a:chExt cx="444275" cy="398525"/>
          </a:xfrm>
        </p:grpSpPr>
        <p:sp>
          <p:nvSpPr>
            <p:cNvPr id="212" name="Google Shape;212;p3"/>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3"/>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14" name="Google Shape;214;p3"/>
          <p:cNvGrpSpPr/>
          <p:nvPr/>
        </p:nvGrpSpPr>
        <p:grpSpPr>
          <a:xfrm>
            <a:off x="9804601" y="5273701"/>
            <a:ext cx="388500" cy="375167"/>
            <a:chOff x="3243875" y="2372825"/>
            <a:chExt cx="291375" cy="281375"/>
          </a:xfrm>
        </p:grpSpPr>
        <p:sp>
          <p:nvSpPr>
            <p:cNvPr id="215" name="Google Shape;215;p3"/>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 name="Google Shape;216;p3"/>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 name="Google Shape;217;p3"/>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 name="Google Shape;218;p3"/>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 name="Google Shape;219;p3"/>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3"/>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 name="Google Shape;221;p3"/>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3"/>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3"/>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3"/>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5" name="Google Shape;225;p3"/>
          <p:cNvGrpSpPr/>
          <p:nvPr/>
        </p:nvGrpSpPr>
        <p:grpSpPr>
          <a:xfrm>
            <a:off x="10013868" y="1672585"/>
            <a:ext cx="222233" cy="224767"/>
            <a:chOff x="4954425" y="2036375"/>
            <a:chExt cx="166675" cy="168575"/>
          </a:xfrm>
        </p:grpSpPr>
        <p:sp>
          <p:nvSpPr>
            <p:cNvPr id="226" name="Google Shape;226;p3"/>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 name="Google Shape;227;p3"/>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8" name="Google Shape;228;p3"/>
          <p:cNvSpPr/>
          <p:nvPr/>
        </p:nvSpPr>
        <p:spPr>
          <a:xfrm>
            <a:off x="2041801" y="4022766"/>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9" name="Google Shape;229;p3"/>
          <p:cNvSpPr/>
          <p:nvPr/>
        </p:nvSpPr>
        <p:spPr>
          <a:xfrm>
            <a:off x="10758967" y="3611184"/>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30" name="Google Shape;230;p3"/>
          <p:cNvGrpSpPr/>
          <p:nvPr/>
        </p:nvGrpSpPr>
        <p:grpSpPr>
          <a:xfrm>
            <a:off x="1558634" y="5420001"/>
            <a:ext cx="222233" cy="224767"/>
            <a:chOff x="4954425" y="2036375"/>
            <a:chExt cx="166675" cy="168575"/>
          </a:xfrm>
        </p:grpSpPr>
        <p:sp>
          <p:nvSpPr>
            <p:cNvPr id="231" name="Google Shape;231;p3"/>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3"/>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058454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26"/>
        <p:cNvGrpSpPr/>
        <p:nvPr/>
      </p:nvGrpSpPr>
      <p:grpSpPr>
        <a:xfrm>
          <a:off x="0" y="0"/>
          <a:ext cx="0" cy="0"/>
          <a:chOff x="0" y="0"/>
          <a:chExt cx="0" cy="0"/>
        </a:xfrm>
      </p:grpSpPr>
      <p:grpSp>
        <p:nvGrpSpPr>
          <p:cNvPr id="327" name="Google Shape;327;p5"/>
          <p:cNvGrpSpPr/>
          <p:nvPr/>
        </p:nvGrpSpPr>
        <p:grpSpPr>
          <a:xfrm>
            <a:off x="527859" y="292693"/>
            <a:ext cx="11358487" cy="6384375"/>
            <a:chOff x="395894" y="219519"/>
            <a:chExt cx="8518865" cy="4788281"/>
          </a:xfrm>
        </p:grpSpPr>
        <p:sp>
          <p:nvSpPr>
            <p:cNvPr id="328" name="Google Shape;328;p5"/>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329" name="Google Shape;329;p5"/>
            <p:cNvGrpSpPr/>
            <p:nvPr/>
          </p:nvGrpSpPr>
          <p:grpSpPr>
            <a:xfrm>
              <a:off x="8341543" y="2282008"/>
              <a:ext cx="569676" cy="380612"/>
              <a:chOff x="8341543" y="2282008"/>
              <a:chExt cx="569676" cy="380612"/>
            </a:xfrm>
          </p:grpSpPr>
          <p:sp>
            <p:nvSpPr>
              <p:cNvPr id="330" name="Google Shape;330;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32" name="Google Shape;332;p5"/>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333" name="Google Shape;333;p5"/>
            <p:cNvGrpSpPr/>
            <p:nvPr/>
          </p:nvGrpSpPr>
          <p:grpSpPr>
            <a:xfrm>
              <a:off x="8341543" y="1721094"/>
              <a:ext cx="569676" cy="380612"/>
              <a:chOff x="8341543" y="1721094"/>
              <a:chExt cx="569676" cy="380612"/>
            </a:xfrm>
          </p:grpSpPr>
          <p:sp>
            <p:nvSpPr>
              <p:cNvPr id="334" name="Google Shape;334;p5"/>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5"/>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6" name="Google Shape;336;p5"/>
            <p:cNvGrpSpPr/>
            <p:nvPr/>
          </p:nvGrpSpPr>
          <p:grpSpPr>
            <a:xfrm>
              <a:off x="8346273" y="1183592"/>
              <a:ext cx="568486" cy="388014"/>
              <a:chOff x="8346273" y="1183592"/>
              <a:chExt cx="568486" cy="388014"/>
            </a:xfrm>
          </p:grpSpPr>
          <p:sp>
            <p:nvSpPr>
              <p:cNvPr id="337" name="Google Shape;337;p5"/>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 name="Google Shape;338;p5"/>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9" name="Google Shape;339;p5"/>
            <p:cNvGrpSpPr/>
            <p:nvPr/>
          </p:nvGrpSpPr>
          <p:grpSpPr>
            <a:xfrm>
              <a:off x="8341543" y="606635"/>
              <a:ext cx="569676" cy="388014"/>
              <a:chOff x="8341543" y="606635"/>
              <a:chExt cx="569676" cy="388014"/>
            </a:xfrm>
          </p:grpSpPr>
          <p:sp>
            <p:nvSpPr>
              <p:cNvPr id="340" name="Google Shape;340;p5"/>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5"/>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2" name="Google Shape;342;p5"/>
            <p:cNvGrpSpPr/>
            <p:nvPr/>
          </p:nvGrpSpPr>
          <p:grpSpPr>
            <a:xfrm>
              <a:off x="8341543" y="2842933"/>
              <a:ext cx="569676" cy="380612"/>
              <a:chOff x="8341543" y="2282008"/>
              <a:chExt cx="569676" cy="380612"/>
            </a:xfrm>
          </p:grpSpPr>
          <p:sp>
            <p:nvSpPr>
              <p:cNvPr id="343" name="Google Shape;343;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5" name="Google Shape;345;p5"/>
            <p:cNvGrpSpPr/>
            <p:nvPr/>
          </p:nvGrpSpPr>
          <p:grpSpPr>
            <a:xfrm>
              <a:off x="8341543" y="3403858"/>
              <a:ext cx="569676" cy="380612"/>
              <a:chOff x="8341543" y="2282008"/>
              <a:chExt cx="569676" cy="380612"/>
            </a:xfrm>
          </p:grpSpPr>
          <p:sp>
            <p:nvSpPr>
              <p:cNvPr id="346" name="Google Shape;346;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48" name="Google Shape;348;p5"/>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5"/>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50" name="Google Shape;350;p5"/>
          <p:cNvSpPr txBox="1">
            <a:spLocks noGrp="1"/>
          </p:cNvSpPr>
          <p:nvPr>
            <p:ph type="title"/>
          </p:nvPr>
        </p:nvSpPr>
        <p:spPr>
          <a:xfrm>
            <a:off x="968300" y="588467"/>
            <a:ext cx="10255200" cy="763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sp>
        <p:nvSpPr>
          <p:cNvPr id="351" name="Google Shape;351;p5"/>
          <p:cNvSpPr txBox="1">
            <a:spLocks noGrp="1"/>
          </p:cNvSpPr>
          <p:nvPr>
            <p:ph type="subTitle" idx="1"/>
          </p:nvPr>
        </p:nvSpPr>
        <p:spPr>
          <a:xfrm>
            <a:off x="2639784" y="2994033"/>
            <a:ext cx="3123600" cy="5292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b="1">
                <a:solidFill>
                  <a:schemeClr val="accent1"/>
                </a:solidFill>
              </a:defRPr>
            </a:lvl1pPr>
            <a:lvl2pPr lvl="1" algn="ctr" rtl="0">
              <a:spcBef>
                <a:spcPts val="0"/>
              </a:spcBef>
              <a:spcAft>
                <a:spcPts val="0"/>
              </a:spcAft>
              <a:buNone/>
              <a:defRPr sz="2400">
                <a:solidFill>
                  <a:schemeClr val="accent1"/>
                </a:solidFill>
              </a:defRPr>
            </a:lvl2pPr>
            <a:lvl3pPr lvl="2" algn="ctr" rtl="0">
              <a:spcBef>
                <a:spcPts val="0"/>
              </a:spcBef>
              <a:spcAft>
                <a:spcPts val="0"/>
              </a:spcAft>
              <a:buNone/>
              <a:defRPr sz="2400">
                <a:solidFill>
                  <a:schemeClr val="accent1"/>
                </a:solidFill>
              </a:defRPr>
            </a:lvl3pPr>
            <a:lvl4pPr lvl="3" algn="ctr" rtl="0">
              <a:spcBef>
                <a:spcPts val="0"/>
              </a:spcBef>
              <a:spcAft>
                <a:spcPts val="0"/>
              </a:spcAft>
              <a:buNone/>
              <a:defRPr sz="2400">
                <a:solidFill>
                  <a:schemeClr val="accent1"/>
                </a:solidFill>
              </a:defRPr>
            </a:lvl4pPr>
            <a:lvl5pPr lvl="4" algn="ctr" rtl="0">
              <a:spcBef>
                <a:spcPts val="0"/>
              </a:spcBef>
              <a:spcAft>
                <a:spcPts val="0"/>
              </a:spcAft>
              <a:buNone/>
              <a:defRPr sz="2400">
                <a:solidFill>
                  <a:schemeClr val="accent1"/>
                </a:solidFill>
              </a:defRPr>
            </a:lvl5pPr>
            <a:lvl6pPr lvl="5" algn="ctr" rtl="0">
              <a:spcBef>
                <a:spcPts val="0"/>
              </a:spcBef>
              <a:spcAft>
                <a:spcPts val="0"/>
              </a:spcAft>
              <a:buNone/>
              <a:defRPr sz="2400">
                <a:solidFill>
                  <a:schemeClr val="accent1"/>
                </a:solidFill>
              </a:defRPr>
            </a:lvl6pPr>
            <a:lvl7pPr lvl="6" algn="ctr" rtl="0">
              <a:spcBef>
                <a:spcPts val="0"/>
              </a:spcBef>
              <a:spcAft>
                <a:spcPts val="0"/>
              </a:spcAft>
              <a:buNone/>
              <a:defRPr sz="2400">
                <a:solidFill>
                  <a:schemeClr val="accent1"/>
                </a:solidFill>
              </a:defRPr>
            </a:lvl7pPr>
            <a:lvl8pPr lvl="7" algn="ctr" rtl="0">
              <a:spcBef>
                <a:spcPts val="0"/>
              </a:spcBef>
              <a:spcAft>
                <a:spcPts val="0"/>
              </a:spcAft>
              <a:buNone/>
              <a:defRPr sz="2400">
                <a:solidFill>
                  <a:schemeClr val="accent1"/>
                </a:solidFill>
              </a:defRPr>
            </a:lvl8pPr>
            <a:lvl9pPr lvl="8" algn="ctr" rtl="0">
              <a:spcBef>
                <a:spcPts val="0"/>
              </a:spcBef>
              <a:spcAft>
                <a:spcPts val="0"/>
              </a:spcAft>
              <a:buNone/>
              <a:defRPr sz="2400">
                <a:solidFill>
                  <a:schemeClr val="accent1"/>
                </a:solidFill>
              </a:defRPr>
            </a:lvl9pPr>
          </a:lstStyle>
          <a:p>
            <a:endParaRPr/>
          </a:p>
        </p:txBody>
      </p:sp>
      <p:sp>
        <p:nvSpPr>
          <p:cNvPr id="352" name="Google Shape;352;p5"/>
          <p:cNvSpPr txBox="1">
            <a:spLocks noGrp="1"/>
          </p:cNvSpPr>
          <p:nvPr>
            <p:ph type="subTitle" idx="2"/>
          </p:nvPr>
        </p:nvSpPr>
        <p:spPr>
          <a:xfrm>
            <a:off x="2639784" y="3471200"/>
            <a:ext cx="3123600" cy="1314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53" name="Google Shape;353;p5"/>
          <p:cNvSpPr txBox="1">
            <a:spLocks noGrp="1"/>
          </p:cNvSpPr>
          <p:nvPr>
            <p:ph type="subTitle" idx="3"/>
          </p:nvPr>
        </p:nvSpPr>
        <p:spPr>
          <a:xfrm>
            <a:off x="6428617" y="2994033"/>
            <a:ext cx="3123600" cy="5292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b="1">
                <a:solidFill>
                  <a:schemeClr val="accent1"/>
                </a:solidFill>
              </a:defRPr>
            </a:lvl1pPr>
            <a:lvl2pPr lvl="1" algn="ctr" rtl="0">
              <a:spcBef>
                <a:spcPts val="0"/>
              </a:spcBef>
              <a:spcAft>
                <a:spcPts val="0"/>
              </a:spcAft>
              <a:buNone/>
              <a:defRPr sz="2400">
                <a:solidFill>
                  <a:schemeClr val="accent1"/>
                </a:solidFill>
              </a:defRPr>
            </a:lvl2pPr>
            <a:lvl3pPr lvl="2" algn="ctr" rtl="0">
              <a:spcBef>
                <a:spcPts val="0"/>
              </a:spcBef>
              <a:spcAft>
                <a:spcPts val="0"/>
              </a:spcAft>
              <a:buNone/>
              <a:defRPr sz="2400">
                <a:solidFill>
                  <a:schemeClr val="accent1"/>
                </a:solidFill>
              </a:defRPr>
            </a:lvl3pPr>
            <a:lvl4pPr lvl="3" algn="ctr" rtl="0">
              <a:spcBef>
                <a:spcPts val="0"/>
              </a:spcBef>
              <a:spcAft>
                <a:spcPts val="0"/>
              </a:spcAft>
              <a:buNone/>
              <a:defRPr sz="2400">
                <a:solidFill>
                  <a:schemeClr val="accent1"/>
                </a:solidFill>
              </a:defRPr>
            </a:lvl4pPr>
            <a:lvl5pPr lvl="4" algn="ctr" rtl="0">
              <a:spcBef>
                <a:spcPts val="0"/>
              </a:spcBef>
              <a:spcAft>
                <a:spcPts val="0"/>
              </a:spcAft>
              <a:buNone/>
              <a:defRPr sz="2400">
                <a:solidFill>
                  <a:schemeClr val="accent1"/>
                </a:solidFill>
              </a:defRPr>
            </a:lvl5pPr>
            <a:lvl6pPr lvl="5" algn="ctr" rtl="0">
              <a:spcBef>
                <a:spcPts val="0"/>
              </a:spcBef>
              <a:spcAft>
                <a:spcPts val="0"/>
              </a:spcAft>
              <a:buNone/>
              <a:defRPr sz="2400">
                <a:solidFill>
                  <a:schemeClr val="accent1"/>
                </a:solidFill>
              </a:defRPr>
            </a:lvl6pPr>
            <a:lvl7pPr lvl="6" algn="ctr" rtl="0">
              <a:spcBef>
                <a:spcPts val="0"/>
              </a:spcBef>
              <a:spcAft>
                <a:spcPts val="0"/>
              </a:spcAft>
              <a:buNone/>
              <a:defRPr sz="2400">
                <a:solidFill>
                  <a:schemeClr val="accent1"/>
                </a:solidFill>
              </a:defRPr>
            </a:lvl7pPr>
            <a:lvl8pPr lvl="7" algn="ctr" rtl="0">
              <a:spcBef>
                <a:spcPts val="0"/>
              </a:spcBef>
              <a:spcAft>
                <a:spcPts val="0"/>
              </a:spcAft>
              <a:buNone/>
              <a:defRPr sz="2400">
                <a:solidFill>
                  <a:schemeClr val="accent1"/>
                </a:solidFill>
              </a:defRPr>
            </a:lvl8pPr>
            <a:lvl9pPr lvl="8" algn="ctr" rtl="0">
              <a:spcBef>
                <a:spcPts val="0"/>
              </a:spcBef>
              <a:spcAft>
                <a:spcPts val="0"/>
              </a:spcAft>
              <a:buNone/>
              <a:defRPr sz="2400">
                <a:solidFill>
                  <a:schemeClr val="accent1"/>
                </a:solidFill>
              </a:defRPr>
            </a:lvl9pPr>
          </a:lstStyle>
          <a:p>
            <a:endParaRPr/>
          </a:p>
        </p:txBody>
      </p:sp>
      <p:sp>
        <p:nvSpPr>
          <p:cNvPr id="354" name="Google Shape;354;p5"/>
          <p:cNvSpPr txBox="1">
            <a:spLocks noGrp="1"/>
          </p:cNvSpPr>
          <p:nvPr>
            <p:ph type="subTitle" idx="4"/>
          </p:nvPr>
        </p:nvSpPr>
        <p:spPr>
          <a:xfrm>
            <a:off x="6428617" y="3471205"/>
            <a:ext cx="3123600" cy="1314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55" name="Google Shape;355;p5"/>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6" name="Google Shape;356;p5"/>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7" name="Google Shape;357;p5"/>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8" name="Google Shape;358;p5"/>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9" name="Google Shape;359;p5"/>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0" name="Google Shape;360;p5"/>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1" name="Google Shape;361;p5"/>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2" name="Google Shape;362;p5"/>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3" name="Google Shape;363;p5"/>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4" name="Google Shape;364;p5"/>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5" name="Google Shape;365;p5"/>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6" name="Google Shape;366;p5"/>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7" name="Google Shape;367;p5"/>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8" name="Google Shape;368;p5"/>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9" name="Google Shape;369;p5"/>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0" name="Google Shape;370;p5"/>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1" name="Google Shape;371;p5"/>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2" name="Google Shape;372;p5"/>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3" name="Google Shape;373;p5"/>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4" name="Google Shape;374;p5"/>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5" name="Google Shape;375;p5"/>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6" name="Google Shape;376;p5"/>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7" name="Google Shape;377;p5"/>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8" name="Google Shape;378;p5"/>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9" name="Google Shape;379;p5"/>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0" name="Google Shape;380;p5"/>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1" name="Google Shape;381;p5"/>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2" name="Google Shape;382;p5"/>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3" name="Google Shape;383;p5"/>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4" name="Google Shape;384;p5"/>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5" name="Google Shape;385;p5"/>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6" name="Google Shape;386;p5"/>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7" name="Google Shape;387;p5"/>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8" name="Google Shape;388;p5"/>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9" name="Google Shape;389;p5"/>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0" name="Google Shape;390;p5"/>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1" name="Google Shape;391;p5"/>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2" name="Google Shape;392;p5"/>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3" name="Google Shape;393;p5"/>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4" name="Google Shape;394;p5"/>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5" name="Google Shape;395;p5"/>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6" name="Google Shape;396;p5"/>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7" name="Google Shape;397;p5"/>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8" name="Google Shape;398;p5"/>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9" name="Google Shape;399;p5"/>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0" name="Google Shape;400;p5"/>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1" name="Google Shape;401;p5"/>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2" name="Google Shape;402;p5"/>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3" name="Google Shape;403;p5"/>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4" name="Google Shape;404;p5"/>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177921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05"/>
        <p:cNvGrpSpPr/>
        <p:nvPr/>
      </p:nvGrpSpPr>
      <p:grpSpPr>
        <a:xfrm>
          <a:off x="0" y="0"/>
          <a:ext cx="0" cy="0"/>
          <a:chOff x="0" y="0"/>
          <a:chExt cx="0" cy="0"/>
        </a:xfrm>
      </p:grpSpPr>
      <p:sp>
        <p:nvSpPr>
          <p:cNvPr id="406" name="Google Shape;406;p6"/>
          <p:cNvSpPr/>
          <p:nvPr/>
        </p:nvSpPr>
        <p:spPr>
          <a:xfrm>
            <a:off x="527900" y="388432"/>
            <a:ext cx="11114749"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7" name="Google Shape;407;p6"/>
          <p:cNvSpPr/>
          <p:nvPr/>
        </p:nvSpPr>
        <p:spPr>
          <a:xfrm>
            <a:off x="881581" y="292693"/>
            <a:ext cx="10758425"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8" name="Google Shape;408;p6"/>
          <p:cNvSpPr/>
          <p:nvPr/>
        </p:nvSpPr>
        <p:spPr>
          <a:xfrm>
            <a:off x="11122057" y="5930292"/>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09" name="Google Shape;409;p6"/>
          <p:cNvGrpSpPr/>
          <p:nvPr/>
        </p:nvGrpSpPr>
        <p:grpSpPr>
          <a:xfrm>
            <a:off x="11122057" y="3042677"/>
            <a:ext cx="759568" cy="507483"/>
            <a:chOff x="8341543" y="2282008"/>
            <a:chExt cx="569676" cy="380612"/>
          </a:xfrm>
        </p:grpSpPr>
        <p:sp>
          <p:nvSpPr>
            <p:cNvPr id="410" name="Google Shape;410;p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2" name="Google Shape;412;p6"/>
          <p:cNvGrpSpPr/>
          <p:nvPr/>
        </p:nvGrpSpPr>
        <p:grpSpPr>
          <a:xfrm>
            <a:off x="11122057" y="2294792"/>
            <a:ext cx="759568" cy="507483"/>
            <a:chOff x="8341543" y="1721094"/>
            <a:chExt cx="569676" cy="380612"/>
          </a:xfrm>
        </p:grpSpPr>
        <p:sp>
          <p:nvSpPr>
            <p:cNvPr id="413" name="Google Shape;413;p6"/>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6"/>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5" name="Google Shape;415;p6"/>
          <p:cNvGrpSpPr/>
          <p:nvPr/>
        </p:nvGrpSpPr>
        <p:grpSpPr>
          <a:xfrm>
            <a:off x="11128364" y="1578123"/>
            <a:ext cx="757981" cy="517352"/>
            <a:chOff x="8346273" y="1183592"/>
            <a:chExt cx="568486" cy="388014"/>
          </a:xfrm>
        </p:grpSpPr>
        <p:sp>
          <p:nvSpPr>
            <p:cNvPr id="416" name="Google Shape;416;p6"/>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 name="Google Shape;417;p6"/>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8" name="Google Shape;418;p6"/>
          <p:cNvGrpSpPr/>
          <p:nvPr/>
        </p:nvGrpSpPr>
        <p:grpSpPr>
          <a:xfrm>
            <a:off x="11122057" y="808847"/>
            <a:ext cx="759568" cy="517352"/>
            <a:chOff x="8341543" y="606635"/>
            <a:chExt cx="569676" cy="388014"/>
          </a:xfrm>
        </p:grpSpPr>
        <p:sp>
          <p:nvSpPr>
            <p:cNvPr id="419" name="Google Shape;419;p6"/>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6"/>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21" name="Google Shape;421;p6"/>
          <p:cNvGrpSpPr/>
          <p:nvPr/>
        </p:nvGrpSpPr>
        <p:grpSpPr>
          <a:xfrm>
            <a:off x="11122057" y="3790577"/>
            <a:ext cx="759568" cy="507483"/>
            <a:chOff x="8341543" y="2282008"/>
            <a:chExt cx="569676" cy="380612"/>
          </a:xfrm>
        </p:grpSpPr>
        <p:sp>
          <p:nvSpPr>
            <p:cNvPr id="422" name="Google Shape;422;p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24" name="Google Shape;424;p6"/>
          <p:cNvGrpSpPr/>
          <p:nvPr/>
        </p:nvGrpSpPr>
        <p:grpSpPr>
          <a:xfrm>
            <a:off x="11122057" y="4538477"/>
            <a:ext cx="759568" cy="507483"/>
            <a:chOff x="8341543" y="2282008"/>
            <a:chExt cx="569676" cy="380612"/>
          </a:xfrm>
        </p:grpSpPr>
        <p:sp>
          <p:nvSpPr>
            <p:cNvPr id="425" name="Google Shape;425;p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27" name="Google Shape;427;p6"/>
          <p:cNvSpPr/>
          <p:nvPr/>
        </p:nvSpPr>
        <p:spPr>
          <a:xfrm>
            <a:off x="11122057" y="5823925"/>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8" name="Google Shape;428;p6"/>
          <p:cNvSpPr/>
          <p:nvPr/>
        </p:nvSpPr>
        <p:spPr>
          <a:xfrm>
            <a:off x="527859" y="292693"/>
            <a:ext cx="10737917" cy="6384375"/>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9" name="Google Shape;429;p6"/>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0" name="Google Shape;430;p6"/>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1" name="Google Shape;431;p6"/>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2" name="Google Shape;432;p6"/>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3" name="Google Shape;433;p6"/>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4" name="Google Shape;434;p6"/>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5" name="Google Shape;435;p6"/>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6" name="Google Shape;436;p6"/>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7" name="Google Shape;437;p6"/>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8" name="Google Shape;438;p6"/>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9" name="Google Shape;439;p6"/>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0" name="Google Shape;440;p6"/>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1" name="Google Shape;441;p6"/>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2" name="Google Shape;442;p6"/>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3" name="Google Shape;443;p6"/>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4" name="Google Shape;444;p6"/>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5" name="Google Shape;445;p6"/>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6" name="Google Shape;446;p6"/>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7" name="Google Shape;447;p6"/>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8" name="Google Shape;448;p6"/>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9" name="Google Shape;449;p6"/>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0" name="Google Shape;450;p6"/>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1" name="Google Shape;451;p6"/>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2" name="Google Shape;452;p6"/>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3" name="Google Shape;453;p6"/>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4" name="Google Shape;454;p6"/>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5" name="Google Shape;455;p6"/>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6" name="Google Shape;456;p6"/>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7" name="Google Shape;457;p6"/>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8" name="Google Shape;458;p6"/>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9" name="Google Shape;459;p6"/>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0" name="Google Shape;460;p6"/>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1" name="Google Shape;461;p6"/>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2" name="Google Shape;462;p6"/>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3" name="Google Shape;463;p6"/>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4" name="Google Shape;464;p6"/>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5" name="Google Shape;465;p6"/>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6" name="Google Shape;466;p6"/>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7" name="Google Shape;467;p6"/>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8" name="Google Shape;468;p6"/>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9" name="Google Shape;469;p6"/>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0" name="Google Shape;470;p6"/>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1" name="Google Shape;471;p6"/>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2" name="Google Shape;472;p6"/>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3" name="Google Shape;473;p6"/>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4" name="Google Shape;474;p6"/>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5" name="Google Shape;475;p6"/>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6" name="Google Shape;476;p6"/>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7" name="Google Shape;477;p6"/>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8" name="Google Shape;478;p6"/>
          <p:cNvSpPr/>
          <p:nvPr/>
        </p:nvSpPr>
        <p:spPr>
          <a:xfrm>
            <a:off x="305201" y="180913"/>
            <a:ext cx="1059620" cy="915619"/>
          </a:xfrm>
          <a:custGeom>
            <a:avLst/>
            <a:gdLst/>
            <a:ahLst/>
            <a:cxnLst/>
            <a:rect l="l" t="t" r="r" b="b"/>
            <a:pathLst>
              <a:path w="25370" h="21060" extrusionOk="0">
                <a:moveTo>
                  <a:pt x="20833" y="1"/>
                </a:moveTo>
                <a:lnTo>
                  <a:pt x="1" y="14443"/>
                </a:lnTo>
                <a:cubicBezTo>
                  <a:pt x="1" y="14443"/>
                  <a:pt x="1097" y="14443"/>
                  <a:pt x="1513" y="14972"/>
                </a:cubicBezTo>
                <a:cubicBezTo>
                  <a:pt x="1891" y="15540"/>
                  <a:pt x="1551" y="16371"/>
                  <a:pt x="1551" y="16371"/>
                </a:cubicBezTo>
                <a:cubicBezTo>
                  <a:pt x="1551" y="16371"/>
                  <a:pt x="2647" y="16371"/>
                  <a:pt x="3063" y="16938"/>
                </a:cubicBezTo>
                <a:cubicBezTo>
                  <a:pt x="3479" y="17543"/>
                  <a:pt x="3139" y="18867"/>
                  <a:pt x="3139" y="18867"/>
                </a:cubicBezTo>
                <a:cubicBezTo>
                  <a:pt x="3139" y="18867"/>
                  <a:pt x="4349" y="19018"/>
                  <a:pt x="4613" y="19396"/>
                </a:cubicBezTo>
                <a:cubicBezTo>
                  <a:pt x="4878" y="19774"/>
                  <a:pt x="4727" y="21060"/>
                  <a:pt x="4727" y="21060"/>
                </a:cubicBezTo>
                <a:lnTo>
                  <a:pt x="25370" y="6768"/>
                </a:lnTo>
                <a:cubicBezTo>
                  <a:pt x="23442" y="6579"/>
                  <a:pt x="23782" y="4575"/>
                  <a:pt x="23782" y="4575"/>
                </a:cubicBezTo>
                <a:cubicBezTo>
                  <a:pt x="23782" y="4575"/>
                  <a:pt x="22912" y="4235"/>
                  <a:pt x="22459" y="3819"/>
                </a:cubicBezTo>
                <a:cubicBezTo>
                  <a:pt x="22043" y="3403"/>
                  <a:pt x="22345" y="2156"/>
                  <a:pt x="22345" y="2156"/>
                </a:cubicBezTo>
                <a:cubicBezTo>
                  <a:pt x="22345" y="2156"/>
                  <a:pt x="21173" y="2118"/>
                  <a:pt x="20795" y="1626"/>
                </a:cubicBezTo>
                <a:cubicBezTo>
                  <a:pt x="20455" y="1135"/>
                  <a:pt x="20833" y="1"/>
                  <a:pt x="20833" y="1"/>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9" name="Google Shape;479;p6"/>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80" name="Google Shape;480;p6"/>
          <p:cNvSpPr txBox="1">
            <a:spLocks noGrp="1"/>
          </p:cNvSpPr>
          <p:nvPr>
            <p:ph type="title"/>
          </p:nvPr>
        </p:nvSpPr>
        <p:spPr>
          <a:xfrm>
            <a:off x="968300" y="588467"/>
            <a:ext cx="10255200" cy="763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grpSp>
        <p:nvGrpSpPr>
          <p:cNvPr id="481" name="Google Shape;481;p6"/>
          <p:cNvGrpSpPr/>
          <p:nvPr/>
        </p:nvGrpSpPr>
        <p:grpSpPr>
          <a:xfrm>
            <a:off x="968285" y="6000567"/>
            <a:ext cx="388500" cy="375167"/>
            <a:chOff x="3243875" y="2372825"/>
            <a:chExt cx="291375" cy="281375"/>
          </a:xfrm>
        </p:grpSpPr>
        <p:sp>
          <p:nvSpPr>
            <p:cNvPr id="482" name="Google Shape;482;p6"/>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6"/>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6"/>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6"/>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6"/>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6"/>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6"/>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6"/>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6"/>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6"/>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92" name="Google Shape;492;p6"/>
          <p:cNvSpPr/>
          <p:nvPr/>
        </p:nvSpPr>
        <p:spPr>
          <a:xfrm>
            <a:off x="9780800" y="677434"/>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93" name="Google Shape;493;p6"/>
          <p:cNvGrpSpPr/>
          <p:nvPr/>
        </p:nvGrpSpPr>
        <p:grpSpPr>
          <a:xfrm>
            <a:off x="2019934" y="606334"/>
            <a:ext cx="222233" cy="224767"/>
            <a:chOff x="4954425" y="2036375"/>
            <a:chExt cx="166675" cy="168575"/>
          </a:xfrm>
        </p:grpSpPr>
        <p:sp>
          <p:nvSpPr>
            <p:cNvPr id="494" name="Google Shape;494;p6"/>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6"/>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96" name="Google Shape;496;p6"/>
          <p:cNvSpPr/>
          <p:nvPr/>
        </p:nvSpPr>
        <p:spPr>
          <a:xfrm>
            <a:off x="1903933" y="6375718"/>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348797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97"/>
        <p:cNvGrpSpPr/>
        <p:nvPr/>
      </p:nvGrpSpPr>
      <p:grpSpPr>
        <a:xfrm>
          <a:off x="0" y="0"/>
          <a:ext cx="0" cy="0"/>
          <a:chOff x="0" y="0"/>
          <a:chExt cx="0" cy="0"/>
        </a:xfrm>
      </p:grpSpPr>
      <p:grpSp>
        <p:nvGrpSpPr>
          <p:cNvPr id="498" name="Google Shape;498;p7"/>
          <p:cNvGrpSpPr/>
          <p:nvPr/>
        </p:nvGrpSpPr>
        <p:grpSpPr>
          <a:xfrm>
            <a:off x="527859" y="292693"/>
            <a:ext cx="11358487" cy="6384375"/>
            <a:chOff x="395894" y="219519"/>
            <a:chExt cx="8518865" cy="4788281"/>
          </a:xfrm>
        </p:grpSpPr>
        <p:sp>
          <p:nvSpPr>
            <p:cNvPr id="499" name="Google Shape;499;p7"/>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00" name="Google Shape;500;p7"/>
            <p:cNvGrpSpPr/>
            <p:nvPr/>
          </p:nvGrpSpPr>
          <p:grpSpPr>
            <a:xfrm>
              <a:off x="8341543" y="2282008"/>
              <a:ext cx="569676" cy="380612"/>
              <a:chOff x="8341543" y="2282008"/>
              <a:chExt cx="569676" cy="380612"/>
            </a:xfrm>
          </p:grpSpPr>
          <p:sp>
            <p:nvSpPr>
              <p:cNvPr id="501" name="Google Shape;501;p7"/>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 name="Google Shape;502;p7"/>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03" name="Google Shape;503;p7"/>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04" name="Google Shape;504;p7"/>
            <p:cNvGrpSpPr/>
            <p:nvPr/>
          </p:nvGrpSpPr>
          <p:grpSpPr>
            <a:xfrm>
              <a:off x="8341543" y="1721094"/>
              <a:ext cx="569676" cy="380612"/>
              <a:chOff x="8341543" y="1721094"/>
              <a:chExt cx="569676" cy="380612"/>
            </a:xfrm>
          </p:grpSpPr>
          <p:sp>
            <p:nvSpPr>
              <p:cNvPr id="505" name="Google Shape;505;p7"/>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 name="Google Shape;506;p7"/>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7" name="Google Shape;507;p7"/>
            <p:cNvGrpSpPr/>
            <p:nvPr/>
          </p:nvGrpSpPr>
          <p:grpSpPr>
            <a:xfrm>
              <a:off x="8346273" y="1183592"/>
              <a:ext cx="568486" cy="388014"/>
              <a:chOff x="8346273" y="1183592"/>
              <a:chExt cx="568486" cy="388014"/>
            </a:xfrm>
          </p:grpSpPr>
          <p:sp>
            <p:nvSpPr>
              <p:cNvPr id="508" name="Google Shape;508;p7"/>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 name="Google Shape;509;p7"/>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10" name="Google Shape;510;p7"/>
            <p:cNvGrpSpPr/>
            <p:nvPr/>
          </p:nvGrpSpPr>
          <p:grpSpPr>
            <a:xfrm>
              <a:off x="8341543" y="606635"/>
              <a:ext cx="569676" cy="388014"/>
              <a:chOff x="8341543" y="606635"/>
              <a:chExt cx="569676" cy="388014"/>
            </a:xfrm>
          </p:grpSpPr>
          <p:sp>
            <p:nvSpPr>
              <p:cNvPr id="511" name="Google Shape;511;p7"/>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7"/>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13" name="Google Shape;513;p7"/>
            <p:cNvGrpSpPr/>
            <p:nvPr/>
          </p:nvGrpSpPr>
          <p:grpSpPr>
            <a:xfrm>
              <a:off x="8341543" y="2842933"/>
              <a:ext cx="569676" cy="380612"/>
              <a:chOff x="8341543" y="2282008"/>
              <a:chExt cx="569676" cy="380612"/>
            </a:xfrm>
          </p:grpSpPr>
          <p:sp>
            <p:nvSpPr>
              <p:cNvPr id="514" name="Google Shape;514;p7"/>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7"/>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16" name="Google Shape;516;p7"/>
            <p:cNvGrpSpPr/>
            <p:nvPr/>
          </p:nvGrpSpPr>
          <p:grpSpPr>
            <a:xfrm>
              <a:off x="8341543" y="3403858"/>
              <a:ext cx="569676" cy="380612"/>
              <a:chOff x="8341543" y="2282008"/>
              <a:chExt cx="569676" cy="380612"/>
            </a:xfrm>
          </p:grpSpPr>
          <p:sp>
            <p:nvSpPr>
              <p:cNvPr id="517" name="Google Shape;517;p7"/>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7"/>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19" name="Google Shape;519;p7"/>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7"/>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21" name="Google Shape;521;p7"/>
          <p:cNvSpPr txBox="1">
            <a:spLocks noGrp="1"/>
          </p:cNvSpPr>
          <p:nvPr>
            <p:ph type="title"/>
          </p:nvPr>
        </p:nvSpPr>
        <p:spPr>
          <a:xfrm>
            <a:off x="968300" y="588467"/>
            <a:ext cx="10255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522" name="Google Shape;522;p7"/>
          <p:cNvSpPr txBox="1">
            <a:spLocks noGrp="1"/>
          </p:cNvSpPr>
          <p:nvPr>
            <p:ph type="subTitle" idx="1"/>
          </p:nvPr>
        </p:nvSpPr>
        <p:spPr>
          <a:xfrm>
            <a:off x="7411580" y="2812467"/>
            <a:ext cx="3223200" cy="5292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667" b="1">
                <a:solidFill>
                  <a:schemeClr val="accent1"/>
                </a:solidFill>
              </a:defRPr>
            </a:lvl1pPr>
            <a:lvl2pPr lvl="1" rtl="0">
              <a:spcBef>
                <a:spcPts val="0"/>
              </a:spcBef>
              <a:spcAft>
                <a:spcPts val="0"/>
              </a:spcAft>
              <a:buNone/>
              <a:defRPr sz="2667" b="1">
                <a:solidFill>
                  <a:schemeClr val="accent1"/>
                </a:solidFill>
              </a:defRPr>
            </a:lvl2pPr>
            <a:lvl3pPr lvl="2" rtl="0">
              <a:spcBef>
                <a:spcPts val="0"/>
              </a:spcBef>
              <a:spcAft>
                <a:spcPts val="0"/>
              </a:spcAft>
              <a:buNone/>
              <a:defRPr sz="2667" b="1">
                <a:solidFill>
                  <a:schemeClr val="accent1"/>
                </a:solidFill>
              </a:defRPr>
            </a:lvl3pPr>
            <a:lvl4pPr lvl="3" rtl="0">
              <a:spcBef>
                <a:spcPts val="0"/>
              </a:spcBef>
              <a:spcAft>
                <a:spcPts val="0"/>
              </a:spcAft>
              <a:buNone/>
              <a:defRPr sz="2667" b="1">
                <a:solidFill>
                  <a:schemeClr val="accent1"/>
                </a:solidFill>
              </a:defRPr>
            </a:lvl4pPr>
            <a:lvl5pPr lvl="4" rtl="0">
              <a:spcBef>
                <a:spcPts val="0"/>
              </a:spcBef>
              <a:spcAft>
                <a:spcPts val="0"/>
              </a:spcAft>
              <a:buNone/>
              <a:defRPr sz="2667" b="1">
                <a:solidFill>
                  <a:schemeClr val="accent1"/>
                </a:solidFill>
              </a:defRPr>
            </a:lvl5pPr>
            <a:lvl6pPr lvl="5" rtl="0">
              <a:spcBef>
                <a:spcPts val="0"/>
              </a:spcBef>
              <a:spcAft>
                <a:spcPts val="0"/>
              </a:spcAft>
              <a:buNone/>
              <a:defRPr sz="2667" b="1">
                <a:solidFill>
                  <a:schemeClr val="accent1"/>
                </a:solidFill>
              </a:defRPr>
            </a:lvl6pPr>
            <a:lvl7pPr lvl="6" rtl="0">
              <a:spcBef>
                <a:spcPts val="0"/>
              </a:spcBef>
              <a:spcAft>
                <a:spcPts val="0"/>
              </a:spcAft>
              <a:buNone/>
              <a:defRPr sz="2667" b="1">
                <a:solidFill>
                  <a:schemeClr val="accent1"/>
                </a:solidFill>
              </a:defRPr>
            </a:lvl7pPr>
            <a:lvl8pPr lvl="7" rtl="0">
              <a:spcBef>
                <a:spcPts val="0"/>
              </a:spcBef>
              <a:spcAft>
                <a:spcPts val="0"/>
              </a:spcAft>
              <a:buNone/>
              <a:defRPr sz="2667" b="1">
                <a:solidFill>
                  <a:schemeClr val="accent1"/>
                </a:solidFill>
              </a:defRPr>
            </a:lvl8pPr>
            <a:lvl9pPr lvl="8" rtl="0">
              <a:spcBef>
                <a:spcPts val="0"/>
              </a:spcBef>
              <a:spcAft>
                <a:spcPts val="0"/>
              </a:spcAft>
              <a:buNone/>
              <a:defRPr sz="2667" b="1">
                <a:solidFill>
                  <a:schemeClr val="accent1"/>
                </a:solidFill>
              </a:defRPr>
            </a:lvl9pPr>
          </a:lstStyle>
          <a:p>
            <a:endParaRPr/>
          </a:p>
        </p:txBody>
      </p:sp>
      <p:sp>
        <p:nvSpPr>
          <p:cNvPr id="523" name="Google Shape;523;p7"/>
          <p:cNvSpPr txBox="1">
            <a:spLocks noGrp="1"/>
          </p:cNvSpPr>
          <p:nvPr>
            <p:ph type="subTitle" idx="2"/>
          </p:nvPr>
        </p:nvSpPr>
        <p:spPr>
          <a:xfrm>
            <a:off x="7408351" y="3284396"/>
            <a:ext cx="3223200" cy="1768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a:lvl1pPr>
            <a:lvl2pPr lvl="1" rtl="0">
              <a:spcBef>
                <a:spcPts val="0"/>
              </a:spcBef>
              <a:spcAft>
                <a:spcPts val="0"/>
              </a:spcAft>
              <a:buNone/>
              <a:defRPr sz="2400"/>
            </a:lvl2pPr>
            <a:lvl3pPr lvl="2" rtl="0">
              <a:spcBef>
                <a:spcPts val="0"/>
              </a:spcBef>
              <a:spcAft>
                <a:spcPts val="0"/>
              </a:spcAft>
              <a:buNone/>
              <a:defRPr sz="2400"/>
            </a:lvl3pPr>
            <a:lvl4pPr lvl="3" rtl="0">
              <a:spcBef>
                <a:spcPts val="0"/>
              </a:spcBef>
              <a:spcAft>
                <a:spcPts val="0"/>
              </a:spcAft>
              <a:buNone/>
              <a:defRPr sz="2400"/>
            </a:lvl4pPr>
            <a:lvl5pPr lvl="4" rtl="0">
              <a:spcBef>
                <a:spcPts val="0"/>
              </a:spcBef>
              <a:spcAft>
                <a:spcPts val="0"/>
              </a:spcAft>
              <a:buNone/>
              <a:defRPr sz="2400"/>
            </a:lvl5pPr>
            <a:lvl6pPr lvl="5" rtl="0">
              <a:spcBef>
                <a:spcPts val="0"/>
              </a:spcBef>
              <a:spcAft>
                <a:spcPts val="0"/>
              </a:spcAft>
              <a:buNone/>
              <a:defRPr sz="2400"/>
            </a:lvl6pPr>
            <a:lvl7pPr lvl="6" rtl="0">
              <a:spcBef>
                <a:spcPts val="0"/>
              </a:spcBef>
              <a:spcAft>
                <a:spcPts val="0"/>
              </a:spcAft>
              <a:buNone/>
              <a:defRPr sz="2400"/>
            </a:lvl7pPr>
            <a:lvl8pPr lvl="7" rtl="0">
              <a:spcBef>
                <a:spcPts val="0"/>
              </a:spcBef>
              <a:spcAft>
                <a:spcPts val="0"/>
              </a:spcAft>
              <a:buNone/>
              <a:defRPr sz="2400"/>
            </a:lvl8pPr>
            <a:lvl9pPr lvl="8" rtl="0">
              <a:spcBef>
                <a:spcPts val="0"/>
              </a:spcBef>
              <a:spcAft>
                <a:spcPts val="0"/>
              </a:spcAft>
              <a:buNone/>
              <a:defRPr sz="2400"/>
            </a:lvl9pPr>
          </a:lstStyle>
          <a:p>
            <a:endParaRPr/>
          </a:p>
        </p:txBody>
      </p:sp>
      <p:sp>
        <p:nvSpPr>
          <p:cNvPr id="524" name="Google Shape;524;p7"/>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5" name="Google Shape;525;p7"/>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6" name="Google Shape;526;p7"/>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7" name="Google Shape;527;p7"/>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8" name="Google Shape;528;p7"/>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9" name="Google Shape;529;p7"/>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0" name="Google Shape;530;p7"/>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1" name="Google Shape;531;p7"/>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2" name="Google Shape;532;p7"/>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3" name="Google Shape;533;p7"/>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4" name="Google Shape;534;p7"/>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5" name="Google Shape;535;p7"/>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6" name="Google Shape;536;p7"/>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7" name="Google Shape;537;p7"/>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8" name="Google Shape;538;p7"/>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9" name="Google Shape;539;p7"/>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0" name="Google Shape;540;p7"/>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1" name="Google Shape;541;p7"/>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2" name="Google Shape;542;p7"/>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3" name="Google Shape;543;p7"/>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4" name="Google Shape;544;p7"/>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5" name="Google Shape;545;p7"/>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6" name="Google Shape;546;p7"/>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7" name="Google Shape;547;p7"/>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8" name="Google Shape;548;p7"/>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9" name="Google Shape;549;p7"/>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0" name="Google Shape;550;p7"/>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1" name="Google Shape;551;p7"/>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2" name="Google Shape;552;p7"/>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3" name="Google Shape;553;p7"/>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4" name="Google Shape;554;p7"/>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5" name="Google Shape;555;p7"/>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6" name="Google Shape;556;p7"/>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7" name="Google Shape;557;p7"/>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8" name="Google Shape;558;p7"/>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9" name="Google Shape;559;p7"/>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0" name="Google Shape;560;p7"/>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1" name="Google Shape;561;p7"/>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2" name="Google Shape;562;p7"/>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3" name="Google Shape;563;p7"/>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4" name="Google Shape;564;p7"/>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5" name="Google Shape;565;p7"/>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6" name="Google Shape;566;p7"/>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7" name="Google Shape;567;p7"/>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8" name="Google Shape;568;p7"/>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9" name="Google Shape;569;p7"/>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0" name="Google Shape;570;p7"/>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1" name="Google Shape;571;p7"/>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2" name="Google Shape;572;p7"/>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3" name="Google Shape;573;p7"/>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74140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74"/>
        <p:cNvGrpSpPr/>
        <p:nvPr/>
      </p:nvGrpSpPr>
      <p:grpSpPr>
        <a:xfrm>
          <a:off x="0" y="0"/>
          <a:ext cx="0" cy="0"/>
          <a:chOff x="0" y="0"/>
          <a:chExt cx="0" cy="0"/>
        </a:xfrm>
      </p:grpSpPr>
      <p:grpSp>
        <p:nvGrpSpPr>
          <p:cNvPr id="575" name="Google Shape;575;p8"/>
          <p:cNvGrpSpPr/>
          <p:nvPr/>
        </p:nvGrpSpPr>
        <p:grpSpPr>
          <a:xfrm>
            <a:off x="527859" y="292693"/>
            <a:ext cx="11358487" cy="6384375"/>
            <a:chOff x="395894" y="219519"/>
            <a:chExt cx="8518865" cy="4788281"/>
          </a:xfrm>
        </p:grpSpPr>
        <p:sp>
          <p:nvSpPr>
            <p:cNvPr id="576" name="Google Shape;576;p8"/>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77" name="Google Shape;577;p8"/>
            <p:cNvGrpSpPr/>
            <p:nvPr/>
          </p:nvGrpSpPr>
          <p:grpSpPr>
            <a:xfrm>
              <a:off x="8341543" y="2282008"/>
              <a:ext cx="569676" cy="380612"/>
              <a:chOff x="8341543" y="2282008"/>
              <a:chExt cx="569676" cy="380612"/>
            </a:xfrm>
          </p:grpSpPr>
          <p:sp>
            <p:nvSpPr>
              <p:cNvPr id="578" name="Google Shape;578;p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80" name="Google Shape;580;p8"/>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81" name="Google Shape;581;p8"/>
            <p:cNvGrpSpPr/>
            <p:nvPr/>
          </p:nvGrpSpPr>
          <p:grpSpPr>
            <a:xfrm>
              <a:off x="8341543" y="1721094"/>
              <a:ext cx="569676" cy="380612"/>
              <a:chOff x="8341543" y="1721094"/>
              <a:chExt cx="569676" cy="380612"/>
            </a:xfrm>
          </p:grpSpPr>
          <p:sp>
            <p:nvSpPr>
              <p:cNvPr id="582" name="Google Shape;582;p8"/>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 name="Google Shape;583;p8"/>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84" name="Google Shape;584;p8"/>
            <p:cNvGrpSpPr/>
            <p:nvPr/>
          </p:nvGrpSpPr>
          <p:grpSpPr>
            <a:xfrm>
              <a:off x="8346273" y="1183592"/>
              <a:ext cx="568486" cy="388014"/>
              <a:chOff x="8346273" y="1183592"/>
              <a:chExt cx="568486" cy="388014"/>
            </a:xfrm>
          </p:grpSpPr>
          <p:sp>
            <p:nvSpPr>
              <p:cNvPr id="585" name="Google Shape;585;p8"/>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8"/>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87" name="Google Shape;587;p8"/>
            <p:cNvGrpSpPr/>
            <p:nvPr/>
          </p:nvGrpSpPr>
          <p:grpSpPr>
            <a:xfrm>
              <a:off x="8341543" y="606635"/>
              <a:ext cx="569676" cy="388014"/>
              <a:chOff x="8341543" y="606635"/>
              <a:chExt cx="569676" cy="388014"/>
            </a:xfrm>
          </p:grpSpPr>
          <p:sp>
            <p:nvSpPr>
              <p:cNvPr id="588" name="Google Shape;588;p8"/>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8"/>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90" name="Google Shape;590;p8"/>
            <p:cNvGrpSpPr/>
            <p:nvPr/>
          </p:nvGrpSpPr>
          <p:grpSpPr>
            <a:xfrm>
              <a:off x="8341543" y="2842933"/>
              <a:ext cx="569676" cy="380612"/>
              <a:chOff x="8341543" y="2282008"/>
              <a:chExt cx="569676" cy="380612"/>
            </a:xfrm>
          </p:grpSpPr>
          <p:sp>
            <p:nvSpPr>
              <p:cNvPr id="591" name="Google Shape;591;p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2" name="Google Shape;592;p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93" name="Google Shape;593;p8"/>
            <p:cNvGrpSpPr/>
            <p:nvPr/>
          </p:nvGrpSpPr>
          <p:grpSpPr>
            <a:xfrm>
              <a:off x="8341543" y="3403858"/>
              <a:ext cx="569676" cy="380612"/>
              <a:chOff x="8341543" y="2282008"/>
              <a:chExt cx="569676" cy="380612"/>
            </a:xfrm>
          </p:grpSpPr>
          <p:sp>
            <p:nvSpPr>
              <p:cNvPr id="594" name="Google Shape;594;p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6" name="Google Shape;596;p8"/>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8"/>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8" name="Google Shape;598;p8"/>
          <p:cNvSpPr txBox="1">
            <a:spLocks noGrp="1"/>
          </p:cNvSpPr>
          <p:nvPr>
            <p:ph type="title"/>
          </p:nvPr>
        </p:nvSpPr>
        <p:spPr>
          <a:xfrm>
            <a:off x="2039400" y="2243400"/>
            <a:ext cx="8113200" cy="9636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1"/>
              </a:buClr>
              <a:buSzPts val="7200"/>
              <a:buNone/>
              <a:defRPr sz="9600">
                <a:solidFill>
                  <a:schemeClr val="accent1"/>
                </a:solidFill>
              </a:defRPr>
            </a:lvl1pPr>
            <a:lvl2pPr lvl="1" algn="ctr">
              <a:spcBef>
                <a:spcPts val="0"/>
              </a:spcBef>
              <a:spcAft>
                <a:spcPts val="0"/>
              </a:spcAft>
              <a:buClr>
                <a:schemeClr val="accent1"/>
              </a:buClr>
              <a:buSzPts val="7200"/>
              <a:buNone/>
              <a:defRPr sz="9600">
                <a:solidFill>
                  <a:schemeClr val="accent1"/>
                </a:solidFill>
              </a:defRPr>
            </a:lvl2pPr>
            <a:lvl3pPr lvl="2" algn="ctr">
              <a:spcBef>
                <a:spcPts val="0"/>
              </a:spcBef>
              <a:spcAft>
                <a:spcPts val="0"/>
              </a:spcAft>
              <a:buClr>
                <a:schemeClr val="accent1"/>
              </a:buClr>
              <a:buSzPts val="7200"/>
              <a:buNone/>
              <a:defRPr sz="9600">
                <a:solidFill>
                  <a:schemeClr val="accent1"/>
                </a:solidFill>
              </a:defRPr>
            </a:lvl3pPr>
            <a:lvl4pPr lvl="3" algn="ctr">
              <a:spcBef>
                <a:spcPts val="0"/>
              </a:spcBef>
              <a:spcAft>
                <a:spcPts val="0"/>
              </a:spcAft>
              <a:buClr>
                <a:schemeClr val="accent1"/>
              </a:buClr>
              <a:buSzPts val="7200"/>
              <a:buNone/>
              <a:defRPr sz="9600">
                <a:solidFill>
                  <a:schemeClr val="accent1"/>
                </a:solidFill>
              </a:defRPr>
            </a:lvl4pPr>
            <a:lvl5pPr lvl="4" algn="ctr">
              <a:spcBef>
                <a:spcPts val="0"/>
              </a:spcBef>
              <a:spcAft>
                <a:spcPts val="0"/>
              </a:spcAft>
              <a:buClr>
                <a:schemeClr val="accent1"/>
              </a:buClr>
              <a:buSzPts val="7200"/>
              <a:buNone/>
              <a:defRPr sz="9600">
                <a:solidFill>
                  <a:schemeClr val="accent1"/>
                </a:solidFill>
              </a:defRPr>
            </a:lvl5pPr>
            <a:lvl6pPr lvl="5" algn="ctr">
              <a:spcBef>
                <a:spcPts val="0"/>
              </a:spcBef>
              <a:spcAft>
                <a:spcPts val="0"/>
              </a:spcAft>
              <a:buClr>
                <a:schemeClr val="accent1"/>
              </a:buClr>
              <a:buSzPts val="7200"/>
              <a:buNone/>
              <a:defRPr sz="9600">
                <a:solidFill>
                  <a:schemeClr val="accent1"/>
                </a:solidFill>
              </a:defRPr>
            </a:lvl6pPr>
            <a:lvl7pPr lvl="6" algn="ctr">
              <a:spcBef>
                <a:spcPts val="0"/>
              </a:spcBef>
              <a:spcAft>
                <a:spcPts val="0"/>
              </a:spcAft>
              <a:buClr>
                <a:schemeClr val="accent1"/>
              </a:buClr>
              <a:buSzPts val="7200"/>
              <a:buNone/>
              <a:defRPr sz="9600">
                <a:solidFill>
                  <a:schemeClr val="accent1"/>
                </a:solidFill>
              </a:defRPr>
            </a:lvl7pPr>
            <a:lvl8pPr lvl="7" algn="ctr">
              <a:spcBef>
                <a:spcPts val="0"/>
              </a:spcBef>
              <a:spcAft>
                <a:spcPts val="0"/>
              </a:spcAft>
              <a:buClr>
                <a:schemeClr val="accent1"/>
              </a:buClr>
              <a:buSzPts val="7200"/>
              <a:buNone/>
              <a:defRPr sz="9600">
                <a:solidFill>
                  <a:schemeClr val="accent1"/>
                </a:solidFill>
              </a:defRPr>
            </a:lvl8pPr>
            <a:lvl9pPr lvl="8" algn="ctr">
              <a:spcBef>
                <a:spcPts val="0"/>
              </a:spcBef>
              <a:spcAft>
                <a:spcPts val="0"/>
              </a:spcAft>
              <a:buClr>
                <a:schemeClr val="accent1"/>
              </a:buClr>
              <a:buSzPts val="7200"/>
              <a:buNone/>
              <a:defRPr sz="9600">
                <a:solidFill>
                  <a:schemeClr val="accent1"/>
                </a:solidFill>
              </a:defRPr>
            </a:lvl9pPr>
          </a:lstStyle>
          <a:p>
            <a:endParaRPr/>
          </a:p>
        </p:txBody>
      </p:sp>
      <p:sp>
        <p:nvSpPr>
          <p:cNvPr id="599" name="Google Shape;599;p8"/>
          <p:cNvSpPr txBox="1">
            <a:spLocks noGrp="1"/>
          </p:cNvSpPr>
          <p:nvPr>
            <p:ph type="subTitle" idx="1"/>
          </p:nvPr>
        </p:nvSpPr>
        <p:spPr>
          <a:xfrm>
            <a:off x="2046433" y="3207000"/>
            <a:ext cx="8113200" cy="1407600"/>
          </a:xfrm>
          <a:prstGeom prst="rect">
            <a:avLst/>
          </a:prstGeom>
        </p:spPr>
        <p:txBody>
          <a:bodyPr spcFirstLastPara="1" wrap="square" lIns="91425" tIns="91425" rIns="91425" bIns="91425" anchor="ctr" anchorCtr="0">
            <a:noAutofit/>
          </a:bodyPr>
          <a:lstStyle>
            <a:lvl1pPr lvl="0" algn="ctr">
              <a:spcBef>
                <a:spcPts val="0"/>
              </a:spcBef>
              <a:spcAft>
                <a:spcPts val="0"/>
              </a:spcAft>
              <a:buNone/>
              <a:defRPr sz="2133"/>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600" name="Google Shape;600;p8"/>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1" name="Google Shape;601;p8"/>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2" name="Google Shape;602;p8"/>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3" name="Google Shape;603;p8"/>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4" name="Google Shape;604;p8"/>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5" name="Google Shape;605;p8"/>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6" name="Google Shape;606;p8"/>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7" name="Google Shape;607;p8"/>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8" name="Google Shape;608;p8"/>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9" name="Google Shape;609;p8"/>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0" name="Google Shape;610;p8"/>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1" name="Google Shape;611;p8"/>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2" name="Google Shape;612;p8"/>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3" name="Google Shape;613;p8"/>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4" name="Google Shape;614;p8"/>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5" name="Google Shape;615;p8"/>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6" name="Google Shape;616;p8"/>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7" name="Google Shape;617;p8"/>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8" name="Google Shape;618;p8"/>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9" name="Google Shape;619;p8"/>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0" name="Google Shape;620;p8"/>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1" name="Google Shape;621;p8"/>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2" name="Google Shape;622;p8"/>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3" name="Google Shape;623;p8"/>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4" name="Google Shape;624;p8"/>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5" name="Google Shape;625;p8"/>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6" name="Google Shape;626;p8"/>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7" name="Google Shape;627;p8"/>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8" name="Google Shape;628;p8"/>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29" name="Google Shape;629;p8"/>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0" name="Google Shape;630;p8"/>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1" name="Google Shape;631;p8"/>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2" name="Google Shape;632;p8"/>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3" name="Google Shape;633;p8"/>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4" name="Google Shape;634;p8"/>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5" name="Google Shape;635;p8"/>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6" name="Google Shape;636;p8"/>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7" name="Google Shape;637;p8"/>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8" name="Google Shape;638;p8"/>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9" name="Google Shape;639;p8"/>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0" name="Google Shape;640;p8"/>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1" name="Google Shape;641;p8"/>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2" name="Google Shape;642;p8"/>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3" name="Google Shape;643;p8"/>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4" name="Google Shape;644;p8"/>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5" name="Google Shape;645;p8"/>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6" name="Google Shape;646;p8"/>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7" name="Google Shape;647;p8"/>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8" name="Google Shape;648;p8"/>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9" name="Google Shape;649;p8"/>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431160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50"/>
        <p:cNvGrpSpPr/>
        <p:nvPr/>
      </p:nvGrpSpPr>
      <p:grpSpPr>
        <a:xfrm>
          <a:off x="0" y="0"/>
          <a:ext cx="0" cy="0"/>
          <a:chOff x="0" y="0"/>
          <a:chExt cx="0" cy="0"/>
        </a:xfrm>
      </p:grpSpPr>
      <p:grpSp>
        <p:nvGrpSpPr>
          <p:cNvPr id="651" name="Google Shape;651;p9"/>
          <p:cNvGrpSpPr/>
          <p:nvPr/>
        </p:nvGrpSpPr>
        <p:grpSpPr>
          <a:xfrm>
            <a:off x="527859" y="292693"/>
            <a:ext cx="11358487" cy="6384375"/>
            <a:chOff x="395894" y="219519"/>
            <a:chExt cx="8518865" cy="4788281"/>
          </a:xfrm>
        </p:grpSpPr>
        <p:sp>
          <p:nvSpPr>
            <p:cNvPr id="652" name="Google Shape;652;p9"/>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53" name="Google Shape;653;p9"/>
            <p:cNvGrpSpPr/>
            <p:nvPr/>
          </p:nvGrpSpPr>
          <p:grpSpPr>
            <a:xfrm>
              <a:off x="8341543" y="2282008"/>
              <a:ext cx="569676" cy="380612"/>
              <a:chOff x="8341543" y="2282008"/>
              <a:chExt cx="569676" cy="380612"/>
            </a:xfrm>
          </p:grpSpPr>
          <p:sp>
            <p:nvSpPr>
              <p:cNvPr id="654" name="Google Shape;654;p9"/>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9"/>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56" name="Google Shape;656;p9"/>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57" name="Google Shape;657;p9"/>
            <p:cNvGrpSpPr/>
            <p:nvPr/>
          </p:nvGrpSpPr>
          <p:grpSpPr>
            <a:xfrm>
              <a:off x="8341543" y="1721094"/>
              <a:ext cx="569676" cy="380612"/>
              <a:chOff x="8341543" y="1721094"/>
              <a:chExt cx="569676" cy="380612"/>
            </a:xfrm>
          </p:grpSpPr>
          <p:sp>
            <p:nvSpPr>
              <p:cNvPr id="658" name="Google Shape;658;p9"/>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9"/>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60" name="Google Shape;660;p9"/>
            <p:cNvGrpSpPr/>
            <p:nvPr/>
          </p:nvGrpSpPr>
          <p:grpSpPr>
            <a:xfrm>
              <a:off x="8346273" y="1183592"/>
              <a:ext cx="568486" cy="388014"/>
              <a:chOff x="8346273" y="1183592"/>
              <a:chExt cx="568486" cy="388014"/>
            </a:xfrm>
          </p:grpSpPr>
          <p:sp>
            <p:nvSpPr>
              <p:cNvPr id="661" name="Google Shape;661;p9"/>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9"/>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63" name="Google Shape;663;p9"/>
            <p:cNvGrpSpPr/>
            <p:nvPr/>
          </p:nvGrpSpPr>
          <p:grpSpPr>
            <a:xfrm>
              <a:off x="8341543" y="606635"/>
              <a:ext cx="569676" cy="388014"/>
              <a:chOff x="8341543" y="606635"/>
              <a:chExt cx="569676" cy="388014"/>
            </a:xfrm>
          </p:grpSpPr>
          <p:sp>
            <p:nvSpPr>
              <p:cNvPr id="664" name="Google Shape;664;p9"/>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9"/>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66" name="Google Shape;666;p9"/>
            <p:cNvGrpSpPr/>
            <p:nvPr/>
          </p:nvGrpSpPr>
          <p:grpSpPr>
            <a:xfrm>
              <a:off x="8341543" y="2842933"/>
              <a:ext cx="569676" cy="380612"/>
              <a:chOff x="8341543" y="2282008"/>
              <a:chExt cx="569676" cy="380612"/>
            </a:xfrm>
          </p:grpSpPr>
          <p:sp>
            <p:nvSpPr>
              <p:cNvPr id="667" name="Google Shape;667;p9"/>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8" name="Google Shape;668;p9"/>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69" name="Google Shape;669;p9"/>
            <p:cNvGrpSpPr/>
            <p:nvPr/>
          </p:nvGrpSpPr>
          <p:grpSpPr>
            <a:xfrm>
              <a:off x="8341543" y="3403858"/>
              <a:ext cx="569676" cy="380612"/>
              <a:chOff x="8341543" y="2282008"/>
              <a:chExt cx="569676" cy="380612"/>
            </a:xfrm>
          </p:grpSpPr>
          <p:sp>
            <p:nvSpPr>
              <p:cNvPr id="670" name="Google Shape;670;p9"/>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1" name="Google Shape;671;p9"/>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72" name="Google Shape;672;p9"/>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9"/>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74" name="Google Shape;674;p9"/>
          <p:cNvSpPr txBox="1">
            <a:spLocks noGrp="1"/>
          </p:cNvSpPr>
          <p:nvPr>
            <p:ph type="title"/>
          </p:nvPr>
        </p:nvSpPr>
        <p:spPr>
          <a:xfrm>
            <a:off x="2686400" y="1976933"/>
            <a:ext cx="6819200" cy="185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14266"/>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75" name="Google Shape;675;p9"/>
          <p:cNvSpPr txBox="1">
            <a:spLocks noGrp="1"/>
          </p:cNvSpPr>
          <p:nvPr>
            <p:ph type="subTitle" idx="1"/>
          </p:nvPr>
        </p:nvSpPr>
        <p:spPr>
          <a:xfrm>
            <a:off x="3459000" y="3667733"/>
            <a:ext cx="5274000" cy="1325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a:lvl1pPr>
            <a:lvl2pPr lvl="1" algn="ctr" rtl="0">
              <a:spcBef>
                <a:spcPts val="0"/>
              </a:spcBef>
              <a:spcAft>
                <a:spcPts val="0"/>
              </a:spcAft>
              <a:buNone/>
              <a:defRPr sz="2400"/>
            </a:lvl2pPr>
            <a:lvl3pPr lvl="2" algn="ctr" rtl="0">
              <a:spcBef>
                <a:spcPts val="0"/>
              </a:spcBef>
              <a:spcAft>
                <a:spcPts val="0"/>
              </a:spcAft>
              <a:buNone/>
              <a:defRPr sz="2400"/>
            </a:lvl3pPr>
            <a:lvl4pPr lvl="3" algn="ctr" rtl="0">
              <a:spcBef>
                <a:spcPts val="0"/>
              </a:spcBef>
              <a:spcAft>
                <a:spcPts val="0"/>
              </a:spcAft>
              <a:buNone/>
              <a:defRPr sz="2400"/>
            </a:lvl4pPr>
            <a:lvl5pPr lvl="4" algn="ctr" rtl="0">
              <a:spcBef>
                <a:spcPts val="0"/>
              </a:spcBef>
              <a:spcAft>
                <a:spcPts val="0"/>
              </a:spcAft>
              <a:buNone/>
              <a:defRPr sz="2400"/>
            </a:lvl5pPr>
            <a:lvl6pPr lvl="5" algn="ctr" rtl="0">
              <a:spcBef>
                <a:spcPts val="0"/>
              </a:spcBef>
              <a:spcAft>
                <a:spcPts val="0"/>
              </a:spcAft>
              <a:buNone/>
              <a:defRPr sz="2400"/>
            </a:lvl6pPr>
            <a:lvl7pPr lvl="6" algn="ctr" rtl="0">
              <a:spcBef>
                <a:spcPts val="0"/>
              </a:spcBef>
              <a:spcAft>
                <a:spcPts val="0"/>
              </a:spcAft>
              <a:buNone/>
              <a:defRPr sz="2400"/>
            </a:lvl7pPr>
            <a:lvl8pPr lvl="7" algn="ctr" rtl="0">
              <a:spcBef>
                <a:spcPts val="0"/>
              </a:spcBef>
              <a:spcAft>
                <a:spcPts val="0"/>
              </a:spcAft>
              <a:buNone/>
              <a:defRPr sz="2400"/>
            </a:lvl8pPr>
            <a:lvl9pPr lvl="8" algn="ctr" rtl="0">
              <a:spcBef>
                <a:spcPts val="0"/>
              </a:spcBef>
              <a:spcAft>
                <a:spcPts val="0"/>
              </a:spcAft>
              <a:buNone/>
              <a:defRPr sz="2400"/>
            </a:lvl9pPr>
          </a:lstStyle>
          <a:p>
            <a:endParaRPr/>
          </a:p>
        </p:txBody>
      </p:sp>
      <p:sp>
        <p:nvSpPr>
          <p:cNvPr id="676" name="Google Shape;676;p9"/>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7" name="Google Shape;677;p9"/>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8" name="Google Shape;678;p9"/>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9" name="Google Shape;679;p9"/>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0" name="Google Shape;680;p9"/>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1" name="Google Shape;681;p9"/>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2" name="Google Shape;682;p9"/>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3" name="Google Shape;683;p9"/>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4" name="Google Shape;684;p9"/>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5" name="Google Shape;685;p9"/>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6" name="Google Shape;686;p9"/>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7" name="Google Shape;687;p9"/>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8" name="Google Shape;688;p9"/>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9" name="Google Shape;689;p9"/>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0" name="Google Shape;690;p9"/>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1" name="Google Shape;691;p9"/>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2" name="Google Shape;692;p9"/>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3" name="Google Shape;693;p9"/>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4" name="Google Shape;694;p9"/>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5" name="Google Shape;695;p9"/>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6" name="Google Shape;696;p9"/>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7" name="Google Shape;697;p9"/>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8" name="Google Shape;698;p9"/>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9" name="Google Shape;699;p9"/>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0" name="Google Shape;700;p9"/>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1" name="Google Shape;701;p9"/>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2" name="Google Shape;702;p9"/>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3" name="Google Shape;703;p9"/>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4" name="Google Shape;704;p9"/>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5" name="Google Shape;705;p9"/>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6" name="Google Shape;706;p9"/>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7" name="Google Shape;707;p9"/>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8" name="Google Shape;708;p9"/>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09" name="Google Shape;709;p9"/>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0" name="Google Shape;710;p9"/>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1" name="Google Shape;711;p9"/>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2" name="Google Shape;712;p9"/>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3" name="Google Shape;713;p9"/>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4" name="Google Shape;714;p9"/>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5" name="Google Shape;715;p9"/>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6" name="Google Shape;716;p9"/>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7" name="Google Shape;717;p9"/>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8" name="Google Shape;718;p9"/>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9" name="Google Shape;719;p9"/>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0" name="Google Shape;720;p9"/>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1" name="Google Shape;721;p9"/>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2" name="Google Shape;722;p9"/>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3" name="Google Shape;723;p9"/>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4" name="Google Shape;724;p9"/>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5" name="Google Shape;725;p9"/>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668663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726"/>
        <p:cNvGrpSpPr/>
        <p:nvPr/>
      </p:nvGrpSpPr>
      <p:grpSpPr>
        <a:xfrm>
          <a:off x="0" y="0"/>
          <a:ext cx="0" cy="0"/>
          <a:chOff x="0" y="0"/>
          <a:chExt cx="0" cy="0"/>
        </a:xfrm>
      </p:grpSpPr>
      <p:grpSp>
        <p:nvGrpSpPr>
          <p:cNvPr id="727" name="Google Shape;727;p10"/>
          <p:cNvGrpSpPr/>
          <p:nvPr/>
        </p:nvGrpSpPr>
        <p:grpSpPr>
          <a:xfrm>
            <a:off x="527859" y="292693"/>
            <a:ext cx="11358487" cy="6384375"/>
            <a:chOff x="395894" y="219519"/>
            <a:chExt cx="8518865" cy="4788281"/>
          </a:xfrm>
        </p:grpSpPr>
        <p:sp>
          <p:nvSpPr>
            <p:cNvPr id="728" name="Google Shape;728;p10"/>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29" name="Google Shape;729;p10"/>
            <p:cNvGrpSpPr/>
            <p:nvPr/>
          </p:nvGrpSpPr>
          <p:grpSpPr>
            <a:xfrm>
              <a:off x="8341543" y="2282008"/>
              <a:ext cx="569676" cy="380612"/>
              <a:chOff x="8341543" y="2282008"/>
              <a:chExt cx="569676" cy="380612"/>
            </a:xfrm>
          </p:grpSpPr>
          <p:sp>
            <p:nvSpPr>
              <p:cNvPr id="730" name="Google Shape;730;p10"/>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 name="Google Shape;731;p10"/>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32" name="Google Shape;732;p10"/>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33" name="Google Shape;733;p10"/>
            <p:cNvGrpSpPr/>
            <p:nvPr/>
          </p:nvGrpSpPr>
          <p:grpSpPr>
            <a:xfrm>
              <a:off x="8341543" y="1721094"/>
              <a:ext cx="569676" cy="380612"/>
              <a:chOff x="8341543" y="1721094"/>
              <a:chExt cx="569676" cy="380612"/>
            </a:xfrm>
          </p:grpSpPr>
          <p:sp>
            <p:nvSpPr>
              <p:cNvPr id="734" name="Google Shape;734;p10"/>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 name="Google Shape;735;p10"/>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36" name="Google Shape;736;p10"/>
            <p:cNvGrpSpPr/>
            <p:nvPr/>
          </p:nvGrpSpPr>
          <p:grpSpPr>
            <a:xfrm>
              <a:off x="8346273" y="1183592"/>
              <a:ext cx="568486" cy="388014"/>
              <a:chOff x="8346273" y="1183592"/>
              <a:chExt cx="568486" cy="388014"/>
            </a:xfrm>
          </p:grpSpPr>
          <p:sp>
            <p:nvSpPr>
              <p:cNvPr id="737" name="Google Shape;737;p10"/>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 name="Google Shape;738;p10"/>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39" name="Google Shape;739;p10"/>
            <p:cNvGrpSpPr/>
            <p:nvPr/>
          </p:nvGrpSpPr>
          <p:grpSpPr>
            <a:xfrm>
              <a:off x="8341543" y="606635"/>
              <a:ext cx="569676" cy="388014"/>
              <a:chOff x="8341543" y="606635"/>
              <a:chExt cx="569676" cy="388014"/>
            </a:xfrm>
          </p:grpSpPr>
          <p:sp>
            <p:nvSpPr>
              <p:cNvPr id="740" name="Google Shape;740;p10"/>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 name="Google Shape;741;p10"/>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42" name="Google Shape;742;p10"/>
            <p:cNvGrpSpPr/>
            <p:nvPr/>
          </p:nvGrpSpPr>
          <p:grpSpPr>
            <a:xfrm>
              <a:off x="8341543" y="2842933"/>
              <a:ext cx="569676" cy="380612"/>
              <a:chOff x="8341543" y="2282008"/>
              <a:chExt cx="569676" cy="380612"/>
            </a:xfrm>
          </p:grpSpPr>
          <p:sp>
            <p:nvSpPr>
              <p:cNvPr id="743" name="Google Shape;743;p10"/>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 name="Google Shape;744;p10"/>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45" name="Google Shape;745;p10"/>
            <p:cNvGrpSpPr/>
            <p:nvPr/>
          </p:nvGrpSpPr>
          <p:grpSpPr>
            <a:xfrm>
              <a:off x="8341543" y="3403858"/>
              <a:ext cx="569676" cy="380612"/>
              <a:chOff x="8341543" y="2282008"/>
              <a:chExt cx="569676" cy="380612"/>
            </a:xfrm>
          </p:grpSpPr>
          <p:sp>
            <p:nvSpPr>
              <p:cNvPr id="746" name="Google Shape;746;p10"/>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10"/>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48" name="Google Shape;748;p10"/>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 name="Google Shape;749;p10"/>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0" name="Google Shape;750;p10"/>
          <p:cNvSpPr txBox="1">
            <a:spLocks noGrp="1"/>
          </p:cNvSpPr>
          <p:nvPr>
            <p:ph type="title"/>
          </p:nvPr>
        </p:nvSpPr>
        <p:spPr>
          <a:xfrm>
            <a:off x="4584733" y="2679400"/>
            <a:ext cx="6639200" cy="1499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2800"/>
              <a:buNone/>
              <a:defRPr sz="5333"/>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751" name="Google Shape;751;p10"/>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2" name="Google Shape;752;p10"/>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3" name="Google Shape;753;p10"/>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4" name="Google Shape;754;p10"/>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5" name="Google Shape;755;p10"/>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6" name="Google Shape;756;p10"/>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7" name="Google Shape;757;p10"/>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8" name="Google Shape;758;p10"/>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9" name="Google Shape;759;p10"/>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0" name="Google Shape;760;p10"/>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 name="Google Shape;761;p10"/>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2" name="Google Shape;762;p10"/>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3" name="Google Shape;763;p10"/>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4" name="Google Shape;764;p10"/>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5" name="Google Shape;765;p10"/>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6" name="Google Shape;766;p10"/>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7" name="Google Shape;767;p10"/>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8" name="Google Shape;768;p10"/>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9" name="Google Shape;769;p10"/>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0" name="Google Shape;770;p10"/>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1" name="Google Shape;771;p10"/>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2" name="Google Shape;772;p10"/>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3" name="Google Shape;773;p10"/>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4" name="Google Shape;774;p10"/>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5" name="Google Shape;775;p10"/>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6" name="Google Shape;776;p10"/>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7" name="Google Shape;777;p10"/>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8" name="Google Shape;778;p10"/>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9" name="Google Shape;779;p10"/>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0" name="Google Shape;780;p10"/>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1" name="Google Shape;781;p10"/>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2" name="Google Shape;782;p10"/>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3" name="Google Shape;783;p10"/>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4" name="Google Shape;784;p10"/>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5" name="Google Shape;785;p10"/>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6" name="Google Shape;786;p10"/>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7" name="Google Shape;787;p10"/>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8" name="Google Shape;788;p10"/>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9" name="Google Shape;789;p10"/>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0" name="Google Shape;790;p10"/>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1" name="Google Shape;791;p10"/>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2" name="Google Shape;792;p10"/>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3" name="Google Shape;793;p10"/>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4" name="Google Shape;794;p10"/>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5" name="Google Shape;795;p10"/>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6" name="Google Shape;796;p10"/>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7" name="Google Shape;797;p10"/>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8" name="Google Shape;798;p10"/>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9" name="Google Shape;799;p10"/>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00" name="Google Shape;800;p10"/>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284886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801"/>
        <p:cNvGrpSpPr/>
        <p:nvPr/>
      </p:nvGrpSpPr>
      <p:grpSpPr>
        <a:xfrm>
          <a:off x="0" y="0"/>
          <a:ext cx="0" cy="0"/>
          <a:chOff x="0" y="0"/>
          <a:chExt cx="0" cy="0"/>
        </a:xfrm>
      </p:grpSpPr>
      <p:grpSp>
        <p:nvGrpSpPr>
          <p:cNvPr id="802" name="Google Shape;802;p11"/>
          <p:cNvGrpSpPr/>
          <p:nvPr/>
        </p:nvGrpSpPr>
        <p:grpSpPr>
          <a:xfrm>
            <a:off x="527859" y="292693"/>
            <a:ext cx="11358487" cy="6384375"/>
            <a:chOff x="395894" y="219519"/>
            <a:chExt cx="8518865" cy="4788281"/>
          </a:xfrm>
        </p:grpSpPr>
        <p:sp>
          <p:nvSpPr>
            <p:cNvPr id="803" name="Google Shape;803;p11"/>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04" name="Google Shape;804;p11"/>
            <p:cNvGrpSpPr/>
            <p:nvPr/>
          </p:nvGrpSpPr>
          <p:grpSpPr>
            <a:xfrm>
              <a:off x="8341543" y="2282008"/>
              <a:ext cx="569676" cy="380612"/>
              <a:chOff x="8341543" y="2282008"/>
              <a:chExt cx="569676" cy="380612"/>
            </a:xfrm>
          </p:grpSpPr>
          <p:sp>
            <p:nvSpPr>
              <p:cNvPr id="805" name="Google Shape;805;p11"/>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11"/>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07" name="Google Shape;807;p11"/>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08" name="Google Shape;808;p11"/>
            <p:cNvGrpSpPr/>
            <p:nvPr/>
          </p:nvGrpSpPr>
          <p:grpSpPr>
            <a:xfrm>
              <a:off x="8341543" y="1721094"/>
              <a:ext cx="569676" cy="380612"/>
              <a:chOff x="8341543" y="1721094"/>
              <a:chExt cx="569676" cy="380612"/>
            </a:xfrm>
          </p:grpSpPr>
          <p:sp>
            <p:nvSpPr>
              <p:cNvPr id="809" name="Google Shape;809;p11"/>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 name="Google Shape;810;p11"/>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1" name="Google Shape;811;p11"/>
            <p:cNvGrpSpPr/>
            <p:nvPr/>
          </p:nvGrpSpPr>
          <p:grpSpPr>
            <a:xfrm>
              <a:off x="8346273" y="1183592"/>
              <a:ext cx="568486" cy="388014"/>
              <a:chOff x="8346273" y="1183592"/>
              <a:chExt cx="568486" cy="388014"/>
            </a:xfrm>
          </p:grpSpPr>
          <p:sp>
            <p:nvSpPr>
              <p:cNvPr id="812" name="Google Shape;812;p11"/>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11"/>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4" name="Google Shape;814;p11"/>
            <p:cNvGrpSpPr/>
            <p:nvPr/>
          </p:nvGrpSpPr>
          <p:grpSpPr>
            <a:xfrm>
              <a:off x="8341543" y="606635"/>
              <a:ext cx="569676" cy="388014"/>
              <a:chOff x="8341543" y="606635"/>
              <a:chExt cx="569676" cy="388014"/>
            </a:xfrm>
          </p:grpSpPr>
          <p:sp>
            <p:nvSpPr>
              <p:cNvPr id="815" name="Google Shape;815;p11"/>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 name="Google Shape;816;p11"/>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7" name="Google Shape;817;p11"/>
            <p:cNvGrpSpPr/>
            <p:nvPr/>
          </p:nvGrpSpPr>
          <p:grpSpPr>
            <a:xfrm>
              <a:off x="8341543" y="2842933"/>
              <a:ext cx="569676" cy="380612"/>
              <a:chOff x="8341543" y="2282008"/>
              <a:chExt cx="569676" cy="380612"/>
            </a:xfrm>
          </p:grpSpPr>
          <p:sp>
            <p:nvSpPr>
              <p:cNvPr id="818" name="Google Shape;818;p11"/>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11"/>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20" name="Google Shape;820;p11"/>
            <p:cNvGrpSpPr/>
            <p:nvPr/>
          </p:nvGrpSpPr>
          <p:grpSpPr>
            <a:xfrm>
              <a:off x="8341543" y="3403858"/>
              <a:ext cx="569676" cy="380612"/>
              <a:chOff x="8341543" y="2282008"/>
              <a:chExt cx="569676" cy="380612"/>
            </a:xfrm>
          </p:grpSpPr>
          <p:sp>
            <p:nvSpPr>
              <p:cNvPr id="821" name="Google Shape;821;p11"/>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11"/>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23" name="Google Shape;823;p11"/>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11"/>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25" name="Google Shape;825;p11"/>
          <p:cNvSpPr txBox="1">
            <a:spLocks noGrp="1"/>
          </p:cNvSpPr>
          <p:nvPr>
            <p:ph type="title" hasCustomPrompt="1"/>
          </p:nvPr>
        </p:nvSpPr>
        <p:spPr>
          <a:xfrm>
            <a:off x="2422484" y="2276784"/>
            <a:ext cx="7348800" cy="18684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accent1"/>
              </a:buClr>
              <a:buSzPts val="7200"/>
              <a:buNone/>
              <a:defRPr sz="12000">
                <a:solidFill>
                  <a:schemeClr val="accent1"/>
                </a:solidFill>
              </a:defRPr>
            </a:lvl1pPr>
            <a:lvl2pPr lvl="1" algn="ctr">
              <a:spcBef>
                <a:spcPts val="0"/>
              </a:spcBef>
              <a:spcAft>
                <a:spcPts val="0"/>
              </a:spcAft>
              <a:buClr>
                <a:schemeClr val="accent1"/>
              </a:buClr>
              <a:buSzPts val="7200"/>
              <a:buNone/>
              <a:defRPr sz="9600">
                <a:solidFill>
                  <a:schemeClr val="accent1"/>
                </a:solidFill>
              </a:defRPr>
            </a:lvl2pPr>
            <a:lvl3pPr lvl="2" algn="ctr">
              <a:spcBef>
                <a:spcPts val="0"/>
              </a:spcBef>
              <a:spcAft>
                <a:spcPts val="0"/>
              </a:spcAft>
              <a:buClr>
                <a:schemeClr val="accent1"/>
              </a:buClr>
              <a:buSzPts val="7200"/>
              <a:buNone/>
              <a:defRPr sz="9600">
                <a:solidFill>
                  <a:schemeClr val="accent1"/>
                </a:solidFill>
              </a:defRPr>
            </a:lvl3pPr>
            <a:lvl4pPr lvl="3" algn="ctr">
              <a:spcBef>
                <a:spcPts val="0"/>
              </a:spcBef>
              <a:spcAft>
                <a:spcPts val="0"/>
              </a:spcAft>
              <a:buClr>
                <a:schemeClr val="accent1"/>
              </a:buClr>
              <a:buSzPts val="7200"/>
              <a:buNone/>
              <a:defRPr sz="9600">
                <a:solidFill>
                  <a:schemeClr val="accent1"/>
                </a:solidFill>
              </a:defRPr>
            </a:lvl4pPr>
            <a:lvl5pPr lvl="4" algn="ctr">
              <a:spcBef>
                <a:spcPts val="0"/>
              </a:spcBef>
              <a:spcAft>
                <a:spcPts val="0"/>
              </a:spcAft>
              <a:buClr>
                <a:schemeClr val="accent1"/>
              </a:buClr>
              <a:buSzPts val="7200"/>
              <a:buNone/>
              <a:defRPr sz="9600">
                <a:solidFill>
                  <a:schemeClr val="accent1"/>
                </a:solidFill>
              </a:defRPr>
            </a:lvl5pPr>
            <a:lvl6pPr lvl="5" algn="ctr">
              <a:spcBef>
                <a:spcPts val="0"/>
              </a:spcBef>
              <a:spcAft>
                <a:spcPts val="0"/>
              </a:spcAft>
              <a:buClr>
                <a:schemeClr val="accent1"/>
              </a:buClr>
              <a:buSzPts val="7200"/>
              <a:buNone/>
              <a:defRPr sz="9600">
                <a:solidFill>
                  <a:schemeClr val="accent1"/>
                </a:solidFill>
              </a:defRPr>
            </a:lvl6pPr>
            <a:lvl7pPr lvl="6" algn="ctr">
              <a:spcBef>
                <a:spcPts val="0"/>
              </a:spcBef>
              <a:spcAft>
                <a:spcPts val="0"/>
              </a:spcAft>
              <a:buClr>
                <a:schemeClr val="accent1"/>
              </a:buClr>
              <a:buSzPts val="7200"/>
              <a:buNone/>
              <a:defRPr sz="9600">
                <a:solidFill>
                  <a:schemeClr val="accent1"/>
                </a:solidFill>
              </a:defRPr>
            </a:lvl7pPr>
            <a:lvl8pPr lvl="7" algn="ctr">
              <a:spcBef>
                <a:spcPts val="0"/>
              </a:spcBef>
              <a:spcAft>
                <a:spcPts val="0"/>
              </a:spcAft>
              <a:buClr>
                <a:schemeClr val="accent1"/>
              </a:buClr>
              <a:buSzPts val="7200"/>
              <a:buNone/>
              <a:defRPr sz="9600">
                <a:solidFill>
                  <a:schemeClr val="accent1"/>
                </a:solidFill>
              </a:defRPr>
            </a:lvl8pPr>
            <a:lvl9pPr lvl="8" algn="ctr">
              <a:spcBef>
                <a:spcPts val="0"/>
              </a:spcBef>
              <a:spcAft>
                <a:spcPts val="0"/>
              </a:spcAft>
              <a:buClr>
                <a:schemeClr val="accent1"/>
              </a:buClr>
              <a:buSzPts val="7200"/>
              <a:buNone/>
              <a:defRPr sz="9600">
                <a:solidFill>
                  <a:schemeClr val="accent1"/>
                </a:solidFill>
              </a:defRPr>
            </a:lvl9pPr>
          </a:lstStyle>
          <a:p>
            <a:r>
              <a:t>xx%</a:t>
            </a:r>
          </a:p>
        </p:txBody>
      </p:sp>
      <p:sp>
        <p:nvSpPr>
          <p:cNvPr id="826" name="Google Shape;826;p11"/>
          <p:cNvSpPr txBox="1">
            <a:spLocks noGrp="1"/>
          </p:cNvSpPr>
          <p:nvPr>
            <p:ph type="subTitle" idx="1"/>
          </p:nvPr>
        </p:nvSpPr>
        <p:spPr>
          <a:xfrm>
            <a:off x="2420717" y="3962417"/>
            <a:ext cx="7348800" cy="6188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2667"/>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827" name="Google Shape;827;p11"/>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28" name="Google Shape;828;p11"/>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29" name="Google Shape;829;p11"/>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0" name="Google Shape;830;p11"/>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1" name="Google Shape;831;p11"/>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2" name="Google Shape;832;p11"/>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3" name="Google Shape;833;p11"/>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4" name="Google Shape;834;p11"/>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5" name="Google Shape;835;p11"/>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6" name="Google Shape;836;p11"/>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7" name="Google Shape;837;p11"/>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8" name="Google Shape;838;p11"/>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9" name="Google Shape;839;p11"/>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0" name="Google Shape;840;p11"/>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1" name="Google Shape;841;p11"/>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2" name="Google Shape;842;p11"/>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3" name="Google Shape;843;p11"/>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4" name="Google Shape;844;p11"/>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5" name="Google Shape;845;p11"/>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6" name="Google Shape;846;p11"/>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 name="Google Shape;847;p11"/>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8" name="Google Shape;848;p11"/>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9" name="Google Shape;849;p11"/>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0" name="Google Shape;850;p11"/>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1" name="Google Shape;851;p11"/>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2" name="Google Shape;852;p11"/>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3" name="Google Shape;853;p11"/>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4" name="Google Shape;854;p11"/>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5" name="Google Shape;855;p11"/>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6" name="Google Shape;856;p11"/>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7" name="Google Shape;857;p11"/>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8" name="Google Shape;858;p11"/>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9" name="Google Shape;859;p11"/>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0" name="Google Shape;860;p11"/>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1" name="Google Shape;861;p11"/>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2" name="Google Shape;862;p11"/>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3" name="Google Shape;863;p11"/>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4" name="Google Shape;864;p11"/>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5" name="Google Shape;865;p11"/>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6" name="Google Shape;866;p11"/>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7" name="Google Shape;867;p11"/>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8" name="Google Shape;868;p11"/>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69" name="Google Shape;869;p11"/>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0" name="Google Shape;870;p11"/>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1" name="Google Shape;871;p11"/>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2" name="Google Shape;872;p11"/>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3" name="Google Shape;873;p11"/>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4" name="Google Shape;874;p11"/>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5" name="Google Shape;875;p11"/>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76" name="Google Shape;876;p11"/>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474586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77"/>
        <p:cNvGrpSpPr/>
        <p:nvPr/>
      </p:nvGrpSpPr>
      <p:grpSpPr>
        <a:xfrm>
          <a:off x="0" y="0"/>
          <a:ext cx="0" cy="0"/>
          <a:chOff x="0" y="0"/>
          <a:chExt cx="0" cy="0"/>
        </a:xfrm>
      </p:grpSpPr>
    </p:spTree>
    <p:extLst>
      <p:ext uri="{BB962C8B-B14F-4D97-AF65-F5344CB8AC3E}">
        <p14:creationId xmlns:p14="http://schemas.microsoft.com/office/powerpoint/2010/main" val="22754494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able of contents 1">
  <p:cSld name="Table of contents 1">
    <p:spTree>
      <p:nvGrpSpPr>
        <p:cNvPr id="1" name="Shape 878"/>
        <p:cNvGrpSpPr/>
        <p:nvPr/>
      </p:nvGrpSpPr>
      <p:grpSpPr>
        <a:xfrm>
          <a:off x="0" y="0"/>
          <a:ext cx="0" cy="0"/>
          <a:chOff x="0" y="0"/>
          <a:chExt cx="0" cy="0"/>
        </a:xfrm>
      </p:grpSpPr>
      <p:sp>
        <p:nvSpPr>
          <p:cNvPr id="879" name="Google Shape;879;p13"/>
          <p:cNvSpPr/>
          <p:nvPr/>
        </p:nvSpPr>
        <p:spPr>
          <a:xfrm>
            <a:off x="527900" y="388432"/>
            <a:ext cx="11114749"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80" name="Google Shape;880;p13"/>
          <p:cNvSpPr/>
          <p:nvPr/>
        </p:nvSpPr>
        <p:spPr>
          <a:xfrm>
            <a:off x="881581" y="292693"/>
            <a:ext cx="10758425" cy="6384375"/>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81" name="Google Shape;881;p13"/>
          <p:cNvSpPr/>
          <p:nvPr/>
        </p:nvSpPr>
        <p:spPr>
          <a:xfrm>
            <a:off x="11122057" y="5930292"/>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882" name="Google Shape;882;p13"/>
          <p:cNvGrpSpPr/>
          <p:nvPr/>
        </p:nvGrpSpPr>
        <p:grpSpPr>
          <a:xfrm>
            <a:off x="11122057" y="3042677"/>
            <a:ext cx="759568" cy="507483"/>
            <a:chOff x="8341543" y="2282008"/>
            <a:chExt cx="569676" cy="380612"/>
          </a:xfrm>
        </p:grpSpPr>
        <p:sp>
          <p:nvSpPr>
            <p:cNvPr id="883" name="Google Shape;883;p1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1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5" name="Google Shape;885;p13"/>
          <p:cNvGrpSpPr/>
          <p:nvPr/>
        </p:nvGrpSpPr>
        <p:grpSpPr>
          <a:xfrm>
            <a:off x="11122057" y="2294792"/>
            <a:ext cx="759568" cy="507483"/>
            <a:chOff x="8341543" y="1721094"/>
            <a:chExt cx="569676" cy="380612"/>
          </a:xfrm>
        </p:grpSpPr>
        <p:sp>
          <p:nvSpPr>
            <p:cNvPr id="886" name="Google Shape;886;p13"/>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13"/>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8" name="Google Shape;888;p13"/>
          <p:cNvGrpSpPr/>
          <p:nvPr/>
        </p:nvGrpSpPr>
        <p:grpSpPr>
          <a:xfrm>
            <a:off x="11128364" y="1578123"/>
            <a:ext cx="757981" cy="517352"/>
            <a:chOff x="8346273" y="1183592"/>
            <a:chExt cx="568486" cy="388014"/>
          </a:xfrm>
        </p:grpSpPr>
        <p:sp>
          <p:nvSpPr>
            <p:cNvPr id="889" name="Google Shape;889;p13"/>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13"/>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91" name="Google Shape;891;p13"/>
          <p:cNvGrpSpPr/>
          <p:nvPr/>
        </p:nvGrpSpPr>
        <p:grpSpPr>
          <a:xfrm>
            <a:off x="11122057" y="808847"/>
            <a:ext cx="759568" cy="517352"/>
            <a:chOff x="8341543" y="606635"/>
            <a:chExt cx="569676" cy="388014"/>
          </a:xfrm>
        </p:grpSpPr>
        <p:sp>
          <p:nvSpPr>
            <p:cNvPr id="892" name="Google Shape;892;p13"/>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13"/>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94" name="Google Shape;894;p13"/>
          <p:cNvGrpSpPr/>
          <p:nvPr/>
        </p:nvGrpSpPr>
        <p:grpSpPr>
          <a:xfrm>
            <a:off x="11122057" y="3790577"/>
            <a:ext cx="759568" cy="507483"/>
            <a:chOff x="8341543" y="2282008"/>
            <a:chExt cx="569676" cy="380612"/>
          </a:xfrm>
        </p:grpSpPr>
        <p:sp>
          <p:nvSpPr>
            <p:cNvPr id="895" name="Google Shape;895;p1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1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97" name="Google Shape;897;p13"/>
          <p:cNvGrpSpPr/>
          <p:nvPr/>
        </p:nvGrpSpPr>
        <p:grpSpPr>
          <a:xfrm>
            <a:off x="11122057" y="4538477"/>
            <a:ext cx="759568" cy="507483"/>
            <a:chOff x="8341543" y="2282008"/>
            <a:chExt cx="569676" cy="380612"/>
          </a:xfrm>
        </p:grpSpPr>
        <p:sp>
          <p:nvSpPr>
            <p:cNvPr id="898" name="Google Shape;898;p13"/>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 name="Google Shape;899;p13"/>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00" name="Google Shape;900;p13"/>
          <p:cNvSpPr/>
          <p:nvPr/>
        </p:nvSpPr>
        <p:spPr>
          <a:xfrm>
            <a:off x="11122057" y="5823925"/>
            <a:ext cx="759568" cy="410985"/>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1" name="Google Shape;901;p13"/>
          <p:cNvSpPr/>
          <p:nvPr/>
        </p:nvSpPr>
        <p:spPr>
          <a:xfrm>
            <a:off x="527859" y="292693"/>
            <a:ext cx="10737917" cy="6384375"/>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2" name="Google Shape;902;p13"/>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3" name="Google Shape;903;p13"/>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4" name="Google Shape;904;p13"/>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5" name="Google Shape;905;p13"/>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6" name="Google Shape;906;p13"/>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7" name="Google Shape;907;p13"/>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8" name="Google Shape;908;p13"/>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09" name="Google Shape;909;p13"/>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0" name="Google Shape;910;p13"/>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1" name="Google Shape;911;p13"/>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2" name="Google Shape;912;p13"/>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3" name="Google Shape;913;p13"/>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4" name="Google Shape;914;p13"/>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5" name="Google Shape;915;p13"/>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6" name="Google Shape;916;p13"/>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7" name="Google Shape;917;p13"/>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8" name="Google Shape;918;p13"/>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19" name="Google Shape;919;p13"/>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0" name="Google Shape;920;p13"/>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1" name="Google Shape;921;p13"/>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2" name="Google Shape;922;p13"/>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3" name="Google Shape;923;p13"/>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4" name="Google Shape;924;p13"/>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5" name="Google Shape;925;p13"/>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6" name="Google Shape;926;p13"/>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7" name="Google Shape;927;p13"/>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8" name="Google Shape;928;p13"/>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9" name="Google Shape;929;p13"/>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0" name="Google Shape;930;p13"/>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1" name="Google Shape;931;p13"/>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 name="Google Shape;932;p13"/>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3" name="Google Shape;933;p13"/>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4" name="Google Shape;934;p13"/>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5" name="Google Shape;935;p13"/>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6" name="Google Shape;936;p13"/>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7" name="Google Shape;937;p13"/>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8" name="Google Shape;938;p13"/>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9" name="Google Shape;939;p13"/>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0" name="Google Shape;940;p13"/>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1" name="Google Shape;941;p13"/>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2" name="Google Shape;942;p13"/>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3" name="Google Shape;943;p13"/>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4" name="Google Shape;944;p13"/>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5" name="Google Shape;945;p13"/>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6" name="Google Shape;946;p13"/>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7" name="Google Shape;947;p13"/>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8" name="Google Shape;948;p13"/>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9" name="Google Shape;949;p13"/>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0" name="Google Shape;950;p13"/>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1" name="Google Shape;951;p13"/>
          <p:cNvSpPr/>
          <p:nvPr/>
        </p:nvSpPr>
        <p:spPr>
          <a:xfrm>
            <a:off x="305201" y="180913"/>
            <a:ext cx="1059620" cy="915619"/>
          </a:xfrm>
          <a:custGeom>
            <a:avLst/>
            <a:gdLst/>
            <a:ahLst/>
            <a:cxnLst/>
            <a:rect l="l" t="t" r="r" b="b"/>
            <a:pathLst>
              <a:path w="25370" h="21060" extrusionOk="0">
                <a:moveTo>
                  <a:pt x="20833" y="1"/>
                </a:moveTo>
                <a:lnTo>
                  <a:pt x="1" y="14443"/>
                </a:lnTo>
                <a:cubicBezTo>
                  <a:pt x="1" y="14443"/>
                  <a:pt x="1097" y="14443"/>
                  <a:pt x="1513" y="14972"/>
                </a:cubicBezTo>
                <a:cubicBezTo>
                  <a:pt x="1891" y="15540"/>
                  <a:pt x="1551" y="16371"/>
                  <a:pt x="1551" y="16371"/>
                </a:cubicBezTo>
                <a:cubicBezTo>
                  <a:pt x="1551" y="16371"/>
                  <a:pt x="2647" y="16371"/>
                  <a:pt x="3063" y="16938"/>
                </a:cubicBezTo>
                <a:cubicBezTo>
                  <a:pt x="3479" y="17543"/>
                  <a:pt x="3139" y="18867"/>
                  <a:pt x="3139" y="18867"/>
                </a:cubicBezTo>
                <a:cubicBezTo>
                  <a:pt x="3139" y="18867"/>
                  <a:pt x="4349" y="19018"/>
                  <a:pt x="4613" y="19396"/>
                </a:cubicBezTo>
                <a:cubicBezTo>
                  <a:pt x="4878" y="19774"/>
                  <a:pt x="4727" y="21060"/>
                  <a:pt x="4727" y="21060"/>
                </a:cubicBezTo>
                <a:lnTo>
                  <a:pt x="25370" y="6768"/>
                </a:lnTo>
                <a:cubicBezTo>
                  <a:pt x="23442" y="6579"/>
                  <a:pt x="23782" y="4575"/>
                  <a:pt x="23782" y="4575"/>
                </a:cubicBezTo>
                <a:cubicBezTo>
                  <a:pt x="23782" y="4575"/>
                  <a:pt x="22912" y="4235"/>
                  <a:pt x="22459" y="3819"/>
                </a:cubicBezTo>
                <a:cubicBezTo>
                  <a:pt x="22043" y="3403"/>
                  <a:pt x="22345" y="2156"/>
                  <a:pt x="22345" y="2156"/>
                </a:cubicBezTo>
                <a:cubicBezTo>
                  <a:pt x="22345" y="2156"/>
                  <a:pt x="21173" y="2118"/>
                  <a:pt x="20795" y="1626"/>
                </a:cubicBezTo>
                <a:cubicBezTo>
                  <a:pt x="20455" y="1135"/>
                  <a:pt x="20833" y="1"/>
                  <a:pt x="20833" y="1"/>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2" name="Google Shape;952;p13"/>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3" name="Google Shape;953;p13"/>
          <p:cNvSpPr txBox="1">
            <a:spLocks noGrp="1"/>
          </p:cNvSpPr>
          <p:nvPr>
            <p:ph type="title"/>
          </p:nvPr>
        </p:nvSpPr>
        <p:spPr>
          <a:xfrm>
            <a:off x="958333" y="584416"/>
            <a:ext cx="10275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954" name="Google Shape;954;p13">
            <a:hlinkClick r:id="rId2" action="ppaction://hlinksldjump"/>
          </p:cNvPr>
          <p:cNvSpPr txBox="1">
            <a:spLocks noGrp="1"/>
          </p:cNvSpPr>
          <p:nvPr>
            <p:ph type="subTitle" idx="1"/>
          </p:nvPr>
        </p:nvSpPr>
        <p:spPr>
          <a:xfrm>
            <a:off x="2395791" y="1639600"/>
            <a:ext cx="3638400" cy="5292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55" name="Google Shape;955;p13"/>
          <p:cNvSpPr txBox="1">
            <a:spLocks noGrp="1"/>
          </p:cNvSpPr>
          <p:nvPr>
            <p:ph type="subTitle" idx="2"/>
          </p:nvPr>
        </p:nvSpPr>
        <p:spPr>
          <a:xfrm>
            <a:off x="2394712" y="2056420"/>
            <a:ext cx="3640000" cy="7592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56" name="Google Shape;956;p13">
            <a:hlinkClick r:id="rId2" action="ppaction://hlinksldjump"/>
          </p:cNvPr>
          <p:cNvSpPr txBox="1">
            <a:spLocks noGrp="1"/>
          </p:cNvSpPr>
          <p:nvPr>
            <p:ph type="title" idx="3" hasCustomPrompt="1"/>
          </p:nvPr>
        </p:nvSpPr>
        <p:spPr>
          <a:xfrm>
            <a:off x="1577287" y="2059196"/>
            <a:ext cx="843600" cy="563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sp>
        <p:nvSpPr>
          <p:cNvPr id="957" name="Google Shape;957;p13"/>
          <p:cNvSpPr txBox="1">
            <a:spLocks noGrp="1"/>
          </p:cNvSpPr>
          <p:nvPr>
            <p:ph type="subTitle" idx="4"/>
          </p:nvPr>
        </p:nvSpPr>
        <p:spPr>
          <a:xfrm>
            <a:off x="2399601" y="3230229"/>
            <a:ext cx="3649200" cy="524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58" name="Google Shape;958;p13"/>
          <p:cNvSpPr txBox="1">
            <a:spLocks noGrp="1"/>
          </p:cNvSpPr>
          <p:nvPr>
            <p:ph type="subTitle" idx="5"/>
          </p:nvPr>
        </p:nvSpPr>
        <p:spPr>
          <a:xfrm>
            <a:off x="2392816" y="3649817"/>
            <a:ext cx="3645200" cy="763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59" name="Google Shape;959;p13"/>
          <p:cNvSpPr txBox="1">
            <a:spLocks noGrp="1"/>
          </p:cNvSpPr>
          <p:nvPr>
            <p:ph type="title" idx="6" hasCustomPrompt="1"/>
          </p:nvPr>
        </p:nvSpPr>
        <p:spPr>
          <a:xfrm>
            <a:off x="1578504" y="3675477"/>
            <a:ext cx="841200" cy="560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sp>
        <p:nvSpPr>
          <p:cNvPr id="960" name="Google Shape;960;p13"/>
          <p:cNvSpPr txBox="1">
            <a:spLocks noGrp="1"/>
          </p:cNvSpPr>
          <p:nvPr>
            <p:ph type="subTitle" idx="7"/>
          </p:nvPr>
        </p:nvSpPr>
        <p:spPr>
          <a:xfrm>
            <a:off x="2401775" y="4822861"/>
            <a:ext cx="3640000" cy="524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61" name="Google Shape;961;p13"/>
          <p:cNvSpPr txBox="1">
            <a:spLocks noGrp="1"/>
          </p:cNvSpPr>
          <p:nvPr>
            <p:ph type="subTitle" idx="8"/>
          </p:nvPr>
        </p:nvSpPr>
        <p:spPr>
          <a:xfrm>
            <a:off x="2392816" y="5243275"/>
            <a:ext cx="3645200" cy="763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62" name="Google Shape;962;p13"/>
          <p:cNvSpPr txBox="1">
            <a:spLocks noGrp="1"/>
          </p:cNvSpPr>
          <p:nvPr>
            <p:ph type="title" idx="9" hasCustomPrompt="1"/>
          </p:nvPr>
        </p:nvSpPr>
        <p:spPr>
          <a:xfrm>
            <a:off x="1578504" y="5234893"/>
            <a:ext cx="841200" cy="560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sp>
        <p:nvSpPr>
          <p:cNvPr id="963" name="Google Shape;963;p13"/>
          <p:cNvSpPr txBox="1">
            <a:spLocks noGrp="1"/>
          </p:cNvSpPr>
          <p:nvPr>
            <p:ph type="subTitle" idx="13"/>
          </p:nvPr>
        </p:nvSpPr>
        <p:spPr>
          <a:xfrm>
            <a:off x="6958577" y="1642000"/>
            <a:ext cx="3656000" cy="524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64" name="Google Shape;964;p13"/>
          <p:cNvSpPr txBox="1">
            <a:spLocks noGrp="1"/>
          </p:cNvSpPr>
          <p:nvPr>
            <p:ph type="subTitle" idx="14"/>
          </p:nvPr>
        </p:nvSpPr>
        <p:spPr>
          <a:xfrm>
            <a:off x="6949579" y="2054220"/>
            <a:ext cx="3656000" cy="763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65" name="Google Shape;965;p13"/>
          <p:cNvSpPr txBox="1">
            <a:spLocks noGrp="1"/>
          </p:cNvSpPr>
          <p:nvPr>
            <p:ph type="title" idx="15" hasCustomPrompt="1"/>
          </p:nvPr>
        </p:nvSpPr>
        <p:spPr>
          <a:xfrm>
            <a:off x="6161423" y="2060396"/>
            <a:ext cx="841200" cy="560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sp>
        <p:nvSpPr>
          <p:cNvPr id="966" name="Google Shape;966;p13"/>
          <p:cNvSpPr txBox="1">
            <a:spLocks noGrp="1"/>
          </p:cNvSpPr>
          <p:nvPr>
            <p:ph type="subTitle" idx="16"/>
          </p:nvPr>
        </p:nvSpPr>
        <p:spPr>
          <a:xfrm>
            <a:off x="6958577" y="3230229"/>
            <a:ext cx="3656000" cy="524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67" name="Google Shape;967;p13"/>
          <p:cNvSpPr txBox="1">
            <a:spLocks noGrp="1"/>
          </p:cNvSpPr>
          <p:nvPr>
            <p:ph type="subTitle" idx="17"/>
          </p:nvPr>
        </p:nvSpPr>
        <p:spPr>
          <a:xfrm>
            <a:off x="6949584" y="3649817"/>
            <a:ext cx="3656000" cy="763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68" name="Google Shape;968;p13"/>
          <p:cNvSpPr txBox="1">
            <a:spLocks noGrp="1"/>
          </p:cNvSpPr>
          <p:nvPr>
            <p:ph type="title" idx="18" hasCustomPrompt="1"/>
          </p:nvPr>
        </p:nvSpPr>
        <p:spPr>
          <a:xfrm>
            <a:off x="6161423" y="3675477"/>
            <a:ext cx="841200" cy="560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sp>
        <p:nvSpPr>
          <p:cNvPr id="969" name="Google Shape;969;p13"/>
          <p:cNvSpPr txBox="1">
            <a:spLocks noGrp="1"/>
          </p:cNvSpPr>
          <p:nvPr>
            <p:ph type="subTitle" idx="19"/>
          </p:nvPr>
        </p:nvSpPr>
        <p:spPr>
          <a:xfrm>
            <a:off x="6958577" y="4822861"/>
            <a:ext cx="3656000" cy="524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chemeClr val="accent1"/>
                </a:solidFill>
              </a:defRPr>
            </a:lvl1pPr>
            <a:lvl2pPr lvl="1" rtl="0">
              <a:spcBef>
                <a:spcPts val="0"/>
              </a:spcBef>
              <a:spcAft>
                <a:spcPts val="0"/>
              </a:spcAft>
              <a:buNone/>
              <a:defRPr sz="2400" b="1">
                <a:solidFill>
                  <a:schemeClr val="accent1"/>
                </a:solidFill>
              </a:defRPr>
            </a:lvl2pPr>
            <a:lvl3pPr lvl="2" rtl="0">
              <a:spcBef>
                <a:spcPts val="0"/>
              </a:spcBef>
              <a:spcAft>
                <a:spcPts val="0"/>
              </a:spcAft>
              <a:buNone/>
              <a:defRPr sz="2400" b="1">
                <a:solidFill>
                  <a:schemeClr val="accent1"/>
                </a:solidFill>
              </a:defRPr>
            </a:lvl3pPr>
            <a:lvl4pPr lvl="3" rtl="0">
              <a:spcBef>
                <a:spcPts val="0"/>
              </a:spcBef>
              <a:spcAft>
                <a:spcPts val="0"/>
              </a:spcAft>
              <a:buNone/>
              <a:defRPr sz="2400" b="1">
                <a:solidFill>
                  <a:schemeClr val="accent1"/>
                </a:solidFill>
              </a:defRPr>
            </a:lvl4pPr>
            <a:lvl5pPr lvl="4" rtl="0">
              <a:spcBef>
                <a:spcPts val="0"/>
              </a:spcBef>
              <a:spcAft>
                <a:spcPts val="0"/>
              </a:spcAft>
              <a:buNone/>
              <a:defRPr sz="2400" b="1">
                <a:solidFill>
                  <a:schemeClr val="accent1"/>
                </a:solidFill>
              </a:defRPr>
            </a:lvl5pPr>
            <a:lvl6pPr lvl="5" rtl="0">
              <a:spcBef>
                <a:spcPts val="0"/>
              </a:spcBef>
              <a:spcAft>
                <a:spcPts val="0"/>
              </a:spcAft>
              <a:buNone/>
              <a:defRPr sz="2400" b="1">
                <a:solidFill>
                  <a:schemeClr val="accent1"/>
                </a:solidFill>
              </a:defRPr>
            </a:lvl6pPr>
            <a:lvl7pPr lvl="6" rtl="0">
              <a:spcBef>
                <a:spcPts val="0"/>
              </a:spcBef>
              <a:spcAft>
                <a:spcPts val="0"/>
              </a:spcAft>
              <a:buNone/>
              <a:defRPr sz="2400" b="1">
                <a:solidFill>
                  <a:schemeClr val="accent1"/>
                </a:solidFill>
              </a:defRPr>
            </a:lvl7pPr>
            <a:lvl8pPr lvl="7" rtl="0">
              <a:spcBef>
                <a:spcPts val="0"/>
              </a:spcBef>
              <a:spcAft>
                <a:spcPts val="0"/>
              </a:spcAft>
              <a:buNone/>
              <a:defRPr sz="2400" b="1">
                <a:solidFill>
                  <a:schemeClr val="accent1"/>
                </a:solidFill>
              </a:defRPr>
            </a:lvl8pPr>
            <a:lvl9pPr lvl="8" rtl="0">
              <a:spcBef>
                <a:spcPts val="0"/>
              </a:spcBef>
              <a:spcAft>
                <a:spcPts val="0"/>
              </a:spcAft>
              <a:buNone/>
              <a:defRPr sz="2400" b="1">
                <a:solidFill>
                  <a:schemeClr val="accent1"/>
                </a:solidFill>
              </a:defRPr>
            </a:lvl9pPr>
          </a:lstStyle>
          <a:p>
            <a:endParaRPr/>
          </a:p>
        </p:txBody>
      </p:sp>
      <p:sp>
        <p:nvSpPr>
          <p:cNvPr id="970" name="Google Shape;970;p13"/>
          <p:cNvSpPr txBox="1">
            <a:spLocks noGrp="1"/>
          </p:cNvSpPr>
          <p:nvPr>
            <p:ph type="subTitle" idx="20"/>
          </p:nvPr>
        </p:nvSpPr>
        <p:spPr>
          <a:xfrm>
            <a:off x="6949584" y="5243275"/>
            <a:ext cx="3656000" cy="763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dk1"/>
                </a:solidFill>
              </a:defRPr>
            </a:lvl1pPr>
            <a:lvl2pPr lvl="1" rtl="0">
              <a:spcBef>
                <a:spcPts val="0"/>
              </a:spcBef>
              <a:spcAft>
                <a:spcPts val="0"/>
              </a:spcAft>
              <a:buNone/>
              <a:defRPr>
                <a:solidFill>
                  <a:schemeClr val="dk1"/>
                </a:solidFill>
              </a:defRPr>
            </a:lvl2pPr>
            <a:lvl3pPr lvl="2" rtl="0">
              <a:spcBef>
                <a:spcPts val="0"/>
              </a:spcBef>
              <a:spcAft>
                <a:spcPts val="0"/>
              </a:spcAft>
              <a:buNone/>
              <a:defRPr>
                <a:solidFill>
                  <a:schemeClr val="dk1"/>
                </a:solidFill>
              </a:defRPr>
            </a:lvl3pPr>
            <a:lvl4pPr lvl="3" rtl="0">
              <a:spcBef>
                <a:spcPts val="0"/>
              </a:spcBef>
              <a:spcAft>
                <a:spcPts val="0"/>
              </a:spcAft>
              <a:buNone/>
              <a:defRPr>
                <a:solidFill>
                  <a:schemeClr val="dk1"/>
                </a:solidFill>
              </a:defRPr>
            </a:lvl4pPr>
            <a:lvl5pPr lvl="4" rtl="0">
              <a:spcBef>
                <a:spcPts val="0"/>
              </a:spcBef>
              <a:spcAft>
                <a:spcPts val="0"/>
              </a:spcAft>
              <a:buNone/>
              <a:defRPr>
                <a:solidFill>
                  <a:schemeClr val="dk1"/>
                </a:solidFill>
              </a:defRPr>
            </a:lvl5pPr>
            <a:lvl6pPr lvl="5" rtl="0">
              <a:spcBef>
                <a:spcPts val="0"/>
              </a:spcBef>
              <a:spcAft>
                <a:spcPts val="0"/>
              </a:spcAft>
              <a:buNone/>
              <a:defRPr>
                <a:solidFill>
                  <a:schemeClr val="dk1"/>
                </a:solidFill>
              </a:defRPr>
            </a:lvl6pPr>
            <a:lvl7pPr lvl="6" rtl="0">
              <a:spcBef>
                <a:spcPts val="0"/>
              </a:spcBef>
              <a:spcAft>
                <a:spcPts val="0"/>
              </a:spcAft>
              <a:buNone/>
              <a:defRPr>
                <a:solidFill>
                  <a:schemeClr val="dk1"/>
                </a:solidFill>
              </a:defRPr>
            </a:lvl7pPr>
            <a:lvl8pPr lvl="7" rtl="0">
              <a:spcBef>
                <a:spcPts val="0"/>
              </a:spcBef>
              <a:spcAft>
                <a:spcPts val="0"/>
              </a:spcAft>
              <a:buNone/>
              <a:defRPr>
                <a:solidFill>
                  <a:schemeClr val="dk1"/>
                </a:solidFill>
              </a:defRPr>
            </a:lvl8pPr>
            <a:lvl9pPr lvl="8" rtl="0">
              <a:spcBef>
                <a:spcPts val="0"/>
              </a:spcBef>
              <a:spcAft>
                <a:spcPts val="0"/>
              </a:spcAft>
              <a:buNone/>
              <a:defRPr>
                <a:solidFill>
                  <a:schemeClr val="dk1"/>
                </a:solidFill>
              </a:defRPr>
            </a:lvl9pPr>
          </a:lstStyle>
          <a:p>
            <a:endParaRPr/>
          </a:p>
        </p:txBody>
      </p:sp>
      <p:sp>
        <p:nvSpPr>
          <p:cNvPr id="971" name="Google Shape;971;p13"/>
          <p:cNvSpPr txBox="1">
            <a:spLocks noGrp="1"/>
          </p:cNvSpPr>
          <p:nvPr>
            <p:ph type="title" idx="21" hasCustomPrompt="1"/>
          </p:nvPr>
        </p:nvSpPr>
        <p:spPr>
          <a:xfrm>
            <a:off x="6161423" y="5234893"/>
            <a:ext cx="841200" cy="560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r>
              <a:t>xx%</a:t>
            </a:r>
          </a:p>
        </p:txBody>
      </p:sp>
      <p:grpSp>
        <p:nvGrpSpPr>
          <p:cNvPr id="972" name="Google Shape;972;p13"/>
          <p:cNvGrpSpPr/>
          <p:nvPr/>
        </p:nvGrpSpPr>
        <p:grpSpPr>
          <a:xfrm>
            <a:off x="1417667" y="1108234"/>
            <a:ext cx="592367" cy="531367"/>
            <a:chOff x="2495125" y="2142250"/>
            <a:chExt cx="444275" cy="398525"/>
          </a:xfrm>
        </p:grpSpPr>
        <p:sp>
          <p:nvSpPr>
            <p:cNvPr id="973" name="Google Shape;973;p13"/>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13"/>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5" name="Google Shape;975;p13"/>
          <p:cNvGrpSpPr/>
          <p:nvPr/>
        </p:nvGrpSpPr>
        <p:grpSpPr>
          <a:xfrm>
            <a:off x="10419001" y="5951667"/>
            <a:ext cx="388500" cy="375167"/>
            <a:chOff x="3243875" y="2372825"/>
            <a:chExt cx="291375" cy="281375"/>
          </a:xfrm>
        </p:grpSpPr>
        <p:sp>
          <p:nvSpPr>
            <p:cNvPr id="976" name="Google Shape;976;p13"/>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 name="Google Shape;977;p13"/>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13"/>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13"/>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13"/>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13"/>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13"/>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13"/>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 name="Google Shape;984;p13"/>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 name="Google Shape;985;p13"/>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6" name="Google Shape;986;p13"/>
          <p:cNvGrpSpPr/>
          <p:nvPr/>
        </p:nvGrpSpPr>
        <p:grpSpPr>
          <a:xfrm>
            <a:off x="10071401" y="934467"/>
            <a:ext cx="222233" cy="224767"/>
            <a:chOff x="4954425" y="2036375"/>
            <a:chExt cx="166675" cy="168575"/>
          </a:xfrm>
        </p:grpSpPr>
        <p:sp>
          <p:nvSpPr>
            <p:cNvPr id="987" name="Google Shape;987;p13"/>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 name="Google Shape;988;p13"/>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89" name="Google Shape;989;p13"/>
          <p:cNvSpPr/>
          <p:nvPr/>
        </p:nvSpPr>
        <p:spPr>
          <a:xfrm>
            <a:off x="2503401" y="718733"/>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90" name="Google Shape;990;p13"/>
          <p:cNvSpPr/>
          <p:nvPr/>
        </p:nvSpPr>
        <p:spPr>
          <a:xfrm>
            <a:off x="10958000" y="5420001"/>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02253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991"/>
        <p:cNvGrpSpPr/>
        <p:nvPr/>
      </p:nvGrpSpPr>
      <p:grpSpPr>
        <a:xfrm>
          <a:off x="0" y="0"/>
          <a:ext cx="0" cy="0"/>
          <a:chOff x="0" y="0"/>
          <a:chExt cx="0" cy="0"/>
        </a:xfrm>
      </p:grpSpPr>
      <p:grpSp>
        <p:nvGrpSpPr>
          <p:cNvPr id="992" name="Google Shape;992;p14"/>
          <p:cNvGrpSpPr/>
          <p:nvPr/>
        </p:nvGrpSpPr>
        <p:grpSpPr>
          <a:xfrm>
            <a:off x="527859" y="292693"/>
            <a:ext cx="11358487" cy="6384375"/>
            <a:chOff x="395894" y="219519"/>
            <a:chExt cx="8518865" cy="4788281"/>
          </a:xfrm>
        </p:grpSpPr>
        <p:sp>
          <p:nvSpPr>
            <p:cNvPr id="993" name="Google Shape;993;p14"/>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94" name="Google Shape;994;p14"/>
            <p:cNvGrpSpPr/>
            <p:nvPr/>
          </p:nvGrpSpPr>
          <p:grpSpPr>
            <a:xfrm>
              <a:off x="8341543" y="2282008"/>
              <a:ext cx="569676" cy="380612"/>
              <a:chOff x="8341543" y="2282008"/>
              <a:chExt cx="569676" cy="380612"/>
            </a:xfrm>
          </p:grpSpPr>
          <p:sp>
            <p:nvSpPr>
              <p:cNvPr id="995" name="Google Shape;995;p14"/>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 name="Google Shape;996;p14"/>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97" name="Google Shape;997;p14"/>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98" name="Google Shape;998;p14"/>
            <p:cNvGrpSpPr/>
            <p:nvPr/>
          </p:nvGrpSpPr>
          <p:grpSpPr>
            <a:xfrm>
              <a:off x="8341543" y="1721094"/>
              <a:ext cx="569676" cy="380612"/>
              <a:chOff x="8341543" y="1721094"/>
              <a:chExt cx="569676" cy="380612"/>
            </a:xfrm>
          </p:grpSpPr>
          <p:sp>
            <p:nvSpPr>
              <p:cNvPr id="999" name="Google Shape;999;p14"/>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14"/>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01" name="Google Shape;1001;p14"/>
            <p:cNvGrpSpPr/>
            <p:nvPr/>
          </p:nvGrpSpPr>
          <p:grpSpPr>
            <a:xfrm>
              <a:off x="8346273" y="1183592"/>
              <a:ext cx="568486" cy="388014"/>
              <a:chOff x="8346273" y="1183592"/>
              <a:chExt cx="568486" cy="388014"/>
            </a:xfrm>
          </p:grpSpPr>
          <p:sp>
            <p:nvSpPr>
              <p:cNvPr id="1002" name="Google Shape;1002;p14"/>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 name="Google Shape;1003;p14"/>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04" name="Google Shape;1004;p14"/>
            <p:cNvGrpSpPr/>
            <p:nvPr/>
          </p:nvGrpSpPr>
          <p:grpSpPr>
            <a:xfrm>
              <a:off x="8341543" y="606635"/>
              <a:ext cx="569676" cy="388014"/>
              <a:chOff x="8341543" y="606635"/>
              <a:chExt cx="569676" cy="388014"/>
            </a:xfrm>
          </p:grpSpPr>
          <p:sp>
            <p:nvSpPr>
              <p:cNvPr id="1005" name="Google Shape;1005;p14"/>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 name="Google Shape;1006;p14"/>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07" name="Google Shape;1007;p14"/>
            <p:cNvGrpSpPr/>
            <p:nvPr/>
          </p:nvGrpSpPr>
          <p:grpSpPr>
            <a:xfrm>
              <a:off x="8341543" y="2842933"/>
              <a:ext cx="569676" cy="380612"/>
              <a:chOff x="8341543" y="2282008"/>
              <a:chExt cx="569676" cy="380612"/>
            </a:xfrm>
          </p:grpSpPr>
          <p:sp>
            <p:nvSpPr>
              <p:cNvPr id="1008" name="Google Shape;1008;p14"/>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14"/>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10" name="Google Shape;1010;p14"/>
            <p:cNvGrpSpPr/>
            <p:nvPr/>
          </p:nvGrpSpPr>
          <p:grpSpPr>
            <a:xfrm>
              <a:off x="8341543" y="3403858"/>
              <a:ext cx="569676" cy="380612"/>
              <a:chOff x="8341543" y="2282008"/>
              <a:chExt cx="569676" cy="380612"/>
            </a:xfrm>
          </p:grpSpPr>
          <p:sp>
            <p:nvSpPr>
              <p:cNvPr id="1011" name="Google Shape;1011;p14"/>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 name="Google Shape;1012;p14"/>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3" name="Google Shape;1013;p14"/>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 name="Google Shape;1014;p14"/>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5" name="Google Shape;1015;p14"/>
          <p:cNvSpPr txBox="1">
            <a:spLocks noGrp="1"/>
          </p:cNvSpPr>
          <p:nvPr>
            <p:ph type="title"/>
          </p:nvPr>
        </p:nvSpPr>
        <p:spPr>
          <a:xfrm>
            <a:off x="968300" y="588467"/>
            <a:ext cx="10255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016" name="Google Shape;1016;p14"/>
          <p:cNvGrpSpPr/>
          <p:nvPr/>
        </p:nvGrpSpPr>
        <p:grpSpPr>
          <a:xfrm>
            <a:off x="1033401" y="6048867"/>
            <a:ext cx="592367" cy="531367"/>
            <a:chOff x="2495125" y="2142250"/>
            <a:chExt cx="444275" cy="398525"/>
          </a:xfrm>
        </p:grpSpPr>
        <p:sp>
          <p:nvSpPr>
            <p:cNvPr id="1017" name="Google Shape;1017;p14"/>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14"/>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19" name="Google Shape;1019;p14"/>
          <p:cNvGrpSpPr/>
          <p:nvPr/>
        </p:nvGrpSpPr>
        <p:grpSpPr>
          <a:xfrm>
            <a:off x="9654334" y="531134"/>
            <a:ext cx="388500" cy="375167"/>
            <a:chOff x="3243875" y="2372825"/>
            <a:chExt cx="291375" cy="281375"/>
          </a:xfrm>
        </p:grpSpPr>
        <p:sp>
          <p:nvSpPr>
            <p:cNvPr id="1020" name="Google Shape;1020;p14"/>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 name="Google Shape;1021;p14"/>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 name="Google Shape;1022;p14"/>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 name="Google Shape;1023;p14"/>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14"/>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14"/>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14"/>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14"/>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14"/>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14"/>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30" name="Google Shape;1030;p14"/>
          <p:cNvGrpSpPr/>
          <p:nvPr/>
        </p:nvGrpSpPr>
        <p:grpSpPr>
          <a:xfrm>
            <a:off x="10756001" y="1352051"/>
            <a:ext cx="222233" cy="224767"/>
            <a:chOff x="4954425" y="2036375"/>
            <a:chExt cx="166675" cy="168575"/>
          </a:xfrm>
        </p:grpSpPr>
        <p:sp>
          <p:nvSpPr>
            <p:cNvPr id="1031" name="Google Shape;1031;p14"/>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14"/>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33" name="Google Shape;1033;p14"/>
          <p:cNvSpPr/>
          <p:nvPr/>
        </p:nvSpPr>
        <p:spPr>
          <a:xfrm>
            <a:off x="2064234" y="6364967"/>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4" name="Google Shape;1034;p14"/>
          <p:cNvSpPr/>
          <p:nvPr/>
        </p:nvSpPr>
        <p:spPr>
          <a:xfrm>
            <a:off x="10613567" y="5869085"/>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35" name="Google Shape;1035;p14"/>
          <p:cNvGrpSpPr/>
          <p:nvPr/>
        </p:nvGrpSpPr>
        <p:grpSpPr>
          <a:xfrm>
            <a:off x="1033401" y="5644334"/>
            <a:ext cx="222233" cy="224767"/>
            <a:chOff x="4954425" y="2036375"/>
            <a:chExt cx="166675" cy="168575"/>
          </a:xfrm>
        </p:grpSpPr>
        <p:sp>
          <p:nvSpPr>
            <p:cNvPr id="1036" name="Google Shape;1036;p14"/>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 name="Google Shape;1037;p14"/>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38" name="Google Shape;1038;p14"/>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9" name="Google Shape;1039;p14"/>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0" name="Google Shape;1040;p14"/>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1" name="Google Shape;1041;p14"/>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2" name="Google Shape;1042;p14"/>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3" name="Google Shape;1043;p14"/>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4" name="Google Shape;1044;p14"/>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5" name="Google Shape;1045;p14"/>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6" name="Google Shape;1046;p14"/>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7" name="Google Shape;1047;p14"/>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8" name="Google Shape;1048;p14"/>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49" name="Google Shape;1049;p14"/>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0" name="Google Shape;1050;p14"/>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1" name="Google Shape;1051;p14"/>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2" name="Google Shape;1052;p14"/>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3" name="Google Shape;1053;p14"/>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4" name="Google Shape;1054;p14"/>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5" name="Google Shape;1055;p14"/>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6" name="Google Shape;1056;p14"/>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7" name="Google Shape;1057;p14"/>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8" name="Google Shape;1058;p14"/>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9" name="Google Shape;1059;p14"/>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0" name="Google Shape;1060;p14"/>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1" name="Google Shape;1061;p14"/>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2" name="Google Shape;1062;p14"/>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3" name="Google Shape;1063;p14"/>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4" name="Google Shape;1064;p14"/>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5" name="Google Shape;1065;p14"/>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6" name="Google Shape;1066;p14"/>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7" name="Google Shape;1067;p14"/>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8" name="Google Shape;1068;p14"/>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9" name="Google Shape;1069;p14"/>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0" name="Google Shape;1070;p14"/>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1" name="Google Shape;1071;p14"/>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2" name="Google Shape;1072;p14"/>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3" name="Google Shape;1073;p14"/>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4" name="Google Shape;1074;p14"/>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5" name="Google Shape;1075;p14"/>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6" name="Google Shape;1076;p14"/>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7" name="Google Shape;1077;p14"/>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8" name="Google Shape;1078;p14"/>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79" name="Google Shape;1079;p14"/>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0" name="Google Shape;1080;p14"/>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1" name="Google Shape;1081;p14"/>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2" name="Google Shape;1082;p14"/>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3" name="Google Shape;1083;p14"/>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4" name="Google Shape;1084;p14"/>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5" name="Google Shape;1085;p14"/>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6" name="Google Shape;1086;p14"/>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87" name="Google Shape;1087;p14"/>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033987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185"/>
        <p:cNvGrpSpPr/>
        <p:nvPr/>
      </p:nvGrpSpPr>
      <p:grpSpPr>
        <a:xfrm>
          <a:off x="0" y="0"/>
          <a:ext cx="0" cy="0"/>
          <a:chOff x="0" y="0"/>
          <a:chExt cx="0" cy="0"/>
        </a:xfrm>
      </p:grpSpPr>
      <p:grpSp>
        <p:nvGrpSpPr>
          <p:cNvPr id="1186" name="Google Shape;1186;p16"/>
          <p:cNvGrpSpPr/>
          <p:nvPr/>
        </p:nvGrpSpPr>
        <p:grpSpPr>
          <a:xfrm>
            <a:off x="527859" y="292693"/>
            <a:ext cx="11358487" cy="6384375"/>
            <a:chOff x="395894" y="219519"/>
            <a:chExt cx="8518865" cy="4788281"/>
          </a:xfrm>
        </p:grpSpPr>
        <p:sp>
          <p:nvSpPr>
            <p:cNvPr id="1187" name="Google Shape;1187;p16"/>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88" name="Google Shape;1188;p16"/>
            <p:cNvGrpSpPr/>
            <p:nvPr/>
          </p:nvGrpSpPr>
          <p:grpSpPr>
            <a:xfrm>
              <a:off x="8341543" y="2282008"/>
              <a:ext cx="569676" cy="380612"/>
              <a:chOff x="8341543" y="2282008"/>
              <a:chExt cx="569676" cy="380612"/>
            </a:xfrm>
          </p:grpSpPr>
          <p:sp>
            <p:nvSpPr>
              <p:cNvPr id="1189" name="Google Shape;1189;p1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1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91" name="Google Shape;1191;p16"/>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92" name="Google Shape;1192;p16"/>
            <p:cNvGrpSpPr/>
            <p:nvPr/>
          </p:nvGrpSpPr>
          <p:grpSpPr>
            <a:xfrm>
              <a:off x="8341543" y="1721094"/>
              <a:ext cx="569676" cy="380612"/>
              <a:chOff x="8341543" y="1721094"/>
              <a:chExt cx="569676" cy="380612"/>
            </a:xfrm>
          </p:grpSpPr>
          <p:sp>
            <p:nvSpPr>
              <p:cNvPr id="1193" name="Google Shape;1193;p16"/>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4" name="Google Shape;1194;p16"/>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5" name="Google Shape;1195;p16"/>
            <p:cNvGrpSpPr/>
            <p:nvPr/>
          </p:nvGrpSpPr>
          <p:grpSpPr>
            <a:xfrm>
              <a:off x="8346273" y="1183592"/>
              <a:ext cx="568486" cy="388014"/>
              <a:chOff x="8346273" y="1183592"/>
              <a:chExt cx="568486" cy="388014"/>
            </a:xfrm>
          </p:grpSpPr>
          <p:sp>
            <p:nvSpPr>
              <p:cNvPr id="1196" name="Google Shape;1196;p16"/>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16"/>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8" name="Google Shape;1198;p16"/>
            <p:cNvGrpSpPr/>
            <p:nvPr/>
          </p:nvGrpSpPr>
          <p:grpSpPr>
            <a:xfrm>
              <a:off x="8341543" y="606635"/>
              <a:ext cx="569676" cy="388014"/>
              <a:chOff x="8341543" y="606635"/>
              <a:chExt cx="569676" cy="388014"/>
            </a:xfrm>
          </p:grpSpPr>
          <p:sp>
            <p:nvSpPr>
              <p:cNvPr id="1199" name="Google Shape;1199;p16"/>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16"/>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01" name="Google Shape;1201;p16"/>
            <p:cNvGrpSpPr/>
            <p:nvPr/>
          </p:nvGrpSpPr>
          <p:grpSpPr>
            <a:xfrm>
              <a:off x="8341543" y="2842933"/>
              <a:ext cx="569676" cy="380612"/>
              <a:chOff x="8341543" y="2282008"/>
              <a:chExt cx="569676" cy="380612"/>
            </a:xfrm>
          </p:grpSpPr>
          <p:sp>
            <p:nvSpPr>
              <p:cNvPr id="1202" name="Google Shape;1202;p1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1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04" name="Google Shape;1204;p16"/>
            <p:cNvGrpSpPr/>
            <p:nvPr/>
          </p:nvGrpSpPr>
          <p:grpSpPr>
            <a:xfrm>
              <a:off x="8341543" y="3403858"/>
              <a:ext cx="569676" cy="380612"/>
              <a:chOff x="8341543" y="2282008"/>
              <a:chExt cx="569676" cy="380612"/>
            </a:xfrm>
          </p:grpSpPr>
          <p:sp>
            <p:nvSpPr>
              <p:cNvPr id="1205" name="Google Shape;1205;p16"/>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16"/>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07" name="Google Shape;1207;p16"/>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16"/>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09" name="Google Shape;1209;p16"/>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0" name="Google Shape;1210;p16"/>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1" name="Google Shape;1211;p16"/>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2" name="Google Shape;1212;p16"/>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3" name="Google Shape;1213;p16"/>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4" name="Google Shape;1214;p16"/>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5" name="Google Shape;1215;p16"/>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6" name="Google Shape;1216;p16"/>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7" name="Google Shape;1217;p16"/>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8" name="Google Shape;1218;p16"/>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9" name="Google Shape;1219;p16"/>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0" name="Google Shape;1220;p16"/>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1" name="Google Shape;1221;p16"/>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2" name="Google Shape;1222;p16"/>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3" name="Google Shape;1223;p16"/>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4" name="Google Shape;1224;p16"/>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5" name="Google Shape;1225;p16"/>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6" name="Google Shape;1226;p16"/>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7" name="Google Shape;1227;p16"/>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8" name="Google Shape;1228;p16"/>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9" name="Google Shape;1229;p16"/>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0" name="Google Shape;1230;p16"/>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1" name="Google Shape;1231;p16"/>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2" name="Google Shape;1232;p16"/>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3" name="Google Shape;1233;p16"/>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4" name="Google Shape;1234;p16"/>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5" name="Google Shape;1235;p16"/>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6" name="Google Shape;1236;p16"/>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7" name="Google Shape;1237;p16"/>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8" name="Google Shape;1238;p16"/>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39" name="Google Shape;1239;p16"/>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0" name="Google Shape;1240;p16"/>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1" name="Google Shape;1241;p16"/>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2" name="Google Shape;1242;p16"/>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3" name="Google Shape;1243;p16"/>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4" name="Google Shape;1244;p16"/>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5" name="Google Shape;1245;p16"/>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6" name="Google Shape;1246;p16"/>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7" name="Google Shape;1247;p16"/>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8" name="Google Shape;1248;p16"/>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49" name="Google Shape;1249;p16"/>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0" name="Google Shape;1250;p16"/>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1" name="Google Shape;1251;p16"/>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2" name="Google Shape;1252;p16"/>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3" name="Google Shape;1253;p16"/>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4" name="Google Shape;1254;p16"/>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5" name="Google Shape;1255;p16"/>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6" name="Google Shape;1256;p16"/>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7" name="Google Shape;1257;p16"/>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8" name="Google Shape;1258;p16"/>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59" name="Google Shape;1259;p16"/>
          <p:cNvGrpSpPr/>
          <p:nvPr/>
        </p:nvGrpSpPr>
        <p:grpSpPr>
          <a:xfrm>
            <a:off x="968285" y="6000567"/>
            <a:ext cx="388500" cy="375167"/>
            <a:chOff x="3243875" y="2372825"/>
            <a:chExt cx="291375" cy="281375"/>
          </a:xfrm>
        </p:grpSpPr>
        <p:sp>
          <p:nvSpPr>
            <p:cNvPr id="1260" name="Google Shape;1260;p16"/>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16"/>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16"/>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16"/>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16"/>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5" name="Google Shape;1265;p16"/>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6" name="Google Shape;1266;p16"/>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7" name="Google Shape;1267;p16"/>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8" name="Google Shape;1268;p16"/>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9" name="Google Shape;1269;p16"/>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70" name="Google Shape;1270;p16"/>
          <p:cNvSpPr/>
          <p:nvPr/>
        </p:nvSpPr>
        <p:spPr>
          <a:xfrm>
            <a:off x="9780800" y="677434"/>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71" name="Google Shape;1271;p16"/>
          <p:cNvGrpSpPr/>
          <p:nvPr/>
        </p:nvGrpSpPr>
        <p:grpSpPr>
          <a:xfrm>
            <a:off x="2019934" y="606334"/>
            <a:ext cx="222233" cy="224767"/>
            <a:chOff x="4954425" y="2036375"/>
            <a:chExt cx="166675" cy="168575"/>
          </a:xfrm>
        </p:grpSpPr>
        <p:sp>
          <p:nvSpPr>
            <p:cNvPr id="1272" name="Google Shape;1272;p16"/>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 name="Google Shape;1273;p16"/>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74" name="Google Shape;1274;p16"/>
          <p:cNvSpPr/>
          <p:nvPr/>
        </p:nvSpPr>
        <p:spPr>
          <a:xfrm>
            <a:off x="1903933" y="6375718"/>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2340472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1371"/>
        <p:cNvGrpSpPr/>
        <p:nvPr/>
      </p:nvGrpSpPr>
      <p:grpSpPr>
        <a:xfrm>
          <a:off x="0" y="0"/>
          <a:ext cx="0" cy="0"/>
          <a:chOff x="0" y="0"/>
          <a:chExt cx="0" cy="0"/>
        </a:xfrm>
      </p:grpSpPr>
      <p:grpSp>
        <p:nvGrpSpPr>
          <p:cNvPr id="1372" name="Google Shape;1372;p18"/>
          <p:cNvGrpSpPr/>
          <p:nvPr/>
        </p:nvGrpSpPr>
        <p:grpSpPr>
          <a:xfrm>
            <a:off x="527859" y="292693"/>
            <a:ext cx="11358487" cy="6384375"/>
            <a:chOff x="395894" y="219519"/>
            <a:chExt cx="8518865" cy="4788281"/>
          </a:xfrm>
        </p:grpSpPr>
        <p:sp>
          <p:nvSpPr>
            <p:cNvPr id="1373" name="Google Shape;1373;p18"/>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374" name="Google Shape;1374;p18"/>
            <p:cNvGrpSpPr/>
            <p:nvPr/>
          </p:nvGrpSpPr>
          <p:grpSpPr>
            <a:xfrm>
              <a:off x="8341543" y="2282008"/>
              <a:ext cx="569676" cy="380612"/>
              <a:chOff x="8341543" y="2282008"/>
              <a:chExt cx="569676" cy="380612"/>
            </a:xfrm>
          </p:grpSpPr>
          <p:sp>
            <p:nvSpPr>
              <p:cNvPr id="1375" name="Google Shape;1375;p1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6" name="Google Shape;1376;p1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77" name="Google Shape;1377;p18"/>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378" name="Google Shape;1378;p18"/>
            <p:cNvGrpSpPr/>
            <p:nvPr/>
          </p:nvGrpSpPr>
          <p:grpSpPr>
            <a:xfrm>
              <a:off x="8341543" y="1721094"/>
              <a:ext cx="569676" cy="380612"/>
              <a:chOff x="8341543" y="1721094"/>
              <a:chExt cx="569676" cy="380612"/>
            </a:xfrm>
          </p:grpSpPr>
          <p:sp>
            <p:nvSpPr>
              <p:cNvPr id="1379" name="Google Shape;1379;p18"/>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0" name="Google Shape;1380;p18"/>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81" name="Google Shape;1381;p18"/>
            <p:cNvGrpSpPr/>
            <p:nvPr/>
          </p:nvGrpSpPr>
          <p:grpSpPr>
            <a:xfrm>
              <a:off x="8346273" y="1183592"/>
              <a:ext cx="568486" cy="388014"/>
              <a:chOff x="8346273" y="1183592"/>
              <a:chExt cx="568486" cy="388014"/>
            </a:xfrm>
          </p:grpSpPr>
          <p:sp>
            <p:nvSpPr>
              <p:cNvPr id="1382" name="Google Shape;1382;p18"/>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3" name="Google Shape;1383;p18"/>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84" name="Google Shape;1384;p18"/>
            <p:cNvGrpSpPr/>
            <p:nvPr/>
          </p:nvGrpSpPr>
          <p:grpSpPr>
            <a:xfrm>
              <a:off x="8341543" y="606635"/>
              <a:ext cx="569676" cy="388014"/>
              <a:chOff x="8341543" y="606635"/>
              <a:chExt cx="569676" cy="388014"/>
            </a:xfrm>
          </p:grpSpPr>
          <p:sp>
            <p:nvSpPr>
              <p:cNvPr id="1385" name="Google Shape;1385;p18"/>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6" name="Google Shape;1386;p18"/>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87" name="Google Shape;1387;p18"/>
            <p:cNvGrpSpPr/>
            <p:nvPr/>
          </p:nvGrpSpPr>
          <p:grpSpPr>
            <a:xfrm>
              <a:off x="8341543" y="2842933"/>
              <a:ext cx="569676" cy="380612"/>
              <a:chOff x="8341543" y="2282008"/>
              <a:chExt cx="569676" cy="380612"/>
            </a:xfrm>
          </p:grpSpPr>
          <p:sp>
            <p:nvSpPr>
              <p:cNvPr id="1388" name="Google Shape;1388;p1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9" name="Google Shape;1389;p1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90" name="Google Shape;1390;p18"/>
            <p:cNvGrpSpPr/>
            <p:nvPr/>
          </p:nvGrpSpPr>
          <p:grpSpPr>
            <a:xfrm>
              <a:off x="8341543" y="3403858"/>
              <a:ext cx="569676" cy="380612"/>
              <a:chOff x="8341543" y="2282008"/>
              <a:chExt cx="569676" cy="380612"/>
            </a:xfrm>
          </p:grpSpPr>
          <p:sp>
            <p:nvSpPr>
              <p:cNvPr id="1391" name="Google Shape;1391;p18"/>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2" name="Google Shape;1392;p18"/>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93" name="Google Shape;1393;p18"/>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4" name="Google Shape;1394;p18"/>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95" name="Google Shape;1395;p18"/>
          <p:cNvSpPr/>
          <p:nvPr/>
        </p:nvSpPr>
        <p:spPr>
          <a:xfrm>
            <a:off x="728423" y="1255918"/>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6" name="Google Shape;1396;p18"/>
          <p:cNvSpPr/>
          <p:nvPr/>
        </p:nvSpPr>
        <p:spPr>
          <a:xfrm>
            <a:off x="374701" y="1288786"/>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7" name="Google Shape;1397;p18"/>
          <p:cNvSpPr/>
          <p:nvPr/>
        </p:nvSpPr>
        <p:spPr>
          <a:xfrm>
            <a:off x="406276" y="13989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8" name="Google Shape;1398;p18"/>
          <p:cNvSpPr/>
          <p:nvPr/>
        </p:nvSpPr>
        <p:spPr>
          <a:xfrm>
            <a:off x="807362" y="1343045"/>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9" name="Google Shape;1399;p18"/>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0" name="Google Shape;1400;p18"/>
          <p:cNvSpPr/>
          <p:nvPr/>
        </p:nvSpPr>
        <p:spPr>
          <a:xfrm>
            <a:off x="374701"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1" name="Google Shape;1401;p18"/>
          <p:cNvSpPr/>
          <p:nvPr/>
        </p:nvSpPr>
        <p:spPr>
          <a:xfrm>
            <a:off x="406276" y="18739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2" name="Google Shape;1402;p18"/>
          <p:cNvSpPr/>
          <p:nvPr/>
        </p:nvSpPr>
        <p:spPr>
          <a:xfrm>
            <a:off x="807362"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3" name="Google Shape;1403;p18"/>
          <p:cNvSpPr/>
          <p:nvPr/>
        </p:nvSpPr>
        <p:spPr>
          <a:xfrm>
            <a:off x="376289"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4" name="Google Shape;1404;p18"/>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5" name="Google Shape;1405;p18"/>
          <p:cNvSpPr/>
          <p:nvPr/>
        </p:nvSpPr>
        <p:spPr>
          <a:xfrm>
            <a:off x="374701" y="2240534"/>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6" name="Google Shape;1406;p18"/>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7" name="Google Shape;1407;p18"/>
          <p:cNvSpPr/>
          <p:nvPr/>
        </p:nvSpPr>
        <p:spPr>
          <a:xfrm>
            <a:off x="807362" y="22947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8" name="Google Shape;1408;p18"/>
          <p:cNvSpPr/>
          <p:nvPr/>
        </p:nvSpPr>
        <p:spPr>
          <a:xfrm>
            <a:off x="376289" y="2255317"/>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9" name="Google Shape;1409;p18"/>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0" name="Google Shape;1410;p18"/>
          <p:cNvSpPr/>
          <p:nvPr/>
        </p:nvSpPr>
        <p:spPr>
          <a:xfrm>
            <a:off x="374701" y="2717213"/>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1" name="Google Shape;1411;p18"/>
          <p:cNvSpPr/>
          <p:nvPr/>
        </p:nvSpPr>
        <p:spPr>
          <a:xfrm>
            <a:off x="406276" y="2825730"/>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2" name="Google Shape;1412;p18"/>
          <p:cNvSpPr/>
          <p:nvPr/>
        </p:nvSpPr>
        <p:spPr>
          <a:xfrm>
            <a:off x="807362"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3" name="Google Shape;1413;p18"/>
          <p:cNvSpPr/>
          <p:nvPr/>
        </p:nvSpPr>
        <p:spPr>
          <a:xfrm>
            <a:off x="376289"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4" name="Google Shape;1414;p18"/>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5" name="Google Shape;1415;p18"/>
          <p:cNvSpPr/>
          <p:nvPr/>
        </p:nvSpPr>
        <p:spPr>
          <a:xfrm>
            <a:off x="374701" y="3192282"/>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6" name="Google Shape;1416;p18"/>
          <p:cNvSpPr/>
          <p:nvPr/>
        </p:nvSpPr>
        <p:spPr>
          <a:xfrm>
            <a:off x="406276" y="3300757"/>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7" name="Google Shape;1417;p18"/>
          <p:cNvSpPr/>
          <p:nvPr/>
        </p:nvSpPr>
        <p:spPr>
          <a:xfrm>
            <a:off x="807362" y="3246497"/>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8" name="Google Shape;1418;p18"/>
          <p:cNvSpPr/>
          <p:nvPr/>
        </p:nvSpPr>
        <p:spPr>
          <a:xfrm>
            <a:off x="376289"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9" name="Google Shape;1419;p18"/>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0" name="Google Shape;1420;p18"/>
          <p:cNvSpPr/>
          <p:nvPr/>
        </p:nvSpPr>
        <p:spPr>
          <a:xfrm>
            <a:off x="374701"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1" name="Google Shape;1421;p18"/>
          <p:cNvSpPr/>
          <p:nvPr/>
        </p:nvSpPr>
        <p:spPr>
          <a:xfrm>
            <a:off x="406276" y="3777434"/>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2" name="Google Shape;1422;p18"/>
          <p:cNvSpPr/>
          <p:nvPr/>
        </p:nvSpPr>
        <p:spPr>
          <a:xfrm>
            <a:off x="807362"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3" name="Google Shape;1423;p18"/>
          <p:cNvSpPr/>
          <p:nvPr/>
        </p:nvSpPr>
        <p:spPr>
          <a:xfrm>
            <a:off x="376289" y="3682090"/>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4" name="Google Shape;1424;p18"/>
          <p:cNvSpPr/>
          <p:nvPr/>
        </p:nvSpPr>
        <p:spPr>
          <a:xfrm>
            <a:off x="728423" y="4111118"/>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5" name="Google Shape;1425;p18"/>
          <p:cNvSpPr/>
          <p:nvPr/>
        </p:nvSpPr>
        <p:spPr>
          <a:xfrm>
            <a:off x="374701" y="4143986"/>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6" name="Google Shape;1426;p18"/>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7" name="Google Shape;1427;p18"/>
          <p:cNvSpPr/>
          <p:nvPr/>
        </p:nvSpPr>
        <p:spPr>
          <a:xfrm>
            <a:off x="807362" y="4198245"/>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8" name="Google Shape;1428;p18"/>
          <p:cNvSpPr/>
          <p:nvPr/>
        </p:nvSpPr>
        <p:spPr>
          <a:xfrm>
            <a:off x="376289"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29" name="Google Shape;1429;p18"/>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0" name="Google Shape;1430;p18"/>
          <p:cNvSpPr/>
          <p:nvPr/>
        </p:nvSpPr>
        <p:spPr>
          <a:xfrm>
            <a:off x="374701" y="4620665"/>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1" name="Google Shape;1431;p18"/>
          <p:cNvSpPr/>
          <p:nvPr/>
        </p:nvSpPr>
        <p:spPr>
          <a:xfrm>
            <a:off x="406276" y="4729182"/>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2" name="Google Shape;1432;p18"/>
          <p:cNvSpPr/>
          <p:nvPr/>
        </p:nvSpPr>
        <p:spPr>
          <a:xfrm>
            <a:off x="807362"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3" name="Google Shape;1433;p18"/>
          <p:cNvSpPr/>
          <p:nvPr/>
        </p:nvSpPr>
        <p:spPr>
          <a:xfrm>
            <a:off x="376289" y="4633838"/>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4" name="Google Shape;1434;p18"/>
          <p:cNvSpPr/>
          <p:nvPr/>
        </p:nvSpPr>
        <p:spPr>
          <a:xfrm>
            <a:off x="728423" y="5061213"/>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5" name="Google Shape;1435;p18"/>
          <p:cNvSpPr/>
          <p:nvPr/>
        </p:nvSpPr>
        <p:spPr>
          <a:xfrm>
            <a:off x="374701" y="5095734"/>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6" name="Google Shape;1436;p18"/>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7" name="Google Shape;1437;p18"/>
          <p:cNvSpPr/>
          <p:nvPr/>
        </p:nvSpPr>
        <p:spPr>
          <a:xfrm>
            <a:off x="807362" y="5149993"/>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8" name="Google Shape;1438;p18"/>
          <p:cNvSpPr/>
          <p:nvPr/>
        </p:nvSpPr>
        <p:spPr>
          <a:xfrm>
            <a:off x="376289"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39" name="Google Shape;1439;p18"/>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0" name="Google Shape;1440;p18"/>
          <p:cNvSpPr/>
          <p:nvPr/>
        </p:nvSpPr>
        <p:spPr>
          <a:xfrm>
            <a:off x="374701" y="5570760"/>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1" name="Google Shape;1441;p18"/>
          <p:cNvSpPr/>
          <p:nvPr/>
        </p:nvSpPr>
        <p:spPr>
          <a:xfrm>
            <a:off x="406276" y="5680886"/>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2" name="Google Shape;1442;p18"/>
          <p:cNvSpPr/>
          <p:nvPr/>
        </p:nvSpPr>
        <p:spPr>
          <a:xfrm>
            <a:off x="807362" y="5625018"/>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3" name="Google Shape;1443;p18"/>
          <p:cNvSpPr/>
          <p:nvPr/>
        </p:nvSpPr>
        <p:spPr>
          <a:xfrm>
            <a:off x="376289"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4" name="Google Shape;1444;p18"/>
          <p:cNvSpPr/>
          <p:nvPr/>
        </p:nvSpPr>
        <p:spPr>
          <a:xfrm>
            <a:off x="376289"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5" name="Google Shape;1445;p18"/>
          <p:cNvSpPr/>
          <p:nvPr/>
        </p:nvSpPr>
        <p:spPr>
          <a:xfrm>
            <a:off x="305201" y="180913"/>
            <a:ext cx="1059620" cy="915619"/>
          </a:xfrm>
          <a:custGeom>
            <a:avLst/>
            <a:gdLst/>
            <a:ahLst/>
            <a:cxnLst/>
            <a:rect l="l" t="t" r="r" b="b"/>
            <a:pathLst>
              <a:path w="25370" h="21060" extrusionOk="0">
                <a:moveTo>
                  <a:pt x="20833" y="1"/>
                </a:moveTo>
                <a:lnTo>
                  <a:pt x="1" y="14443"/>
                </a:lnTo>
                <a:cubicBezTo>
                  <a:pt x="1" y="14443"/>
                  <a:pt x="1097" y="14443"/>
                  <a:pt x="1513" y="14972"/>
                </a:cubicBezTo>
                <a:cubicBezTo>
                  <a:pt x="1891" y="15540"/>
                  <a:pt x="1551" y="16371"/>
                  <a:pt x="1551" y="16371"/>
                </a:cubicBezTo>
                <a:cubicBezTo>
                  <a:pt x="1551" y="16371"/>
                  <a:pt x="2647" y="16371"/>
                  <a:pt x="3063" y="16938"/>
                </a:cubicBezTo>
                <a:cubicBezTo>
                  <a:pt x="3479" y="17543"/>
                  <a:pt x="3139" y="18867"/>
                  <a:pt x="3139" y="18867"/>
                </a:cubicBezTo>
                <a:cubicBezTo>
                  <a:pt x="3139" y="18867"/>
                  <a:pt x="4349" y="19018"/>
                  <a:pt x="4613" y="19396"/>
                </a:cubicBezTo>
                <a:cubicBezTo>
                  <a:pt x="4878" y="19774"/>
                  <a:pt x="4727" y="21060"/>
                  <a:pt x="4727" y="21060"/>
                </a:cubicBezTo>
                <a:lnTo>
                  <a:pt x="25370" y="6768"/>
                </a:lnTo>
                <a:cubicBezTo>
                  <a:pt x="23442" y="6579"/>
                  <a:pt x="23782" y="4575"/>
                  <a:pt x="23782" y="4575"/>
                </a:cubicBezTo>
                <a:cubicBezTo>
                  <a:pt x="23782" y="4575"/>
                  <a:pt x="22912" y="4235"/>
                  <a:pt x="22459" y="3819"/>
                </a:cubicBezTo>
                <a:cubicBezTo>
                  <a:pt x="22043" y="3403"/>
                  <a:pt x="22345" y="2156"/>
                  <a:pt x="22345" y="2156"/>
                </a:cubicBezTo>
                <a:cubicBezTo>
                  <a:pt x="22345" y="2156"/>
                  <a:pt x="21173" y="2118"/>
                  <a:pt x="20795" y="1626"/>
                </a:cubicBezTo>
                <a:cubicBezTo>
                  <a:pt x="20455" y="1135"/>
                  <a:pt x="20833" y="1"/>
                  <a:pt x="20833" y="1"/>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446" name="Google Shape;1446;p18"/>
          <p:cNvGrpSpPr/>
          <p:nvPr/>
        </p:nvGrpSpPr>
        <p:grpSpPr>
          <a:xfrm>
            <a:off x="1417667" y="1108234"/>
            <a:ext cx="592367" cy="531367"/>
            <a:chOff x="2495125" y="2142250"/>
            <a:chExt cx="444275" cy="398525"/>
          </a:xfrm>
        </p:grpSpPr>
        <p:sp>
          <p:nvSpPr>
            <p:cNvPr id="1447" name="Google Shape;1447;p18"/>
            <p:cNvSpPr/>
            <p:nvPr/>
          </p:nvSpPr>
          <p:spPr>
            <a:xfrm>
              <a:off x="2495125" y="2142250"/>
              <a:ext cx="444275" cy="398525"/>
            </a:xfrm>
            <a:custGeom>
              <a:avLst/>
              <a:gdLst/>
              <a:ahLst/>
              <a:cxnLst/>
              <a:rect l="l" t="t" r="r" b="b"/>
              <a:pathLst>
                <a:path w="17771" h="15941" extrusionOk="0">
                  <a:moveTo>
                    <a:pt x="6542" y="6116"/>
                  </a:moveTo>
                  <a:cubicBezTo>
                    <a:pt x="4437" y="1154"/>
                    <a:pt x="10201" y="1"/>
                    <a:pt x="9224" y="5866"/>
                  </a:cubicBezTo>
                  <a:cubicBezTo>
                    <a:pt x="11780" y="1003"/>
                    <a:pt x="16367" y="6718"/>
                    <a:pt x="10452" y="8021"/>
                  </a:cubicBezTo>
                  <a:cubicBezTo>
                    <a:pt x="17770" y="9525"/>
                    <a:pt x="12382" y="15139"/>
                    <a:pt x="9600" y="9976"/>
                  </a:cubicBezTo>
                  <a:cubicBezTo>
                    <a:pt x="11204" y="15891"/>
                    <a:pt x="5941" y="15941"/>
                    <a:pt x="7068" y="10252"/>
                  </a:cubicBezTo>
                  <a:cubicBezTo>
                    <a:pt x="4662" y="15565"/>
                    <a:pt x="1" y="11555"/>
                    <a:pt x="5414" y="8597"/>
                  </a:cubicBezTo>
                  <a:cubicBezTo>
                    <a:pt x="276" y="8597"/>
                    <a:pt x="1830" y="2031"/>
                    <a:pt x="6542" y="61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 name="Google Shape;1448;p18"/>
            <p:cNvSpPr/>
            <p:nvPr/>
          </p:nvSpPr>
          <p:spPr>
            <a:xfrm>
              <a:off x="2655525" y="2307050"/>
              <a:ext cx="94650" cy="73325"/>
            </a:xfrm>
            <a:custGeom>
              <a:avLst/>
              <a:gdLst/>
              <a:ahLst/>
              <a:cxnLst/>
              <a:rect l="l" t="t" r="r" b="b"/>
              <a:pathLst>
                <a:path w="3786" h="2933" extrusionOk="0">
                  <a:moveTo>
                    <a:pt x="1906" y="0"/>
                  </a:moveTo>
                  <a:cubicBezTo>
                    <a:pt x="1" y="0"/>
                    <a:pt x="1" y="2933"/>
                    <a:pt x="1906" y="2933"/>
                  </a:cubicBezTo>
                  <a:cubicBezTo>
                    <a:pt x="3785" y="2933"/>
                    <a:pt x="3785" y="0"/>
                    <a:pt x="1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49" name="Google Shape;1449;p18"/>
          <p:cNvGrpSpPr/>
          <p:nvPr/>
        </p:nvGrpSpPr>
        <p:grpSpPr>
          <a:xfrm>
            <a:off x="10419001" y="5951667"/>
            <a:ext cx="388500" cy="375167"/>
            <a:chOff x="3243875" y="2372825"/>
            <a:chExt cx="291375" cy="281375"/>
          </a:xfrm>
        </p:grpSpPr>
        <p:sp>
          <p:nvSpPr>
            <p:cNvPr id="1450" name="Google Shape;1450;p18"/>
            <p:cNvSpPr/>
            <p:nvPr/>
          </p:nvSpPr>
          <p:spPr>
            <a:xfrm>
              <a:off x="3287125" y="2403550"/>
              <a:ext cx="205525" cy="200525"/>
            </a:xfrm>
            <a:custGeom>
              <a:avLst/>
              <a:gdLst/>
              <a:ahLst/>
              <a:cxnLst/>
              <a:rect l="l" t="t" r="r" b="b"/>
              <a:pathLst>
                <a:path w="8221" h="8021" fill="none" extrusionOk="0">
                  <a:moveTo>
                    <a:pt x="8221" y="0"/>
                  </a:moveTo>
                  <a:cubicBezTo>
                    <a:pt x="5765" y="2982"/>
                    <a:pt x="2807" y="5338"/>
                    <a:pt x="0" y="802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 name="Google Shape;1451;p18"/>
            <p:cNvSpPr/>
            <p:nvPr/>
          </p:nvSpPr>
          <p:spPr>
            <a:xfrm>
              <a:off x="3304025" y="2403550"/>
              <a:ext cx="191125" cy="210550"/>
            </a:xfrm>
            <a:custGeom>
              <a:avLst/>
              <a:gdLst/>
              <a:ahLst/>
              <a:cxnLst/>
              <a:rect l="l" t="t" r="r" b="b"/>
              <a:pathLst>
                <a:path w="7645" h="8422" fill="none" extrusionOk="0">
                  <a:moveTo>
                    <a:pt x="1" y="0"/>
                  </a:moveTo>
                  <a:cubicBezTo>
                    <a:pt x="1404" y="1830"/>
                    <a:pt x="3159" y="3409"/>
                    <a:pt x="4738" y="5088"/>
                  </a:cubicBezTo>
                  <a:cubicBezTo>
                    <a:pt x="6066" y="6491"/>
                    <a:pt x="6292" y="6993"/>
                    <a:pt x="7645" y="842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 name="Google Shape;1452;p18"/>
            <p:cNvSpPr/>
            <p:nvPr/>
          </p:nvSpPr>
          <p:spPr>
            <a:xfrm>
              <a:off x="3396775" y="2372825"/>
              <a:ext cx="10675" cy="281375"/>
            </a:xfrm>
            <a:custGeom>
              <a:avLst/>
              <a:gdLst/>
              <a:ahLst/>
              <a:cxnLst/>
              <a:rect l="l" t="t" r="r" b="b"/>
              <a:pathLst>
                <a:path w="427" h="11255" fill="none" extrusionOk="0">
                  <a:moveTo>
                    <a:pt x="150" y="1"/>
                  </a:moveTo>
                  <a:cubicBezTo>
                    <a:pt x="75" y="2507"/>
                    <a:pt x="426" y="5013"/>
                    <a:pt x="150" y="7470"/>
                  </a:cubicBezTo>
                  <a:cubicBezTo>
                    <a:pt x="25" y="8798"/>
                    <a:pt x="0" y="9951"/>
                    <a:pt x="0" y="11254"/>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 name="Google Shape;1453;p18"/>
            <p:cNvSpPr/>
            <p:nvPr/>
          </p:nvSpPr>
          <p:spPr>
            <a:xfrm>
              <a:off x="3243875" y="2495650"/>
              <a:ext cx="285125" cy="10675"/>
            </a:xfrm>
            <a:custGeom>
              <a:avLst/>
              <a:gdLst/>
              <a:ahLst/>
              <a:cxnLst/>
              <a:rect l="l" t="t" r="r" b="b"/>
              <a:pathLst>
                <a:path w="11405" h="427" fill="none" extrusionOk="0">
                  <a:moveTo>
                    <a:pt x="11404" y="426"/>
                  </a:moveTo>
                  <a:cubicBezTo>
                    <a:pt x="7495" y="0"/>
                    <a:pt x="3886" y="201"/>
                    <a:pt x="1" y="50"/>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 name="Google Shape;1454;p18"/>
            <p:cNvSpPr/>
            <p:nvPr/>
          </p:nvSpPr>
          <p:spPr>
            <a:xfrm>
              <a:off x="3340375" y="2379100"/>
              <a:ext cx="104650" cy="267575"/>
            </a:xfrm>
            <a:custGeom>
              <a:avLst/>
              <a:gdLst/>
              <a:ahLst/>
              <a:cxnLst/>
              <a:rect l="l" t="t" r="r" b="b"/>
              <a:pathLst>
                <a:path w="4186" h="10703" fill="none" extrusionOk="0">
                  <a:moveTo>
                    <a:pt x="0" y="1"/>
                  </a:moveTo>
                  <a:cubicBezTo>
                    <a:pt x="1780" y="3409"/>
                    <a:pt x="2833" y="7043"/>
                    <a:pt x="4186" y="1070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 name="Google Shape;1455;p18"/>
            <p:cNvSpPr/>
            <p:nvPr/>
          </p:nvSpPr>
          <p:spPr>
            <a:xfrm>
              <a:off x="3267075" y="2458675"/>
              <a:ext cx="268175" cy="94000"/>
            </a:xfrm>
            <a:custGeom>
              <a:avLst/>
              <a:gdLst/>
              <a:ahLst/>
              <a:cxnLst/>
              <a:rect l="l" t="t" r="r" b="b"/>
              <a:pathLst>
                <a:path w="10727" h="3760" fill="none" extrusionOk="0">
                  <a:moveTo>
                    <a:pt x="0" y="3760"/>
                  </a:moveTo>
                  <a:cubicBezTo>
                    <a:pt x="2231" y="3184"/>
                    <a:pt x="4361" y="2181"/>
                    <a:pt x="6516" y="1379"/>
                  </a:cubicBezTo>
                  <a:cubicBezTo>
                    <a:pt x="8346" y="702"/>
                    <a:pt x="8897" y="677"/>
                    <a:pt x="10727" y="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 name="Google Shape;1456;p18"/>
            <p:cNvSpPr/>
            <p:nvPr/>
          </p:nvSpPr>
          <p:spPr>
            <a:xfrm>
              <a:off x="3276475" y="2451775"/>
              <a:ext cx="257525" cy="112825"/>
            </a:xfrm>
            <a:custGeom>
              <a:avLst/>
              <a:gdLst/>
              <a:ahLst/>
              <a:cxnLst/>
              <a:rect l="l" t="t" r="r" b="b"/>
              <a:pathLst>
                <a:path w="10301" h="4513" fill="none" extrusionOk="0">
                  <a:moveTo>
                    <a:pt x="0" y="1"/>
                  </a:moveTo>
                  <a:cubicBezTo>
                    <a:pt x="2281" y="1028"/>
                    <a:pt x="4712" y="1680"/>
                    <a:pt x="6867" y="2908"/>
                  </a:cubicBezTo>
                  <a:cubicBezTo>
                    <a:pt x="8045" y="3535"/>
                    <a:pt x="9098" y="4011"/>
                    <a:pt x="10301" y="4512"/>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 name="Google Shape;1457;p18"/>
            <p:cNvSpPr/>
            <p:nvPr/>
          </p:nvSpPr>
          <p:spPr>
            <a:xfrm>
              <a:off x="3329100" y="2385375"/>
              <a:ext cx="120325" cy="258800"/>
            </a:xfrm>
            <a:custGeom>
              <a:avLst/>
              <a:gdLst/>
              <a:ahLst/>
              <a:cxnLst/>
              <a:rect l="l" t="t" r="r" b="b"/>
              <a:pathLst>
                <a:path w="4813" h="10352" fill="none" extrusionOk="0">
                  <a:moveTo>
                    <a:pt x="4812" y="0"/>
                  </a:moveTo>
                  <a:cubicBezTo>
                    <a:pt x="2883" y="3434"/>
                    <a:pt x="1654" y="6842"/>
                    <a:pt x="0" y="10351"/>
                  </a:cubicBezTo>
                </a:path>
              </a:pathLst>
            </a:custGeom>
            <a:noFill/>
            <a:ln w="2945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 name="Google Shape;1458;p18"/>
            <p:cNvSpPr/>
            <p:nvPr/>
          </p:nvSpPr>
          <p:spPr>
            <a:xfrm>
              <a:off x="3327850" y="2438625"/>
              <a:ext cx="133475" cy="132850"/>
            </a:xfrm>
            <a:custGeom>
              <a:avLst/>
              <a:gdLst/>
              <a:ahLst/>
              <a:cxnLst/>
              <a:rect l="l" t="t" r="r" b="b"/>
              <a:pathLst>
                <a:path w="5339" h="5314" extrusionOk="0">
                  <a:moveTo>
                    <a:pt x="4887" y="1830"/>
                  </a:moveTo>
                  <a:cubicBezTo>
                    <a:pt x="5339" y="3058"/>
                    <a:pt x="4712" y="4412"/>
                    <a:pt x="3484" y="4863"/>
                  </a:cubicBezTo>
                  <a:cubicBezTo>
                    <a:pt x="2281" y="5314"/>
                    <a:pt x="928" y="4687"/>
                    <a:pt x="451" y="3484"/>
                  </a:cubicBezTo>
                  <a:cubicBezTo>
                    <a:pt x="0" y="2256"/>
                    <a:pt x="627" y="903"/>
                    <a:pt x="1855" y="452"/>
                  </a:cubicBezTo>
                  <a:cubicBezTo>
                    <a:pt x="3058" y="1"/>
                    <a:pt x="4411" y="602"/>
                    <a:pt x="4887" y="183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 name="Google Shape;1459;p18"/>
            <p:cNvSpPr/>
            <p:nvPr/>
          </p:nvSpPr>
          <p:spPr>
            <a:xfrm>
              <a:off x="3358550" y="2469325"/>
              <a:ext cx="72075" cy="71450"/>
            </a:xfrm>
            <a:custGeom>
              <a:avLst/>
              <a:gdLst/>
              <a:ahLst/>
              <a:cxnLst/>
              <a:rect l="l" t="t" r="r" b="b"/>
              <a:pathLst>
                <a:path w="2883" h="2858" extrusionOk="0">
                  <a:moveTo>
                    <a:pt x="2632" y="978"/>
                  </a:moveTo>
                  <a:cubicBezTo>
                    <a:pt x="2882" y="1630"/>
                    <a:pt x="2532" y="2382"/>
                    <a:pt x="1880" y="2607"/>
                  </a:cubicBezTo>
                  <a:cubicBezTo>
                    <a:pt x="1228" y="2858"/>
                    <a:pt x="502" y="2532"/>
                    <a:pt x="251" y="1880"/>
                  </a:cubicBezTo>
                  <a:cubicBezTo>
                    <a:pt x="0" y="1204"/>
                    <a:pt x="326" y="477"/>
                    <a:pt x="1003" y="226"/>
                  </a:cubicBezTo>
                  <a:cubicBezTo>
                    <a:pt x="1654" y="1"/>
                    <a:pt x="2381" y="326"/>
                    <a:pt x="2632" y="9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60" name="Google Shape;1460;p18"/>
          <p:cNvGrpSpPr/>
          <p:nvPr/>
        </p:nvGrpSpPr>
        <p:grpSpPr>
          <a:xfrm>
            <a:off x="10071401" y="934467"/>
            <a:ext cx="222233" cy="224767"/>
            <a:chOff x="4954425" y="2036375"/>
            <a:chExt cx="166675" cy="168575"/>
          </a:xfrm>
        </p:grpSpPr>
        <p:sp>
          <p:nvSpPr>
            <p:cNvPr id="1461" name="Google Shape;1461;p18"/>
            <p:cNvSpPr/>
            <p:nvPr/>
          </p:nvSpPr>
          <p:spPr>
            <a:xfrm>
              <a:off x="4954425" y="2036375"/>
              <a:ext cx="166675" cy="168575"/>
            </a:xfrm>
            <a:custGeom>
              <a:avLst/>
              <a:gdLst/>
              <a:ahLst/>
              <a:cxnLst/>
              <a:rect l="l" t="t" r="r" b="b"/>
              <a:pathLst>
                <a:path w="6667" h="6743" extrusionOk="0">
                  <a:moveTo>
                    <a:pt x="1930" y="3584"/>
                  </a:moveTo>
                  <a:cubicBezTo>
                    <a:pt x="0" y="2882"/>
                    <a:pt x="1529" y="1178"/>
                    <a:pt x="2607" y="2306"/>
                  </a:cubicBezTo>
                  <a:cubicBezTo>
                    <a:pt x="2231" y="0"/>
                    <a:pt x="4712" y="802"/>
                    <a:pt x="3935" y="2406"/>
                  </a:cubicBezTo>
                  <a:cubicBezTo>
                    <a:pt x="5088" y="877"/>
                    <a:pt x="6667" y="2506"/>
                    <a:pt x="4812" y="3384"/>
                  </a:cubicBezTo>
                  <a:cubicBezTo>
                    <a:pt x="6617" y="3885"/>
                    <a:pt x="5940" y="5464"/>
                    <a:pt x="4386" y="4837"/>
                  </a:cubicBezTo>
                  <a:cubicBezTo>
                    <a:pt x="4386" y="6742"/>
                    <a:pt x="2431" y="6517"/>
                    <a:pt x="2757" y="4787"/>
                  </a:cubicBezTo>
                  <a:cubicBezTo>
                    <a:pt x="1203" y="6141"/>
                    <a:pt x="151" y="4311"/>
                    <a:pt x="1930" y="3584"/>
                  </a:cubicBezTo>
                  <a:cubicBezTo>
                    <a:pt x="1755" y="3509"/>
                    <a:pt x="1830" y="3634"/>
                    <a:pt x="1930" y="35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 name="Google Shape;1462;p18"/>
            <p:cNvSpPr/>
            <p:nvPr/>
          </p:nvSpPr>
          <p:spPr>
            <a:xfrm>
              <a:off x="5008925" y="2104675"/>
              <a:ext cx="52650" cy="40750"/>
            </a:xfrm>
            <a:custGeom>
              <a:avLst/>
              <a:gdLst/>
              <a:ahLst/>
              <a:cxnLst/>
              <a:rect l="l" t="t" r="r" b="b"/>
              <a:pathLst>
                <a:path w="2106" h="1630" extrusionOk="0">
                  <a:moveTo>
                    <a:pt x="1053" y="0"/>
                  </a:moveTo>
                  <a:cubicBezTo>
                    <a:pt x="1" y="0"/>
                    <a:pt x="1" y="1629"/>
                    <a:pt x="1053" y="1629"/>
                  </a:cubicBezTo>
                  <a:cubicBezTo>
                    <a:pt x="2106" y="1629"/>
                    <a:pt x="2106" y="0"/>
                    <a:pt x="10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63" name="Google Shape;1463;p18"/>
          <p:cNvSpPr/>
          <p:nvPr/>
        </p:nvSpPr>
        <p:spPr>
          <a:xfrm>
            <a:off x="2503401" y="718733"/>
            <a:ext cx="158833" cy="108267"/>
          </a:xfrm>
          <a:custGeom>
            <a:avLst/>
            <a:gdLst/>
            <a:ahLst/>
            <a:cxnLst/>
            <a:rect l="l" t="t" r="r" b="b"/>
            <a:pathLst>
              <a:path w="4765" h="3248" extrusionOk="0">
                <a:moveTo>
                  <a:pt x="2253" y="1"/>
                </a:moveTo>
                <a:cubicBezTo>
                  <a:pt x="255" y="1"/>
                  <a:pt x="1" y="2834"/>
                  <a:pt x="2007" y="3221"/>
                </a:cubicBezTo>
                <a:cubicBezTo>
                  <a:pt x="2122" y="3239"/>
                  <a:pt x="2233" y="3248"/>
                  <a:pt x="2340" y="3248"/>
                </a:cubicBezTo>
                <a:cubicBezTo>
                  <a:pt x="4296" y="3248"/>
                  <a:pt x="4764" y="346"/>
                  <a:pt x="2483" y="13"/>
                </a:cubicBezTo>
                <a:cubicBezTo>
                  <a:pt x="2404" y="5"/>
                  <a:pt x="2327" y="1"/>
                  <a:pt x="2253"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64" name="Google Shape;1464;p18"/>
          <p:cNvSpPr/>
          <p:nvPr/>
        </p:nvSpPr>
        <p:spPr>
          <a:xfrm>
            <a:off x="10958000" y="5420001"/>
            <a:ext cx="116000" cy="82567"/>
          </a:xfrm>
          <a:custGeom>
            <a:avLst/>
            <a:gdLst/>
            <a:ahLst/>
            <a:cxnLst/>
            <a:rect l="l" t="t" r="r" b="b"/>
            <a:pathLst>
              <a:path w="3480" h="2477" extrusionOk="0">
                <a:moveTo>
                  <a:pt x="2112" y="1"/>
                </a:moveTo>
                <a:cubicBezTo>
                  <a:pt x="1992" y="1"/>
                  <a:pt x="1862" y="18"/>
                  <a:pt x="1722" y="57"/>
                </a:cubicBezTo>
                <a:cubicBezTo>
                  <a:pt x="1690" y="55"/>
                  <a:pt x="1659" y="54"/>
                  <a:pt x="1628" y="54"/>
                </a:cubicBezTo>
                <a:cubicBezTo>
                  <a:pt x="35" y="54"/>
                  <a:pt x="1" y="2476"/>
                  <a:pt x="1610" y="2476"/>
                </a:cubicBezTo>
                <a:cubicBezTo>
                  <a:pt x="1678" y="2476"/>
                  <a:pt x="1748" y="2472"/>
                  <a:pt x="1822" y="2463"/>
                </a:cubicBezTo>
                <a:cubicBezTo>
                  <a:pt x="3480" y="2279"/>
                  <a:pt x="3466" y="1"/>
                  <a:pt x="211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23564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7"/>
        <p:cNvGrpSpPr/>
        <p:nvPr/>
      </p:nvGrpSpPr>
      <p:grpSpPr>
        <a:xfrm>
          <a:off x="0" y="0"/>
          <a:ext cx="0" cy="0"/>
          <a:chOff x="0" y="0"/>
          <a:chExt cx="0" cy="0"/>
        </a:xfrm>
      </p:grpSpPr>
      <p:sp>
        <p:nvSpPr>
          <p:cNvPr id="48" name="Google Shape;48;p3"/>
          <p:cNvSpPr/>
          <p:nvPr/>
        </p:nvSpPr>
        <p:spPr>
          <a:xfrm>
            <a:off x="56695" y="1920035"/>
            <a:ext cx="12807411" cy="4453101"/>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9" name="Google Shape;49;p3"/>
          <p:cNvSpPr/>
          <p:nvPr/>
        </p:nvSpPr>
        <p:spPr>
          <a:xfrm>
            <a:off x="8414631" y="2204445"/>
            <a:ext cx="6628613" cy="4653555"/>
          </a:xfrm>
          <a:custGeom>
            <a:avLst/>
            <a:gdLst/>
            <a:ahLst/>
            <a:cxnLst/>
            <a:rect l="l" t="t" r="r" b="b"/>
            <a:pathLst>
              <a:path w="55434" h="38918" extrusionOk="0">
                <a:moveTo>
                  <a:pt x="24394" y="5651"/>
                </a:moveTo>
                <a:cubicBezTo>
                  <a:pt x="24467" y="5651"/>
                  <a:pt x="24539" y="5705"/>
                  <a:pt x="24593" y="5777"/>
                </a:cubicBezTo>
                <a:cubicBezTo>
                  <a:pt x="24648" y="5868"/>
                  <a:pt x="24666" y="5959"/>
                  <a:pt x="24666" y="6067"/>
                </a:cubicBezTo>
                <a:lnTo>
                  <a:pt x="24666" y="6610"/>
                </a:lnTo>
                <a:lnTo>
                  <a:pt x="24104" y="6610"/>
                </a:lnTo>
                <a:lnTo>
                  <a:pt x="24104" y="6067"/>
                </a:lnTo>
                <a:cubicBezTo>
                  <a:pt x="24104" y="5850"/>
                  <a:pt x="24231" y="5651"/>
                  <a:pt x="24394" y="5651"/>
                </a:cubicBezTo>
                <a:close/>
                <a:moveTo>
                  <a:pt x="20645" y="17820"/>
                </a:moveTo>
                <a:cubicBezTo>
                  <a:pt x="20700" y="17820"/>
                  <a:pt x="20754" y="17856"/>
                  <a:pt x="20790" y="17911"/>
                </a:cubicBezTo>
                <a:cubicBezTo>
                  <a:pt x="20827" y="17965"/>
                  <a:pt x="20845" y="18038"/>
                  <a:pt x="20845" y="18110"/>
                </a:cubicBezTo>
                <a:lnTo>
                  <a:pt x="20845" y="18508"/>
                </a:lnTo>
                <a:lnTo>
                  <a:pt x="20428" y="18508"/>
                </a:lnTo>
                <a:lnTo>
                  <a:pt x="20428" y="18110"/>
                </a:lnTo>
                <a:cubicBezTo>
                  <a:pt x="20428" y="17947"/>
                  <a:pt x="20519" y="17820"/>
                  <a:pt x="20645" y="17820"/>
                </a:cubicBezTo>
                <a:close/>
                <a:moveTo>
                  <a:pt x="20645" y="19160"/>
                </a:moveTo>
                <a:cubicBezTo>
                  <a:pt x="20700" y="19160"/>
                  <a:pt x="20754" y="19197"/>
                  <a:pt x="20790" y="19251"/>
                </a:cubicBezTo>
                <a:cubicBezTo>
                  <a:pt x="20827" y="19323"/>
                  <a:pt x="20845" y="19396"/>
                  <a:pt x="20845" y="19468"/>
                </a:cubicBezTo>
                <a:lnTo>
                  <a:pt x="20845" y="19849"/>
                </a:lnTo>
                <a:lnTo>
                  <a:pt x="20428" y="19849"/>
                </a:lnTo>
                <a:lnTo>
                  <a:pt x="20428" y="19468"/>
                </a:lnTo>
                <a:cubicBezTo>
                  <a:pt x="20428" y="19305"/>
                  <a:pt x="20519" y="19160"/>
                  <a:pt x="20645" y="19160"/>
                </a:cubicBezTo>
                <a:close/>
                <a:moveTo>
                  <a:pt x="16752" y="20555"/>
                </a:moveTo>
                <a:cubicBezTo>
                  <a:pt x="17005" y="20591"/>
                  <a:pt x="17241" y="20754"/>
                  <a:pt x="17368" y="20971"/>
                </a:cubicBezTo>
                <a:lnTo>
                  <a:pt x="16752" y="20971"/>
                </a:lnTo>
                <a:lnTo>
                  <a:pt x="16752" y="20555"/>
                </a:lnTo>
                <a:close/>
                <a:moveTo>
                  <a:pt x="16571" y="20555"/>
                </a:moveTo>
                <a:lnTo>
                  <a:pt x="16571" y="20989"/>
                </a:lnTo>
                <a:lnTo>
                  <a:pt x="15901" y="20989"/>
                </a:lnTo>
                <a:cubicBezTo>
                  <a:pt x="16027" y="20736"/>
                  <a:pt x="16281" y="20573"/>
                  <a:pt x="16571" y="20555"/>
                </a:cubicBezTo>
                <a:close/>
                <a:moveTo>
                  <a:pt x="17422" y="21116"/>
                </a:moveTo>
                <a:cubicBezTo>
                  <a:pt x="17458" y="21207"/>
                  <a:pt x="17476" y="21297"/>
                  <a:pt x="17476" y="21406"/>
                </a:cubicBezTo>
                <a:cubicBezTo>
                  <a:pt x="17476" y="21822"/>
                  <a:pt x="17150" y="22185"/>
                  <a:pt x="16734" y="22239"/>
                </a:cubicBezTo>
                <a:lnTo>
                  <a:pt x="16752" y="21116"/>
                </a:lnTo>
                <a:close/>
                <a:moveTo>
                  <a:pt x="16571" y="21116"/>
                </a:moveTo>
                <a:lnTo>
                  <a:pt x="16571" y="22257"/>
                </a:lnTo>
                <a:cubicBezTo>
                  <a:pt x="16136" y="22221"/>
                  <a:pt x="15792" y="21859"/>
                  <a:pt x="15792" y="21406"/>
                </a:cubicBezTo>
                <a:cubicBezTo>
                  <a:pt x="15792" y="21315"/>
                  <a:pt x="15810" y="21207"/>
                  <a:pt x="15846" y="21116"/>
                </a:cubicBezTo>
                <a:close/>
                <a:moveTo>
                  <a:pt x="17585" y="23307"/>
                </a:moveTo>
                <a:cubicBezTo>
                  <a:pt x="17639" y="23307"/>
                  <a:pt x="17694" y="23344"/>
                  <a:pt x="17730" y="23380"/>
                </a:cubicBezTo>
                <a:cubicBezTo>
                  <a:pt x="17766" y="23452"/>
                  <a:pt x="17784" y="23525"/>
                  <a:pt x="17784" y="23597"/>
                </a:cubicBezTo>
                <a:lnTo>
                  <a:pt x="17784" y="23977"/>
                </a:lnTo>
                <a:lnTo>
                  <a:pt x="17368" y="23977"/>
                </a:lnTo>
                <a:lnTo>
                  <a:pt x="17368" y="23597"/>
                </a:lnTo>
                <a:cubicBezTo>
                  <a:pt x="17368" y="23434"/>
                  <a:pt x="17458" y="23307"/>
                  <a:pt x="17585" y="23307"/>
                </a:cubicBezTo>
                <a:close/>
                <a:moveTo>
                  <a:pt x="18309" y="23307"/>
                </a:moveTo>
                <a:cubicBezTo>
                  <a:pt x="18382" y="23307"/>
                  <a:pt x="18436" y="23344"/>
                  <a:pt x="18472" y="23380"/>
                </a:cubicBezTo>
                <a:cubicBezTo>
                  <a:pt x="18508" y="23452"/>
                  <a:pt x="18527" y="23525"/>
                  <a:pt x="18527" y="23597"/>
                </a:cubicBezTo>
                <a:lnTo>
                  <a:pt x="18527" y="23977"/>
                </a:lnTo>
                <a:lnTo>
                  <a:pt x="18110" y="23977"/>
                </a:lnTo>
                <a:lnTo>
                  <a:pt x="18110" y="23597"/>
                </a:lnTo>
                <a:cubicBezTo>
                  <a:pt x="18110" y="23434"/>
                  <a:pt x="18201" y="23307"/>
                  <a:pt x="18309" y="23307"/>
                </a:cubicBezTo>
                <a:close/>
                <a:moveTo>
                  <a:pt x="14742" y="23307"/>
                </a:moveTo>
                <a:cubicBezTo>
                  <a:pt x="14796" y="23307"/>
                  <a:pt x="14850" y="23344"/>
                  <a:pt x="14887" y="23398"/>
                </a:cubicBezTo>
                <a:cubicBezTo>
                  <a:pt x="14923" y="23452"/>
                  <a:pt x="14941" y="23525"/>
                  <a:pt x="14941" y="23615"/>
                </a:cubicBezTo>
                <a:lnTo>
                  <a:pt x="14941" y="23996"/>
                </a:lnTo>
                <a:lnTo>
                  <a:pt x="14524" y="23996"/>
                </a:lnTo>
                <a:lnTo>
                  <a:pt x="14524" y="23615"/>
                </a:lnTo>
                <a:cubicBezTo>
                  <a:pt x="14524" y="23452"/>
                  <a:pt x="14615" y="23307"/>
                  <a:pt x="14742" y="23307"/>
                </a:cubicBezTo>
                <a:close/>
                <a:moveTo>
                  <a:pt x="15466" y="23307"/>
                </a:moveTo>
                <a:cubicBezTo>
                  <a:pt x="15539" y="23307"/>
                  <a:pt x="15593" y="23344"/>
                  <a:pt x="15629" y="23398"/>
                </a:cubicBezTo>
                <a:cubicBezTo>
                  <a:pt x="15665" y="23452"/>
                  <a:pt x="15683" y="23525"/>
                  <a:pt x="15683" y="23615"/>
                </a:cubicBezTo>
                <a:lnTo>
                  <a:pt x="15683" y="23996"/>
                </a:lnTo>
                <a:lnTo>
                  <a:pt x="15267" y="23996"/>
                </a:lnTo>
                <a:lnTo>
                  <a:pt x="15267" y="23615"/>
                </a:lnTo>
                <a:cubicBezTo>
                  <a:pt x="15267" y="23452"/>
                  <a:pt x="15357" y="23307"/>
                  <a:pt x="15466" y="23307"/>
                </a:cubicBezTo>
                <a:close/>
                <a:moveTo>
                  <a:pt x="16172" y="23307"/>
                </a:moveTo>
                <a:cubicBezTo>
                  <a:pt x="16245" y="23307"/>
                  <a:pt x="16299" y="23344"/>
                  <a:pt x="16335" y="23398"/>
                </a:cubicBezTo>
                <a:cubicBezTo>
                  <a:pt x="16372" y="23452"/>
                  <a:pt x="16390" y="23525"/>
                  <a:pt x="16390" y="23597"/>
                </a:cubicBezTo>
                <a:lnTo>
                  <a:pt x="16390" y="23615"/>
                </a:lnTo>
                <a:lnTo>
                  <a:pt x="16390" y="23996"/>
                </a:lnTo>
                <a:lnTo>
                  <a:pt x="15973" y="23996"/>
                </a:lnTo>
                <a:lnTo>
                  <a:pt x="15973" y="23615"/>
                </a:lnTo>
                <a:cubicBezTo>
                  <a:pt x="15973" y="23452"/>
                  <a:pt x="16064" y="23307"/>
                  <a:pt x="16172" y="23307"/>
                </a:cubicBezTo>
                <a:close/>
                <a:moveTo>
                  <a:pt x="16915" y="23307"/>
                </a:moveTo>
                <a:cubicBezTo>
                  <a:pt x="16969" y="23307"/>
                  <a:pt x="17024" y="23344"/>
                  <a:pt x="17060" y="23398"/>
                </a:cubicBezTo>
                <a:cubicBezTo>
                  <a:pt x="17114" y="23452"/>
                  <a:pt x="17132" y="23525"/>
                  <a:pt x="17132" y="23597"/>
                </a:cubicBezTo>
                <a:lnTo>
                  <a:pt x="17132" y="23996"/>
                </a:lnTo>
                <a:lnTo>
                  <a:pt x="16698" y="23996"/>
                </a:lnTo>
                <a:lnTo>
                  <a:pt x="16698" y="23597"/>
                </a:lnTo>
                <a:cubicBezTo>
                  <a:pt x="16698" y="23434"/>
                  <a:pt x="16806" y="23307"/>
                  <a:pt x="16915" y="23307"/>
                </a:cubicBezTo>
                <a:close/>
                <a:moveTo>
                  <a:pt x="12949" y="25372"/>
                </a:moveTo>
                <a:cubicBezTo>
                  <a:pt x="13021" y="25372"/>
                  <a:pt x="13076" y="25408"/>
                  <a:pt x="13112" y="25462"/>
                </a:cubicBezTo>
                <a:cubicBezTo>
                  <a:pt x="13148" y="25535"/>
                  <a:pt x="13166" y="25607"/>
                  <a:pt x="13166" y="25680"/>
                </a:cubicBezTo>
                <a:lnTo>
                  <a:pt x="13166" y="26060"/>
                </a:lnTo>
                <a:lnTo>
                  <a:pt x="12750" y="26060"/>
                </a:lnTo>
                <a:lnTo>
                  <a:pt x="12750" y="25680"/>
                </a:lnTo>
                <a:cubicBezTo>
                  <a:pt x="12750" y="25517"/>
                  <a:pt x="12840" y="25372"/>
                  <a:pt x="12949" y="25372"/>
                </a:cubicBezTo>
                <a:close/>
                <a:moveTo>
                  <a:pt x="13691" y="25372"/>
                </a:moveTo>
                <a:cubicBezTo>
                  <a:pt x="13746" y="25372"/>
                  <a:pt x="13800" y="25408"/>
                  <a:pt x="13836" y="25462"/>
                </a:cubicBezTo>
                <a:cubicBezTo>
                  <a:pt x="13872" y="25535"/>
                  <a:pt x="13909" y="25607"/>
                  <a:pt x="13909" y="25680"/>
                </a:cubicBezTo>
                <a:lnTo>
                  <a:pt x="13909" y="26060"/>
                </a:lnTo>
                <a:lnTo>
                  <a:pt x="13474" y="26060"/>
                </a:lnTo>
                <a:lnTo>
                  <a:pt x="13474" y="25680"/>
                </a:lnTo>
                <a:cubicBezTo>
                  <a:pt x="13474" y="25517"/>
                  <a:pt x="13583" y="25372"/>
                  <a:pt x="13691" y="25372"/>
                </a:cubicBezTo>
                <a:close/>
                <a:moveTo>
                  <a:pt x="14380" y="25390"/>
                </a:moveTo>
                <a:cubicBezTo>
                  <a:pt x="14434" y="25390"/>
                  <a:pt x="14488" y="25426"/>
                  <a:pt x="14524" y="25481"/>
                </a:cubicBezTo>
                <a:cubicBezTo>
                  <a:pt x="14579" y="25535"/>
                  <a:pt x="14597" y="25607"/>
                  <a:pt x="14597" y="25680"/>
                </a:cubicBezTo>
                <a:lnTo>
                  <a:pt x="14597" y="26060"/>
                </a:lnTo>
                <a:lnTo>
                  <a:pt x="14162" y="26060"/>
                </a:lnTo>
                <a:lnTo>
                  <a:pt x="14162" y="25680"/>
                </a:lnTo>
                <a:cubicBezTo>
                  <a:pt x="14162" y="25517"/>
                  <a:pt x="14271" y="25390"/>
                  <a:pt x="14380" y="25390"/>
                </a:cubicBezTo>
                <a:close/>
                <a:moveTo>
                  <a:pt x="15122" y="25390"/>
                </a:moveTo>
                <a:cubicBezTo>
                  <a:pt x="15176" y="25390"/>
                  <a:pt x="15231" y="25426"/>
                  <a:pt x="15267" y="25481"/>
                </a:cubicBezTo>
                <a:cubicBezTo>
                  <a:pt x="15303" y="25535"/>
                  <a:pt x="15321" y="25607"/>
                  <a:pt x="15321" y="25680"/>
                </a:cubicBezTo>
                <a:lnTo>
                  <a:pt x="15321" y="26060"/>
                </a:lnTo>
                <a:lnTo>
                  <a:pt x="14905" y="26060"/>
                </a:lnTo>
                <a:lnTo>
                  <a:pt x="14905" y="25680"/>
                </a:lnTo>
                <a:cubicBezTo>
                  <a:pt x="14905" y="25517"/>
                  <a:pt x="14995" y="25390"/>
                  <a:pt x="15122" y="25390"/>
                </a:cubicBezTo>
                <a:close/>
                <a:moveTo>
                  <a:pt x="15774" y="25390"/>
                </a:moveTo>
                <a:cubicBezTo>
                  <a:pt x="15846" y="25390"/>
                  <a:pt x="15901" y="25426"/>
                  <a:pt x="15937" y="25481"/>
                </a:cubicBezTo>
                <a:cubicBezTo>
                  <a:pt x="15973" y="25535"/>
                  <a:pt x="15991" y="25607"/>
                  <a:pt x="15991" y="25680"/>
                </a:cubicBezTo>
                <a:lnTo>
                  <a:pt x="15991" y="26060"/>
                </a:lnTo>
                <a:lnTo>
                  <a:pt x="15575" y="26060"/>
                </a:lnTo>
                <a:lnTo>
                  <a:pt x="15575" y="25680"/>
                </a:lnTo>
                <a:cubicBezTo>
                  <a:pt x="15575" y="25517"/>
                  <a:pt x="15665" y="25390"/>
                  <a:pt x="15774" y="25390"/>
                </a:cubicBezTo>
                <a:close/>
                <a:moveTo>
                  <a:pt x="16535" y="25390"/>
                </a:moveTo>
                <a:cubicBezTo>
                  <a:pt x="16589" y="25390"/>
                  <a:pt x="16643" y="25426"/>
                  <a:pt x="16679" y="25481"/>
                </a:cubicBezTo>
                <a:cubicBezTo>
                  <a:pt x="16716" y="25535"/>
                  <a:pt x="16734" y="25607"/>
                  <a:pt x="16734" y="25680"/>
                </a:cubicBezTo>
                <a:lnTo>
                  <a:pt x="16734" y="26060"/>
                </a:lnTo>
                <a:lnTo>
                  <a:pt x="16317" y="26060"/>
                </a:lnTo>
                <a:lnTo>
                  <a:pt x="16317" y="25680"/>
                </a:lnTo>
                <a:cubicBezTo>
                  <a:pt x="16317" y="25517"/>
                  <a:pt x="16408" y="25390"/>
                  <a:pt x="16535" y="25390"/>
                </a:cubicBezTo>
                <a:close/>
                <a:moveTo>
                  <a:pt x="17186" y="25390"/>
                </a:moveTo>
                <a:cubicBezTo>
                  <a:pt x="17259" y="25390"/>
                  <a:pt x="17313" y="25426"/>
                  <a:pt x="17349" y="25481"/>
                </a:cubicBezTo>
                <a:cubicBezTo>
                  <a:pt x="17386" y="25535"/>
                  <a:pt x="17404" y="25607"/>
                  <a:pt x="17404" y="25680"/>
                </a:cubicBezTo>
                <a:lnTo>
                  <a:pt x="17404" y="26060"/>
                </a:lnTo>
                <a:lnTo>
                  <a:pt x="16987" y="26060"/>
                </a:lnTo>
                <a:lnTo>
                  <a:pt x="16987" y="25680"/>
                </a:lnTo>
                <a:cubicBezTo>
                  <a:pt x="16987" y="25517"/>
                  <a:pt x="17078" y="25390"/>
                  <a:pt x="17186" y="25390"/>
                </a:cubicBezTo>
                <a:close/>
                <a:moveTo>
                  <a:pt x="17929" y="25390"/>
                </a:moveTo>
                <a:cubicBezTo>
                  <a:pt x="17983" y="25390"/>
                  <a:pt x="18038" y="25426"/>
                  <a:pt x="18074" y="25481"/>
                </a:cubicBezTo>
                <a:cubicBezTo>
                  <a:pt x="18128" y="25535"/>
                  <a:pt x="18146" y="25607"/>
                  <a:pt x="18146" y="25680"/>
                </a:cubicBezTo>
                <a:lnTo>
                  <a:pt x="18146" y="26060"/>
                </a:lnTo>
                <a:lnTo>
                  <a:pt x="17712" y="26060"/>
                </a:lnTo>
                <a:lnTo>
                  <a:pt x="17712" y="25680"/>
                </a:lnTo>
                <a:cubicBezTo>
                  <a:pt x="17712" y="25517"/>
                  <a:pt x="17820" y="25390"/>
                  <a:pt x="17929" y="25390"/>
                </a:cubicBezTo>
                <a:close/>
                <a:moveTo>
                  <a:pt x="18635" y="25390"/>
                </a:moveTo>
                <a:cubicBezTo>
                  <a:pt x="18690" y="25390"/>
                  <a:pt x="18744" y="25426"/>
                  <a:pt x="18780" y="25481"/>
                </a:cubicBezTo>
                <a:cubicBezTo>
                  <a:pt x="18816" y="25535"/>
                  <a:pt x="18834" y="25607"/>
                  <a:pt x="18834" y="25680"/>
                </a:cubicBezTo>
                <a:lnTo>
                  <a:pt x="18834" y="26060"/>
                </a:lnTo>
                <a:lnTo>
                  <a:pt x="18418" y="26060"/>
                </a:lnTo>
                <a:lnTo>
                  <a:pt x="18418" y="25680"/>
                </a:lnTo>
                <a:cubicBezTo>
                  <a:pt x="18418" y="25517"/>
                  <a:pt x="18508" y="25390"/>
                  <a:pt x="18635" y="25390"/>
                </a:cubicBezTo>
                <a:close/>
                <a:moveTo>
                  <a:pt x="19360" y="25372"/>
                </a:moveTo>
                <a:cubicBezTo>
                  <a:pt x="19414" y="25390"/>
                  <a:pt x="19468" y="25408"/>
                  <a:pt x="19505" y="25462"/>
                </a:cubicBezTo>
                <a:cubicBezTo>
                  <a:pt x="19559" y="25535"/>
                  <a:pt x="19577" y="25607"/>
                  <a:pt x="19577" y="25680"/>
                </a:cubicBezTo>
                <a:lnTo>
                  <a:pt x="19577" y="26060"/>
                </a:lnTo>
                <a:lnTo>
                  <a:pt x="19142" y="26060"/>
                </a:lnTo>
                <a:lnTo>
                  <a:pt x="19142" y="25680"/>
                </a:lnTo>
                <a:cubicBezTo>
                  <a:pt x="19142" y="25517"/>
                  <a:pt x="19251" y="25372"/>
                  <a:pt x="19360" y="25372"/>
                </a:cubicBezTo>
                <a:close/>
                <a:moveTo>
                  <a:pt x="20030" y="25372"/>
                </a:moveTo>
                <a:cubicBezTo>
                  <a:pt x="20084" y="25390"/>
                  <a:pt x="20138" y="25408"/>
                  <a:pt x="20175" y="25462"/>
                </a:cubicBezTo>
                <a:cubicBezTo>
                  <a:pt x="20211" y="25535"/>
                  <a:pt x="20229" y="25607"/>
                  <a:pt x="20229" y="25680"/>
                </a:cubicBezTo>
                <a:lnTo>
                  <a:pt x="20229" y="26060"/>
                </a:lnTo>
                <a:lnTo>
                  <a:pt x="19812" y="26060"/>
                </a:lnTo>
                <a:lnTo>
                  <a:pt x="19812" y="25680"/>
                </a:lnTo>
                <a:cubicBezTo>
                  <a:pt x="19812" y="25517"/>
                  <a:pt x="19903" y="25372"/>
                  <a:pt x="20030" y="25372"/>
                </a:cubicBezTo>
                <a:close/>
                <a:moveTo>
                  <a:pt x="20754" y="25372"/>
                </a:moveTo>
                <a:cubicBezTo>
                  <a:pt x="20827" y="25390"/>
                  <a:pt x="20881" y="25408"/>
                  <a:pt x="20917" y="25462"/>
                </a:cubicBezTo>
                <a:cubicBezTo>
                  <a:pt x="20953" y="25535"/>
                  <a:pt x="20971" y="25607"/>
                  <a:pt x="20971" y="25680"/>
                </a:cubicBezTo>
                <a:lnTo>
                  <a:pt x="20971" y="26060"/>
                </a:lnTo>
                <a:lnTo>
                  <a:pt x="20555" y="26060"/>
                </a:lnTo>
                <a:lnTo>
                  <a:pt x="20555" y="25680"/>
                </a:lnTo>
                <a:cubicBezTo>
                  <a:pt x="20555" y="25517"/>
                  <a:pt x="20645" y="25372"/>
                  <a:pt x="20754" y="25372"/>
                </a:cubicBezTo>
                <a:close/>
                <a:moveTo>
                  <a:pt x="26803" y="28432"/>
                </a:moveTo>
                <a:cubicBezTo>
                  <a:pt x="26857" y="28432"/>
                  <a:pt x="26911" y="28469"/>
                  <a:pt x="26948" y="28505"/>
                </a:cubicBezTo>
                <a:cubicBezTo>
                  <a:pt x="26984" y="28577"/>
                  <a:pt x="27020" y="28650"/>
                  <a:pt x="27020" y="28722"/>
                </a:cubicBezTo>
                <a:lnTo>
                  <a:pt x="27020" y="29102"/>
                </a:lnTo>
                <a:lnTo>
                  <a:pt x="26585" y="29102"/>
                </a:lnTo>
                <a:lnTo>
                  <a:pt x="26585" y="28722"/>
                </a:lnTo>
                <a:cubicBezTo>
                  <a:pt x="26585" y="28559"/>
                  <a:pt x="26676" y="28432"/>
                  <a:pt x="26803" y="28432"/>
                </a:cubicBezTo>
                <a:close/>
                <a:moveTo>
                  <a:pt x="27527" y="28432"/>
                </a:moveTo>
                <a:cubicBezTo>
                  <a:pt x="27599" y="28432"/>
                  <a:pt x="27654" y="28469"/>
                  <a:pt x="27690" y="28505"/>
                </a:cubicBezTo>
                <a:cubicBezTo>
                  <a:pt x="27726" y="28577"/>
                  <a:pt x="27744" y="28650"/>
                  <a:pt x="27744" y="28722"/>
                </a:cubicBezTo>
                <a:lnTo>
                  <a:pt x="27744" y="29102"/>
                </a:lnTo>
                <a:lnTo>
                  <a:pt x="27328" y="29102"/>
                </a:lnTo>
                <a:lnTo>
                  <a:pt x="27328" y="28722"/>
                </a:lnTo>
                <a:cubicBezTo>
                  <a:pt x="27328" y="28559"/>
                  <a:pt x="27418" y="28432"/>
                  <a:pt x="27527" y="28432"/>
                </a:cubicBezTo>
                <a:close/>
                <a:moveTo>
                  <a:pt x="28233" y="28432"/>
                </a:moveTo>
                <a:cubicBezTo>
                  <a:pt x="28288" y="28432"/>
                  <a:pt x="28342" y="28469"/>
                  <a:pt x="28378" y="28505"/>
                </a:cubicBezTo>
                <a:cubicBezTo>
                  <a:pt x="28433" y="28577"/>
                  <a:pt x="28451" y="28650"/>
                  <a:pt x="28451" y="28722"/>
                </a:cubicBezTo>
                <a:lnTo>
                  <a:pt x="28451" y="29102"/>
                </a:lnTo>
                <a:lnTo>
                  <a:pt x="28016" y="29102"/>
                </a:lnTo>
                <a:lnTo>
                  <a:pt x="28016" y="28722"/>
                </a:lnTo>
                <a:cubicBezTo>
                  <a:pt x="28016" y="28559"/>
                  <a:pt x="28107" y="28432"/>
                  <a:pt x="28233" y="28432"/>
                </a:cubicBezTo>
                <a:close/>
                <a:moveTo>
                  <a:pt x="28976" y="28432"/>
                </a:moveTo>
                <a:cubicBezTo>
                  <a:pt x="29030" y="28432"/>
                  <a:pt x="29103" y="28469"/>
                  <a:pt x="29121" y="28505"/>
                </a:cubicBezTo>
                <a:cubicBezTo>
                  <a:pt x="29175" y="28577"/>
                  <a:pt x="29193" y="28650"/>
                  <a:pt x="29193" y="28722"/>
                </a:cubicBezTo>
                <a:lnTo>
                  <a:pt x="29175" y="29102"/>
                </a:lnTo>
                <a:lnTo>
                  <a:pt x="28777" y="29102"/>
                </a:lnTo>
                <a:lnTo>
                  <a:pt x="28777" y="28722"/>
                </a:lnTo>
                <a:cubicBezTo>
                  <a:pt x="28777" y="28559"/>
                  <a:pt x="28867" y="28432"/>
                  <a:pt x="28976" y="28432"/>
                </a:cubicBezTo>
                <a:close/>
                <a:moveTo>
                  <a:pt x="29628" y="28432"/>
                </a:moveTo>
                <a:cubicBezTo>
                  <a:pt x="29700" y="28432"/>
                  <a:pt x="29754" y="28469"/>
                  <a:pt x="29791" y="28505"/>
                </a:cubicBezTo>
                <a:cubicBezTo>
                  <a:pt x="29827" y="28577"/>
                  <a:pt x="29845" y="28650"/>
                  <a:pt x="29845" y="28722"/>
                </a:cubicBezTo>
                <a:lnTo>
                  <a:pt x="29845" y="29102"/>
                </a:lnTo>
                <a:lnTo>
                  <a:pt x="29410" y="29102"/>
                </a:lnTo>
                <a:lnTo>
                  <a:pt x="29410" y="28722"/>
                </a:lnTo>
                <a:cubicBezTo>
                  <a:pt x="29410" y="28559"/>
                  <a:pt x="29519" y="28432"/>
                  <a:pt x="29628" y="28432"/>
                </a:cubicBezTo>
                <a:close/>
                <a:moveTo>
                  <a:pt x="30370" y="28432"/>
                </a:moveTo>
                <a:cubicBezTo>
                  <a:pt x="30425" y="28432"/>
                  <a:pt x="30479" y="28469"/>
                  <a:pt x="30515" y="28505"/>
                </a:cubicBezTo>
                <a:cubicBezTo>
                  <a:pt x="30551" y="28577"/>
                  <a:pt x="30588" y="28650"/>
                  <a:pt x="30588" y="28722"/>
                </a:cubicBezTo>
                <a:lnTo>
                  <a:pt x="30588" y="29102"/>
                </a:lnTo>
                <a:lnTo>
                  <a:pt x="30153" y="29102"/>
                </a:lnTo>
                <a:lnTo>
                  <a:pt x="30153" y="28722"/>
                </a:lnTo>
                <a:cubicBezTo>
                  <a:pt x="30153" y="28559"/>
                  <a:pt x="30243" y="28432"/>
                  <a:pt x="30370" y="28432"/>
                </a:cubicBezTo>
                <a:close/>
                <a:moveTo>
                  <a:pt x="31040" y="28432"/>
                </a:moveTo>
                <a:cubicBezTo>
                  <a:pt x="31095" y="28432"/>
                  <a:pt x="31149" y="28469"/>
                  <a:pt x="31185" y="28505"/>
                </a:cubicBezTo>
                <a:cubicBezTo>
                  <a:pt x="31239" y="28577"/>
                  <a:pt x="31258" y="28650"/>
                  <a:pt x="31258" y="28722"/>
                </a:cubicBezTo>
                <a:lnTo>
                  <a:pt x="31258" y="29102"/>
                </a:lnTo>
                <a:lnTo>
                  <a:pt x="30823" y="29102"/>
                </a:lnTo>
                <a:lnTo>
                  <a:pt x="30823" y="28722"/>
                </a:lnTo>
                <a:cubicBezTo>
                  <a:pt x="30823" y="28559"/>
                  <a:pt x="30914" y="28432"/>
                  <a:pt x="31040" y="28432"/>
                </a:cubicBezTo>
                <a:close/>
                <a:moveTo>
                  <a:pt x="31783" y="28432"/>
                </a:moveTo>
                <a:cubicBezTo>
                  <a:pt x="31837" y="28432"/>
                  <a:pt x="31891" y="28469"/>
                  <a:pt x="31928" y="28505"/>
                </a:cubicBezTo>
                <a:cubicBezTo>
                  <a:pt x="31982" y="28577"/>
                  <a:pt x="32000" y="28650"/>
                  <a:pt x="32000" y="28722"/>
                </a:cubicBezTo>
                <a:lnTo>
                  <a:pt x="32000" y="29102"/>
                </a:lnTo>
                <a:lnTo>
                  <a:pt x="31565" y="29102"/>
                </a:lnTo>
                <a:lnTo>
                  <a:pt x="31565" y="28722"/>
                </a:lnTo>
                <a:cubicBezTo>
                  <a:pt x="31565" y="28559"/>
                  <a:pt x="31656" y="28432"/>
                  <a:pt x="31783" y="28432"/>
                </a:cubicBezTo>
                <a:close/>
                <a:moveTo>
                  <a:pt x="32471" y="28432"/>
                </a:moveTo>
                <a:cubicBezTo>
                  <a:pt x="32543" y="28432"/>
                  <a:pt x="32598" y="28469"/>
                  <a:pt x="32634" y="28505"/>
                </a:cubicBezTo>
                <a:cubicBezTo>
                  <a:pt x="32670" y="28577"/>
                  <a:pt x="32688" y="28650"/>
                  <a:pt x="32688" y="28722"/>
                </a:cubicBezTo>
                <a:lnTo>
                  <a:pt x="32688" y="29102"/>
                </a:lnTo>
                <a:lnTo>
                  <a:pt x="32272" y="29102"/>
                </a:lnTo>
                <a:lnTo>
                  <a:pt x="32272" y="28722"/>
                </a:lnTo>
                <a:cubicBezTo>
                  <a:pt x="32272" y="28559"/>
                  <a:pt x="32362" y="28432"/>
                  <a:pt x="32471" y="28432"/>
                </a:cubicBezTo>
                <a:close/>
                <a:moveTo>
                  <a:pt x="33213" y="28432"/>
                </a:moveTo>
                <a:cubicBezTo>
                  <a:pt x="33268" y="28432"/>
                  <a:pt x="33322" y="28469"/>
                  <a:pt x="33358" y="28505"/>
                </a:cubicBezTo>
                <a:cubicBezTo>
                  <a:pt x="33413" y="28577"/>
                  <a:pt x="33431" y="28650"/>
                  <a:pt x="33431" y="28722"/>
                </a:cubicBezTo>
                <a:lnTo>
                  <a:pt x="33431" y="29102"/>
                </a:lnTo>
                <a:lnTo>
                  <a:pt x="32996" y="29102"/>
                </a:lnTo>
                <a:lnTo>
                  <a:pt x="32996" y="28722"/>
                </a:lnTo>
                <a:cubicBezTo>
                  <a:pt x="32996" y="28559"/>
                  <a:pt x="33105" y="28432"/>
                  <a:pt x="33213" y="28432"/>
                </a:cubicBezTo>
                <a:close/>
                <a:moveTo>
                  <a:pt x="33883" y="28432"/>
                </a:moveTo>
                <a:cubicBezTo>
                  <a:pt x="33938" y="28432"/>
                  <a:pt x="33992" y="28469"/>
                  <a:pt x="34028" y="28505"/>
                </a:cubicBezTo>
                <a:cubicBezTo>
                  <a:pt x="34065" y="28577"/>
                  <a:pt x="34101" y="28650"/>
                  <a:pt x="34083" y="28722"/>
                </a:cubicBezTo>
                <a:lnTo>
                  <a:pt x="34083" y="29102"/>
                </a:lnTo>
                <a:lnTo>
                  <a:pt x="33666" y="29102"/>
                </a:lnTo>
                <a:lnTo>
                  <a:pt x="33666" y="28722"/>
                </a:lnTo>
                <a:cubicBezTo>
                  <a:pt x="33666" y="28559"/>
                  <a:pt x="33757" y="28432"/>
                  <a:pt x="33883" y="28432"/>
                </a:cubicBezTo>
                <a:close/>
                <a:moveTo>
                  <a:pt x="34608" y="28432"/>
                </a:moveTo>
                <a:cubicBezTo>
                  <a:pt x="34680" y="28432"/>
                  <a:pt x="34735" y="28469"/>
                  <a:pt x="34771" y="28505"/>
                </a:cubicBezTo>
                <a:cubicBezTo>
                  <a:pt x="34807" y="28577"/>
                  <a:pt x="34825" y="28650"/>
                  <a:pt x="34825" y="28722"/>
                </a:cubicBezTo>
                <a:lnTo>
                  <a:pt x="34825" y="29102"/>
                </a:lnTo>
                <a:lnTo>
                  <a:pt x="34409" y="29102"/>
                </a:lnTo>
                <a:lnTo>
                  <a:pt x="34409" y="28722"/>
                </a:lnTo>
                <a:cubicBezTo>
                  <a:pt x="34409" y="28559"/>
                  <a:pt x="34499" y="28432"/>
                  <a:pt x="34608" y="28432"/>
                </a:cubicBezTo>
                <a:close/>
                <a:moveTo>
                  <a:pt x="13981" y="28378"/>
                </a:moveTo>
                <a:lnTo>
                  <a:pt x="13981" y="32145"/>
                </a:lnTo>
                <a:lnTo>
                  <a:pt x="12478" y="32145"/>
                </a:lnTo>
                <a:lnTo>
                  <a:pt x="12478" y="28378"/>
                </a:lnTo>
                <a:close/>
                <a:moveTo>
                  <a:pt x="19486" y="28378"/>
                </a:moveTo>
                <a:lnTo>
                  <a:pt x="19486" y="32145"/>
                </a:lnTo>
                <a:lnTo>
                  <a:pt x="18961" y="32145"/>
                </a:lnTo>
                <a:lnTo>
                  <a:pt x="18961" y="28378"/>
                </a:lnTo>
                <a:close/>
                <a:moveTo>
                  <a:pt x="6303" y="32996"/>
                </a:moveTo>
                <a:cubicBezTo>
                  <a:pt x="6429" y="32996"/>
                  <a:pt x="6538" y="33050"/>
                  <a:pt x="6629" y="33159"/>
                </a:cubicBezTo>
                <a:cubicBezTo>
                  <a:pt x="6719" y="33268"/>
                  <a:pt x="6774" y="33413"/>
                  <a:pt x="6774" y="33557"/>
                </a:cubicBezTo>
                <a:lnTo>
                  <a:pt x="6774" y="34300"/>
                </a:lnTo>
                <a:lnTo>
                  <a:pt x="5832" y="34300"/>
                </a:lnTo>
                <a:lnTo>
                  <a:pt x="5832" y="33557"/>
                </a:lnTo>
                <a:cubicBezTo>
                  <a:pt x="5796" y="33286"/>
                  <a:pt x="6013" y="33032"/>
                  <a:pt x="6303" y="32996"/>
                </a:cubicBezTo>
                <a:close/>
                <a:moveTo>
                  <a:pt x="7914" y="32996"/>
                </a:moveTo>
                <a:cubicBezTo>
                  <a:pt x="8041" y="32996"/>
                  <a:pt x="8168" y="33050"/>
                  <a:pt x="8259" y="33159"/>
                </a:cubicBezTo>
                <a:cubicBezTo>
                  <a:pt x="8349" y="33268"/>
                  <a:pt x="8385" y="33413"/>
                  <a:pt x="8385" y="33557"/>
                </a:cubicBezTo>
                <a:lnTo>
                  <a:pt x="8385" y="34300"/>
                </a:lnTo>
                <a:lnTo>
                  <a:pt x="7444" y="34300"/>
                </a:lnTo>
                <a:lnTo>
                  <a:pt x="7444" y="33557"/>
                </a:lnTo>
                <a:cubicBezTo>
                  <a:pt x="7425" y="33286"/>
                  <a:pt x="7625" y="33032"/>
                  <a:pt x="7914" y="32996"/>
                </a:cubicBezTo>
                <a:close/>
                <a:moveTo>
                  <a:pt x="9454" y="32996"/>
                </a:moveTo>
                <a:cubicBezTo>
                  <a:pt x="9599" y="32996"/>
                  <a:pt x="9707" y="33050"/>
                  <a:pt x="9798" y="33159"/>
                </a:cubicBezTo>
                <a:cubicBezTo>
                  <a:pt x="9888" y="33268"/>
                  <a:pt x="9925" y="33413"/>
                  <a:pt x="9925" y="33557"/>
                </a:cubicBezTo>
                <a:lnTo>
                  <a:pt x="9925" y="34300"/>
                </a:lnTo>
                <a:lnTo>
                  <a:pt x="9001" y="34300"/>
                </a:lnTo>
                <a:lnTo>
                  <a:pt x="9001" y="33557"/>
                </a:lnTo>
                <a:cubicBezTo>
                  <a:pt x="8965" y="33286"/>
                  <a:pt x="9182" y="33014"/>
                  <a:pt x="9454" y="32996"/>
                </a:cubicBezTo>
                <a:close/>
                <a:moveTo>
                  <a:pt x="40711" y="33938"/>
                </a:moveTo>
                <a:cubicBezTo>
                  <a:pt x="40838" y="33956"/>
                  <a:pt x="40964" y="34010"/>
                  <a:pt x="41055" y="34119"/>
                </a:cubicBezTo>
                <a:cubicBezTo>
                  <a:pt x="41145" y="34227"/>
                  <a:pt x="41182" y="34372"/>
                  <a:pt x="41182" y="34517"/>
                </a:cubicBezTo>
                <a:lnTo>
                  <a:pt x="41182" y="35242"/>
                </a:lnTo>
                <a:lnTo>
                  <a:pt x="40258" y="35242"/>
                </a:lnTo>
                <a:lnTo>
                  <a:pt x="40258" y="34517"/>
                </a:lnTo>
                <a:cubicBezTo>
                  <a:pt x="40222" y="34227"/>
                  <a:pt x="40421" y="33974"/>
                  <a:pt x="40711" y="33938"/>
                </a:cubicBezTo>
                <a:close/>
                <a:moveTo>
                  <a:pt x="42341" y="33938"/>
                </a:moveTo>
                <a:cubicBezTo>
                  <a:pt x="42467" y="33956"/>
                  <a:pt x="42594" y="34010"/>
                  <a:pt x="42667" y="34119"/>
                </a:cubicBezTo>
                <a:cubicBezTo>
                  <a:pt x="42757" y="34227"/>
                  <a:pt x="42811" y="34372"/>
                  <a:pt x="42811" y="34517"/>
                </a:cubicBezTo>
                <a:lnTo>
                  <a:pt x="42811" y="35242"/>
                </a:lnTo>
                <a:lnTo>
                  <a:pt x="41870" y="35242"/>
                </a:lnTo>
                <a:lnTo>
                  <a:pt x="41870" y="34517"/>
                </a:lnTo>
                <a:cubicBezTo>
                  <a:pt x="41852" y="34227"/>
                  <a:pt x="42051" y="33974"/>
                  <a:pt x="42341" y="33938"/>
                </a:cubicBezTo>
                <a:close/>
                <a:moveTo>
                  <a:pt x="24376" y="1"/>
                </a:moveTo>
                <a:lnTo>
                  <a:pt x="24304" y="1467"/>
                </a:lnTo>
                <a:lnTo>
                  <a:pt x="23362" y="4528"/>
                </a:lnTo>
                <a:lnTo>
                  <a:pt x="22800" y="5144"/>
                </a:lnTo>
                <a:lnTo>
                  <a:pt x="22891" y="5144"/>
                </a:lnTo>
                <a:lnTo>
                  <a:pt x="22891" y="24267"/>
                </a:lnTo>
                <a:lnTo>
                  <a:pt x="22511" y="24267"/>
                </a:lnTo>
                <a:lnTo>
                  <a:pt x="22511" y="20138"/>
                </a:lnTo>
                <a:lnTo>
                  <a:pt x="22710" y="20138"/>
                </a:lnTo>
                <a:lnTo>
                  <a:pt x="22511" y="19939"/>
                </a:lnTo>
                <a:lnTo>
                  <a:pt x="21768" y="17277"/>
                </a:lnTo>
                <a:lnTo>
                  <a:pt x="21171" y="19450"/>
                </a:lnTo>
                <a:lnTo>
                  <a:pt x="21171" y="17368"/>
                </a:lnTo>
                <a:lnTo>
                  <a:pt x="21315" y="17368"/>
                </a:lnTo>
                <a:lnTo>
                  <a:pt x="21171" y="17042"/>
                </a:lnTo>
                <a:lnTo>
                  <a:pt x="20645" y="12731"/>
                </a:lnTo>
                <a:lnTo>
                  <a:pt x="20102" y="17042"/>
                </a:lnTo>
                <a:lnTo>
                  <a:pt x="19939" y="17368"/>
                </a:lnTo>
                <a:lnTo>
                  <a:pt x="20102" y="17368"/>
                </a:lnTo>
                <a:lnTo>
                  <a:pt x="20102" y="24267"/>
                </a:lnTo>
                <a:lnTo>
                  <a:pt x="18961" y="24267"/>
                </a:lnTo>
                <a:lnTo>
                  <a:pt x="18943" y="18635"/>
                </a:lnTo>
                <a:lnTo>
                  <a:pt x="18997" y="18563"/>
                </a:lnTo>
                <a:lnTo>
                  <a:pt x="18997" y="18237"/>
                </a:lnTo>
                <a:lnTo>
                  <a:pt x="18834" y="18001"/>
                </a:lnTo>
                <a:lnTo>
                  <a:pt x="18653" y="16064"/>
                </a:lnTo>
                <a:lnTo>
                  <a:pt x="18563" y="17404"/>
                </a:lnTo>
                <a:lnTo>
                  <a:pt x="18527" y="17404"/>
                </a:lnTo>
                <a:lnTo>
                  <a:pt x="18382" y="16390"/>
                </a:lnTo>
                <a:lnTo>
                  <a:pt x="18255" y="17422"/>
                </a:lnTo>
                <a:lnTo>
                  <a:pt x="18255" y="18581"/>
                </a:lnTo>
                <a:lnTo>
                  <a:pt x="18201" y="18581"/>
                </a:lnTo>
                <a:lnTo>
                  <a:pt x="18146" y="18345"/>
                </a:lnTo>
                <a:lnTo>
                  <a:pt x="18110" y="17929"/>
                </a:lnTo>
                <a:lnTo>
                  <a:pt x="18001" y="17929"/>
                </a:lnTo>
                <a:lnTo>
                  <a:pt x="18001" y="17512"/>
                </a:lnTo>
                <a:lnTo>
                  <a:pt x="17857" y="17440"/>
                </a:lnTo>
                <a:lnTo>
                  <a:pt x="17838" y="15375"/>
                </a:lnTo>
                <a:lnTo>
                  <a:pt x="17838" y="14615"/>
                </a:lnTo>
                <a:lnTo>
                  <a:pt x="17603" y="14198"/>
                </a:lnTo>
                <a:lnTo>
                  <a:pt x="16951" y="9671"/>
                </a:lnTo>
                <a:lnTo>
                  <a:pt x="16335" y="14198"/>
                </a:lnTo>
                <a:lnTo>
                  <a:pt x="16118" y="14597"/>
                </a:lnTo>
                <a:lnTo>
                  <a:pt x="16118" y="17186"/>
                </a:lnTo>
                <a:lnTo>
                  <a:pt x="15738" y="17186"/>
                </a:lnTo>
                <a:lnTo>
                  <a:pt x="15738" y="16444"/>
                </a:lnTo>
                <a:lnTo>
                  <a:pt x="15647" y="14053"/>
                </a:lnTo>
                <a:lnTo>
                  <a:pt x="15520" y="16480"/>
                </a:lnTo>
                <a:lnTo>
                  <a:pt x="15357" y="16480"/>
                </a:lnTo>
                <a:lnTo>
                  <a:pt x="15321" y="16136"/>
                </a:lnTo>
                <a:lnTo>
                  <a:pt x="15267" y="17476"/>
                </a:lnTo>
                <a:lnTo>
                  <a:pt x="15086" y="17476"/>
                </a:lnTo>
                <a:lnTo>
                  <a:pt x="14959" y="17349"/>
                </a:lnTo>
                <a:lnTo>
                  <a:pt x="14651" y="17349"/>
                </a:lnTo>
                <a:lnTo>
                  <a:pt x="14651" y="17947"/>
                </a:lnTo>
                <a:lnTo>
                  <a:pt x="14561" y="17947"/>
                </a:lnTo>
                <a:lnTo>
                  <a:pt x="14452" y="18237"/>
                </a:lnTo>
                <a:lnTo>
                  <a:pt x="14398" y="18056"/>
                </a:lnTo>
                <a:lnTo>
                  <a:pt x="14361" y="17205"/>
                </a:lnTo>
                <a:lnTo>
                  <a:pt x="14289" y="18056"/>
                </a:lnTo>
                <a:lnTo>
                  <a:pt x="14162" y="18508"/>
                </a:lnTo>
                <a:lnTo>
                  <a:pt x="14162" y="24213"/>
                </a:lnTo>
                <a:lnTo>
                  <a:pt x="13166" y="24213"/>
                </a:lnTo>
                <a:lnTo>
                  <a:pt x="13166" y="23977"/>
                </a:lnTo>
                <a:lnTo>
                  <a:pt x="12786" y="23977"/>
                </a:lnTo>
                <a:lnTo>
                  <a:pt x="12786" y="24358"/>
                </a:lnTo>
                <a:lnTo>
                  <a:pt x="12641" y="24358"/>
                </a:lnTo>
                <a:lnTo>
                  <a:pt x="12641" y="23742"/>
                </a:lnTo>
                <a:lnTo>
                  <a:pt x="12188" y="23199"/>
                </a:lnTo>
                <a:lnTo>
                  <a:pt x="11120" y="19849"/>
                </a:lnTo>
                <a:lnTo>
                  <a:pt x="11029" y="18635"/>
                </a:lnTo>
                <a:lnTo>
                  <a:pt x="10975" y="19867"/>
                </a:lnTo>
                <a:lnTo>
                  <a:pt x="9943" y="23217"/>
                </a:lnTo>
                <a:lnTo>
                  <a:pt x="9490" y="23742"/>
                </a:lnTo>
                <a:lnTo>
                  <a:pt x="9490" y="24322"/>
                </a:lnTo>
                <a:lnTo>
                  <a:pt x="9599" y="24503"/>
                </a:lnTo>
                <a:lnTo>
                  <a:pt x="9599" y="32344"/>
                </a:lnTo>
                <a:lnTo>
                  <a:pt x="5959" y="32380"/>
                </a:lnTo>
                <a:lnTo>
                  <a:pt x="5940" y="31113"/>
                </a:lnTo>
                <a:lnTo>
                  <a:pt x="6031" y="31113"/>
                </a:lnTo>
                <a:lnTo>
                  <a:pt x="5452" y="30280"/>
                </a:lnTo>
                <a:lnTo>
                  <a:pt x="4944" y="31149"/>
                </a:lnTo>
                <a:lnTo>
                  <a:pt x="5053" y="31149"/>
                </a:lnTo>
                <a:lnTo>
                  <a:pt x="5071" y="33032"/>
                </a:lnTo>
                <a:lnTo>
                  <a:pt x="4999" y="33105"/>
                </a:lnTo>
                <a:lnTo>
                  <a:pt x="4999" y="33286"/>
                </a:lnTo>
                <a:lnTo>
                  <a:pt x="5144" y="33394"/>
                </a:lnTo>
                <a:cubicBezTo>
                  <a:pt x="5144" y="33394"/>
                  <a:pt x="5071" y="33865"/>
                  <a:pt x="5017" y="34227"/>
                </a:cubicBezTo>
                <a:cubicBezTo>
                  <a:pt x="4981" y="34354"/>
                  <a:pt x="4963" y="34481"/>
                  <a:pt x="4963" y="34553"/>
                </a:cubicBezTo>
                <a:cubicBezTo>
                  <a:pt x="4957" y="34530"/>
                  <a:pt x="4951" y="34518"/>
                  <a:pt x="4946" y="34518"/>
                </a:cubicBezTo>
                <a:cubicBezTo>
                  <a:pt x="4935" y="34518"/>
                  <a:pt x="4926" y="34575"/>
                  <a:pt x="4926" y="34698"/>
                </a:cubicBezTo>
                <a:cubicBezTo>
                  <a:pt x="4909" y="34636"/>
                  <a:pt x="4891" y="34615"/>
                  <a:pt x="4872" y="34615"/>
                </a:cubicBezTo>
                <a:cubicBezTo>
                  <a:pt x="4829" y="34615"/>
                  <a:pt x="4783" y="34722"/>
                  <a:pt x="4745" y="34735"/>
                </a:cubicBezTo>
                <a:cubicBezTo>
                  <a:pt x="4736" y="34713"/>
                  <a:pt x="4727" y="34704"/>
                  <a:pt x="4718" y="34704"/>
                </a:cubicBezTo>
                <a:cubicBezTo>
                  <a:pt x="4684" y="34704"/>
                  <a:pt x="4650" y="34817"/>
                  <a:pt x="4616" y="34817"/>
                </a:cubicBezTo>
                <a:cubicBezTo>
                  <a:pt x="4605" y="34817"/>
                  <a:pt x="4594" y="34805"/>
                  <a:pt x="4582" y="34771"/>
                </a:cubicBezTo>
                <a:cubicBezTo>
                  <a:pt x="4568" y="34732"/>
                  <a:pt x="4557" y="34718"/>
                  <a:pt x="4548" y="34718"/>
                </a:cubicBezTo>
                <a:cubicBezTo>
                  <a:pt x="4527" y="34718"/>
                  <a:pt x="4519" y="34808"/>
                  <a:pt x="4496" y="34808"/>
                </a:cubicBezTo>
                <a:cubicBezTo>
                  <a:pt x="4495" y="34808"/>
                  <a:pt x="4493" y="34808"/>
                  <a:pt x="4492" y="34807"/>
                </a:cubicBezTo>
                <a:cubicBezTo>
                  <a:pt x="4492" y="34937"/>
                  <a:pt x="4488" y="34988"/>
                  <a:pt x="4481" y="34988"/>
                </a:cubicBezTo>
                <a:cubicBezTo>
                  <a:pt x="4474" y="34988"/>
                  <a:pt x="4465" y="34928"/>
                  <a:pt x="4456" y="34843"/>
                </a:cubicBezTo>
                <a:cubicBezTo>
                  <a:pt x="4456" y="34809"/>
                  <a:pt x="4452" y="34795"/>
                  <a:pt x="4446" y="34795"/>
                </a:cubicBezTo>
                <a:cubicBezTo>
                  <a:pt x="4439" y="34795"/>
                  <a:pt x="4429" y="34814"/>
                  <a:pt x="4419" y="34843"/>
                </a:cubicBezTo>
                <a:cubicBezTo>
                  <a:pt x="4419" y="34870"/>
                  <a:pt x="4410" y="34870"/>
                  <a:pt x="4397" y="34870"/>
                </a:cubicBezTo>
                <a:cubicBezTo>
                  <a:pt x="4383" y="34870"/>
                  <a:pt x="4365" y="34870"/>
                  <a:pt x="4347" y="34897"/>
                </a:cubicBezTo>
                <a:cubicBezTo>
                  <a:pt x="4333" y="34938"/>
                  <a:pt x="4330" y="35089"/>
                  <a:pt x="4322" y="35089"/>
                </a:cubicBezTo>
                <a:cubicBezTo>
                  <a:pt x="4319" y="35089"/>
                  <a:pt x="4315" y="35071"/>
                  <a:pt x="4311" y="35024"/>
                </a:cubicBezTo>
                <a:cubicBezTo>
                  <a:pt x="4298" y="34987"/>
                  <a:pt x="4286" y="34915"/>
                  <a:pt x="4279" y="34915"/>
                </a:cubicBezTo>
                <a:cubicBezTo>
                  <a:pt x="4276" y="34915"/>
                  <a:pt x="4274" y="34930"/>
                  <a:pt x="4274" y="34970"/>
                </a:cubicBezTo>
                <a:cubicBezTo>
                  <a:pt x="4271" y="34965"/>
                  <a:pt x="4267" y="34962"/>
                  <a:pt x="4264" y="34962"/>
                </a:cubicBezTo>
                <a:cubicBezTo>
                  <a:pt x="4238" y="34962"/>
                  <a:pt x="4211" y="35088"/>
                  <a:pt x="4185" y="35088"/>
                </a:cubicBezTo>
                <a:cubicBezTo>
                  <a:pt x="4179" y="35088"/>
                  <a:pt x="4172" y="35080"/>
                  <a:pt x="4166" y="35060"/>
                </a:cubicBezTo>
                <a:cubicBezTo>
                  <a:pt x="4152" y="35020"/>
                  <a:pt x="4139" y="34969"/>
                  <a:pt x="4117" y="34969"/>
                </a:cubicBezTo>
                <a:cubicBezTo>
                  <a:pt x="4110" y="34969"/>
                  <a:pt x="4102" y="34974"/>
                  <a:pt x="4093" y="34988"/>
                </a:cubicBezTo>
                <a:cubicBezTo>
                  <a:pt x="4093" y="35042"/>
                  <a:pt x="4057" y="35115"/>
                  <a:pt x="4021" y="35169"/>
                </a:cubicBezTo>
                <a:cubicBezTo>
                  <a:pt x="4014" y="35155"/>
                  <a:pt x="4007" y="35149"/>
                  <a:pt x="4000" y="35149"/>
                </a:cubicBezTo>
                <a:cubicBezTo>
                  <a:pt x="3989" y="35149"/>
                  <a:pt x="3978" y="35165"/>
                  <a:pt x="3967" y="35187"/>
                </a:cubicBezTo>
                <a:cubicBezTo>
                  <a:pt x="3930" y="35242"/>
                  <a:pt x="3912" y="35169"/>
                  <a:pt x="3912" y="35278"/>
                </a:cubicBezTo>
                <a:cubicBezTo>
                  <a:pt x="3908" y="35254"/>
                  <a:pt x="3903" y="35247"/>
                  <a:pt x="3898" y="35247"/>
                </a:cubicBezTo>
                <a:cubicBezTo>
                  <a:pt x="3889" y="35247"/>
                  <a:pt x="3881" y="35273"/>
                  <a:pt x="3872" y="35273"/>
                </a:cubicBezTo>
                <a:cubicBezTo>
                  <a:pt x="3867" y="35273"/>
                  <a:pt x="3863" y="35265"/>
                  <a:pt x="3858" y="35242"/>
                </a:cubicBezTo>
                <a:cubicBezTo>
                  <a:pt x="3849" y="35314"/>
                  <a:pt x="3844" y="35319"/>
                  <a:pt x="3840" y="35319"/>
                </a:cubicBezTo>
                <a:cubicBezTo>
                  <a:pt x="3839" y="35319"/>
                  <a:pt x="3838" y="35318"/>
                  <a:pt x="3838" y="35318"/>
                </a:cubicBezTo>
                <a:cubicBezTo>
                  <a:pt x="3834" y="35318"/>
                  <a:pt x="3829" y="35322"/>
                  <a:pt x="3822" y="35368"/>
                </a:cubicBezTo>
                <a:cubicBezTo>
                  <a:pt x="3814" y="35476"/>
                  <a:pt x="3806" y="35502"/>
                  <a:pt x="3799" y="35502"/>
                </a:cubicBezTo>
                <a:cubicBezTo>
                  <a:pt x="3791" y="35502"/>
                  <a:pt x="3784" y="35478"/>
                  <a:pt x="3777" y="35478"/>
                </a:cubicBezTo>
                <a:cubicBezTo>
                  <a:pt x="3774" y="35478"/>
                  <a:pt x="3770" y="35483"/>
                  <a:pt x="3767" y="35495"/>
                </a:cubicBezTo>
                <a:cubicBezTo>
                  <a:pt x="3767" y="35543"/>
                  <a:pt x="3759" y="35616"/>
                  <a:pt x="3754" y="35616"/>
                </a:cubicBezTo>
                <a:cubicBezTo>
                  <a:pt x="3751" y="35616"/>
                  <a:pt x="3749" y="35598"/>
                  <a:pt x="3749" y="35549"/>
                </a:cubicBezTo>
                <a:cubicBezTo>
                  <a:pt x="3749" y="35549"/>
                  <a:pt x="3749" y="35552"/>
                  <a:pt x="3748" y="35552"/>
                </a:cubicBezTo>
                <a:cubicBezTo>
                  <a:pt x="3746" y="35552"/>
                  <a:pt x="3742" y="35546"/>
                  <a:pt x="3731" y="35513"/>
                </a:cubicBezTo>
                <a:cubicBezTo>
                  <a:pt x="3731" y="35443"/>
                  <a:pt x="3731" y="35398"/>
                  <a:pt x="3729" y="35398"/>
                </a:cubicBezTo>
                <a:cubicBezTo>
                  <a:pt x="3727" y="35398"/>
                  <a:pt x="3722" y="35447"/>
                  <a:pt x="3713" y="35568"/>
                </a:cubicBezTo>
                <a:cubicBezTo>
                  <a:pt x="3713" y="35555"/>
                  <a:pt x="3705" y="35486"/>
                  <a:pt x="3699" y="35486"/>
                </a:cubicBezTo>
                <a:cubicBezTo>
                  <a:pt x="3697" y="35486"/>
                  <a:pt x="3695" y="35502"/>
                  <a:pt x="3695" y="35549"/>
                </a:cubicBezTo>
                <a:cubicBezTo>
                  <a:pt x="3695" y="35542"/>
                  <a:pt x="3695" y="35538"/>
                  <a:pt x="3694" y="35538"/>
                </a:cubicBezTo>
                <a:cubicBezTo>
                  <a:pt x="3690" y="35538"/>
                  <a:pt x="3677" y="35661"/>
                  <a:pt x="3677" y="35676"/>
                </a:cubicBezTo>
                <a:cubicBezTo>
                  <a:pt x="3677" y="35785"/>
                  <a:pt x="3673" y="35813"/>
                  <a:pt x="3669" y="35813"/>
                </a:cubicBezTo>
                <a:cubicBezTo>
                  <a:pt x="3664" y="35813"/>
                  <a:pt x="3660" y="35783"/>
                  <a:pt x="3659" y="35783"/>
                </a:cubicBezTo>
                <a:cubicBezTo>
                  <a:pt x="3659" y="35783"/>
                  <a:pt x="3659" y="35784"/>
                  <a:pt x="3659" y="35785"/>
                </a:cubicBezTo>
                <a:cubicBezTo>
                  <a:pt x="3659" y="35821"/>
                  <a:pt x="3654" y="35835"/>
                  <a:pt x="3647" y="35835"/>
                </a:cubicBezTo>
                <a:cubicBezTo>
                  <a:pt x="3641" y="35835"/>
                  <a:pt x="3632" y="35821"/>
                  <a:pt x="3622" y="35803"/>
                </a:cubicBezTo>
                <a:cubicBezTo>
                  <a:pt x="3622" y="35755"/>
                  <a:pt x="3619" y="35739"/>
                  <a:pt x="3615" y="35739"/>
                </a:cubicBezTo>
                <a:cubicBezTo>
                  <a:pt x="3610" y="35739"/>
                  <a:pt x="3604" y="35765"/>
                  <a:pt x="3604" y="35785"/>
                </a:cubicBezTo>
                <a:cubicBezTo>
                  <a:pt x="3599" y="35796"/>
                  <a:pt x="3593" y="35800"/>
                  <a:pt x="3588" y="35800"/>
                </a:cubicBezTo>
                <a:cubicBezTo>
                  <a:pt x="3577" y="35800"/>
                  <a:pt x="3568" y="35779"/>
                  <a:pt x="3568" y="35767"/>
                </a:cubicBezTo>
                <a:cubicBezTo>
                  <a:pt x="3553" y="35715"/>
                  <a:pt x="3541" y="35696"/>
                  <a:pt x="3531" y="35696"/>
                </a:cubicBezTo>
                <a:cubicBezTo>
                  <a:pt x="3517" y="35696"/>
                  <a:pt x="3506" y="35735"/>
                  <a:pt x="3496" y="35767"/>
                </a:cubicBezTo>
                <a:cubicBezTo>
                  <a:pt x="3478" y="35857"/>
                  <a:pt x="3459" y="35875"/>
                  <a:pt x="3441" y="35875"/>
                </a:cubicBezTo>
                <a:cubicBezTo>
                  <a:pt x="3434" y="35904"/>
                  <a:pt x="3427" y="35916"/>
                  <a:pt x="3421" y="35916"/>
                </a:cubicBezTo>
                <a:cubicBezTo>
                  <a:pt x="3412" y="35916"/>
                  <a:pt x="3405" y="35890"/>
                  <a:pt x="3405" y="35857"/>
                </a:cubicBezTo>
                <a:cubicBezTo>
                  <a:pt x="3380" y="35895"/>
                  <a:pt x="3355" y="35966"/>
                  <a:pt x="3331" y="35966"/>
                </a:cubicBezTo>
                <a:cubicBezTo>
                  <a:pt x="3319" y="35966"/>
                  <a:pt x="3308" y="35951"/>
                  <a:pt x="3296" y="35912"/>
                </a:cubicBezTo>
                <a:cubicBezTo>
                  <a:pt x="3284" y="35861"/>
                  <a:pt x="3276" y="35846"/>
                  <a:pt x="3270" y="35846"/>
                </a:cubicBezTo>
                <a:cubicBezTo>
                  <a:pt x="3260" y="35846"/>
                  <a:pt x="3256" y="35881"/>
                  <a:pt x="3248" y="35881"/>
                </a:cubicBezTo>
                <a:cubicBezTo>
                  <a:pt x="3246" y="35881"/>
                  <a:pt x="3244" y="35880"/>
                  <a:pt x="3242" y="35875"/>
                </a:cubicBezTo>
                <a:cubicBezTo>
                  <a:pt x="3229" y="35916"/>
                  <a:pt x="3215" y="35967"/>
                  <a:pt x="3201" y="35967"/>
                </a:cubicBezTo>
                <a:cubicBezTo>
                  <a:pt x="3197" y="35967"/>
                  <a:pt x="3192" y="35961"/>
                  <a:pt x="3188" y="35948"/>
                </a:cubicBezTo>
                <a:cubicBezTo>
                  <a:pt x="3184" y="35937"/>
                  <a:pt x="3181" y="35933"/>
                  <a:pt x="3177" y="35933"/>
                </a:cubicBezTo>
                <a:cubicBezTo>
                  <a:pt x="3162" y="35933"/>
                  <a:pt x="3144" y="36002"/>
                  <a:pt x="3115" y="36002"/>
                </a:cubicBezTo>
                <a:cubicBezTo>
                  <a:pt x="3104" y="36013"/>
                  <a:pt x="3093" y="36039"/>
                  <a:pt x="3082" y="36039"/>
                </a:cubicBezTo>
                <a:cubicBezTo>
                  <a:pt x="3075" y="36039"/>
                  <a:pt x="3068" y="36029"/>
                  <a:pt x="3061" y="36002"/>
                </a:cubicBezTo>
                <a:cubicBezTo>
                  <a:pt x="3047" y="36002"/>
                  <a:pt x="3032" y="36141"/>
                  <a:pt x="3018" y="36141"/>
                </a:cubicBezTo>
                <a:cubicBezTo>
                  <a:pt x="3014" y="36141"/>
                  <a:pt x="3010" y="36133"/>
                  <a:pt x="3007" y="36111"/>
                </a:cubicBezTo>
                <a:cubicBezTo>
                  <a:pt x="3005" y="36110"/>
                  <a:pt x="3002" y="36109"/>
                  <a:pt x="3000" y="36109"/>
                </a:cubicBezTo>
                <a:cubicBezTo>
                  <a:pt x="2983" y="36109"/>
                  <a:pt x="2971" y="36142"/>
                  <a:pt x="2960" y="36142"/>
                </a:cubicBezTo>
                <a:cubicBezTo>
                  <a:pt x="2950" y="36142"/>
                  <a:pt x="2942" y="36116"/>
                  <a:pt x="2934" y="36020"/>
                </a:cubicBezTo>
                <a:cubicBezTo>
                  <a:pt x="2920" y="36049"/>
                  <a:pt x="2906" y="36133"/>
                  <a:pt x="2892" y="36133"/>
                </a:cubicBezTo>
                <a:cubicBezTo>
                  <a:pt x="2888" y="36133"/>
                  <a:pt x="2884" y="36126"/>
                  <a:pt x="2880" y="36111"/>
                </a:cubicBezTo>
                <a:cubicBezTo>
                  <a:pt x="2875" y="36067"/>
                  <a:pt x="2869" y="36055"/>
                  <a:pt x="2864" y="36055"/>
                </a:cubicBezTo>
                <a:cubicBezTo>
                  <a:pt x="2856" y="36055"/>
                  <a:pt x="2849" y="36076"/>
                  <a:pt x="2842" y="36076"/>
                </a:cubicBezTo>
                <a:cubicBezTo>
                  <a:pt x="2837" y="36076"/>
                  <a:pt x="2831" y="36064"/>
                  <a:pt x="2826" y="36020"/>
                </a:cubicBezTo>
                <a:cubicBezTo>
                  <a:pt x="2814" y="36002"/>
                  <a:pt x="2802" y="35996"/>
                  <a:pt x="2789" y="35996"/>
                </a:cubicBezTo>
                <a:cubicBezTo>
                  <a:pt x="2765" y="35996"/>
                  <a:pt x="2741" y="36020"/>
                  <a:pt x="2717" y="36020"/>
                </a:cubicBezTo>
                <a:cubicBezTo>
                  <a:pt x="2708" y="36020"/>
                  <a:pt x="2694" y="36025"/>
                  <a:pt x="2681" y="36025"/>
                </a:cubicBezTo>
                <a:cubicBezTo>
                  <a:pt x="2667" y="36025"/>
                  <a:pt x="2654" y="36020"/>
                  <a:pt x="2645" y="36002"/>
                </a:cubicBezTo>
                <a:cubicBezTo>
                  <a:pt x="2643" y="36004"/>
                  <a:pt x="2641" y="36005"/>
                  <a:pt x="2640" y="36005"/>
                </a:cubicBezTo>
                <a:cubicBezTo>
                  <a:pt x="2623" y="36005"/>
                  <a:pt x="2607" y="35928"/>
                  <a:pt x="2590" y="35912"/>
                </a:cubicBezTo>
                <a:cubicBezTo>
                  <a:pt x="2590" y="35902"/>
                  <a:pt x="2590" y="35898"/>
                  <a:pt x="2589" y="35898"/>
                </a:cubicBezTo>
                <a:cubicBezTo>
                  <a:pt x="2584" y="35898"/>
                  <a:pt x="2569" y="35984"/>
                  <a:pt x="2554" y="35984"/>
                </a:cubicBezTo>
                <a:cubicBezTo>
                  <a:pt x="2554" y="36080"/>
                  <a:pt x="2548" y="36113"/>
                  <a:pt x="2539" y="36113"/>
                </a:cubicBezTo>
                <a:cubicBezTo>
                  <a:pt x="2533" y="36113"/>
                  <a:pt x="2525" y="36097"/>
                  <a:pt x="2518" y="36075"/>
                </a:cubicBezTo>
                <a:cubicBezTo>
                  <a:pt x="2518" y="36085"/>
                  <a:pt x="2517" y="36090"/>
                  <a:pt x="2517" y="36090"/>
                </a:cubicBezTo>
                <a:cubicBezTo>
                  <a:pt x="2513" y="36090"/>
                  <a:pt x="2503" y="35975"/>
                  <a:pt x="2500" y="35975"/>
                </a:cubicBezTo>
                <a:cubicBezTo>
                  <a:pt x="2500" y="35975"/>
                  <a:pt x="2500" y="35978"/>
                  <a:pt x="2500" y="35984"/>
                </a:cubicBezTo>
                <a:cubicBezTo>
                  <a:pt x="2498" y="35990"/>
                  <a:pt x="2495" y="35993"/>
                  <a:pt x="2493" y="35993"/>
                </a:cubicBezTo>
                <a:cubicBezTo>
                  <a:pt x="2477" y="35993"/>
                  <a:pt x="2455" y="35889"/>
                  <a:pt x="2438" y="35889"/>
                </a:cubicBezTo>
                <a:cubicBezTo>
                  <a:pt x="2434" y="35889"/>
                  <a:pt x="2430" y="35896"/>
                  <a:pt x="2427" y="35912"/>
                </a:cubicBezTo>
                <a:cubicBezTo>
                  <a:pt x="2421" y="35864"/>
                  <a:pt x="2414" y="35850"/>
                  <a:pt x="2405" y="35850"/>
                </a:cubicBezTo>
                <a:cubicBezTo>
                  <a:pt x="2391" y="35850"/>
                  <a:pt x="2376" y="35887"/>
                  <a:pt x="2364" y="35887"/>
                </a:cubicBezTo>
                <a:cubicBezTo>
                  <a:pt x="2361" y="35887"/>
                  <a:pt x="2358" y="35884"/>
                  <a:pt x="2355" y="35875"/>
                </a:cubicBezTo>
                <a:cubicBezTo>
                  <a:pt x="2332" y="35875"/>
                  <a:pt x="2317" y="35911"/>
                  <a:pt x="2299" y="35911"/>
                </a:cubicBezTo>
                <a:cubicBezTo>
                  <a:pt x="2289" y="35911"/>
                  <a:pt x="2278" y="35898"/>
                  <a:pt x="2264" y="35857"/>
                </a:cubicBezTo>
                <a:cubicBezTo>
                  <a:pt x="2255" y="35792"/>
                  <a:pt x="2246" y="35755"/>
                  <a:pt x="2236" y="35755"/>
                </a:cubicBezTo>
                <a:cubicBezTo>
                  <a:pt x="2227" y="35755"/>
                  <a:pt x="2219" y="35787"/>
                  <a:pt x="2210" y="35857"/>
                </a:cubicBezTo>
                <a:cubicBezTo>
                  <a:pt x="2196" y="35885"/>
                  <a:pt x="2182" y="35924"/>
                  <a:pt x="2168" y="35924"/>
                </a:cubicBezTo>
                <a:cubicBezTo>
                  <a:pt x="2164" y="35924"/>
                  <a:pt x="2160" y="35920"/>
                  <a:pt x="2156" y="35912"/>
                </a:cubicBezTo>
                <a:cubicBezTo>
                  <a:pt x="2156" y="35911"/>
                  <a:pt x="2156" y="35910"/>
                  <a:pt x="2155" y="35910"/>
                </a:cubicBezTo>
                <a:cubicBezTo>
                  <a:pt x="2154" y="35910"/>
                  <a:pt x="2147" y="35954"/>
                  <a:pt x="2138" y="35954"/>
                </a:cubicBezTo>
                <a:cubicBezTo>
                  <a:pt x="2133" y="35954"/>
                  <a:pt x="2126" y="35935"/>
                  <a:pt x="2119" y="35875"/>
                </a:cubicBezTo>
                <a:cubicBezTo>
                  <a:pt x="2109" y="35922"/>
                  <a:pt x="2099" y="35938"/>
                  <a:pt x="2089" y="35938"/>
                </a:cubicBezTo>
                <a:cubicBezTo>
                  <a:pt x="2069" y="35938"/>
                  <a:pt x="2051" y="35878"/>
                  <a:pt x="2038" y="35878"/>
                </a:cubicBezTo>
                <a:cubicBezTo>
                  <a:pt x="2035" y="35878"/>
                  <a:pt x="2032" y="35883"/>
                  <a:pt x="2029" y="35894"/>
                </a:cubicBezTo>
                <a:cubicBezTo>
                  <a:pt x="2011" y="35984"/>
                  <a:pt x="1993" y="35984"/>
                  <a:pt x="1975" y="35984"/>
                </a:cubicBezTo>
                <a:cubicBezTo>
                  <a:pt x="1956" y="35984"/>
                  <a:pt x="1938" y="35966"/>
                  <a:pt x="1920" y="35948"/>
                </a:cubicBezTo>
                <a:cubicBezTo>
                  <a:pt x="1884" y="36002"/>
                  <a:pt x="1848" y="36038"/>
                  <a:pt x="1812" y="36075"/>
                </a:cubicBezTo>
                <a:cubicBezTo>
                  <a:pt x="1801" y="36129"/>
                  <a:pt x="1790" y="36147"/>
                  <a:pt x="1779" y="36147"/>
                </a:cubicBezTo>
                <a:cubicBezTo>
                  <a:pt x="1755" y="36147"/>
                  <a:pt x="1731" y="36055"/>
                  <a:pt x="1707" y="36055"/>
                </a:cubicBezTo>
                <a:cubicBezTo>
                  <a:pt x="1706" y="36055"/>
                  <a:pt x="1704" y="36056"/>
                  <a:pt x="1703" y="36057"/>
                </a:cubicBezTo>
                <a:cubicBezTo>
                  <a:pt x="1690" y="36000"/>
                  <a:pt x="1678" y="35981"/>
                  <a:pt x="1665" y="35981"/>
                </a:cubicBezTo>
                <a:cubicBezTo>
                  <a:pt x="1642" y="35981"/>
                  <a:pt x="1618" y="36051"/>
                  <a:pt x="1594" y="36075"/>
                </a:cubicBezTo>
                <a:cubicBezTo>
                  <a:pt x="1572" y="36154"/>
                  <a:pt x="1549" y="36197"/>
                  <a:pt x="1531" y="36197"/>
                </a:cubicBezTo>
                <a:cubicBezTo>
                  <a:pt x="1520" y="36197"/>
                  <a:pt x="1510" y="36181"/>
                  <a:pt x="1504" y="36147"/>
                </a:cubicBezTo>
                <a:cubicBezTo>
                  <a:pt x="1492" y="36107"/>
                  <a:pt x="1481" y="36093"/>
                  <a:pt x="1470" y="36093"/>
                </a:cubicBezTo>
                <a:cubicBezTo>
                  <a:pt x="1447" y="36093"/>
                  <a:pt x="1426" y="36164"/>
                  <a:pt x="1413" y="36201"/>
                </a:cubicBezTo>
                <a:cubicBezTo>
                  <a:pt x="1408" y="36182"/>
                  <a:pt x="1404" y="36177"/>
                  <a:pt x="1399" y="36177"/>
                </a:cubicBezTo>
                <a:cubicBezTo>
                  <a:pt x="1394" y="36177"/>
                  <a:pt x="1389" y="36185"/>
                  <a:pt x="1385" y="36185"/>
                </a:cubicBezTo>
                <a:cubicBezTo>
                  <a:pt x="1380" y="36185"/>
                  <a:pt x="1377" y="36171"/>
                  <a:pt x="1377" y="36111"/>
                </a:cubicBezTo>
                <a:cubicBezTo>
                  <a:pt x="1375" y="36109"/>
                  <a:pt x="1372" y="36107"/>
                  <a:pt x="1370" y="36107"/>
                </a:cubicBezTo>
                <a:cubicBezTo>
                  <a:pt x="1355" y="36107"/>
                  <a:pt x="1341" y="36163"/>
                  <a:pt x="1341" y="36274"/>
                </a:cubicBezTo>
                <a:cubicBezTo>
                  <a:pt x="1335" y="36311"/>
                  <a:pt x="1329" y="36321"/>
                  <a:pt x="1321" y="36321"/>
                </a:cubicBezTo>
                <a:cubicBezTo>
                  <a:pt x="1310" y="36321"/>
                  <a:pt x="1298" y="36299"/>
                  <a:pt x="1288" y="36299"/>
                </a:cubicBezTo>
                <a:cubicBezTo>
                  <a:pt x="1280" y="36299"/>
                  <a:pt x="1273" y="36310"/>
                  <a:pt x="1268" y="36346"/>
                </a:cubicBezTo>
                <a:cubicBezTo>
                  <a:pt x="1262" y="36281"/>
                  <a:pt x="1255" y="36253"/>
                  <a:pt x="1249" y="36253"/>
                </a:cubicBezTo>
                <a:cubicBezTo>
                  <a:pt x="1237" y="36253"/>
                  <a:pt x="1225" y="36339"/>
                  <a:pt x="1214" y="36455"/>
                </a:cubicBezTo>
                <a:cubicBezTo>
                  <a:pt x="1214" y="36527"/>
                  <a:pt x="1214" y="36618"/>
                  <a:pt x="1196" y="36690"/>
                </a:cubicBezTo>
                <a:cubicBezTo>
                  <a:pt x="1196" y="36699"/>
                  <a:pt x="1191" y="36704"/>
                  <a:pt x="1187" y="36704"/>
                </a:cubicBezTo>
                <a:cubicBezTo>
                  <a:pt x="1182" y="36704"/>
                  <a:pt x="1178" y="36699"/>
                  <a:pt x="1178" y="36690"/>
                </a:cubicBezTo>
                <a:cubicBezTo>
                  <a:pt x="1172" y="36702"/>
                  <a:pt x="1166" y="36706"/>
                  <a:pt x="1160" y="36706"/>
                </a:cubicBezTo>
                <a:cubicBezTo>
                  <a:pt x="1148" y="36706"/>
                  <a:pt x="1135" y="36690"/>
                  <a:pt x="1123" y="36690"/>
                </a:cubicBezTo>
                <a:cubicBezTo>
                  <a:pt x="1118" y="36680"/>
                  <a:pt x="1113" y="36676"/>
                  <a:pt x="1108" y="36676"/>
                </a:cubicBezTo>
                <a:cubicBezTo>
                  <a:pt x="1095" y="36676"/>
                  <a:pt x="1082" y="36706"/>
                  <a:pt x="1069" y="36745"/>
                </a:cubicBezTo>
                <a:cubicBezTo>
                  <a:pt x="1067" y="36727"/>
                  <a:pt x="1065" y="36720"/>
                  <a:pt x="1062" y="36720"/>
                </a:cubicBezTo>
                <a:cubicBezTo>
                  <a:pt x="1050" y="36720"/>
                  <a:pt x="1037" y="36968"/>
                  <a:pt x="1025" y="36968"/>
                </a:cubicBezTo>
                <a:cubicBezTo>
                  <a:pt x="1021" y="36968"/>
                  <a:pt x="1018" y="36951"/>
                  <a:pt x="1015" y="36908"/>
                </a:cubicBezTo>
                <a:cubicBezTo>
                  <a:pt x="1012" y="36905"/>
                  <a:pt x="1010" y="36904"/>
                  <a:pt x="1008" y="36904"/>
                </a:cubicBezTo>
                <a:cubicBezTo>
                  <a:pt x="992" y="36904"/>
                  <a:pt x="976" y="36958"/>
                  <a:pt x="960" y="37053"/>
                </a:cubicBezTo>
                <a:cubicBezTo>
                  <a:pt x="960" y="37175"/>
                  <a:pt x="950" y="37175"/>
                  <a:pt x="945" y="37175"/>
                </a:cubicBezTo>
                <a:lnTo>
                  <a:pt x="945" y="37175"/>
                </a:lnTo>
                <a:cubicBezTo>
                  <a:pt x="943" y="37175"/>
                  <a:pt x="942" y="37175"/>
                  <a:pt x="942" y="37179"/>
                </a:cubicBezTo>
                <a:lnTo>
                  <a:pt x="942" y="37397"/>
                </a:lnTo>
                <a:lnTo>
                  <a:pt x="942" y="37451"/>
                </a:lnTo>
                <a:lnTo>
                  <a:pt x="942" y="37632"/>
                </a:lnTo>
                <a:lnTo>
                  <a:pt x="942" y="37741"/>
                </a:lnTo>
                <a:lnTo>
                  <a:pt x="942" y="37886"/>
                </a:lnTo>
                <a:cubicBezTo>
                  <a:pt x="942" y="37913"/>
                  <a:pt x="932" y="38059"/>
                  <a:pt x="927" y="38059"/>
                </a:cubicBezTo>
                <a:cubicBezTo>
                  <a:pt x="925" y="38059"/>
                  <a:pt x="924" y="38046"/>
                  <a:pt x="924" y="38012"/>
                </a:cubicBezTo>
                <a:cubicBezTo>
                  <a:pt x="924" y="38012"/>
                  <a:pt x="913" y="38151"/>
                  <a:pt x="899" y="38151"/>
                </a:cubicBezTo>
                <a:cubicBezTo>
                  <a:pt x="895" y="38151"/>
                  <a:pt x="892" y="38143"/>
                  <a:pt x="888" y="38121"/>
                </a:cubicBezTo>
                <a:cubicBezTo>
                  <a:pt x="888" y="38146"/>
                  <a:pt x="880" y="38212"/>
                  <a:pt x="868" y="38212"/>
                </a:cubicBezTo>
                <a:cubicBezTo>
                  <a:pt x="863" y="38212"/>
                  <a:pt x="857" y="38198"/>
                  <a:pt x="852" y="38157"/>
                </a:cubicBezTo>
                <a:cubicBezTo>
                  <a:pt x="852" y="38172"/>
                  <a:pt x="840" y="38268"/>
                  <a:pt x="826" y="38268"/>
                </a:cubicBezTo>
                <a:cubicBezTo>
                  <a:pt x="823" y="38268"/>
                  <a:pt x="819" y="38262"/>
                  <a:pt x="815" y="38248"/>
                </a:cubicBezTo>
                <a:cubicBezTo>
                  <a:pt x="814" y="38250"/>
                  <a:pt x="813" y="38252"/>
                  <a:pt x="812" y="38252"/>
                </a:cubicBezTo>
                <a:cubicBezTo>
                  <a:pt x="800" y="38252"/>
                  <a:pt x="788" y="38153"/>
                  <a:pt x="783" y="38153"/>
                </a:cubicBezTo>
                <a:cubicBezTo>
                  <a:pt x="781" y="38153"/>
                  <a:pt x="779" y="38169"/>
                  <a:pt x="779" y="38212"/>
                </a:cubicBezTo>
                <a:cubicBezTo>
                  <a:pt x="776" y="38206"/>
                  <a:pt x="772" y="38204"/>
                  <a:pt x="769" y="38204"/>
                </a:cubicBezTo>
                <a:cubicBezTo>
                  <a:pt x="742" y="38204"/>
                  <a:pt x="716" y="38340"/>
                  <a:pt x="698" y="38340"/>
                </a:cubicBezTo>
                <a:cubicBezTo>
                  <a:pt x="695" y="38340"/>
                  <a:pt x="692" y="38334"/>
                  <a:pt x="689" y="38320"/>
                </a:cubicBezTo>
                <a:cubicBezTo>
                  <a:pt x="682" y="38304"/>
                  <a:pt x="676" y="38299"/>
                  <a:pt x="670" y="38299"/>
                </a:cubicBezTo>
                <a:cubicBezTo>
                  <a:pt x="652" y="38299"/>
                  <a:pt x="634" y="38349"/>
                  <a:pt x="620" y="38349"/>
                </a:cubicBezTo>
                <a:cubicBezTo>
                  <a:pt x="611" y="38349"/>
                  <a:pt x="604" y="38329"/>
                  <a:pt x="598" y="38266"/>
                </a:cubicBezTo>
                <a:cubicBezTo>
                  <a:pt x="593" y="38270"/>
                  <a:pt x="587" y="38271"/>
                  <a:pt x="582" y="38271"/>
                </a:cubicBezTo>
                <a:cubicBezTo>
                  <a:pt x="551" y="38271"/>
                  <a:pt x="528" y="38217"/>
                  <a:pt x="516" y="38217"/>
                </a:cubicBezTo>
                <a:cubicBezTo>
                  <a:pt x="511" y="38217"/>
                  <a:pt x="508" y="38229"/>
                  <a:pt x="508" y="38266"/>
                </a:cubicBezTo>
                <a:cubicBezTo>
                  <a:pt x="508" y="38336"/>
                  <a:pt x="505" y="38355"/>
                  <a:pt x="500" y="38355"/>
                </a:cubicBezTo>
                <a:cubicBezTo>
                  <a:pt x="494" y="38355"/>
                  <a:pt x="485" y="38332"/>
                  <a:pt x="470" y="38332"/>
                </a:cubicBezTo>
                <a:cubicBezTo>
                  <a:pt x="461" y="38332"/>
                  <a:pt x="449" y="38342"/>
                  <a:pt x="435" y="38375"/>
                </a:cubicBezTo>
                <a:cubicBezTo>
                  <a:pt x="425" y="38404"/>
                  <a:pt x="410" y="38418"/>
                  <a:pt x="392" y="38418"/>
                </a:cubicBezTo>
                <a:cubicBezTo>
                  <a:pt x="377" y="38418"/>
                  <a:pt x="361" y="38409"/>
                  <a:pt x="345" y="38393"/>
                </a:cubicBezTo>
                <a:cubicBezTo>
                  <a:pt x="342" y="38390"/>
                  <a:pt x="340" y="38389"/>
                  <a:pt x="337" y="38389"/>
                </a:cubicBezTo>
                <a:cubicBezTo>
                  <a:pt x="318" y="38389"/>
                  <a:pt x="286" y="38449"/>
                  <a:pt x="254" y="38592"/>
                </a:cubicBezTo>
                <a:cubicBezTo>
                  <a:pt x="254" y="38646"/>
                  <a:pt x="218" y="38700"/>
                  <a:pt x="164" y="38719"/>
                </a:cubicBezTo>
                <a:cubicBezTo>
                  <a:pt x="154" y="38782"/>
                  <a:pt x="141" y="38787"/>
                  <a:pt x="127" y="38787"/>
                </a:cubicBezTo>
                <a:cubicBezTo>
                  <a:pt x="125" y="38787"/>
                  <a:pt x="123" y="38786"/>
                  <a:pt x="121" y="38786"/>
                </a:cubicBezTo>
                <a:cubicBezTo>
                  <a:pt x="109" y="38786"/>
                  <a:pt x="99" y="38790"/>
                  <a:pt x="91" y="38827"/>
                </a:cubicBezTo>
                <a:lnTo>
                  <a:pt x="1" y="38918"/>
                </a:lnTo>
                <a:lnTo>
                  <a:pt x="55434" y="38918"/>
                </a:lnTo>
                <a:lnTo>
                  <a:pt x="55325" y="38863"/>
                </a:lnTo>
                <a:lnTo>
                  <a:pt x="55072" y="38755"/>
                </a:lnTo>
                <a:cubicBezTo>
                  <a:pt x="54988" y="38705"/>
                  <a:pt x="54889" y="38608"/>
                  <a:pt x="54774" y="38608"/>
                </a:cubicBezTo>
                <a:cubicBezTo>
                  <a:pt x="54765" y="38608"/>
                  <a:pt x="54755" y="38609"/>
                  <a:pt x="54746" y="38610"/>
                </a:cubicBezTo>
                <a:cubicBezTo>
                  <a:pt x="54691" y="38610"/>
                  <a:pt x="54637" y="38483"/>
                  <a:pt x="54583" y="38447"/>
                </a:cubicBezTo>
                <a:cubicBezTo>
                  <a:pt x="54546" y="38447"/>
                  <a:pt x="54510" y="38334"/>
                  <a:pt x="54474" y="38334"/>
                </a:cubicBezTo>
                <a:cubicBezTo>
                  <a:pt x="54456" y="38334"/>
                  <a:pt x="54438" y="38362"/>
                  <a:pt x="54420" y="38447"/>
                </a:cubicBezTo>
                <a:cubicBezTo>
                  <a:pt x="54365" y="38447"/>
                  <a:pt x="54311" y="38483"/>
                  <a:pt x="54275" y="38538"/>
                </a:cubicBezTo>
                <a:cubicBezTo>
                  <a:pt x="54239" y="38483"/>
                  <a:pt x="54202" y="38411"/>
                  <a:pt x="54166" y="38338"/>
                </a:cubicBezTo>
                <a:cubicBezTo>
                  <a:pt x="54148" y="38139"/>
                  <a:pt x="54112" y="38121"/>
                  <a:pt x="54094" y="38085"/>
                </a:cubicBezTo>
                <a:cubicBezTo>
                  <a:pt x="54076" y="38157"/>
                  <a:pt x="54076" y="38230"/>
                  <a:pt x="54076" y="38284"/>
                </a:cubicBezTo>
                <a:cubicBezTo>
                  <a:pt x="54076" y="38189"/>
                  <a:pt x="54071" y="38164"/>
                  <a:pt x="54063" y="38164"/>
                </a:cubicBezTo>
                <a:cubicBezTo>
                  <a:pt x="54054" y="38164"/>
                  <a:pt x="54040" y="38193"/>
                  <a:pt x="54021" y="38193"/>
                </a:cubicBezTo>
                <a:cubicBezTo>
                  <a:pt x="53985" y="38193"/>
                  <a:pt x="53949" y="38212"/>
                  <a:pt x="53913" y="38230"/>
                </a:cubicBezTo>
                <a:cubicBezTo>
                  <a:pt x="53891" y="38251"/>
                  <a:pt x="53876" y="38260"/>
                  <a:pt x="53864" y="38260"/>
                </a:cubicBezTo>
                <a:cubicBezTo>
                  <a:pt x="53855" y="38260"/>
                  <a:pt x="53848" y="38255"/>
                  <a:pt x="53840" y="38248"/>
                </a:cubicBezTo>
                <a:cubicBezTo>
                  <a:pt x="53804" y="38230"/>
                  <a:pt x="53768" y="38212"/>
                  <a:pt x="53750" y="38193"/>
                </a:cubicBezTo>
                <a:cubicBezTo>
                  <a:pt x="53743" y="38197"/>
                  <a:pt x="53738" y="38198"/>
                  <a:pt x="53732" y="38198"/>
                </a:cubicBezTo>
                <a:cubicBezTo>
                  <a:pt x="53707" y="38198"/>
                  <a:pt x="53689" y="38163"/>
                  <a:pt x="53659" y="38103"/>
                </a:cubicBezTo>
                <a:cubicBezTo>
                  <a:pt x="53648" y="38071"/>
                  <a:pt x="53631" y="38032"/>
                  <a:pt x="53616" y="38032"/>
                </a:cubicBezTo>
                <a:cubicBezTo>
                  <a:pt x="53604" y="38032"/>
                  <a:pt x="53594" y="38051"/>
                  <a:pt x="53587" y="38103"/>
                </a:cubicBezTo>
                <a:cubicBezTo>
                  <a:pt x="53572" y="38155"/>
                  <a:pt x="53560" y="38173"/>
                  <a:pt x="53549" y="38173"/>
                </a:cubicBezTo>
                <a:cubicBezTo>
                  <a:pt x="53533" y="38173"/>
                  <a:pt x="53517" y="38135"/>
                  <a:pt x="53496" y="38103"/>
                </a:cubicBezTo>
                <a:cubicBezTo>
                  <a:pt x="53478" y="38103"/>
                  <a:pt x="53442" y="38139"/>
                  <a:pt x="53424" y="38157"/>
                </a:cubicBezTo>
                <a:cubicBezTo>
                  <a:pt x="53420" y="38140"/>
                  <a:pt x="53417" y="38133"/>
                  <a:pt x="53413" y="38133"/>
                </a:cubicBezTo>
                <a:cubicBezTo>
                  <a:pt x="53401" y="38133"/>
                  <a:pt x="53388" y="38221"/>
                  <a:pt x="53376" y="38221"/>
                </a:cubicBezTo>
                <a:cubicBezTo>
                  <a:pt x="53374" y="38221"/>
                  <a:pt x="53372" y="38218"/>
                  <a:pt x="53369" y="38212"/>
                </a:cubicBezTo>
                <a:cubicBezTo>
                  <a:pt x="53367" y="38214"/>
                  <a:pt x="53365" y="38215"/>
                  <a:pt x="53363" y="38215"/>
                </a:cubicBezTo>
                <a:cubicBezTo>
                  <a:pt x="53347" y="38215"/>
                  <a:pt x="53333" y="38159"/>
                  <a:pt x="53333" y="38049"/>
                </a:cubicBezTo>
                <a:cubicBezTo>
                  <a:pt x="53321" y="37952"/>
                  <a:pt x="53309" y="37928"/>
                  <a:pt x="53297" y="37928"/>
                </a:cubicBezTo>
                <a:cubicBezTo>
                  <a:pt x="53291" y="37928"/>
                  <a:pt x="53285" y="37934"/>
                  <a:pt x="53279" y="37940"/>
                </a:cubicBezTo>
                <a:cubicBezTo>
                  <a:pt x="53276" y="37943"/>
                  <a:pt x="53272" y="37944"/>
                  <a:pt x="53268" y="37944"/>
                </a:cubicBezTo>
                <a:cubicBezTo>
                  <a:pt x="53260" y="37944"/>
                  <a:pt x="53251" y="37940"/>
                  <a:pt x="53240" y="37940"/>
                </a:cubicBezTo>
                <a:cubicBezTo>
                  <a:pt x="53224" y="37940"/>
                  <a:pt x="53206" y="37949"/>
                  <a:pt x="53188" y="37994"/>
                </a:cubicBezTo>
                <a:cubicBezTo>
                  <a:pt x="53173" y="38031"/>
                  <a:pt x="53165" y="38038"/>
                  <a:pt x="53158" y="38038"/>
                </a:cubicBezTo>
                <a:cubicBezTo>
                  <a:pt x="53155" y="38038"/>
                  <a:pt x="53152" y="38036"/>
                  <a:pt x="53149" y="38036"/>
                </a:cubicBezTo>
                <a:cubicBezTo>
                  <a:pt x="53144" y="38036"/>
                  <a:pt x="53140" y="38041"/>
                  <a:pt x="53134" y="38067"/>
                </a:cubicBezTo>
                <a:cubicBezTo>
                  <a:pt x="53116" y="38049"/>
                  <a:pt x="53098" y="38012"/>
                  <a:pt x="53080" y="37976"/>
                </a:cubicBezTo>
                <a:cubicBezTo>
                  <a:pt x="53070" y="38016"/>
                  <a:pt x="53054" y="38029"/>
                  <a:pt x="53039" y="38029"/>
                </a:cubicBezTo>
                <a:cubicBezTo>
                  <a:pt x="53027" y="38029"/>
                  <a:pt x="53015" y="38020"/>
                  <a:pt x="53007" y="38012"/>
                </a:cubicBezTo>
                <a:cubicBezTo>
                  <a:pt x="53003" y="38012"/>
                  <a:pt x="53000" y="38013"/>
                  <a:pt x="52996" y="38013"/>
                </a:cubicBezTo>
                <a:cubicBezTo>
                  <a:pt x="52981" y="38013"/>
                  <a:pt x="52964" y="38001"/>
                  <a:pt x="52935" y="37886"/>
                </a:cubicBezTo>
                <a:cubicBezTo>
                  <a:pt x="52924" y="37928"/>
                  <a:pt x="52907" y="37977"/>
                  <a:pt x="52891" y="37977"/>
                </a:cubicBezTo>
                <a:cubicBezTo>
                  <a:pt x="52880" y="37977"/>
                  <a:pt x="52870" y="37953"/>
                  <a:pt x="52862" y="37886"/>
                </a:cubicBezTo>
                <a:cubicBezTo>
                  <a:pt x="52855" y="37904"/>
                  <a:pt x="52848" y="37911"/>
                  <a:pt x="52842" y="37911"/>
                </a:cubicBezTo>
                <a:cubicBezTo>
                  <a:pt x="52821" y="37911"/>
                  <a:pt x="52805" y="37826"/>
                  <a:pt x="52781" y="37826"/>
                </a:cubicBezTo>
                <a:cubicBezTo>
                  <a:pt x="52778" y="37826"/>
                  <a:pt x="52775" y="37828"/>
                  <a:pt x="52772" y="37831"/>
                </a:cubicBezTo>
                <a:cubicBezTo>
                  <a:pt x="52754" y="37849"/>
                  <a:pt x="52754" y="37867"/>
                  <a:pt x="52735" y="37886"/>
                </a:cubicBezTo>
                <a:cubicBezTo>
                  <a:pt x="52735" y="37891"/>
                  <a:pt x="52735" y="37894"/>
                  <a:pt x="52734" y="37894"/>
                </a:cubicBezTo>
                <a:cubicBezTo>
                  <a:pt x="52730" y="37894"/>
                  <a:pt x="52715" y="37820"/>
                  <a:pt x="52699" y="37759"/>
                </a:cubicBezTo>
                <a:cubicBezTo>
                  <a:pt x="52687" y="37698"/>
                  <a:pt x="52677" y="37678"/>
                  <a:pt x="52668" y="37678"/>
                </a:cubicBezTo>
                <a:cubicBezTo>
                  <a:pt x="52649" y="37678"/>
                  <a:pt x="52633" y="37759"/>
                  <a:pt x="52609" y="37759"/>
                </a:cubicBezTo>
                <a:cubicBezTo>
                  <a:pt x="52601" y="37796"/>
                  <a:pt x="52594" y="37803"/>
                  <a:pt x="52588" y="37803"/>
                </a:cubicBezTo>
                <a:cubicBezTo>
                  <a:pt x="52584" y="37803"/>
                  <a:pt x="52581" y="37800"/>
                  <a:pt x="52579" y="37800"/>
                </a:cubicBezTo>
                <a:cubicBezTo>
                  <a:pt x="52575" y="37800"/>
                  <a:pt x="52572" y="37805"/>
                  <a:pt x="52572" y="37831"/>
                </a:cubicBezTo>
                <a:cubicBezTo>
                  <a:pt x="52554" y="37759"/>
                  <a:pt x="52536" y="37759"/>
                  <a:pt x="52518" y="37723"/>
                </a:cubicBezTo>
                <a:cubicBezTo>
                  <a:pt x="52517" y="37724"/>
                  <a:pt x="52516" y="37725"/>
                  <a:pt x="52514" y="37725"/>
                </a:cubicBezTo>
                <a:cubicBezTo>
                  <a:pt x="52500" y="37725"/>
                  <a:pt x="52499" y="37628"/>
                  <a:pt x="52482" y="37578"/>
                </a:cubicBezTo>
                <a:cubicBezTo>
                  <a:pt x="52476" y="37516"/>
                  <a:pt x="52471" y="37492"/>
                  <a:pt x="52465" y="37492"/>
                </a:cubicBezTo>
                <a:cubicBezTo>
                  <a:pt x="52453" y="37492"/>
                  <a:pt x="52440" y="37606"/>
                  <a:pt x="52428" y="37668"/>
                </a:cubicBezTo>
                <a:cubicBezTo>
                  <a:pt x="52428" y="37614"/>
                  <a:pt x="52409" y="37541"/>
                  <a:pt x="52391" y="37487"/>
                </a:cubicBezTo>
                <a:cubicBezTo>
                  <a:pt x="52384" y="37487"/>
                  <a:pt x="52377" y="37484"/>
                  <a:pt x="52371" y="37484"/>
                </a:cubicBezTo>
                <a:cubicBezTo>
                  <a:pt x="52362" y="37484"/>
                  <a:pt x="52355" y="37491"/>
                  <a:pt x="52355" y="37523"/>
                </a:cubicBezTo>
                <a:cubicBezTo>
                  <a:pt x="52337" y="37523"/>
                  <a:pt x="52319" y="37668"/>
                  <a:pt x="52301" y="37686"/>
                </a:cubicBezTo>
                <a:cubicBezTo>
                  <a:pt x="52299" y="37684"/>
                  <a:pt x="52297" y="37683"/>
                  <a:pt x="52295" y="37683"/>
                </a:cubicBezTo>
                <a:cubicBezTo>
                  <a:pt x="52290" y="37683"/>
                  <a:pt x="52287" y="37689"/>
                  <a:pt x="52284" y="37689"/>
                </a:cubicBezTo>
                <a:cubicBezTo>
                  <a:pt x="52279" y="37689"/>
                  <a:pt x="52274" y="37674"/>
                  <a:pt x="52265" y="37596"/>
                </a:cubicBezTo>
                <a:cubicBezTo>
                  <a:pt x="52252" y="37520"/>
                  <a:pt x="52242" y="37497"/>
                  <a:pt x="52232" y="37497"/>
                </a:cubicBezTo>
                <a:cubicBezTo>
                  <a:pt x="52217" y="37497"/>
                  <a:pt x="52204" y="37551"/>
                  <a:pt x="52186" y="37551"/>
                </a:cubicBezTo>
                <a:cubicBezTo>
                  <a:pt x="52182" y="37551"/>
                  <a:pt x="52178" y="37548"/>
                  <a:pt x="52174" y="37541"/>
                </a:cubicBezTo>
                <a:cubicBezTo>
                  <a:pt x="52167" y="37487"/>
                  <a:pt x="52158" y="37471"/>
                  <a:pt x="52148" y="37471"/>
                </a:cubicBezTo>
                <a:cubicBezTo>
                  <a:pt x="52133" y="37471"/>
                  <a:pt x="52117" y="37507"/>
                  <a:pt x="52106" y="37507"/>
                </a:cubicBezTo>
                <a:cubicBezTo>
                  <a:pt x="52104" y="37507"/>
                  <a:pt x="52103" y="37507"/>
                  <a:pt x="52102" y="37505"/>
                </a:cubicBezTo>
                <a:cubicBezTo>
                  <a:pt x="52095" y="37553"/>
                  <a:pt x="52088" y="37572"/>
                  <a:pt x="52082" y="37572"/>
                </a:cubicBezTo>
                <a:cubicBezTo>
                  <a:pt x="52072" y="37572"/>
                  <a:pt x="52065" y="37519"/>
                  <a:pt x="52065" y="37451"/>
                </a:cubicBezTo>
                <a:cubicBezTo>
                  <a:pt x="52054" y="37394"/>
                  <a:pt x="52043" y="37323"/>
                  <a:pt x="52036" y="37323"/>
                </a:cubicBezTo>
                <a:cubicBezTo>
                  <a:pt x="52032" y="37323"/>
                  <a:pt x="52029" y="37348"/>
                  <a:pt x="52029" y="37415"/>
                </a:cubicBezTo>
                <a:cubicBezTo>
                  <a:pt x="52029" y="37415"/>
                  <a:pt x="51993" y="37451"/>
                  <a:pt x="51993" y="37487"/>
                </a:cubicBezTo>
                <a:cubicBezTo>
                  <a:pt x="51985" y="37525"/>
                  <a:pt x="51978" y="37544"/>
                  <a:pt x="51972" y="37544"/>
                </a:cubicBezTo>
                <a:cubicBezTo>
                  <a:pt x="51963" y="37544"/>
                  <a:pt x="51957" y="37507"/>
                  <a:pt x="51957" y="37433"/>
                </a:cubicBezTo>
                <a:cubicBezTo>
                  <a:pt x="51942" y="37493"/>
                  <a:pt x="51930" y="37507"/>
                  <a:pt x="51919" y="37507"/>
                </a:cubicBezTo>
                <a:cubicBezTo>
                  <a:pt x="51912" y="37507"/>
                  <a:pt x="51905" y="37499"/>
                  <a:pt x="51899" y="37499"/>
                </a:cubicBezTo>
                <a:cubicBezTo>
                  <a:pt x="51894" y="37499"/>
                  <a:pt x="51889" y="37504"/>
                  <a:pt x="51884" y="37523"/>
                </a:cubicBezTo>
                <a:cubicBezTo>
                  <a:pt x="51884" y="37505"/>
                  <a:pt x="51866" y="37451"/>
                  <a:pt x="51848" y="37433"/>
                </a:cubicBezTo>
                <a:cubicBezTo>
                  <a:pt x="51848" y="37402"/>
                  <a:pt x="51842" y="37378"/>
                  <a:pt x="51837" y="37378"/>
                </a:cubicBezTo>
                <a:cubicBezTo>
                  <a:pt x="51834" y="37378"/>
                  <a:pt x="51830" y="37393"/>
                  <a:pt x="51830" y="37433"/>
                </a:cubicBezTo>
                <a:cubicBezTo>
                  <a:pt x="51830" y="37478"/>
                  <a:pt x="51818" y="37510"/>
                  <a:pt x="51803" y="37510"/>
                </a:cubicBezTo>
                <a:cubicBezTo>
                  <a:pt x="51800" y="37510"/>
                  <a:pt x="51797" y="37508"/>
                  <a:pt x="51794" y="37505"/>
                </a:cubicBezTo>
                <a:cubicBezTo>
                  <a:pt x="51794" y="37433"/>
                  <a:pt x="51776" y="37378"/>
                  <a:pt x="51776" y="37342"/>
                </a:cubicBezTo>
                <a:cubicBezTo>
                  <a:pt x="51770" y="37290"/>
                  <a:pt x="51765" y="37272"/>
                  <a:pt x="51760" y="37272"/>
                </a:cubicBezTo>
                <a:cubicBezTo>
                  <a:pt x="51750" y="37272"/>
                  <a:pt x="51739" y="37338"/>
                  <a:pt x="51729" y="37338"/>
                </a:cubicBezTo>
                <a:cubicBezTo>
                  <a:pt x="51726" y="37338"/>
                  <a:pt x="51724" y="37334"/>
                  <a:pt x="51721" y="37324"/>
                </a:cubicBezTo>
                <a:cubicBezTo>
                  <a:pt x="51685" y="37324"/>
                  <a:pt x="51649" y="37270"/>
                  <a:pt x="51649" y="37270"/>
                </a:cubicBezTo>
                <a:lnTo>
                  <a:pt x="51649" y="37216"/>
                </a:lnTo>
                <a:lnTo>
                  <a:pt x="51649" y="37143"/>
                </a:lnTo>
                <a:cubicBezTo>
                  <a:pt x="51649" y="37071"/>
                  <a:pt x="51649" y="36998"/>
                  <a:pt x="51649" y="36926"/>
                </a:cubicBezTo>
                <a:cubicBezTo>
                  <a:pt x="51649" y="36901"/>
                  <a:pt x="51649" y="36891"/>
                  <a:pt x="51649" y="36891"/>
                </a:cubicBezTo>
                <a:cubicBezTo>
                  <a:pt x="51648" y="36891"/>
                  <a:pt x="51645" y="36998"/>
                  <a:pt x="51631" y="36998"/>
                </a:cubicBezTo>
                <a:cubicBezTo>
                  <a:pt x="51625" y="37036"/>
                  <a:pt x="51618" y="37047"/>
                  <a:pt x="51612" y="37047"/>
                </a:cubicBezTo>
                <a:cubicBezTo>
                  <a:pt x="51602" y="37047"/>
                  <a:pt x="51591" y="37014"/>
                  <a:pt x="51581" y="37014"/>
                </a:cubicBezTo>
                <a:cubicBezTo>
                  <a:pt x="51579" y="37014"/>
                  <a:pt x="51578" y="37015"/>
                  <a:pt x="51576" y="37016"/>
                </a:cubicBezTo>
                <a:cubicBezTo>
                  <a:pt x="51572" y="36993"/>
                  <a:pt x="51567" y="36983"/>
                  <a:pt x="51562" y="36983"/>
                </a:cubicBezTo>
                <a:cubicBezTo>
                  <a:pt x="51549" y="36983"/>
                  <a:pt x="51536" y="37063"/>
                  <a:pt x="51522" y="37143"/>
                </a:cubicBezTo>
                <a:cubicBezTo>
                  <a:pt x="51520" y="37140"/>
                  <a:pt x="51519" y="37138"/>
                  <a:pt x="51517" y="37138"/>
                </a:cubicBezTo>
                <a:cubicBezTo>
                  <a:pt x="51505" y="37138"/>
                  <a:pt x="51494" y="37214"/>
                  <a:pt x="51489" y="37214"/>
                </a:cubicBezTo>
                <a:cubicBezTo>
                  <a:pt x="51487" y="37214"/>
                  <a:pt x="51486" y="37205"/>
                  <a:pt x="51486" y="37179"/>
                </a:cubicBezTo>
                <a:cubicBezTo>
                  <a:pt x="51468" y="37071"/>
                  <a:pt x="51468" y="37071"/>
                  <a:pt x="51450" y="37034"/>
                </a:cubicBezTo>
                <a:cubicBezTo>
                  <a:pt x="51450" y="37016"/>
                  <a:pt x="51432" y="37034"/>
                  <a:pt x="51432" y="36853"/>
                </a:cubicBezTo>
                <a:cubicBezTo>
                  <a:pt x="51395" y="36853"/>
                  <a:pt x="51377" y="36853"/>
                  <a:pt x="51359" y="36871"/>
                </a:cubicBezTo>
                <a:cubicBezTo>
                  <a:pt x="51351" y="36817"/>
                  <a:pt x="51344" y="36803"/>
                  <a:pt x="51337" y="36803"/>
                </a:cubicBezTo>
                <a:cubicBezTo>
                  <a:pt x="51330" y="36803"/>
                  <a:pt x="51325" y="36820"/>
                  <a:pt x="51323" y="36820"/>
                </a:cubicBezTo>
                <a:cubicBezTo>
                  <a:pt x="51323" y="36820"/>
                  <a:pt x="51323" y="36819"/>
                  <a:pt x="51323" y="36817"/>
                </a:cubicBezTo>
                <a:cubicBezTo>
                  <a:pt x="51305" y="36799"/>
                  <a:pt x="51305" y="36763"/>
                  <a:pt x="51287" y="36708"/>
                </a:cubicBezTo>
                <a:cubicBezTo>
                  <a:pt x="51287" y="36690"/>
                  <a:pt x="51269" y="36618"/>
                  <a:pt x="51250" y="36618"/>
                </a:cubicBezTo>
                <a:cubicBezTo>
                  <a:pt x="51241" y="36618"/>
                  <a:pt x="51232" y="36613"/>
                  <a:pt x="51223" y="36613"/>
                </a:cubicBezTo>
                <a:cubicBezTo>
                  <a:pt x="51214" y="36613"/>
                  <a:pt x="51205" y="36618"/>
                  <a:pt x="51196" y="36636"/>
                </a:cubicBezTo>
                <a:cubicBezTo>
                  <a:pt x="51168" y="36636"/>
                  <a:pt x="51139" y="36513"/>
                  <a:pt x="51111" y="36513"/>
                </a:cubicBezTo>
                <a:cubicBezTo>
                  <a:pt x="51103" y="36513"/>
                  <a:pt x="51095" y="36522"/>
                  <a:pt x="51088" y="36545"/>
                </a:cubicBezTo>
                <a:cubicBezTo>
                  <a:pt x="51069" y="36527"/>
                  <a:pt x="51069" y="36473"/>
                  <a:pt x="51051" y="36473"/>
                </a:cubicBezTo>
                <a:cubicBezTo>
                  <a:pt x="51033" y="36455"/>
                  <a:pt x="51015" y="36491"/>
                  <a:pt x="51015" y="36401"/>
                </a:cubicBezTo>
                <a:cubicBezTo>
                  <a:pt x="51001" y="36387"/>
                  <a:pt x="50998" y="36352"/>
                  <a:pt x="51005" y="36352"/>
                </a:cubicBezTo>
                <a:cubicBezTo>
                  <a:pt x="51007" y="36352"/>
                  <a:pt x="51011" y="36356"/>
                  <a:pt x="51015" y="36364"/>
                </a:cubicBezTo>
                <a:cubicBezTo>
                  <a:pt x="51033" y="36328"/>
                  <a:pt x="51033" y="36292"/>
                  <a:pt x="51033" y="36256"/>
                </a:cubicBezTo>
                <a:cubicBezTo>
                  <a:pt x="51033" y="36226"/>
                  <a:pt x="51033" y="36197"/>
                  <a:pt x="51023" y="36197"/>
                </a:cubicBezTo>
                <a:cubicBezTo>
                  <a:pt x="51021" y="36197"/>
                  <a:pt x="51018" y="36198"/>
                  <a:pt x="51015" y="36201"/>
                </a:cubicBezTo>
                <a:cubicBezTo>
                  <a:pt x="50997" y="36165"/>
                  <a:pt x="50961" y="36057"/>
                  <a:pt x="50943" y="36057"/>
                </a:cubicBezTo>
                <a:cubicBezTo>
                  <a:pt x="50943" y="36150"/>
                  <a:pt x="50939" y="36185"/>
                  <a:pt x="50933" y="36185"/>
                </a:cubicBezTo>
                <a:cubicBezTo>
                  <a:pt x="50919" y="36185"/>
                  <a:pt x="50895" y="36028"/>
                  <a:pt x="50870" y="35930"/>
                </a:cubicBezTo>
                <a:cubicBezTo>
                  <a:pt x="50836" y="35861"/>
                  <a:pt x="50801" y="35693"/>
                  <a:pt x="50751" y="35693"/>
                </a:cubicBezTo>
                <a:cubicBezTo>
                  <a:pt x="50749" y="35693"/>
                  <a:pt x="50746" y="35693"/>
                  <a:pt x="50743" y="35694"/>
                </a:cubicBezTo>
                <a:cubicBezTo>
                  <a:pt x="50741" y="35723"/>
                  <a:pt x="50738" y="35735"/>
                  <a:pt x="50735" y="35735"/>
                </a:cubicBezTo>
                <a:cubicBezTo>
                  <a:pt x="50722" y="35735"/>
                  <a:pt x="50708" y="35527"/>
                  <a:pt x="50687" y="35527"/>
                </a:cubicBezTo>
                <a:cubicBezTo>
                  <a:pt x="50682" y="35527"/>
                  <a:pt x="50677" y="35538"/>
                  <a:pt x="50671" y="35568"/>
                </a:cubicBezTo>
                <a:cubicBezTo>
                  <a:pt x="50653" y="35568"/>
                  <a:pt x="50635" y="35513"/>
                  <a:pt x="50599" y="35423"/>
                </a:cubicBezTo>
                <a:cubicBezTo>
                  <a:pt x="50591" y="35268"/>
                  <a:pt x="50581" y="35227"/>
                  <a:pt x="50570" y="35227"/>
                </a:cubicBezTo>
                <a:cubicBezTo>
                  <a:pt x="50558" y="35227"/>
                  <a:pt x="50545" y="35277"/>
                  <a:pt x="50535" y="35277"/>
                </a:cubicBezTo>
                <a:cubicBezTo>
                  <a:pt x="50532" y="35277"/>
                  <a:pt x="50529" y="35272"/>
                  <a:pt x="50526" y="35260"/>
                </a:cubicBezTo>
                <a:cubicBezTo>
                  <a:pt x="50516" y="35070"/>
                  <a:pt x="50499" y="34966"/>
                  <a:pt x="50483" y="34966"/>
                </a:cubicBezTo>
                <a:cubicBezTo>
                  <a:pt x="50472" y="34966"/>
                  <a:pt x="50461" y="35019"/>
                  <a:pt x="50454" y="35133"/>
                </a:cubicBezTo>
                <a:cubicBezTo>
                  <a:pt x="50444" y="34930"/>
                  <a:pt x="50435" y="34863"/>
                  <a:pt x="50424" y="34863"/>
                </a:cubicBezTo>
                <a:cubicBezTo>
                  <a:pt x="50412" y="34863"/>
                  <a:pt x="50399" y="34926"/>
                  <a:pt x="50381" y="34988"/>
                </a:cubicBezTo>
                <a:cubicBezTo>
                  <a:pt x="50377" y="34954"/>
                  <a:pt x="50373" y="34943"/>
                  <a:pt x="50369" y="34943"/>
                </a:cubicBezTo>
                <a:cubicBezTo>
                  <a:pt x="50360" y="34943"/>
                  <a:pt x="50352" y="34986"/>
                  <a:pt x="50344" y="34986"/>
                </a:cubicBezTo>
                <a:cubicBezTo>
                  <a:pt x="50338" y="34986"/>
                  <a:pt x="50333" y="34965"/>
                  <a:pt x="50327" y="34897"/>
                </a:cubicBezTo>
                <a:cubicBezTo>
                  <a:pt x="50321" y="34807"/>
                  <a:pt x="50314" y="34780"/>
                  <a:pt x="50306" y="34780"/>
                </a:cubicBezTo>
                <a:cubicBezTo>
                  <a:pt x="50295" y="34780"/>
                  <a:pt x="50284" y="34834"/>
                  <a:pt x="50278" y="34834"/>
                </a:cubicBezTo>
                <a:cubicBezTo>
                  <a:pt x="50275" y="34834"/>
                  <a:pt x="50273" y="34818"/>
                  <a:pt x="50273" y="34771"/>
                </a:cubicBezTo>
                <a:cubicBezTo>
                  <a:pt x="50273" y="34687"/>
                  <a:pt x="50257" y="34643"/>
                  <a:pt x="50241" y="34643"/>
                </a:cubicBezTo>
                <a:cubicBezTo>
                  <a:pt x="50233" y="34643"/>
                  <a:pt x="50224" y="34655"/>
                  <a:pt x="50218" y="34680"/>
                </a:cubicBezTo>
                <a:cubicBezTo>
                  <a:pt x="50218" y="34725"/>
                  <a:pt x="50212" y="34739"/>
                  <a:pt x="50205" y="34739"/>
                </a:cubicBezTo>
                <a:cubicBezTo>
                  <a:pt x="50195" y="34739"/>
                  <a:pt x="50182" y="34709"/>
                  <a:pt x="50182" y="34698"/>
                </a:cubicBezTo>
                <a:cubicBezTo>
                  <a:pt x="50180" y="34703"/>
                  <a:pt x="50179" y="34705"/>
                  <a:pt x="50177" y="34705"/>
                </a:cubicBezTo>
                <a:cubicBezTo>
                  <a:pt x="50164" y="34705"/>
                  <a:pt x="50152" y="34567"/>
                  <a:pt x="50139" y="34567"/>
                </a:cubicBezTo>
                <a:cubicBezTo>
                  <a:pt x="50135" y="34567"/>
                  <a:pt x="50131" y="34578"/>
                  <a:pt x="50128" y="34608"/>
                </a:cubicBezTo>
                <a:cubicBezTo>
                  <a:pt x="50113" y="34507"/>
                  <a:pt x="50099" y="34475"/>
                  <a:pt x="50085" y="34475"/>
                </a:cubicBezTo>
                <a:cubicBezTo>
                  <a:pt x="50081" y="34475"/>
                  <a:pt x="50077" y="34477"/>
                  <a:pt x="50073" y="34481"/>
                </a:cubicBezTo>
                <a:cubicBezTo>
                  <a:pt x="50063" y="34565"/>
                  <a:pt x="50052" y="34613"/>
                  <a:pt x="50042" y="34613"/>
                </a:cubicBezTo>
                <a:cubicBezTo>
                  <a:pt x="50034" y="34613"/>
                  <a:pt x="50027" y="34588"/>
                  <a:pt x="50019" y="34535"/>
                </a:cubicBezTo>
                <a:cubicBezTo>
                  <a:pt x="50017" y="34529"/>
                  <a:pt x="50015" y="34526"/>
                  <a:pt x="50013" y="34526"/>
                </a:cubicBezTo>
                <a:cubicBezTo>
                  <a:pt x="50001" y="34526"/>
                  <a:pt x="49989" y="34612"/>
                  <a:pt x="49977" y="34612"/>
                </a:cubicBezTo>
                <a:cubicBezTo>
                  <a:pt x="49973" y="34612"/>
                  <a:pt x="49969" y="34601"/>
                  <a:pt x="49965" y="34572"/>
                </a:cubicBezTo>
                <a:cubicBezTo>
                  <a:pt x="49961" y="34578"/>
                  <a:pt x="49958" y="34581"/>
                  <a:pt x="49955" y="34581"/>
                </a:cubicBezTo>
                <a:cubicBezTo>
                  <a:pt x="49940" y="34581"/>
                  <a:pt x="49925" y="34525"/>
                  <a:pt x="49910" y="34481"/>
                </a:cubicBezTo>
                <a:cubicBezTo>
                  <a:pt x="49906" y="34504"/>
                  <a:pt x="49900" y="34513"/>
                  <a:pt x="49893" y="34513"/>
                </a:cubicBezTo>
                <a:cubicBezTo>
                  <a:pt x="49875" y="34513"/>
                  <a:pt x="49851" y="34440"/>
                  <a:pt x="49838" y="34427"/>
                </a:cubicBezTo>
                <a:cubicBezTo>
                  <a:pt x="49828" y="34407"/>
                  <a:pt x="49818" y="34392"/>
                  <a:pt x="49811" y="34392"/>
                </a:cubicBezTo>
                <a:cubicBezTo>
                  <a:pt x="49805" y="34392"/>
                  <a:pt x="49802" y="34402"/>
                  <a:pt x="49802" y="34427"/>
                </a:cubicBezTo>
                <a:cubicBezTo>
                  <a:pt x="49820" y="34463"/>
                  <a:pt x="49820" y="34499"/>
                  <a:pt x="49802" y="34553"/>
                </a:cubicBezTo>
                <a:cubicBezTo>
                  <a:pt x="49802" y="34499"/>
                  <a:pt x="49802" y="34463"/>
                  <a:pt x="49784" y="34427"/>
                </a:cubicBezTo>
                <a:cubicBezTo>
                  <a:pt x="49773" y="34386"/>
                  <a:pt x="49763" y="34351"/>
                  <a:pt x="49750" y="34351"/>
                </a:cubicBezTo>
                <a:cubicBezTo>
                  <a:pt x="49739" y="34351"/>
                  <a:pt x="49727" y="34371"/>
                  <a:pt x="49711" y="34427"/>
                </a:cubicBezTo>
                <a:cubicBezTo>
                  <a:pt x="49675" y="34427"/>
                  <a:pt x="49639" y="34372"/>
                  <a:pt x="49584" y="34354"/>
                </a:cubicBezTo>
                <a:cubicBezTo>
                  <a:pt x="49574" y="34349"/>
                  <a:pt x="49562" y="34345"/>
                  <a:pt x="49549" y="34345"/>
                </a:cubicBezTo>
                <a:cubicBezTo>
                  <a:pt x="49517" y="34345"/>
                  <a:pt x="49478" y="34368"/>
                  <a:pt x="49440" y="34445"/>
                </a:cubicBezTo>
                <a:cubicBezTo>
                  <a:pt x="49430" y="34436"/>
                  <a:pt x="49421" y="34436"/>
                  <a:pt x="49410" y="34436"/>
                </a:cubicBezTo>
                <a:cubicBezTo>
                  <a:pt x="49399" y="34436"/>
                  <a:pt x="49385" y="34436"/>
                  <a:pt x="49367" y="34427"/>
                </a:cubicBezTo>
                <a:cubicBezTo>
                  <a:pt x="49365" y="34428"/>
                  <a:pt x="49363" y="34429"/>
                  <a:pt x="49361" y="34429"/>
                </a:cubicBezTo>
                <a:cubicBezTo>
                  <a:pt x="49350" y="34429"/>
                  <a:pt x="49336" y="34408"/>
                  <a:pt x="49322" y="34408"/>
                </a:cubicBezTo>
                <a:cubicBezTo>
                  <a:pt x="49312" y="34408"/>
                  <a:pt x="49302" y="34420"/>
                  <a:pt x="49295" y="34463"/>
                </a:cubicBezTo>
                <a:cubicBezTo>
                  <a:pt x="49285" y="34432"/>
                  <a:pt x="49269" y="34408"/>
                  <a:pt x="49254" y="34408"/>
                </a:cubicBezTo>
                <a:cubicBezTo>
                  <a:pt x="49242" y="34408"/>
                  <a:pt x="49230" y="34423"/>
                  <a:pt x="49222" y="34463"/>
                </a:cubicBezTo>
                <a:cubicBezTo>
                  <a:pt x="49214" y="34568"/>
                  <a:pt x="49202" y="34605"/>
                  <a:pt x="49190" y="34605"/>
                </a:cubicBezTo>
                <a:cubicBezTo>
                  <a:pt x="49175" y="34605"/>
                  <a:pt x="49160" y="34549"/>
                  <a:pt x="49150" y="34499"/>
                </a:cubicBezTo>
                <a:cubicBezTo>
                  <a:pt x="49137" y="34293"/>
                  <a:pt x="49124" y="34252"/>
                  <a:pt x="49118" y="34252"/>
                </a:cubicBezTo>
                <a:cubicBezTo>
                  <a:pt x="49115" y="34252"/>
                  <a:pt x="49114" y="34258"/>
                  <a:pt x="49114" y="34264"/>
                </a:cubicBezTo>
                <a:cubicBezTo>
                  <a:pt x="49112" y="34261"/>
                  <a:pt x="49111" y="34260"/>
                  <a:pt x="49110" y="34260"/>
                </a:cubicBezTo>
                <a:cubicBezTo>
                  <a:pt x="49094" y="34260"/>
                  <a:pt x="49077" y="34446"/>
                  <a:pt x="49061" y="34446"/>
                </a:cubicBezTo>
                <a:cubicBezTo>
                  <a:pt x="49061" y="34446"/>
                  <a:pt x="49060" y="34445"/>
                  <a:pt x="49059" y="34445"/>
                </a:cubicBezTo>
                <a:cubicBezTo>
                  <a:pt x="49059" y="34445"/>
                  <a:pt x="49046" y="34565"/>
                  <a:pt x="49031" y="34565"/>
                </a:cubicBezTo>
                <a:cubicBezTo>
                  <a:pt x="49028" y="34565"/>
                  <a:pt x="49026" y="34561"/>
                  <a:pt x="49023" y="34553"/>
                </a:cubicBezTo>
                <a:cubicBezTo>
                  <a:pt x="49011" y="34637"/>
                  <a:pt x="48999" y="34663"/>
                  <a:pt x="48988" y="34663"/>
                </a:cubicBezTo>
                <a:cubicBezTo>
                  <a:pt x="48968" y="34663"/>
                  <a:pt x="48950" y="34582"/>
                  <a:pt x="48938" y="34582"/>
                </a:cubicBezTo>
                <a:cubicBezTo>
                  <a:pt x="48936" y="34582"/>
                  <a:pt x="48934" y="34584"/>
                  <a:pt x="48932" y="34590"/>
                </a:cubicBezTo>
                <a:cubicBezTo>
                  <a:pt x="48901" y="34590"/>
                  <a:pt x="48870" y="34669"/>
                  <a:pt x="48839" y="34669"/>
                </a:cubicBezTo>
                <a:cubicBezTo>
                  <a:pt x="48834" y="34669"/>
                  <a:pt x="48829" y="34667"/>
                  <a:pt x="48824" y="34662"/>
                </a:cubicBezTo>
                <a:cubicBezTo>
                  <a:pt x="48811" y="34764"/>
                  <a:pt x="48798" y="34821"/>
                  <a:pt x="48786" y="34821"/>
                </a:cubicBezTo>
                <a:cubicBezTo>
                  <a:pt x="48780" y="34821"/>
                  <a:pt x="48775" y="34810"/>
                  <a:pt x="48769" y="34789"/>
                </a:cubicBezTo>
                <a:cubicBezTo>
                  <a:pt x="48767" y="34800"/>
                  <a:pt x="48764" y="34805"/>
                  <a:pt x="48761" y="34805"/>
                </a:cubicBezTo>
                <a:cubicBezTo>
                  <a:pt x="48748" y="34805"/>
                  <a:pt x="48735" y="34707"/>
                  <a:pt x="48722" y="34707"/>
                </a:cubicBezTo>
                <a:cubicBezTo>
                  <a:pt x="48720" y="34707"/>
                  <a:pt x="48717" y="34710"/>
                  <a:pt x="48715" y="34716"/>
                </a:cubicBezTo>
                <a:cubicBezTo>
                  <a:pt x="48706" y="34680"/>
                  <a:pt x="48697" y="34680"/>
                  <a:pt x="48688" y="34680"/>
                </a:cubicBezTo>
                <a:cubicBezTo>
                  <a:pt x="48679" y="34680"/>
                  <a:pt x="48670" y="34680"/>
                  <a:pt x="48661" y="34644"/>
                </a:cubicBezTo>
                <a:cubicBezTo>
                  <a:pt x="48645" y="34676"/>
                  <a:pt x="48629" y="34834"/>
                  <a:pt x="48613" y="34834"/>
                </a:cubicBezTo>
                <a:cubicBezTo>
                  <a:pt x="48611" y="34834"/>
                  <a:pt x="48609" y="34832"/>
                  <a:pt x="48606" y="34825"/>
                </a:cubicBezTo>
                <a:cubicBezTo>
                  <a:pt x="48594" y="34800"/>
                  <a:pt x="48573" y="34766"/>
                  <a:pt x="48548" y="34766"/>
                </a:cubicBezTo>
                <a:cubicBezTo>
                  <a:pt x="48538" y="34766"/>
                  <a:pt x="48527" y="34772"/>
                  <a:pt x="48516" y="34789"/>
                </a:cubicBezTo>
                <a:cubicBezTo>
                  <a:pt x="48514" y="34781"/>
                  <a:pt x="48512" y="34777"/>
                  <a:pt x="48510" y="34777"/>
                </a:cubicBezTo>
                <a:cubicBezTo>
                  <a:pt x="48500" y="34777"/>
                  <a:pt x="48497" y="34933"/>
                  <a:pt x="48486" y="34933"/>
                </a:cubicBezTo>
                <a:cubicBezTo>
                  <a:pt x="48484" y="34933"/>
                  <a:pt x="48482" y="34928"/>
                  <a:pt x="48480" y="34916"/>
                </a:cubicBezTo>
                <a:cubicBezTo>
                  <a:pt x="48480" y="34867"/>
                  <a:pt x="48476" y="34840"/>
                  <a:pt x="48470" y="34840"/>
                </a:cubicBezTo>
                <a:cubicBezTo>
                  <a:pt x="48463" y="34840"/>
                  <a:pt x="48453" y="34880"/>
                  <a:pt x="48444" y="34970"/>
                </a:cubicBezTo>
                <a:cubicBezTo>
                  <a:pt x="48444" y="34966"/>
                  <a:pt x="48444" y="34965"/>
                  <a:pt x="48443" y="34965"/>
                </a:cubicBezTo>
                <a:cubicBezTo>
                  <a:pt x="48443" y="34965"/>
                  <a:pt x="48441" y="34975"/>
                  <a:pt x="48435" y="34975"/>
                </a:cubicBezTo>
                <a:cubicBezTo>
                  <a:pt x="48432" y="34975"/>
                  <a:pt x="48429" y="34974"/>
                  <a:pt x="48425" y="34970"/>
                </a:cubicBezTo>
                <a:lnTo>
                  <a:pt x="48425" y="34879"/>
                </a:lnTo>
                <a:cubicBezTo>
                  <a:pt x="48425" y="34901"/>
                  <a:pt x="48423" y="34909"/>
                  <a:pt x="48420" y="34909"/>
                </a:cubicBezTo>
                <a:cubicBezTo>
                  <a:pt x="48409" y="34909"/>
                  <a:pt x="48385" y="34821"/>
                  <a:pt x="48371" y="34807"/>
                </a:cubicBezTo>
                <a:cubicBezTo>
                  <a:pt x="48371" y="34897"/>
                  <a:pt x="48353" y="34897"/>
                  <a:pt x="48353" y="34916"/>
                </a:cubicBezTo>
                <a:cubicBezTo>
                  <a:pt x="48345" y="34924"/>
                  <a:pt x="48340" y="34932"/>
                  <a:pt x="48336" y="34932"/>
                </a:cubicBezTo>
                <a:cubicBezTo>
                  <a:pt x="48331" y="34932"/>
                  <a:pt x="48327" y="34919"/>
                  <a:pt x="48317" y="34879"/>
                </a:cubicBezTo>
                <a:cubicBezTo>
                  <a:pt x="48299" y="34843"/>
                  <a:pt x="48281" y="34807"/>
                  <a:pt x="48244" y="34771"/>
                </a:cubicBezTo>
                <a:cubicBezTo>
                  <a:pt x="48226" y="34952"/>
                  <a:pt x="48208" y="34897"/>
                  <a:pt x="48190" y="34952"/>
                </a:cubicBezTo>
                <a:cubicBezTo>
                  <a:pt x="48186" y="34954"/>
                  <a:pt x="48181" y="34955"/>
                  <a:pt x="48177" y="34955"/>
                </a:cubicBezTo>
                <a:cubicBezTo>
                  <a:pt x="48149" y="34955"/>
                  <a:pt x="48133" y="34898"/>
                  <a:pt x="48118" y="34771"/>
                </a:cubicBezTo>
                <a:cubicBezTo>
                  <a:pt x="48100" y="34779"/>
                  <a:pt x="48087" y="34800"/>
                  <a:pt x="48078" y="34800"/>
                </a:cubicBezTo>
                <a:cubicBezTo>
                  <a:pt x="48068" y="34800"/>
                  <a:pt x="48063" y="34775"/>
                  <a:pt x="48063" y="34680"/>
                </a:cubicBezTo>
                <a:cubicBezTo>
                  <a:pt x="48063" y="34573"/>
                  <a:pt x="48063" y="34547"/>
                  <a:pt x="48062" y="34547"/>
                </a:cubicBezTo>
                <a:cubicBezTo>
                  <a:pt x="48061" y="34547"/>
                  <a:pt x="48058" y="34570"/>
                  <a:pt x="48053" y="34570"/>
                </a:cubicBezTo>
                <a:cubicBezTo>
                  <a:pt x="48051" y="34570"/>
                  <a:pt x="48048" y="34566"/>
                  <a:pt x="48045" y="34553"/>
                </a:cubicBezTo>
                <a:cubicBezTo>
                  <a:pt x="48037" y="34522"/>
                  <a:pt x="48033" y="34504"/>
                  <a:pt x="48029" y="34504"/>
                </a:cubicBezTo>
                <a:cubicBezTo>
                  <a:pt x="48024" y="34504"/>
                  <a:pt x="48019" y="34536"/>
                  <a:pt x="48009" y="34608"/>
                </a:cubicBezTo>
                <a:cubicBezTo>
                  <a:pt x="47997" y="34596"/>
                  <a:pt x="47977" y="34445"/>
                  <a:pt x="47959" y="34445"/>
                </a:cubicBezTo>
                <a:cubicBezTo>
                  <a:pt x="47950" y="34445"/>
                  <a:pt x="47942" y="34482"/>
                  <a:pt x="47936" y="34590"/>
                </a:cubicBezTo>
                <a:cubicBezTo>
                  <a:pt x="47933" y="34586"/>
                  <a:pt x="47930" y="34585"/>
                  <a:pt x="47927" y="34585"/>
                </a:cubicBezTo>
                <a:cubicBezTo>
                  <a:pt x="47908" y="34585"/>
                  <a:pt x="47889" y="34634"/>
                  <a:pt x="47870" y="34634"/>
                </a:cubicBezTo>
                <a:cubicBezTo>
                  <a:pt x="47856" y="34634"/>
                  <a:pt x="47842" y="34608"/>
                  <a:pt x="47828" y="34517"/>
                </a:cubicBezTo>
                <a:cubicBezTo>
                  <a:pt x="47812" y="34408"/>
                  <a:pt x="47797" y="34379"/>
                  <a:pt x="47782" y="34379"/>
                </a:cubicBezTo>
                <a:cubicBezTo>
                  <a:pt x="47767" y="34379"/>
                  <a:pt x="47753" y="34414"/>
                  <a:pt x="47743" y="34414"/>
                </a:cubicBezTo>
                <a:cubicBezTo>
                  <a:pt x="47741" y="34414"/>
                  <a:pt x="47739" y="34412"/>
                  <a:pt x="47737" y="34409"/>
                </a:cubicBezTo>
                <a:cubicBezTo>
                  <a:pt x="47729" y="34448"/>
                  <a:pt x="47721" y="34464"/>
                  <a:pt x="47715" y="34464"/>
                </a:cubicBezTo>
                <a:cubicBezTo>
                  <a:pt x="47707" y="34464"/>
                  <a:pt x="47701" y="34439"/>
                  <a:pt x="47701" y="34409"/>
                </a:cubicBezTo>
                <a:cubicBezTo>
                  <a:pt x="47701" y="34354"/>
                  <a:pt x="47683" y="34282"/>
                  <a:pt x="47683" y="34227"/>
                </a:cubicBezTo>
                <a:cubicBezTo>
                  <a:pt x="47683" y="34191"/>
                  <a:pt x="47683" y="34178"/>
                  <a:pt x="47682" y="34178"/>
                </a:cubicBezTo>
                <a:cubicBezTo>
                  <a:pt x="47680" y="34178"/>
                  <a:pt x="47676" y="34206"/>
                  <a:pt x="47665" y="34227"/>
                </a:cubicBezTo>
                <a:lnTo>
                  <a:pt x="47665" y="34173"/>
                </a:lnTo>
                <a:cubicBezTo>
                  <a:pt x="47665" y="34049"/>
                  <a:pt x="47665" y="34019"/>
                  <a:pt x="47666" y="34019"/>
                </a:cubicBezTo>
                <a:cubicBezTo>
                  <a:pt x="47667" y="34019"/>
                  <a:pt x="47669" y="34046"/>
                  <a:pt x="47674" y="34046"/>
                </a:cubicBezTo>
                <a:cubicBezTo>
                  <a:pt x="47676" y="34046"/>
                  <a:pt x="47679" y="34038"/>
                  <a:pt x="47683" y="34010"/>
                </a:cubicBezTo>
                <a:cubicBezTo>
                  <a:pt x="47683" y="34016"/>
                  <a:pt x="47683" y="34019"/>
                  <a:pt x="47684" y="34019"/>
                </a:cubicBezTo>
                <a:cubicBezTo>
                  <a:pt x="47688" y="34019"/>
                  <a:pt x="47701" y="33956"/>
                  <a:pt x="47701" y="33956"/>
                </a:cubicBezTo>
                <a:lnTo>
                  <a:pt x="47701" y="33829"/>
                </a:lnTo>
                <a:lnTo>
                  <a:pt x="47701" y="33793"/>
                </a:lnTo>
                <a:lnTo>
                  <a:pt x="47701" y="33666"/>
                </a:lnTo>
                <a:lnTo>
                  <a:pt x="47701" y="33521"/>
                </a:lnTo>
                <a:lnTo>
                  <a:pt x="47701" y="33413"/>
                </a:lnTo>
                <a:cubicBezTo>
                  <a:pt x="47701" y="33358"/>
                  <a:pt x="47701" y="33304"/>
                  <a:pt x="47701" y="33268"/>
                </a:cubicBezTo>
                <a:cubicBezTo>
                  <a:pt x="47701" y="33213"/>
                  <a:pt x="47701" y="33250"/>
                  <a:pt x="47683" y="33105"/>
                </a:cubicBezTo>
                <a:cubicBezTo>
                  <a:pt x="47683" y="33088"/>
                  <a:pt x="47682" y="33082"/>
                  <a:pt x="47681" y="33082"/>
                </a:cubicBezTo>
                <a:cubicBezTo>
                  <a:pt x="47676" y="33082"/>
                  <a:pt x="47667" y="33143"/>
                  <a:pt x="47665" y="33143"/>
                </a:cubicBezTo>
                <a:cubicBezTo>
                  <a:pt x="47665" y="33143"/>
                  <a:pt x="47665" y="33142"/>
                  <a:pt x="47665" y="33141"/>
                </a:cubicBezTo>
                <a:cubicBezTo>
                  <a:pt x="47651" y="33113"/>
                  <a:pt x="47626" y="33075"/>
                  <a:pt x="47599" y="33075"/>
                </a:cubicBezTo>
                <a:cubicBezTo>
                  <a:pt x="47591" y="33075"/>
                  <a:pt x="47583" y="33078"/>
                  <a:pt x="47574" y="33087"/>
                </a:cubicBezTo>
                <a:cubicBezTo>
                  <a:pt x="47574" y="33032"/>
                  <a:pt x="47556" y="32996"/>
                  <a:pt x="47538" y="32960"/>
                </a:cubicBezTo>
                <a:cubicBezTo>
                  <a:pt x="47520" y="32924"/>
                  <a:pt x="47502" y="32905"/>
                  <a:pt x="47484" y="32905"/>
                </a:cubicBezTo>
                <a:cubicBezTo>
                  <a:pt x="47466" y="32905"/>
                  <a:pt x="47447" y="32942"/>
                  <a:pt x="47447" y="33068"/>
                </a:cubicBezTo>
                <a:cubicBezTo>
                  <a:pt x="47447" y="32909"/>
                  <a:pt x="47435" y="32818"/>
                  <a:pt x="47414" y="32818"/>
                </a:cubicBezTo>
                <a:cubicBezTo>
                  <a:pt x="47399" y="32818"/>
                  <a:pt x="47379" y="32863"/>
                  <a:pt x="47357" y="32960"/>
                </a:cubicBezTo>
                <a:cubicBezTo>
                  <a:pt x="47339" y="32851"/>
                  <a:pt x="47266" y="32779"/>
                  <a:pt x="47158" y="32742"/>
                </a:cubicBezTo>
                <a:cubicBezTo>
                  <a:pt x="47112" y="32742"/>
                  <a:pt x="47066" y="32497"/>
                  <a:pt x="47042" y="32497"/>
                </a:cubicBezTo>
                <a:cubicBezTo>
                  <a:pt x="47037" y="32497"/>
                  <a:pt x="47034" y="32505"/>
                  <a:pt x="47031" y="32525"/>
                </a:cubicBezTo>
                <a:cubicBezTo>
                  <a:pt x="47031" y="32441"/>
                  <a:pt x="47023" y="32325"/>
                  <a:pt x="47012" y="32325"/>
                </a:cubicBezTo>
                <a:cubicBezTo>
                  <a:pt x="47007" y="32325"/>
                  <a:pt x="47001" y="32355"/>
                  <a:pt x="46995" y="32435"/>
                </a:cubicBezTo>
                <a:cubicBezTo>
                  <a:pt x="46995" y="32380"/>
                  <a:pt x="46977" y="32416"/>
                  <a:pt x="46959" y="32326"/>
                </a:cubicBezTo>
                <a:cubicBezTo>
                  <a:pt x="46959" y="32331"/>
                  <a:pt x="46958" y="32333"/>
                  <a:pt x="46958" y="32333"/>
                </a:cubicBezTo>
                <a:cubicBezTo>
                  <a:pt x="46956" y="32333"/>
                  <a:pt x="46944" y="32175"/>
                  <a:pt x="46931" y="32175"/>
                </a:cubicBezTo>
                <a:cubicBezTo>
                  <a:pt x="46928" y="32175"/>
                  <a:pt x="46925" y="32182"/>
                  <a:pt x="46922" y="32199"/>
                </a:cubicBezTo>
                <a:cubicBezTo>
                  <a:pt x="46922" y="32080"/>
                  <a:pt x="46913" y="32039"/>
                  <a:pt x="46900" y="32039"/>
                </a:cubicBezTo>
                <a:cubicBezTo>
                  <a:pt x="46896" y="32039"/>
                  <a:pt x="46891" y="32044"/>
                  <a:pt x="46886" y="32054"/>
                </a:cubicBezTo>
                <a:cubicBezTo>
                  <a:pt x="46868" y="32000"/>
                  <a:pt x="46868" y="31946"/>
                  <a:pt x="46850" y="31891"/>
                </a:cubicBezTo>
                <a:cubicBezTo>
                  <a:pt x="46839" y="31848"/>
                  <a:pt x="46835" y="31812"/>
                  <a:pt x="46829" y="31812"/>
                </a:cubicBezTo>
                <a:cubicBezTo>
                  <a:pt x="46825" y="31812"/>
                  <a:pt x="46821" y="31829"/>
                  <a:pt x="46814" y="31873"/>
                </a:cubicBezTo>
                <a:cubicBezTo>
                  <a:pt x="46774" y="31873"/>
                  <a:pt x="46734" y="31651"/>
                  <a:pt x="46695" y="31651"/>
                </a:cubicBezTo>
                <a:cubicBezTo>
                  <a:pt x="46680" y="31651"/>
                  <a:pt x="46665" y="31681"/>
                  <a:pt x="46651" y="31765"/>
                </a:cubicBezTo>
                <a:cubicBezTo>
                  <a:pt x="46608" y="31712"/>
                  <a:pt x="46572" y="31684"/>
                  <a:pt x="46543" y="31684"/>
                </a:cubicBezTo>
                <a:cubicBezTo>
                  <a:pt x="46521" y="31684"/>
                  <a:pt x="46503" y="31698"/>
                  <a:pt x="46488" y="31728"/>
                </a:cubicBezTo>
                <a:cubicBezTo>
                  <a:pt x="46451" y="31728"/>
                  <a:pt x="46415" y="31728"/>
                  <a:pt x="46379" y="31765"/>
                </a:cubicBezTo>
                <a:cubicBezTo>
                  <a:pt x="46343" y="31801"/>
                  <a:pt x="46288" y="31891"/>
                  <a:pt x="46234" y="31891"/>
                </a:cubicBezTo>
                <a:cubicBezTo>
                  <a:pt x="46210" y="32046"/>
                  <a:pt x="46194" y="32161"/>
                  <a:pt x="46181" y="32161"/>
                </a:cubicBezTo>
                <a:cubicBezTo>
                  <a:pt x="46174" y="32161"/>
                  <a:pt x="46168" y="32129"/>
                  <a:pt x="46162" y="32054"/>
                </a:cubicBezTo>
                <a:cubicBezTo>
                  <a:pt x="46157" y="32109"/>
                  <a:pt x="46153" y="32127"/>
                  <a:pt x="46148" y="32127"/>
                </a:cubicBezTo>
                <a:cubicBezTo>
                  <a:pt x="46139" y="32127"/>
                  <a:pt x="46130" y="32054"/>
                  <a:pt x="46121" y="32054"/>
                </a:cubicBezTo>
                <a:cubicBezTo>
                  <a:pt x="46116" y="32054"/>
                  <a:pt x="46112" y="32072"/>
                  <a:pt x="46107" y="32127"/>
                </a:cubicBezTo>
                <a:cubicBezTo>
                  <a:pt x="46095" y="32215"/>
                  <a:pt x="46091" y="32260"/>
                  <a:pt x="46084" y="32260"/>
                </a:cubicBezTo>
                <a:cubicBezTo>
                  <a:pt x="46080" y="32260"/>
                  <a:pt x="46077" y="32252"/>
                  <a:pt x="46071" y="32235"/>
                </a:cubicBezTo>
                <a:cubicBezTo>
                  <a:pt x="46058" y="32235"/>
                  <a:pt x="46046" y="32390"/>
                  <a:pt x="46033" y="32390"/>
                </a:cubicBezTo>
                <a:cubicBezTo>
                  <a:pt x="46027" y="32390"/>
                  <a:pt x="46022" y="32364"/>
                  <a:pt x="46017" y="32290"/>
                </a:cubicBezTo>
                <a:cubicBezTo>
                  <a:pt x="46017" y="32308"/>
                  <a:pt x="46015" y="32316"/>
                  <a:pt x="46013" y="32316"/>
                </a:cubicBezTo>
                <a:cubicBezTo>
                  <a:pt x="46004" y="32316"/>
                  <a:pt x="45985" y="32243"/>
                  <a:pt x="45971" y="32243"/>
                </a:cubicBezTo>
                <a:cubicBezTo>
                  <a:pt x="45968" y="32243"/>
                  <a:pt x="45965" y="32246"/>
                  <a:pt x="45963" y="32254"/>
                </a:cubicBezTo>
                <a:cubicBezTo>
                  <a:pt x="45944" y="32235"/>
                  <a:pt x="45926" y="32213"/>
                  <a:pt x="45910" y="32213"/>
                </a:cubicBezTo>
                <a:cubicBezTo>
                  <a:pt x="45895" y="32213"/>
                  <a:pt x="45881" y="32235"/>
                  <a:pt x="45872" y="32308"/>
                </a:cubicBezTo>
                <a:cubicBezTo>
                  <a:pt x="45862" y="32303"/>
                  <a:pt x="45853" y="32301"/>
                  <a:pt x="45843" y="32301"/>
                </a:cubicBezTo>
                <a:cubicBezTo>
                  <a:pt x="45818" y="32301"/>
                  <a:pt x="45795" y="32318"/>
                  <a:pt x="45781" y="32344"/>
                </a:cubicBezTo>
                <a:cubicBezTo>
                  <a:pt x="45773" y="32361"/>
                  <a:pt x="45761" y="32374"/>
                  <a:pt x="45750" y="32374"/>
                </a:cubicBezTo>
                <a:cubicBezTo>
                  <a:pt x="45738" y="32374"/>
                  <a:pt x="45727" y="32356"/>
                  <a:pt x="45727" y="32308"/>
                </a:cubicBezTo>
                <a:cubicBezTo>
                  <a:pt x="45715" y="32308"/>
                  <a:pt x="45687" y="32340"/>
                  <a:pt x="45653" y="32340"/>
                </a:cubicBezTo>
                <a:cubicBezTo>
                  <a:pt x="45637" y="32340"/>
                  <a:pt x="45618" y="32332"/>
                  <a:pt x="45600" y="32308"/>
                </a:cubicBezTo>
                <a:cubicBezTo>
                  <a:pt x="45593" y="32298"/>
                  <a:pt x="45585" y="32294"/>
                  <a:pt x="45579" y="32294"/>
                </a:cubicBezTo>
                <a:cubicBezTo>
                  <a:pt x="45550" y="32294"/>
                  <a:pt x="45528" y="32367"/>
                  <a:pt x="45517" y="32367"/>
                </a:cubicBezTo>
                <a:cubicBezTo>
                  <a:pt x="45512" y="32367"/>
                  <a:pt x="45510" y="32352"/>
                  <a:pt x="45510" y="32308"/>
                </a:cubicBezTo>
                <a:cubicBezTo>
                  <a:pt x="45474" y="32380"/>
                  <a:pt x="45437" y="32435"/>
                  <a:pt x="45383" y="32489"/>
                </a:cubicBezTo>
                <a:cubicBezTo>
                  <a:pt x="45374" y="32483"/>
                  <a:pt x="45366" y="32480"/>
                  <a:pt x="45357" y="32480"/>
                </a:cubicBezTo>
                <a:cubicBezTo>
                  <a:pt x="45294" y="32480"/>
                  <a:pt x="45238" y="32640"/>
                  <a:pt x="45238" y="32688"/>
                </a:cubicBezTo>
                <a:lnTo>
                  <a:pt x="45238" y="32543"/>
                </a:lnTo>
                <a:lnTo>
                  <a:pt x="45238" y="32235"/>
                </a:lnTo>
                <a:lnTo>
                  <a:pt x="45238" y="31783"/>
                </a:lnTo>
                <a:lnTo>
                  <a:pt x="45347" y="31728"/>
                </a:lnTo>
                <a:lnTo>
                  <a:pt x="45383" y="31276"/>
                </a:lnTo>
                <a:lnTo>
                  <a:pt x="44152" y="31276"/>
                </a:lnTo>
                <a:lnTo>
                  <a:pt x="44170" y="31674"/>
                </a:lnTo>
                <a:lnTo>
                  <a:pt x="44278" y="31765"/>
                </a:lnTo>
                <a:lnTo>
                  <a:pt x="44278" y="32724"/>
                </a:lnTo>
                <a:lnTo>
                  <a:pt x="43916" y="32724"/>
                </a:lnTo>
                <a:lnTo>
                  <a:pt x="43916" y="32579"/>
                </a:lnTo>
                <a:lnTo>
                  <a:pt x="44007" y="32416"/>
                </a:lnTo>
                <a:lnTo>
                  <a:pt x="44007" y="31982"/>
                </a:lnTo>
                <a:lnTo>
                  <a:pt x="42811" y="31982"/>
                </a:lnTo>
                <a:lnTo>
                  <a:pt x="42811" y="32416"/>
                </a:lnTo>
                <a:lnTo>
                  <a:pt x="42956" y="32543"/>
                </a:lnTo>
                <a:lnTo>
                  <a:pt x="42956" y="33394"/>
                </a:lnTo>
                <a:lnTo>
                  <a:pt x="40131" y="33340"/>
                </a:lnTo>
                <a:lnTo>
                  <a:pt x="40131" y="31855"/>
                </a:lnTo>
                <a:lnTo>
                  <a:pt x="39715" y="31113"/>
                </a:lnTo>
                <a:lnTo>
                  <a:pt x="39606" y="29972"/>
                </a:lnTo>
                <a:lnTo>
                  <a:pt x="39497" y="31095"/>
                </a:lnTo>
                <a:lnTo>
                  <a:pt x="38954" y="31946"/>
                </a:lnTo>
                <a:lnTo>
                  <a:pt x="38900" y="28125"/>
                </a:lnTo>
                <a:lnTo>
                  <a:pt x="39117" y="27780"/>
                </a:lnTo>
                <a:lnTo>
                  <a:pt x="39117" y="25825"/>
                </a:lnTo>
                <a:lnTo>
                  <a:pt x="38954" y="25625"/>
                </a:lnTo>
                <a:lnTo>
                  <a:pt x="38701" y="24195"/>
                </a:lnTo>
                <a:lnTo>
                  <a:pt x="38447" y="25644"/>
                </a:lnTo>
                <a:lnTo>
                  <a:pt x="38320" y="25807"/>
                </a:lnTo>
                <a:lnTo>
                  <a:pt x="38320" y="26006"/>
                </a:lnTo>
                <a:lnTo>
                  <a:pt x="37958" y="25372"/>
                </a:lnTo>
                <a:lnTo>
                  <a:pt x="37849" y="24213"/>
                </a:lnTo>
                <a:lnTo>
                  <a:pt x="37777" y="24122"/>
                </a:lnTo>
                <a:lnTo>
                  <a:pt x="37777" y="24774"/>
                </a:lnTo>
                <a:lnTo>
                  <a:pt x="37614" y="24050"/>
                </a:lnTo>
                <a:lnTo>
                  <a:pt x="37578" y="22945"/>
                </a:lnTo>
                <a:lnTo>
                  <a:pt x="37523" y="22945"/>
                </a:lnTo>
                <a:lnTo>
                  <a:pt x="37451" y="23742"/>
                </a:lnTo>
                <a:lnTo>
                  <a:pt x="36998" y="23724"/>
                </a:lnTo>
                <a:lnTo>
                  <a:pt x="36890" y="22981"/>
                </a:lnTo>
                <a:lnTo>
                  <a:pt x="36835" y="22981"/>
                </a:lnTo>
                <a:lnTo>
                  <a:pt x="36690" y="24829"/>
                </a:lnTo>
                <a:lnTo>
                  <a:pt x="36527" y="24014"/>
                </a:lnTo>
                <a:lnTo>
                  <a:pt x="36256" y="25770"/>
                </a:lnTo>
                <a:lnTo>
                  <a:pt x="36256" y="25951"/>
                </a:lnTo>
                <a:lnTo>
                  <a:pt x="35930" y="25970"/>
                </a:lnTo>
                <a:lnTo>
                  <a:pt x="35912" y="25843"/>
                </a:lnTo>
                <a:lnTo>
                  <a:pt x="36038" y="25843"/>
                </a:lnTo>
                <a:lnTo>
                  <a:pt x="35930" y="25680"/>
                </a:lnTo>
                <a:lnTo>
                  <a:pt x="35640" y="24086"/>
                </a:lnTo>
                <a:lnTo>
                  <a:pt x="35314" y="25644"/>
                </a:lnTo>
                <a:lnTo>
                  <a:pt x="35133" y="25843"/>
                </a:lnTo>
                <a:lnTo>
                  <a:pt x="35260" y="25843"/>
                </a:lnTo>
                <a:lnTo>
                  <a:pt x="35260" y="26748"/>
                </a:lnTo>
                <a:lnTo>
                  <a:pt x="33648" y="24648"/>
                </a:lnTo>
                <a:lnTo>
                  <a:pt x="32833" y="24648"/>
                </a:lnTo>
                <a:lnTo>
                  <a:pt x="32833" y="24086"/>
                </a:lnTo>
                <a:lnTo>
                  <a:pt x="32525" y="24068"/>
                </a:lnTo>
                <a:lnTo>
                  <a:pt x="32380" y="23905"/>
                </a:lnTo>
                <a:lnTo>
                  <a:pt x="32380" y="23344"/>
                </a:lnTo>
                <a:lnTo>
                  <a:pt x="32163" y="23144"/>
                </a:lnTo>
                <a:lnTo>
                  <a:pt x="32163" y="22022"/>
                </a:lnTo>
                <a:lnTo>
                  <a:pt x="32036" y="21804"/>
                </a:lnTo>
                <a:lnTo>
                  <a:pt x="31765" y="19396"/>
                </a:lnTo>
                <a:lnTo>
                  <a:pt x="31493" y="21804"/>
                </a:lnTo>
                <a:lnTo>
                  <a:pt x="31384" y="22004"/>
                </a:lnTo>
                <a:lnTo>
                  <a:pt x="31384" y="23163"/>
                </a:lnTo>
                <a:lnTo>
                  <a:pt x="31113" y="23344"/>
                </a:lnTo>
                <a:lnTo>
                  <a:pt x="31113" y="23905"/>
                </a:lnTo>
                <a:lnTo>
                  <a:pt x="30823" y="23905"/>
                </a:lnTo>
                <a:lnTo>
                  <a:pt x="30823" y="23307"/>
                </a:lnTo>
                <a:lnTo>
                  <a:pt x="30678" y="22981"/>
                </a:lnTo>
                <a:lnTo>
                  <a:pt x="30153" y="22981"/>
                </a:lnTo>
                <a:lnTo>
                  <a:pt x="29917" y="23199"/>
                </a:lnTo>
                <a:lnTo>
                  <a:pt x="29917" y="23905"/>
                </a:lnTo>
                <a:lnTo>
                  <a:pt x="29410" y="23887"/>
                </a:lnTo>
                <a:lnTo>
                  <a:pt x="29410" y="22384"/>
                </a:lnTo>
                <a:lnTo>
                  <a:pt x="29610" y="22384"/>
                </a:lnTo>
                <a:lnTo>
                  <a:pt x="29447" y="22167"/>
                </a:lnTo>
                <a:lnTo>
                  <a:pt x="28994" y="19975"/>
                </a:lnTo>
                <a:lnTo>
                  <a:pt x="28595" y="22148"/>
                </a:lnTo>
                <a:lnTo>
                  <a:pt x="28360" y="22438"/>
                </a:lnTo>
                <a:lnTo>
                  <a:pt x="28595" y="22438"/>
                </a:lnTo>
                <a:lnTo>
                  <a:pt x="28595" y="23760"/>
                </a:lnTo>
                <a:lnTo>
                  <a:pt x="27980" y="23760"/>
                </a:lnTo>
                <a:lnTo>
                  <a:pt x="27654" y="20881"/>
                </a:lnTo>
                <a:lnTo>
                  <a:pt x="27364" y="23851"/>
                </a:lnTo>
                <a:lnTo>
                  <a:pt x="25988" y="23851"/>
                </a:lnTo>
                <a:lnTo>
                  <a:pt x="25915" y="5814"/>
                </a:lnTo>
                <a:lnTo>
                  <a:pt x="25897" y="5126"/>
                </a:lnTo>
                <a:lnTo>
                  <a:pt x="26060" y="5126"/>
                </a:lnTo>
                <a:lnTo>
                  <a:pt x="25571" y="4673"/>
                </a:lnTo>
                <a:lnTo>
                  <a:pt x="24485" y="1467"/>
                </a:lnTo>
                <a:lnTo>
                  <a:pt x="24376" y="1"/>
                </a:ln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 name="Google Shape;50;p3"/>
          <p:cNvSpPr/>
          <p:nvPr/>
        </p:nvSpPr>
        <p:spPr>
          <a:xfrm rot="345029">
            <a:off x="11040125" y="5558128"/>
            <a:ext cx="3301951" cy="1999267"/>
          </a:xfrm>
          <a:custGeom>
            <a:avLst/>
            <a:gdLst/>
            <a:ahLst/>
            <a:cxnLst/>
            <a:rect l="l" t="t" r="r" b="b"/>
            <a:pathLst>
              <a:path w="72184" h="43706" extrusionOk="0">
                <a:moveTo>
                  <a:pt x="58165" y="1"/>
                </a:moveTo>
                <a:lnTo>
                  <a:pt x="56506" y="3771"/>
                </a:lnTo>
                <a:lnTo>
                  <a:pt x="54700" y="9347"/>
                </a:lnTo>
                <a:lnTo>
                  <a:pt x="53944" y="9494"/>
                </a:lnTo>
                <a:lnTo>
                  <a:pt x="53650" y="11310"/>
                </a:lnTo>
                <a:lnTo>
                  <a:pt x="51991" y="10554"/>
                </a:lnTo>
                <a:lnTo>
                  <a:pt x="48819" y="6333"/>
                </a:lnTo>
                <a:lnTo>
                  <a:pt x="48368" y="10554"/>
                </a:lnTo>
                <a:lnTo>
                  <a:pt x="46562" y="8895"/>
                </a:lnTo>
                <a:lnTo>
                  <a:pt x="46257" y="11006"/>
                </a:lnTo>
                <a:lnTo>
                  <a:pt x="44608" y="8297"/>
                </a:lnTo>
                <a:lnTo>
                  <a:pt x="43852" y="11006"/>
                </a:lnTo>
                <a:lnTo>
                  <a:pt x="40230" y="4380"/>
                </a:lnTo>
                <a:lnTo>
                  <a:pt x="39778" y="12360"/>
                </a:lnTo>
                <a:lnTo>
                  <a:pt x="37216" y="11006"/>
                </a:lnTo>
                <a:lnTo>
                  <a:pt x="36922" y="13568"/>
                </a:lnTo>
                <a:lnTo>
                  <a:pt x="36764" y="18692"/>
                </a:lnTo>
                <a:lnTo>
                  <a:pt x="35116" y="18986"/>
                </a:lnTo>
                <a:lnTo>
                  <a:pt x="29382" y="9042"/>
                </a:lnTo>
                <a:lnTo>
                  <a:pt x="28637" y="19596"/>
                </a:lnTo>
                <a:lnTo>
                  <a:pt x="26368" y="16130"/>
                </a:lnTo>
                <a:lnTo>
                  <a:pt x="18535" y="25171"/>
                </a:lnTo>
                <a:lnTo>
                  <a:pt x="11300" y="6186"/>
                </a:lnTo>
                <a:lnTo>
                  <a:pt x="6480" y="23964"/>
                </a:lnTo>
                <a:lnTo>
                  <a:pt x="3771" y="24562"/>
                </a:lnTo>
                <a:lnTo>
                  <a:pt x="1" y="6480"/>
                </a:lnTo>
                <a:lnTo>
                  <a:pt x="1" y="43705"/>
                </a:lnTo>
                <a:lnTo>
                  <a:pt x="72184" y="35872"/>
                </a:lnTo>
                <a:lnTo>
                  <a:pt x="72184" y="12959"/>
                </a:lnTo>
                <a:lnTo>
                  <a:pt x="70220" y="13117"/>
                </a:lnTo>
                <a:lnTo>
                  <a:pt x="65999" y="5283"/>
                </a:lnTo>
                <a:lnTo>
                  <a:pt x="65547" y="10554"/>
                </a:lnTo>
                <a:lnTo>
                  <a:pt x="61630" y="1965"/>
                </a:lnTo>
                <a:lnTo>
                  <a:pt x="60727" y="8748"/>
                </a:lnTo>
                <a:lnTo>
                  <a:pt x="59677" y="8297"/>
                </a:lnTo>
                <a:lnTo>
                  <a:pt x="58165" y="1"/>
                </a:ln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1" name="Google Shape;51;p3"/>
          <p:cNvSpPr/>
          <p:nvPr/>
        </p:nvSpPr>
        <p:spPr>
          <a:xfrm>
            <a:off x="10930812" y="5106121"/>
            <a:ext cx="120" cy="120"/>
          </a:xfrm>
          <a:custGeom>
            <a:avLst/>
            <a:gdLst/>
            <a:ahLst/>
            <a:cxnLst/>
            <a:rect l="l" t="t" r="r" b="b"/>
            <a:pathLst>
              <a:path w="1" h="1" extrusionOk="0">
                <a:moveTo>
                  <a:pt x="1" y="0"/>
                </a:moveTo>
                <a:close/>
              </a:path>
            </a:pathLst>
          </a:cu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 name="Google Shape;52;p3"/>
          <p:cNvSpPr/>
          <p:nvPr/>
        </p:nvSpPr>
        <p:spPr>
          <a:xfrm>
            <a:off x="10930812" y="5106121"/>
            <a:ext cx="120" cy="120"/>
          </a:xfrm>
          <a:custGeom>
            <a:avLst/>
            <a:gdLst/>
            <a:ahLst/>
            <a:cxnLst/>
            <a:rect l="l" t="t" r="r" b="b"/>
            <a:pathLst>
              <a:path w="1" h="1" extrusionOk="0">
                <a:moveTo>
                  <a:pt x="1" y="0"/>
                </a:moveTo>
                <a:close/>
              </a:path>
            </a:pathLst>
          </a:cu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3"/>
          <p:cNvSpPr/>
          <p:nvPr/>
        </p:nvSpPr>
        <p:spPr>
          <a:xfrm>
            <a:off x="10930812" y="5106121"/>
            <a:ext cx="17459" cy="120"/>
          </a:xfrm>
          <a:custGeom>
            <a:avLst/>
            <a:gdLst/>
            <a:ahLst/>
            <a:cxnLst/>
            <a:rect l="l" t="t" r="r" b="b"/>
            <a:pathLst>
              <a:path w="146" h="1" extrusionOk="0">
                <a:moveTo>
                  <a:pt x="1" y="0"/>
                </a:moveTo>
                <a:lnTo>
                  <a:pt x="146" y="0"/>
                </a:lnTo>
                <a:lnTo>
                  <a:pt x="146" y="0"/>
                </a:lnTo>
                <a:lnTo>
                  <a:pt x="1" y="0"/>
                </a:lnTo>
                <a:close/>
              </a:path>
            </a:pathLst>
          </a:cu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3"/>
          <p:cNvSpPr/>
          <p:nvPr/>
        </p:nvSpPr>
        <p:spPr>
          <a:xfrm flipH="1">
            <a:off x="8414631" y="1008126"/>
            <a:ext cx="2201167" cy="2101740"/>
          </a:xfrm>
          <a:custGeom>
            <a:avLst/>
            <a:gdLst/>
            <a:ahLst/>
            <a:cxnLst/>
            <a:rect l="l" t="t" r="r" b="b"/>
            <a:pathLst>
              <a:path w="18408" h="17577" extrusionOk="0">
                <a:moveTo>
                  <a:pt x="2" y="6490"/>
                </a:moveTo>
                <a:lnTo>
                  <a:pt x="2" y="6490"/>
                </a:lnTo>
                <a:cubicBezTo>
                  <a:pt x="1" y="6491"/>
                  <a:pt x="0" y="6493"/>
                  <a:pt x="0" y="6494"/>
                </a:cubicBezTo>
                <a:cubicBezTo>
                  <a:pt x="1" y="6493"/>
                  <a:pt x="2" y="6491"/>
                  <a:pt x="2" y="6490"/>
                </a:cubicBezTo>
                <a:close/>
                <a:moveTo>
                  <a:pt x="1712" y="8035"/>
                </a:moveTo>
                <a:cubicBezTo>
                  <a:pt x="1709" y="8040"/>
                  <a:pt x="1706" y="8046"/>
                  <a:pt x="1703" y="8051"/>
                </a:cubicBezTo>
                <a:cubicBezTo>
                  <a:pt x="1703" y="8065"/>
                  <a:pt x="1703" y="8071"/>
                  <a:pt x="1704" y="8071"/>
                </a:cubicBezTo>
                <a:cubicBezTo>
                  <a:pt x="1705" y="8071"/>
                  <a:pt x="1708" y="8056"/>
                  <a:pt x="1712" y="8035"/>
                </a:cubicBezTo>
                <a:close/>
                <a:moveTo>
                  <a:pt x="3071" y="13147"/>
                </a:moveTo>
                <a:cubicBezTo>
                  <a:pt x="3065" y="13157"/>
                  <a:pt x="3061" y="13167"/>
                  <a:pt x="3061" y="13176"/>
                </a:cubicBezTo>
                <a:cubicBezTo>
                  <a:pt x="3061" y="13176"/>
                  <a:pt x="3064" y="13165"/>
                  <a:pt x="3071" y="13147"/>
                </a:cubicBezTo>
                <a:close/>
                <a:moveTo>
                  <a:pt x="11618" y="0"/>
                </a:moveTo>
                <a:cubicBezTo>
                  <a:pt x="11603" y="0"/>
                  <a:pt x="11558" y="94"/>
                  <a:pt x="11446" y="373"/>
                </a:cubicBezTo>
                <a:cubicBezTo>
                  <a:pt x="11120" y="1133"/>
                  <a:pt x="10359" y="2419"/>
                  <a:pt x="10305" y="2800"/>
                </a:cubicBezTo>
                <a:cubicBezTo>
                  <a:pt x="10250" y="3162"/>
                  <a:pt x="10160" y="4140"/>
                  <a:pt x="10033" y="4176"/>
                </a:cubicBezTo>
                <a:cubicBezTo>
                  <a:pt x="9914" y="4210"/>
                  <a:pt x="9650" y="4469"/>
                  <a:pt x="9771" y="4469"/>
                </a:cubicBezTo>
                <a:cubicBezTo>
                  <a:pt x="9778" y="4469"/>
                  <a:pt x="9787" y="4468"/>
                  <a:pt x="9798" y="4466"/>
                </a:cubicBezTo>
                <a:cubicBezTo>
                  <a:pt x="9825" y="4458"/>
                  <a:pt x="9852" y="4454"/>
                  <a:pt x="9878" y="4454"/>
                </a:cubicBezTo>
                <a:cubicBezTo>
                  <a:pt x="10039" y="4454"/>
                  <a:pt x="10162" y="4596"/>
                  <a:pt x="10178" y="4846"/>
                </a:cubicBezTo>
                <a:cubicBezTo>
                  <a:pt x="10178" y="5132"/>
                  <a:pt x="9773" y="6422"/>
                  <a:pt x="9518" y="6422"/>
                </a:cubicBezTo>
                <a:cubicBezTo>
                  <a:pt x="9515" y="6422"/>
                  <a:pt x="9511" y="6422"/>
                  <a:pt x="9508" y="6421"/>
                </a:cubicBezTo>
                <a:cubicBezTo>
                  <a:pt x="9503" y="6421"/>
                  <a:pt x="9498" y="6421"/>
                  <a:pt x="9492" y="6421"/>
                </a:cubicBezTo>
                <a:cubicBezTo>
                  <a:pt x="9216" y="6421"/>
                  <a:pt x="7877" y="6839"/>
                  <a:pt x="7842" y="6874"/>
                </a:cubicBezTo>
                <a:cubicBezTo>
                  <a:pt x="7828" y="6902"/>
                  <a:pt x="7637" y="6971"/>
                  <a:pt x="7514" y="6971"/>
                </a:cubicBezTo>
                <a:cubicBezTo>
                  <a:pt x="7475" y="6971"/>
                  <a:pt x="7443" y="6964"/>
                  <a:pt x="7425" y="6947"/>
                </a:cubicBezTo>
                <a:cubicBezTo>
                  <a:pt x="7262" y="6874"/>
                  <a:pt x="7081" y="6838"/>
                  <a:pt x="6900" y="6838"/>
                </a:cubicBezTo>
                <a:cubicBezTo>
                  <a:pt x="5633" y="5425"/>
                  <a:pt x="4799" y="5407"/>
                  <a:pt x="4799" y="5407"/>
                </a:cubicBezTo>
                <a:cubicBezTo>
                  <a:pt x="4637" y="4955"/>
                  <a:pt x="4419" y="4955"/>
                  <a:pt x="4419" y="4955"/>
                </a:cubicBezTo>
                <a:lnTo>
                  <a:pt x="4419" y="4955"/>
                </a:lnTo>
                <a:cubicBezTo>
                  <a:pt x="4546" y="5009"/>
                  <a:pt x="4637" y="5371"/>
                  <a:pt x="4564" y="5371"/>
                </a:cubicBezTo>
                <a:cubicBezTo>
                  <a:pt x="4401" y="5407"/>
                  <a:pt x="4238" y="5480"/>
                  <a:pt x="4093" y="5588"/>
                </a:cubicBezTo>
                <a:cubicBezTo>
                  <a:pt x="4051" y="5625"/>
                  <a:pt x="4019" y="5637"/>
                  <a:pt x="3995" y="5637"/>
                </a:cubicBezTo>
                <a:cubicBezTo>
                  <a:pt x="3946" y="5637"/>
                  <a:pt x="3930" y="5588"/>
                  <a:pt x="3930" y="5588"/>
                </a:cubicBezTo>
                <a:cubicBezTo>
                  <a:pt x="3966" y="5299"/>
                  <a:pt x="3840" y="4991"/>
                  <a:pt x="3586" y="4828"/>
                </a:cubicBezTo>
                <a:lnTo>
                  <a:pt x="3586" y="4828"/>
                </a:lnTo>
                <a:cubicBezTo>
                  <a:pt x="3767" y="5063"/>
                  <a:pt x="3677" y="5588"/>
                  <a:pt x="3677" y="5588"/>
                </a:cubicBezTo>
                <a:lnTo>
                  <a:pt x="3586" y="5679"/>
                </a:lnTo>
                <a:cubicBezTo>
                  <a:pt x="3296" y="5643"/>
                  <a:pt x="2970" y="5226"/>
                  <a:pt x="2753" y="5172"/>
                </a:cubicBezTo>
                <a:cubicBezTo>
                  <a:pt x="2543" y="5137"/>
                  <a:pt x="1165" y="4645"/>
                  <a:pt x="1074" y="4645"/>
                </a:cubicBezTo>
                <a:cubicBezTo>
                  <a:pt x="1071" y="4645"/>
                  <a:pt x="1069" y="4646"/>
                  <a:pt x="1069" y="4647"/>
                </a:cubicBezTo>
                <a:cubicBezTo>
                  <a:pt x="1069" y="4665"/>
                  <a:pt x="1178" y="4665"/>
                  <a:pt x="1196" y="4683"/>
                </a:cubicBezTo>
                <a:cubicBezTo>
                  <a:pt x="1232" y="4719"/>
                  <a:pt x="1196" y="4755"/>
                  <a:pt x="1286" y="4773"/>
                </a:cubicBezTo>
                <a:cubicBezTo>
                  <a:pt x="1341" y="4792"/>
                  <a:pt x="1395" y="4810"/>
                  <a:pt x="1431" y="4864"/>
                </a:cubicBezTo>
                <a:cubicBezTo>
                  <a:pt x="1811" y="5679"/>
                  <a:pt x="671" y="5969"/>
                  <a:pt x="598" y="6095"/>
                </a:cubicBezTo>
                <a:cubicBezTo>
                  <a:pt x="544" y="6240"/>
                  <a:pt x="399" y="6331"/>
                  <a:pt x="236" y="6331"/>
                </a:cubicBezTo>
                <a:cubicBezTo>
                  <a:pt x="129" y="6331"/>
                  <a:pt x="39" y="6401"/>
                  <a:pt x="2" y="6490"/>
                </a:cubicBezTo>
                <a:lnTo>
                  <a:pt x="2" y="6490"/>
                </a:lnTo>
                <a:cubicBezTo>
                  <a:pt x="16" y="6470"/>
                  <a:pt x="119" y="6419"/>
                  <a:pt x="166" y="6419"/>
                </a:cubicBezTo>
                <a:cubicBezTo>
                  <a:pt x="172" y="6419"/>
                  <a:pt x="178" y="6419"/>
                  <a:pt x="182" y="6421"/>
                </a:cubicBezTo>
                <a:cubicBezTo>
                  <a:pt x="213" y="6427"/>
                  <a:pt x="247" y="6429"/>
                  <a:pt x="281" y="6429"/>
                </a:cubicBezTo>
                <a:cubicBezTo>
                  <a:pt x="363" y="6429"/>
                  <a:pt x="449" y="6416"/>
                  <a:pt x="526" y="6403"/>
                </a:cubicBezTo>
                <a:lnTo>
                  <a:pt x="526" y="6403"/>
                </a:lnTo>
                <a:cubicBezTo>
                  <a:pt x="471" y="6584"/>
                  <a:pt x="1377" y="6548"/>
                  <a:pt x="1757" y="6820"/>
                </a:cubicBezTo>
                <a:cubicBezTo>
                  <a:pt x="2137" y="7110"/>
                  <a:pt x="1956" y="7653"/>
                  <a:pt x="1920" y="7707"/>
                </a:cubicBezTo>
                <a:cubicBezTo>
                  <a:pt x="1902" y="7743"/>
                  <a:pt x="1830" y="7852"/>
                  <a:pt x="1775" y="7870"/>
                </a:cubicBezTo>
                <a:cubicBezTo>
                  <a:pt x="1742" y="7881"/>
                  <a:pt x="1722" y="7980"/>
                  <a:pt x="1712" y="8035"/>
                </a:cubicBezTo>
                <a:lnTo>
                  <a:pt x="1712" y="8035"/>
                </a:lnTo>
                <a:cubicBezTo>
                  <a:pt x="1752" y="7971"/>
                  <a:pt x="1830" y="7925"/>
                  <a:pt x="1830" y="7925"/>
                </a:cubicBezTo>
                <a:cubicBezTo>
                  <a:pt x="1834" y="7926"/>
                  <a:pt x="1839" y="7927"/>
                  <a:pt x="1844" y="7927"/>
                </a:cubicBezTo>
                <a:cubicBezTo>
                  <a:pt x="1893" y="7927"/>
                  <a:pt x="1938" y="7852"/>
                  <a:pt x="1938" y="7852"/>
                </a:cubicBezTo>
                <a:cubicBezTo>
                  <a:pt x="1938" y="7852"/>
                  <a:pt x="2430" y="7714"/>
                  <a:pt x="2928" y="7714"/>
                </a:cubicBezTo>
                <a:cubicBezTo>
                  <a:pt x="3105" y="7714"/>
                  <a:pt x="3284" y="7732"/>
                  <a:pt x="3441" y="7780"/>
                </a:cubicBezTo>
                <a:cubicBezTo>
                  <a:pt x="4039" y="7979"/>
                  <a:pt x="4437" y="8613"/>
                  <a:pt x="4492" y="8667"/>
                </a:cubicBezTo>
                <a:cubicBezTo>
                  <a:pt x="4528" y="8758"/>
                  <a:pt x="4564" y="8848"/>
                  <a:pt x="4582" y="8939"/>
                </a:cubicBezTo>
                <a:cubicBezTo>
                  <a:pt x="4528" y="8993"/>
                  <a:pt x="4582" y="9174"/>
                  <a:pt x="4582" y="9174"/>
                </a:cubicBezTo>
                <a:cubicBezTo>
                  <a:pt x="4582" y="9156"/>
                  <a:pt x="4582" y="9120"/>
                  <a:pt x="4582" y="9120"/>
                </a:cubicBezTo>
                <a:cubicBezTo>
                  <a:pt x="4600" y="9047"/>
                  <a:pt x="4618" y="9011"/>
                  <a:pt x="4655" y="8957"/>
                </a:cubicBezTo>
                <a:cubicBezTo>
                  <a:pt x="4727" y="8739"/>
                  <a:pt x="4999" y="8703"/>
                  <a:pt x="5325" y="8649"/>
                </a:cubicBezTo>
                <a:cubicBezTo>
                  <a:pt x="5339" y="8647"/>
                  <a:pt x="5353" y="8646"/>
                  <a:pt x="5365" y="8646"/>
                </a:cubicBezTo>
                <a:cubicBezTo>
                  <a:pt x="5620" y="8646"/>
                  <a:pt x="5497" y="8979"/>
                  <a:pt x="5687" y="9065"/>
                </a:cubicBezTo>
                <a:cubicBezTo>
                  <a:pt x="5814" y="9120"/>
                  <a:pt x="5886" y="9247"/>
                  <a:pt x="5868" y="9391"/>
                </a:cubicBezTo>
                <a:cubicBezTo>
                  <a:pt x="5788" y="9341"/>
                  <a:pt x="5707" y="9322"/>
                  <a:pt x="5627" y="9322"/>
                </a:cubicBezTo>
                <a:cubicBezTo>
                  <a:pt x="5415" y="9322"/>
                  <a:pt x="5210" y="9458"/>
                  <a:pt x="5053" y="9536"/>
                </a:cubicBezTo>
                <a:cubicBezTo>
                  <a:pt x="4836" y="9663"/>
                  <a:pt x="4962" y="10550"/>
                  <a:pt x="4854" y="10677"/>
                </a:cubicBezTo>
                <a:cubicBezTo>
                  <a:pt x="4745" y="10804"/>
                  <a:pt x="4727" y="10876"/>
                  <a:pt x="4709" y="11130"/>
                </a:cubicBezTo>
                <a:cubicBezTo>
                  <a:pt x="4692" y="11365"/>
                  <a:pt x="4240" y="11569"/>
                  <a:pt x="3857" y="11569"/>
                </a:cubicBezTo>
                <a:cubicBezTo>
                  <a:pt x="3827" y="11569"/>
                  <a:pt x="3797" y="11567"/>
                  <a:pt x="3767" y="11565"/>
                </a:cubicBezTo>
                <a:cubicBezTo>
                  <a:pt x="3742" y="11562"/>
                  <a:pt x="3719" y="11561"/>
                  <a:pt x="3697" y="11561"/>
                </a:cubicBezTo>
                <a:cubicBezTo>
                  <a:pt x="3362" y="11561"/>
                  <a:pt x="3315" y="11800"/>
                  <a:pt x="3315" y="11800"/>
                </a:cubicBezTo>
                <a:cubicBezTo>
                  <a:pt x="3206" y="11836"/>
                  <a:pt x="3170" y="11963"/>
                  <a:pt x="3206" y="12054"/>
                </a:cubicBezTo>
                <a:cubicBezTo>
                  <a:pt x="3266" y="11903"/>
                  <a:pt x="3364" y="11890"/>
                  <a:pt x="3406" y="11890"/>
                </a:cubicBezTo>
                <a:cubicBezTo>
                  <a:pt x="3414" y="11890"/>
                  <a:pt x="3420" y="11891"/>
                  <a:pt x="3423" y="11891"/>
                </a:cubicBezTo>
                <a:cubicBezTo>
                  <a:pt x="3459" y="11891"/>
                  <a:pt x="3477" y="11963"/>
                  <a:pt x="3477" y="11963"/>
                </a:cubicBezTo>
                <a:cubicBezTo>
                  <a:pt x="3423" y="11981"/>
                  <a:pt x="3405" y="12072"/>
                  <a:pt x="3405" y="12072"/>
                </a:cubicBezTo>
                <a:cubicBezTo>
                  <a:pt x="3296" y="12144"/>
                  <a:pt x="3369" y="12398"/>
                  <a:pt x="3369" y="12398"/>
                </a:cubicBezTo>
                <a:cubicBezTo>
                  <a:pt x="3369" y="12289"/>
                  <a:pt x="3405" y="12216"/>
                  <a:pt x="3496" y="12162"/>
                </a:cubicBezTo>
                <a:cubicBezTo>
                  <a:pt x="3496" y="12168"/>
                  <a:pt x="3508" y="12170"/>
                  <a:pt x="3524" y="12170"/>
                </a:cubicBezTo>
                <a:cubicBezTo>
                  <a:pt x="3556" y="12170"/>
                  <a:pt x="3604" y="12162"/>
                  <a:pt x="3604" y="12162"/>
                </a:cubicBezTo>
                <a:lnTo>
                  <a:pt x="3604" y="12162"/>
                </a:lnTo>
                <a:cubicBezTo>
                  <a:pt x="3550" y="12289"/>
                  <a:pt x="3568" y="12452"/>
                  <a:pt x="3640" y="12579"/>
                </a:cubicBezTo>
                <a:cubicBezTo>
                  <a:pt x="3604" y="12488"/>
                  <a:pt x="3622" y="12416"/>
                  <a:pt x="3677" y="12343"/>
                </a:cubicBezTo>
                <a:lnTo>
                  <a:pt x="3677" y="12398"/>
                </a:lnTo>
                <a:cubicBezTo>
                  <a:pt x="3659" y="12506"/>
                  <a:pt x="3695" y="12633"/>
                  <a:pt x="3785" y="12705"/>
                </a:cubicBezTo>
                <a:cubicBezTo>
                  <a:pt x="3767" y="12615"/>
                  <a:pt x="3767" y="12542"/>
                  <a:pt x="3785" y="12470"/>
                </a:cubicBezTo>
                <a:cubicBezTo>
                  <a:pt x="3785" y="12475"/>
                  <a:pt x="3789" y="12478"/>
                  <a:pt x="3796" y="12478"/>
                </a:cubicBezTo>
                <a:cubicBezTo>
                  <a:pt x="3836" y="12478"/>
                  <a:pt x="3972" y="12392"/>
                  <a:pt x="4003" y="12253"/>
                </a:cubicBezTo>
                <a:cubicBezTo>
                  <a:pt x="4019" y="12125"/>
                  <a:pt x="4276" y="11954"/>
                  <a:pt x="4372" y="11954"/>
                </a:cubicBezTo>
                <a:cubicBezTo>
                  <a:pt x="4385" y="11954"/>
                  <a:pt x="4395" y="11957"/>
                  <a:pt x="4401" y="11963"/>
                </a:cubicBezTo>
                <a:cubicBezTo>
                  <a:pt x="4437" y="12017"/>
                  <a:pt x="4365" y="12198"/>
                  <a:pt x="4329" y="12379"/>
                </a:cubicBezTo>
                <a:cubicBezTo>
                  <a:pt x="4202" y="12633"/>
                  <a:pt x="3948" y="12778"/>
                  <a:pt x="3677" y="12796"/>
                </a:cubicBezTo>
                <a:cubicBezTo>
                  <a:pt x="3532" y="12796"/>
                  <a:pt x="3405" y="12832"/>
                  <a:pt x="3278" y="12923"/>
                </a:cubicBezTo>
                <a:cubicBezTo>
                  <a:pt x="3271" y="12921"/>
                  <a:pt x="3263" y="12920"/>
                  <a:pt x="3256" y="12920"/>
                </a:cubicBezTo>
                <a:cubicBezTo>
                  <a:pt x="3165" y="12920"/>
                  <a:pt x="3096" y="13080"/>
                  <a:pt x="3071" y="13147"/>
                </a:cubicBezTo>
                <a:lnTo>
                  <a:pt x="3071" y="13147"/>
                </a:lnTo>
                <a:cubicBezTo>
                  <a:pt x="3114" y="13082"/>
                  <a:pt x="3278" y="13013"/>
                  <a:pt x="3278" y="13013"/>
                </a:cubicBezTo>
                <a:cubicBezTo>
                  <a:pt x="3278" y="13050"/>
                  <a:pt x="3405" y="13068"/>
                  <a:pt x="3405" y="13068"/>
                </a:cubicBezTo>
                <a:cubicBezTo>
                  <a:pt x="3387" y="13122"/>
                  <a:pt x="3387" y="13194"/>
                  <a:pt x="3405" y="13249"/>
                </a:cubicBezTo>
                <a:cubicBezTo>
                  <a:pt x="3387" y="13538"/>
                  <a:pt x="3550" y="13575"/>
                  <a:pt x="3550" y="13575"/>
                </a:cubicBezTo>
                <a:cubicBezTo>
                  <a:pt x="3514" y="13484"/>
                  <a:pt x="3514" y="13375"/>
                  <a:pt x="3550" y="13303"/>
                </a:cubicBezTo>
                <a:lnTo>
                  <a:pt x="3532" y="13303"/>
                </a:lnTo>
                <a:cubicBezTo>
                  <a:pt x="3550" y="13303"/>
                  <a:pt x="3622" y="13285"/>
                  <a:pt x="3622" y="13285"/>
                </a:cubicBezTo>
                <a:cubicBezTo>
                  <a:pt x="3622" y="13357"/>
                  <a:pt x="3695" y="13357"/>
                  <a:pt x="3695" y="13357"/>
                </a:cubicBezTo>
                <a:cubicBezTo>
                  <a:pt x="3677" y="13466"/>
                  <a:pt x="3767" y="13557"/>
                  <a:pt x="3894" y="13575"/>
                </a:cubicBezTo>
                <a:cubicBezTo>
                  <a:pt x="3822" y="13502"/>
                  <a:pt x="3785" y="13357"/>
                  <a:pt x="3822" y="13321"/>
                </a:cubicBezTo>
                <a:cubicBezTo>
                  <a:pt x="3826" y="13319"/>
                  <a:pt x="3829" y="13318"/>
                  <a:pt x="3833" y="13318"/>
                </a:cubicBezTo>
                <a:cubicBezTo>
                  <a:pt x="3862" y="13318"/>
                  <a:pt x="3876" y="13375"/>
                  <a:pt x="3876" y="13375"/>
                </a:cubicBezTo>
                <a:cubicBezTo>
                  <a:pt x="3894" y="13502"/>
                  <a:pt x="4057" y="13557"/>
                  <a:pt x="4057" y="13557"/>
                </a:cubicBezTo>
                <a:cubicBezTo>
                  <a:pt x="4003" y="13520"/>
                  <a:pt x="3966" y="13357"/>
                  <a:pt x="4057" y="13339"/>
                </a:cubicBezTo>
                <a:cubicBezTo>
                  <a:pt x="4148" y="13321"/>
                  <a:pt x="4093" y="13231"/>
                  <a:pt x="4093" y="13231"/>
                </a:cubicBezTo>
                <a:cubicBezTo>
                  <a:pt x="4292" y="12506"/>
                  <a:pt x="5198" y="12615"/>
                  <a:pt x="4944" y="12452"/>
                </a:cubicBezTo>
                <a:cubicBezTo>
                  <a:pt x="4691" y="12271"/>
                  <a:pt x="4999" y="11999"/>
                  <a:pt x="4999" y="11999"/>
                </a:cubicBezTo>
                <a:cubicBezTo>
                  <a:pt x="5596" y="11420"/>
                  <a:pt x="5361" y="11112"/>
                  <a:pt x="5361" y="11112"/>
                </a:cubicBezTo>
                <a:lnTo>
                  <a:pt x="5361" y="11094"/>
                </a:lnTo>
                <a:cubicBezTo>
                  <a:pt x="5363" y="11096"/>
                  <a:pt x="5369" y="11097"/>
                  <a:pt x="5376" y="11097"/>
                </a:cubicBezTo>
                <a:cubicBezTo>
                  <a:pt x="5417" y="11097"/>
                  <a:pt x="5524" y="11057"/>
                  <a:pt x="5524" y="11057"/>
                </a:cubicBezTo>
                <a:cubicBezTo>
                  <a:pt x="5524" y="11239"/>
                  <a:pt x="5596" y="11420"/>
                  <a:pt x="5741" y="11546"/>
                </a:cubicBezTo>
                <a:cubicBezTo>
                  <a:pt x="5433" y="12216"/>
                  <a:pt x="5705" y="13231"/>
                  <a:pt x="5796" y="14046"/>
                </a:cubicBezTo>
                <a:cubicBezTo>
                  <a:pt x="5868" y="14842"/>
                  <a:pt x="5198" y="15277"/>
                  <a:pt x="5144" y="16563"/>
                </a:cubicBezTo>
                <a:cubicBezTo>
                  <a:pt x="5095" y="17432"/>
                  <a:pt x="5192" y="17577"/>
                  <a:pt x="5262" y="17577"/>
                </a:cubicBezTo>
                <a:cubicBezTo>
                  <a:pt x="5296" y="17577"/>
                  <a:pt x="5325" y="17541"/>
                  <a:pt x="5325" y="17541"/>
                </a:cubicBezTo>
                <a:cubicBezTo>
                  <a:pt x="4908" y="15947"/>
                  <a:pt x="6429" y="14897"/>
                  <a:pt x="6393" y="13357"/>
                </a:cubicBezTo>
                <a:cubicBezTo>
                  <a:pt x="6357" y="11818"/>
                  <a:pt x="6773" y="11438"/>
                  <a:pt x="6773" y="11438"/>
                </a:cubicBezTo>
                <a:cubicBezTo>
                  <a:pt x="7643" y="10406"/>
                  <a:pt x="7516" y="10043"/>
                  <a:pt x="7516" y="10043"/>
                </a:cubicBezTo>
                <a:lnTo>
                  <a:pt x="7516" y="10043"/>
                </a:lnTo>
                <a:cubicBezTo>
                  <a:pt x="7603" y="10065"/>
                  <a:pt x="7690" y="10074"/>
                  <a:pt x="7775" y="10074"/>
                </a:cubicBezTo>
                <a:cubicBezTo>
                  <a:pt x="8488" y="10074"/>
                  <a:pt x="9110" y="9410"/>
                  <a:pt x="9110" y="9410"/>
                </a:cubicBezTo>
                <a:cubicBezTo>
                  <a:pt x="9915" y="7629"/>
                  <a:pt x="11466" y="7290"/>
                  <a:pt x="12535" y="7290"/>
                </a:cubicBezTo>
                <a:cubicBezTo>
                  <a:pt x="13173" y="7290"/>
                  <a:pt x="13639" y="7411"/>
                  <a:pt x="13673" y="7417"/>
                </a:cubicBezTo>
                <a:cubicBezTo>
                  <a:pt x="13773" y="7434"/>
                  <a:pt x="14070" y="7603"/>
                  <a:pt x="14161" y="7603"/>
                </a:cubicBezTo>
                <a:cubicBezTo>
                  <a:pt x="14169" y="7603"/>
                  <a:pt x="14176" y="7602"/>
                  <a:pt x="14180" y="7599"/>
                </a:cubicBezTo>
                <a:cubicBezTo>
                  <a:pt x="14183" y="7596"/>
                  <a:pt x="14187" y="7594"/>
                  <a:pt x="14191" y="7594"/>
                </a:cubicBezTo>
                <a:cubicBezTo>
                  <a:pt x="14241" y="7594"/>
                  <a:pt x="14379" y="7780"/>
                  <a:pt x="14379" y="7780"/>
                </a:cubicBezTo>
                <a:cubicBezTo>
                  <a:pt x="14416" y="7707"/>
                  <a:pt x="14235" y="7508"/>
                  <a:pt x="14235" y="7472"/>
                </a:cubicBezTo>
                <a:cubicBezTo>
                  <a:pt x="14216" y="7454"/>
                  <a:pt x="14035" y="7327"/>
                  <a:pt x="14035" y="7327"/>
                </a:cubicBezTo>
                <a:cubicBezTo>
                  <a:pt x="13800" y="5190"/>
                  <a:pt x="16643" y="4810"/>
                  <a:pt x="16679" y="4737"/>
                </a:cubicBezTo>
                <a:cubicBezTo>
                  <a:pt x="16686" y="4724"/>
                  <a:pt x="16709" y="4719"/>
                  <a:pt x="16742" y="4719"/>
                </a:cubicBezTo>
                <a:cubicBezTo>
                  <a:pt x="16838" y="4719"/>
                  <a:pt x="17020" y="4759"/>
                  <a:pt x="17149" y="4759"/>
                </a:cubicBezTo>
                <a:cubicBezTo>
                  <a:pt x="17226" y="4759"/>
                  <a:pt x="17284" y="4745"/>
                  <a:pt x="17295" y="4701"/>
                </a:cubicBezTo>
                <a:cubicBezTo>
                  <a:pt x="17306" y="4656"/>
                  <a:pt x="17348" y="4641"/>
                  <a:pt x="17401" y="4641"/>
                </a:cubicBezTo>
                <a:cubicBezTo>
                  <a:pt x="17520" y="4641"/>
                  <a:pt x="17693" y="4719"/>
                  <a:pt x="17693" y="4719"/>
                </a:cubicBezTo>
                <a:cubicBezTo>
                  <a:pt x="17585" y="4520"/>
                  <a:pt x="17259" y="4574"/>
                  <a:pt x="17205" y="4556"/>
                </a:cubicBezTo>
                <a:cubicBezTo>
                  <a:pt x="17042" y="4538"/>
                  <a:pt x="16879" y="4520"/>
                  <a:pt x="16716" y="4520"/>
                </a:cubicBezTo>
                <a:cubicBezTo>
                  <a:pt x="15031" y="3470"/>
                  <a:pt x="16897" y="2311"/>
                  <a:pt x="16879" y="2202"/>
                </a:cubicBezTo>
                <a:cubicBezTo>
                  <a:pt x="16879" y="2093"/>
                  <a:pt x="16842" y="2093"/>
                  <a:pt x="17096" y="2093"/>
                </a:cubicBezTo>
                <a:cubicBezTo>
                  <a:pt x="17331" y="2093"/>
                  <a:pt x="17422" y="1948"/>
                  <a:pt x="17603" y="1876"/>
                </a:cubicBezTo>
                <a:cubicBezTo>
                  <a:pt x="17802" y="1785"/>
                  <a:pt x="18092" y="1695"/>
                  <a:pt x="18345" y="1622"/>
                </a:cubicBezTo>
                <a:cubicBezTo>
                  <a:pt x="18408" y="1600"/>
                  <a:pt x="18396" y="1592"/>
                  <a:pt x="18341" y="1592"/>
                </a:cubicBezTo>
                <a:cubicBezTo>
                  <a:pt x="18198" y="1592"/>
                  <a:pt x="17765" y="1646"/>
                  <a:pt x="17594" y="1646"/>
                </a:cubicBezTo>
                <a:cubicBezTo>
                  <a:pt x="17563" y="1646"/>
                  <a:pt x="17541" y="1645"/>
                  <a:pt x="17530" y="1641"/>
                </a:cubicBezTo>
                <a:cubicBezTo>
                  <a:pt x="17523" y="1636"/>
                  <a:pt x="17512" y="1634"/>
                  <a:pt x="17497" y="1634"/>
                </a:cubicBezTo>
                <a:cubicBezTo>
                  <a:pt x="17327" y="1634"/>
                  <a:pt x="16716" y="1894"/>
                  <a:pt x="16716" y="1894"/>
                </a:cubicBezTo>
                <a:cubicBezTo>
                  <a:pt x="16204" y="1984"/>
                  <a:pt x="15738" y="2023"/>
                  <a:pt x="15315" y="2023"/>
                </a:cubicBezTo>
                <a:cubicBezTo>
                  <a:pt x="12667" y="2023"/>
                  <a:pt x="11689" y="498"/>
                  <a:pt x="11627" y="373"/>
                </a:cubicBezTo>
                <a:cubicBezTo>
                  <a:pt x="11581" y="281"/>
                  <a:pt x="11644" y="0"/>
                  <a:pt x="11618"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3"/>
          <p:cNvSpPr/>
          <p:nvPr/>
        </p:nvSpPr>
        <p:spPr>
          <a:xfrm>
            <a:off x="544601" y="999166"/>
            <a:ext cx="2349681" cy="2119676"/>
          </a:xfrm>
          <a:custGeom>
            <a:avLst/>
            <a:gdLst/>
            <a:ahLst/>
            <a:cxnLst/>
            <a:rect l="l" t="t" r="r" b="b"/>
            <a:pathLst>
              <a:path w="19650" h="17727" extrusionOk="0">
                <a:moveTo>
                  <a:pt x="41" y="3646"/>
                </a:moveTo>
                <a:cubicBezTo>
                  <a:pt x="23" y="3648"/>
                  <a:pt x="9" y="3653"/>
                  <a:pt x="1" y="3661"/>
                </a:cubicBezTo>
                <a:cubicBezTo>
                  <a:pt x="14" y="3656"/>
                  <a:pt x="27" y="3651"/>
                  <a:pt x="41" y="3646"/>
                </a:cubicBezTo>
                <a:close/>
                <a:moveTo>
                  <a:pt x="19552" y="1"/>
                </a:moveTo>
                <a:cubicBezTo>
                  <a:pt x="18009" y="1"/>
                  <a:pt x="14887" y="1597"/>
                  <a:pt x="14887" y="1597"/>
                </a:cubicBezTo>
                <a:cubicBezTo>
                  <a:pt x="14815" y="1542"/>
                  <a:pt x="14887" y="1343"/>
                  <a:pt x="14887" y="1343"/>
                </a:cubicBezTo>
                <a:cubicBezTo>
                  <a:pt x="14884" y="1343"/>
                  <a:pt x="14881" y="1342"/>
                  <a:pt x="14878" y="1342"/>
                </a:cubicBezTo>
                <a:cubicBezTo>
                  <a:pt x="14754" y="1342"/>
                  <a:pt x="14633" y="1687"/>
                  <a:pt x="14633" y="1687"/>
                </a:cubicBezTo>
                <a:cubicBezTo>
                  <a:pt x="14597" y="1524"/>
                  <a:pt x="14887" y="1053"/>
                  <a:pt x="14887" y="1053"/>
                </a:cubicBezTo>
                <a:cubicBezTo>
                  <a:pt x="14882" y="1051"/>
                  <a:pt x="14876" y="1050"/>
                  <a:pt x="14868" y="1050"/>
                </a:cubicBezTo>
                <a:cubicBezTo>
                  <a:pt x="14754" y="1050"/>
                  <a:pt x="14335" y="1293"/>
                  <a:pt x="14217" y="1868"/>
                </a:cubicBezTo>
                <a:cubicBezTo>
                  <a:pt x="14108" y="2502"/>
                  <a:pt x="13348" y="3607"/>
                  <a:pt x="13293" y="3860"/>
                </a:cubicBezTo>
                <a:cubicBezTo>
                  <a:pt x="13239" y="4096"/>
                  <a:pt x="12895" y="4150"/>
                  <a:pt x="12804" y="4313"/>
                </a:cubicBezTo>
                <a:cubicBezTo>
                  <a:pt x="12718" y="4486"/>
                  <a:pt x="11251" y="5059"/>
                  <a:pt x="10953" y="5059"/>
                </a:cubicBezTo>
                <a:cubicBezTo>
                  <a:pt x="10940" y="5059"/>
                  <a:pt x="10929" y="5058"/>
                  <a:pt x="10921" y="5055"/>
                </a:cubicBezTo>
                <a:cubicBezTo>
                  <a:pt x="10722" y="5001"/>
                  <a:pt x="10505" y="5110"/>
                  <a:pt x="10468" y="4784"/>
                </a:cubicBezTo>
                <a:cubicBezTo>
                  <a:pt x="10432" y="4458"/>
                  <a:pt x="10215" y="4150"/>
                  <a:pt x="10088" y="4132"/>
                </a:cubicBezTo>
                <a:cubicBezTo>
                  <a:pt x="9889" y="4023"/>
                  <a:pt x="9726" y="3896"/>
                  <a:pt x="9563" y="3752"/>
                </a:cubicBezTo>
                <a:lnTo>
                  <a:pt x="9563" y="3752"/>
                </a:lnTo>
                <a:cubicBezTo>
                  <a:pt x="9635" y="3788"/>
                  <a:pt x="9708" y="3806"/>
                  <a:pt x="9780" y="3806"/>
                </a:cubicBezTo>
                <a:cubicBezTo>
                  <a:pt x="9871" y="3806"/>
                  <a:pt x="9997" y="3643"/>
                  <a:pt x="10088" y="3552"/>
                </a:cubicBezTo>
                <a:cubicBezTo>
                  <a:pt x="10179" y="3462"/>
                  <a:pt x="10124" y="3226"/>
                  <a:pt x="10016" y="3226"/>
                </a:cubicBezTo>
                <a:cubicBezTo>
                  <a:pt x="9961" y="3226"/>
                  <a:pt x="9907" y="3263"/>
                  <a:pt x="9871" y="3335"/>
                </a:cubicBezTo>
                <a:cubicBezTo>
                  <a:pt x="9898" y="3308"/>
                  <a:pt x="9922" y="3295"/>
                  <a:pt x="9943" y="3295"/>
                </a:cubicBezTo>
                <a:cubicBezTo>
                  <a:pt x="9989" y="3295"/>
                  <a:pt x="10016" y="3361"/>
                  <a:pt x="10016" y="3462"/>
                </a:cubicBezTo>
                <a:cubicBezTo>
                  <a:pt x="10003" y="3558"/>
                  <a:pt x="9887" y="3583"/>
                  <a:pt x="9783" y="3583"/>
                </a:cubicBezTo>
                <a:cubicBezTo>
                  <a:pt x="9732" y="3583"/>
                  <a:pt x="9684" y="3576"/>
                  <a:pt x="9653" y="3570"/>
                </a:cubicBezTo>
                <a:cubicBezTo>
                  <a:pt x="9563" y="3570"/>
                  <a:pt x="9508" y="3426"/>
                  <a:pt x="9418" y="3407"/>
                </a:cubicBezTo>
                <a:cubicBezTo>
                  <a:pt x="9411" y="3404"/>
                  <a:pt x="9403" y="3402"/>
                  <a:pt x="9394" y="3402"/>
                </a:cubicBezTo>
                <a:cubicBezTo>
                  <a:pt x="9333" y="3402"/>
                  <a:pt x="9250" y="3491"/>
                  <a:pt x="9215" y="3491"/>
                </a:cubicBezTo>
                <a:cubicBezTo>
                  <a:pt x="9208" y="3491"/>
                  <a:pt x="9203" y="3488"/>
                  <a:pt x="9201" y="3480"/>
                </a:cubicBezTo>
                <a:cubicBezTo>
                  <a:pt x="9195" y="3468"/>
                  <a:pt x="9170" y="3464"/>
                  <a:pt x="9138" y="3464"/>
                </a:cubicBezTo>
                <a:cubicBezTo>
                  <a:pt x="9074" y="3464"/>
                  <a:pt x="8977" y="3480"/>
                  <a:pt x="8929" y="3480"/>
                </a:cubicBezTo>
                <a:cubicBezTo>
                  <a:pt x="8875" y="3480"/>
                  <a:pt x="8857" y="3480"/>
                  <a:pt x="8875" y="3407"/>
                </a:cubicBezTo>
                <a:cubicBezTo>
                  <a:pt x="8875" y="3335"/>
                  <a:pt x="8947" y="3335"/>
                  <a:pt x="8965" y="3281"/>
                </a:cubicBezTo>
                <a:cubicBezTo>
                  <a:pt x="8965" y="3263"/>
                  <a:pt x="8979" y="3257"/>
                  <a:pt x="8998" y="3257"/>
                </a:cubicBezTo>
                <a:cubicBezTo>
                  <a:pt x="9036" y="3257"/>
                  <a:pt x="9092" y="3281"/>
                  <a:pt x="9092" y="3281"/>
                </a:cubicBezTo>
                <a:cubicBezTo>
                  <a:pt x="9036" y="3234"/>
                  <a:pt x="8991" y="3216"/>
                  <a:pt x="8954" y="3216"/>
                </a:cubicBezTo>
                <a:cubicBezTo>
                  <a:pt x="8846" y="3216"/>
                  <a:pt x="8802" y="3367"/>
                  <a:pt x="8748" y="3407"/>
                </a:cubicBezTo>
                <a:cubicBezTo>
                  <a:pt x="8675" y="3462"/>
                  <a:pt x="8748" y="3607"/>
                  <a:pt x="8657" y="3643"/>
                </a:cubicBezTo>
                <a:cubicBezTo>
                  <a:pt x="8585" y="3661"/>
                  <a:pt x="8494" y="3679"/>
                  <a:pt x="8422" y="3679"/>
                </a:cubicBezTo>
                <a:cubicBezTo>
                  <a:pt x="8396" y="3679"/>
                  <a:pt x="8370" y="3633"/>
                  <a:pt x="8331" y="3633"/>
                </a:cubicBezTo>
                <a:cubicBezTo>
                  <a:pt x="8315" y="3633"/>
                  <a:pt x="8298" y="3640"/>
                  <a:pt x="8277" y="3661"/>
                </a:cubicBezTo>
                <a:cubicBezTo>
                  <a:pt x="8205" y="3715"/>
                  <a:pt x="8295" y="3951"/>
                  <a:pt x="8295" y="3951"/>
                </a:cubicBezTo>
                <a:cubicBezTo>
                  <a:pt x="8295" y="3937"/>
                  <a:pt x="8337" y="3902"/>
                  <a:pt x="8357" y="3902"/>
                </a:cubicBezTo>
                <a:cubicBezTo>
                  <a:pt x="8363" y="3902"/>
                  <a:pt x="8368" y="3906"/>
                  <a:pt x="8368" y="3915"/>
                </a:cubicBezTo>
                <a:cubicBezTo>
                  <a:pt x="8374" y="3927"/>
                  <a:pt x="8382" y="3931"/>
                  <a:pt x="8392" y="3931"/>
                </a:cubicBezTo>
                <a:cubicBezTo>
                  <a:pt x="8412" y="3931"/>
                  <a:pt x="8440" y="3915"/>
                  <a:pt x="8476" y="3915"/>
                </a:cubicBezTo>
                <a:cubicBezTo>
                  <a:pt x="8531" y="3915"/>
                  <a:pt x="8549" y="3969"/>
                  <a:pt x="8567" y="3987"/>
                </a:cubicBezTo>
                <a:cubicBezTo>
                  <a:pt x="8567" y="4005"/>
                  <a:pt x="8712" y="4023"/>
                  <a:pt x="8712" y="4041"/>
                </a:cubicBezTo>
                <a:cubicBezTo>
                  <a:pt x="8730" y="4059"/>
                  <a:pt x="8694" y="4168"/>
                  <a:pt x="8657" y="4186"/>
                </a:cubicBezTo>
                <a:cubicBezTo>
                  <a:pt x="8639" y="4204"/>
                  <a:pt x="8639" y="4222"/>
                  <a:pt x="8639" y="4259"/>
                </a:cubicBezTo>
                <a:cubicBezTo>
                  <a:pt x="8657" y="4259"/>
                  <a:pt x="8694" y="4440"/>
                  <a:pt x="8639" y="4476"/>
                </a:cubicBezTo>
                <a:cubicBezTo>
                  <a:pt x="8603" y="4530"/>
                  <a:pt x="8675" y="4585"/>
                  <a:pt x="8712" y="4657"/>
                </a:cubicBezTo>
                <a:cubicBezTo>
                  <a:pt x="8748" y="4748"/>
                  <a:pt x="8784" y="4838"/>
                  <a:pt x="8802" y="4947"/>
                </a:cubicBezTo>
                <a:cubicBezTo>
                  <a:pt x="8838" y="4820"/>
                  <a:pt x="8893" y="4711"/>
                  <a:pt x="8947" y="4585"/>
                </a:cubicBezTo>
                <a:cubicBezTo>
                  <a:pt x="8947" y="4585"/>
                  <a:pt x="9037" y="4659"/>
                  <a:pt x="9067" y="4659"/>
                </a:cubicBezTo>
                <a:cubicBezTo>
                  <a:pt x="9070" y="4659"/>
                  <a:pt x="9072" y="4659"/>
                  <a:pt x="9074" y="4657"/>
                </a:cubicBezTo>
                <a:cubicBezTo>
                  <a:pt x="9110" y="4639"/>
                  <a:pt x="9056" y="4585"/>
                  <a:pt x="9056" y="4476"/>
                </a:cubicBezTo>
                <a:cubicBezTo>
                  <a:pt x="9056" y="4446"/>
                  <a:pt x="9067" y="4434"/>
                  <a:pt x="9085" y="4434"/>
                </a:cubicBezTo>
                <a:cubicBezTo>
                  <a:pt x="9132" y="4434"/>
                  <a:pt x="9226" y="4514"/>
                  <a:pt x="9291" y="4566"/>
                </a:cubicBezTo>
                <a:cubicBezTo>
                  <a:pt x="9364" y="4657"/>
                  <a:pt x="9671" y="4657"/>
                  <a:pt x="9816" y="4729"/>
                </a:cubicBezTo>
                <a:cubicBezTo>
                  <a:pt x="9979" y="4874"/>
                  <a:pt x="10088" y="5092"/>
                  <a:pt x="10070" y="5309"/>
                </a:cubicBezTo>
                <a:cubicBezTo>
                  <a:pt x="10061" y="5396"/>
                  <a:pt x="10002" y="5425"/>
                  <a:pt x="9927" y="5425"/>
                </a:cubicBezTo>
                <a:cubicBezTo>
                  <a:pt x="9846" y="5425"/>
                  <a:pt x="9747" y="5391"/>
                  <a:pt x="9671" y="5363"/>
                </a:cubicBezTo>
                <a:cubicBezTo>
                  <a:pt x="9634" y="5351"/>
                  <a:pt x="9582" y="5345"/>
                  <a:pt x="9518" y="5345"/>
                </a:cubicBezTo>
                <a:cubicBezTo>
                  <a:pt x="9302" y="5345"/>
                  <a:pt x="8945" y="5410"/>
                  <a:pt x="8512" y="5508"/>
                </a:cubicBezTo>
                <a:cubicBezTo>
                  <a:pt x="8389" y="5540"/>
                  <a:pt x="8274" y="5553"/>
                  <a:pt x="8167" y="5553"/>
                </a:cubicBezTo>
                <a:cubicBezTo>
                  <a:pt x="7789" y="5553"/>
                  <a:pt x="7511" y="5396"/>
                  <a:pt x="7299" y="5381"/>
                </a:cubicBezTo>
                <a:cubicBezTo>
                  <a:pt x="7009" y="5363"/>
                  <a:pt x="7009" y="5309"/>
                  <a:pt x="6955" y="5237"/>
                </a:cubicBezTo>
                <a:cubicBezTo>
                  <a:pt x="6883" y="5164"/>
                  <a:pt x="6846" y="5055"/>
                  <a:pt x="6846" y="4947"/>
                </a:cubicBezTo>
                <a:cubicBezTo>
                  <a:pt x="6857" y="4864"/>
                  <a:pt x="6820" y="4846"/>
                  <a:pt x="6786" y="4846"/>
                </a:cubicBezTo>
                <a:cubicBezTo>
                  <a:pt x="6761" y="4846"/>
                  <a:pt x="6738" y="4856"/>
                  <a:pt x="6738" y="4856"/>
                </a:cubicBezTo>
                <a:cubicBezTo>
                  <a:pt x="6702" y="4566"/>
                  <a:pt x="6539" y="4295"/>
                  <a:pt x="6285" y="4132"/>
                </a:cubicBezTo>
                <a:lnTo>
                  <a:pt x="6285" y="4132"/>
                </a:lnTo>
                <a:cubicBezTo>
                  <a:pt x="6339" y="4277"/>
                  <a:pt x="6339" y="4440"/>
                  <a:pt x="6285" y="4585"/>
                </a:cubicBezTo>
                <a:cubicBezTo>
                  <a:pt x="6031" y="4132"/>
                  <a:pt x="5470" y="4005"/>
                  <a:pt x="3496" y="3480"/>
                </a:cubicBezTo>
                <a:cubicBezTo>
                  <a:pt x="3018" y="3353"/>
                  <a:pt x="2527" y="3291"/>
                  <a:pt x="2038" y="3291"/>
                </a:cubicBezTo>
                <a:cubicBezTo>
                  <a:pt x="1356" y="3291"/>
                  <a:pt x="678" y="3411"/>
                  <a:pt x="41" y="3646"/>
                </a:cubicBezTo>
                <a:lnTo>
                  <a:pt x="41" y="3646"/>
                </a:lnTo>
                <a:cubicBezTo>
                  <a:pt x="49" y="3645"/>
                  <a:pt x="57" y="3645"/>
                  <a:pt x="67" y="3645"/>
                </a:cubicBezTo>
                <a:cubicBezTo>
                  <a:pt x="126" y="3645"/>
                  <a:pt x="206" y="3661"/>
                  <a:pt x="255" y="3661"/>
                </a:cubicBezTo>
                <a:cubicBezTo>
                  <a:pt x="327" y="3679"/>
                  <a:pt x="381" y="3715"/>
                  <a:pt x="436" y="3752"/>
                </a:cubicBezTo>
                <a:cubicBezTo>
                  <a:pt x="454" y="3770"/>
                  <a:pt x="635" y="3788"/>
                  <a:pt x="689" y="3806"/>
                </a:cubicBezTo>
                <a:cubicBezTo>
                  <a:pt x="762" y="3824"/>
                  <a:pt x="816" y="3842"/>
                  <a:pt x="888" y="3842"/>
                </a:cubicBezTo>
                <a:cubicBezTo>
                  <a:pt x="943" y="3860"/>
                  <a:pt x="979" y="3896"/>
                  <a:pt x="1015" y="3951"/>
                </a:cubicBezTo>
                <a:cubicBezTo>
                  <a:pt x="1015" y="3969"/>
                  <a:pt x="1033" y="4041"/>
                  <a:pt x="1033" y="4078"/>
                </a:cubicBezTo>
                <a:cubicBezTo>
                  <a:pt x="1033" y="4096"/>
                  <a:pt x="1178" y="4168"/>
                  <a:pt x="1178" y="4168"/>
                </a:cubicBezTo>
                <a:lnTo>
                  <a:pt x="1287" y="4168"/>
                </a:lnTo>
                <a:cubicBezTo>
                  <a:pt x="1341" y="4132"/>
                  <a:pt x="1414" y="4114"/>
                  <a:pt x="1468" y="4059"/>
                </a:cubicBezTo>
                <a:cubicBezTo>
                  <a:pt x="1484" y="4050"/>
                  <a:pt x="1494" y="4046"/>
                  <a:pt x="1500" y="4046"/>
                </a:cubicBezTo>
                <a:cubicBezTo>
                  <a:pt x="1529" y="4046"/>
                  <a:pt x="1468" y="4132"/>
                  <a:pt x="1468" y="4132"/>
                </a:cubicBezTo>
                <a:cubicBezTo>
                  <a:pt x="1468" y="4132"/>
                  <a:pt x="1432" y="4222"/>
                  <a:pt x="1414" y="4259"/>
                </a:cubicBezTo>
                <a:cubicBezTo>
                  <a:pt x="1395" y="4295"/>
                  <a:pt x="1522" y="4422"/>
                  <a:pt x="1558" y="4440"/>
                </a:cubicBezTo>
                <a:cubicBezTo>
                  <a:pt x="1577" y="4440"/>
                  <a:pt x="1794" y="4548"/>
                  <a:pt x="1830" y="4566"/>
                </a:cubicBezTo>
                <a:cubicBezTo>
                  <a:pt x="1866" y="4585"/>
                  <a:pt x="1921" y="4603"/>
                  <a:pt x="1957" y="4603"/>
                </a:cubicBezTo>
                <a:lnTo>
                  <a:pt x="2047" y="4603"/>
                </a:lnTo>
                <a:lnTo>
                  <a:pt x="2283" y="4566"/>
                </a:lnTo>
                <a:lnTo>
                  <a:pt x="2283" y="4566"/>
                </a:lnTo>
                <a:cubicBezTo>
                  <a:pt x="2265" y="4639"/>
                  <a:pt x="2228" y="4729"/>
                  <a:pt x="2192" y="4802"/>
                </a:cubicBezTo>
                <a:cubicBezTo>
                  <a:pt x="2156" y="4838"/>
                  <a:pt x="2192" y="4929"/>
                  <a:pt x="2228" y="4929"/>
                </a:cubicBezTo>
                <a:cubicBezTo>
                  <a:pt x="2319" y="4911"/>
                  <a:pt x="2410" y="4856"/>
                  <a:pt x="2464" y="4766"/>
                </a:cubicBezTo>
                <a:cubicBezTo>
                  <a:pt x="2518" y="4693"/>
                  <a:pt x="2573" y="4621"/>
                  <a:pt x="2627" y="4548"/>
                </a:cubicBezTo>
                <a:cubicBezTo>
                  <a:pt x="2681" y="4483"/>
                  <a:pt x="2722" y="4470"/>
                  <a:pt x="2747" y="4470"/>
                </a:cubicBezTo>
                <a:cubicBezTo>
                  <a:pt x="2763" y="4470"/>
                  <a:pt x="2772" y="4476"/>
                  <a:pt x="2772" y="4476"/>
                </a:cubicBezTo>
                <a:cubicBezTo>
                  <a:pt x="2754" y="4603"/>
                  <a:pt x="2736" y="4711"/>
                  <a:pt x="2699" y="4820"/>
                </a:cubicBezTo>
                <a:cubicBezTo>
                  <a:pt x="2645" y="4929"/>
                  <a:pt x="2609" y="5019"/>
                  <a:pt x="2554" y="5110"/>
                </a:cubicBezTo>
                <a:cubicBezTo>
                  <a:pt x="2536" y="5237"/>
                  <a:pt x="2536" y="5363"/>
                  <a:pt x="2554" y="5472"/>
                </a:cubicBezTo>
                <a:cubicBezTo>
                  <a:pt x="2554" y="5526"/>
                  <a:pt x="2573" y="5653"/>
                  <a:pt x="2554" y="5707"/>
                </a:cubicBezTo>
                <a:cubicBezTo>
                  <a:pt x="2518" y="5744"/>
                  <a:pt x="2591" y="5834"/>
                  <a:pt x="2591" y="5834"/>
                </a:cubicBezTo>
                <a:lnTo>
                  <a:pt x="2627" y="5816"/>
                </a:lnTo>
                <a:cubicBezTo>
                  <a:pt x="2663" y="5798"/>
                  <a:pt x="2717" y="5780"/>
                  <a:pt x="2754" y="5762"/>
                </a:cubicBezTo>
                <a:cubicBezTo>
                  <a:pt x="2790" y="5762"/>
                  <a:pt x="2862" y="5834"/>
                  <a:pt x="2880" y="5925"/>
                </a:cubicBezTo>
                <a:cubicBezTo>
                  <a:pt x="2897" y="6023"/>
                  <a:pt x="2884" y="6447"/>
                  <a:pt x="2894" y="6447"/>
                </a:cubicBezTo>
                <a:cubicBezTo>
                  <a:pt x="2895" y="6447"/>
                  <a:pt x="2897" y="6442"/>
                  <a:pt x="2899" y="6432"/>
                </a:cubicBezTo>
                <a:cubicBezTo>
                  <a:pt x="2908" y="6368"/>
                  <a:pt x="2939" y="6359"/>
                  <a:pt x="2982" y="6359"/>
                </a:cubicBezTo>
                <a:cubicBezTo>
                  <a:pt x="2999" y="6359"/>
                  <a:pt x="3018" y="6361"/>
                  <a:pt x="3039" y="6361"/>
                </a:cubicBezTo>
                <a:cubicBezTo>
                  <a:pt x="3069" y="6361"/>
                  <a:pt x="3101" y="6357"/>
                  <a:pt x="3134" y="6341"/>
                </a:cubicBezTo>
                <a:cubicBezTo>
                  <a:pt x="3165" y="6320"/>
                  <a:pt x="3187" y="6313"/>
                  <a:pt x="3204" y="6313"/>
                </a:cubicBezTo>
                <a:cubicBezTo>
                  <a:pt x="3247" y="6313"/>
                  <a:pt x="3258" y="6359"/>
                  <a:pt x="3297" y="6359"/>
                </a:cubicBezTo>
                <a:cubicBezTo>
                  <a:pt x="3333" y="6359"/>
                  <a:pt x="3369" y="6359"/>
                  <a:pt x="3406" y="6341"/>
                </a:cubicBezTo>
                <a:cubicBezTo>
                  <a:pt x="3460" y="6341"/>
                  <a:pt x="3478" y="6414"/>
                  <a:pt x="3478" y="6468"/>
                </a:cubicBezTo>
                <a:cubicBezTo>
                  <a:pt x="3478" y="6540"/>
                  <a:pt x="3496" y="6522"/>
                  <a:pt x="3478" y="6577"/>
                </a:cubicBezTo>
                <a:cubicBezTo>
                  <a:pt x="3478" y="6611"/>
                  <a:pt x="3500" y="6624"/>
                  <a:pt x="3516" y="6624"/>
                </a:cubicBezTo>
                <a:cubicBezTo>
                  <a:pt x="3525" y="6624"/>
                  <a:pt x="3532" y="6619"/>
                  <a:pt x="3532" y="6613"/>
                </a:cubicBezTo>
                <a:cubicBezTo>
                  <a:pt x="3532" y="6595"/>
                  <a:pt x="3550" y="6577"/>
                  <a:pt x="3569" y="6486"/>
                </a:cubicBezTo>
                <a:cubicBezTo>
                  <a:pt x="3605" y="6396"/>
                  <a:pt x="3732" y="6305"/>
                  <a:pt x="3732" y="6305"/>
                </a:cubicBezTo>
                <a:lnTo>
                  <a:pt x="3732" y="6305"/>
                </a:lnTo>
                <a:cubicBezTo>
                  <a:pt x="3732" y="6396"/>
                  <a:pt x="3732" y="6468"/>
                  <a:pt x="3695" y="6540"/>
                </a:cubicBezTo>
                <a:cubicBezTo>
                  <a:pt x="3659" y="6649"/>
                  <a:pt x="3659" y="6776"/>
                  <a:pt x="3677" y="6884"/>
                </a:cubicBezTo>
                <a:cubicBezTo>
                  <a:pt x="3695" y="6993"/>
                  <a:pt x="3804" y="7138"/>
                  <a:pt x="3840" y="7229"/>
                </a:cubicBezTo>
                <a:cubicBezTo>
                  <a:pt x="3858" y="7301"/>
                  <a:pt x="3876" y="7392"/>
                  <a:pt x="3913" y="7482"/>
                </a:cubicBezTo>
                <a:cubicBezTo>
                  <a:pt x="3922" y="7496"/>
                  <a:pt x="3928" y="7503"/>
                  <a:pt x="3931" y="7503"/>
                </a:cubicBezTo>
                <a:cubicBezTo>
                  <a:pt x="3939" y="7503"/>
                  <a:pt x="3926" y="7449"/>
                  <a:pt x="3913" y="7355"/>
                </a:cubicBezTo>
                <a:cubicBezTo>
                  <a:pt x="3913" y="7229"/>
                  <a:pt x="3931" y="7319"/>
                  <a:pt x="4039" y="7156"/>
                </a:cubicBezTo>
                <a:cubicBezTo>
                  <a:pt x="4148" y="7011"/>
                  <a:pt x="4202" y="7029"/>
                  <a:pt x="4221" y="6993"/>
                </a:cubicBezTo>
                <a:cubicBezTo>
                  <a:pt x="4239" y="6939"/>
                  <a:pt x="4275" y="6975"/>
                  <a:pt x="4275" y="6939"/>
                </a:cubicBezTo>
                <a:cubicBezTo>
                  <a:pt x="4293" y="6921"/>
                  <a:pt x="4347" y="6884"/>
                  <a:pt x="4383" y="6812"/>
                </a:cubicBezTo>
                <a:cubicBezTo>
                  <a:pt x="4438" y="6721"/>
                  <a:pt x="4438" y="6758"/>
                  <a:pt x="4438" y="6667"/>
                </a:cubicBezTo>
                <a:cubicBezTo>
                  <a:pt x="4438" y="6642"/>
                  <a:pt x="4445" y="6632"/>
                  <a:pt x="4455" y="6632"/>
                </a:cubicBezTo>
                <a:cubicBezTo>
                  <a:pt x="4490" y="6632"/>
                  <a:pt x="4565" y="6740"/>
                  <a:pt x="4565" y="6740"/>
                </a:cubicBezTo>
                <a:lnTo>
                  <a:pt x="4691" y="6740"/>
                </a:lnTo>
                <a:cubicBezTo>
                  <a:pt x="4691" y="6740"/>
                  <a:pt x="4746" y="6812"/>
                  <a:pt x="4746" y="6830"/>
                </a:cubicBezTo>
                <a:cubicBezTo>
                  <a:pt x="4764" y="6866"/>
                  <a:pt x="4782" y="6903"/>
                  <a:pt x="4800" y="6921"/>
                </a:cubicBezTo>
                <a:cubicBezTo>
                  <a:pt x="4806" y="6927"/>
                  <a:pt x="4814" y="6929"/>
                  <a:pt x="4823" y="6929"/>
                </a:cubicBezTo>
                <a:cubicBezTo>
                  <a:pt x="4840" y="6929"/>
                  <a:pt x="4860" y="6921"/>
                  <a:pt x="4872" y="6921"/>
                </a:cubicBezTo>
                <a:cubicBezTo>
                  <a:pt x="4891" y="6903"/>
                  <a:pt x="4927" y="6884"/>
                  <a:pt x="4999" y="6794"/>
                </a:cubicBezTo>
                <a:cubicBezTo>
                  <a:pt x="5026" y="6753"/>
                  <a:pt x="5041" y="6740"/>
                  <a:pt x="5048" y="6740"/>
                </a:cubicBezTo>
                <a:cubicBezTo>
                  <a:pt x="5061" y="6740"/>
                  <a:pt x="5054" y="6776"/>
                  <a:pt x="5054" y="6776"/>
                </a:cubicBezTo>
                <a:lnTo>
                  <a:pt x="5054" y="7011"/>
                </a:lnTo>
                <a:cubicBezTo>
                  <a:pt x="5108" y="6993"/>
                  <a:pt x="5180" y="6957"/>
                  <a:pt x="5217" y="6903"/>
                </a:cubicBezTo>
                <a:cubicBezTo>
                  <a:pt x="5289" y="6830"/>
                  <a:pt x="5325" y="6740"/>
                  <a:pt x="5361" y="6631"/>
                </a:cubicBezTo>
                <a:cubicBezTo>
                  <a:pt x="5361" y="6577"/>
                  <a:pt x="5380" y="6522"/>
                  <a:pt x="5398" y="6468"/>
                </a:cubicBezTo>
                <a:cubicBezTo>
                  <a:pt x="5416" y="6396"/>
                  <a:pt x="5434" y="6341"/>
                  <a:pt x="5434" y="6269"/>
                </a:cubicBezTo>
                <a:cubicBezTo>
                  <a:pt x="5434" y="6233"/>
                  <a:pt x="5452" y="6196"/>
                  <a:pt x="5488" y="6160"/>
                </a:cubicBezTo>
                <a:lnTo>
                  <a:pt x="5488" y="6450"/>
                </a:lnTo>
                <a:cubicBezTo>
                  <a:pt x="5488" y="6540"/>
                  <a:pt x="5506" y="6649"/>
                  <a:pt x="5524" y="6740"/>
                </a:cubicBezTo>
                <a:lnTo>
                  <a:pt x="5579" y="6721"/>
                </a:lnTo>
                <a:cubicBezTo>
                  <a:pt x="5615" y="6794"/>
                  <a:pt x="5633" y="6848"/>
                  <a:pt x="5633" y="6921"/>
                </a:cubicBezTo>
                <a:cubicBezTo>
                  <a:pt x="5633" y="6975"/>
                  <a:pt x="5651" y="7047"/>
                  <a:pt x="5669" y="7102"/>
                </a:cubicBezTo>
                <a:cubicBezTo>
                  <a:pt x="5705" y="7174"/>
                  <a:pt x="5760" y="7265"/>
                  <a:pt x="5832" y="7337"/>
                </a:cubicBezTo>
                <a:cubicBezTo>
                  <a:pt x="5887" y="7428"/>
                  <a:pt x="5923" y="7518"/>
                  <a:pt x="5941" y="7627"/>
                </a:cubicBezTo>
                <a:cubicBezTo>
                  <a:pt x="5959" y="7718"/>
                  <a:pt x="5995" y="7790"/>
                  <a:pt x="6031" y="7880"/>
                </a:cubicBezTo>
                <a:cubicBezTo>
                  <a:pt x="6031" y="7880"/>
                  <a:pt x="6122" y="7844"/>
                  <a:pt x="6140" y="7790"/>
                </a:cubicBezTo>
                <a:cubicBezTo>
                  <a:pt x="6158" y="7754"/>
                  <a:pt x="6176" y="7699"/>
                  <a:pt x="6176" y="7663"/>
                </a:cubicBezTo>
                <a:cubicBezTo>
                  <a:pt x="6181" y="7645"/>
                  <a:pt x="6187" y="7639"/>
                  <a:pt x="6195" y="7639"/>
                </a:cubicBezTo>
                <a:cubicBezTo>
                  <a:pt x="6218" y="7639"/>
                  <a:pt x="6249" y="7704"/>
                  <a:pt x="6249" y="7718"/>
                </a:cubicBezTo>
                <a:cubicBezTo>
                  <a:pt x="6249" y="7754"/>
                  <a:pt x="6303" y="7917"/>
                  <a:pt x="6303" y="7989"/>
                </a:cubicBezTo>
                <a:cubicBezTo>
                  <a:pt x="6307" y="8001"/>
                  <a:pt x="6311" y="8006"/>
                  <a:pt x="6316" y="8006"/>
                </a:cubicBezTo>
                <a:cubicBezTo>
                  <a:pt x="6335" y="8006"/>
                  <a:pt x="6357" y="7934"/>
                  <a:pt x="6357" y="7862"/>
                </a:cubicBezTo>
                <a:cubicBezTo>
                  <a:pt x="6376" y="7772"/>
                  <a:pt x="6285" y="7754"/>
                  <a:pt x="6285" y="7681"/>
                </a:cubicBezTo>
                <a:cubicBezTo>
                  <a:pt x="6285" y="7591"/>
                  <a:pt x="6339" y="7591"/>
                  <a:pt x="6376" y="7482"/>
                </a:cubicBezTo>
                <a:cubicBezTo>
                  <a:pt x="6391" y="7422"/>
                  <a:pt x="6443" y="7387"/>
                  <a:pt x="6502" y="7387"/>
                </a:cubicBezTo>
                <a:cubicBezTo>
                  <a:pt x="6514" y="7387"/>
                  <a:pt x="6526" y="7388"/>
                  <a:pt x="6539" y="7392"/>
                </a:cubicBezTo>
                <a:cubicBezTo>
                  <a:pt x="6539" y="7518"/>
                  <a:pt x="6502" y="7645"/>
                  <a:pt x="6466" y="7754"/>
                </a:cubicBezTo>
                <a:cubicBezTo>
                  <a:pt x="6412" y="7808"/>
                  <a:pt x="6412" y="7880"/>
                  <a:pt x="6412" y="7953"/>
                </a:cubicBezTo>
                <a:cubicBezTo>
                  <a:pt x="6412" y="8007"/>
                  <a:pt x="6502" y="8152"/>
                  <a:pt x="6520" y="8243"/>
                </a:cubicBezTo>
                <a:cubicBezTo>
                  <a:pt x="6520" y="8315"/>
                  <a:pt x="6593" y="8478"/>
                  <a:pt x="6611" y="8569"/>
                </a:cubicBezTo>
                <a:cubicBezTo>
                  <a:pt x="6611" y="8659"/>
                  <a:pt x="6647" y="8768"/>
                  <a:pt x="6665" y="8858"/>
                </a:cubicBezTo>
                <a:cubicBezTo>
                  <a:pt x="6665" y="8909"/>
                  <a:pt x="6669" y="8924"/>
                  <a:pt x="6673" y="8924"/>
                </a:cubicBezTo>
                <a:cubicBezTo>
                  <a:pt x="6678" y="8924"/>
                  <a:pt x="6683" y="8904"/>
                  <a:pt x="6683" y="8895"/>
                </a:cubicBezTo>
                <a:cubicBezTo>
                  <a:pt x="6683" y="8895"/>
                  <a:pt x="6720" y="8786"/>
                  <a:pt x="6756" y="8695"/>
                </a:cubicBezTo>
                <a:cubicBezTo>
                  <a:pt x="6774" y="8587"/>
                  <a:pt x="6883" y="8424"/>
                  <a:pt x="6919" y="8315"/>
                </a:cubicBezTo>
                <a:cubicBezTo>
                  <a:pt x="6955" y="8206"/>
                  <a:pt x="7027" y="8243"/>
                  <a:pt x="7064" y="8225"/>
                </a:cubicBezTo>
                <a:cubicBezTo>
                  <a:pt x="7100" y="8225"/>
                  <a:pt x="7136" y="8152"/>
                  <a:pt x="7154" y="8116"/>
                </a:cubicBezTo>
                <a:cubicBezTo>
                  <a:pt x="7154" y="8062"/>
                  <a:pt x="7190" y="7844"/>
                  <a:pt x="7209" y="7790"/>
                </a:cubicBezTo>
                <a:cubicBezTo>
                  <a:pt x="7211" y="7782"/>
                  <a:pt x="7214" y="7779"/>
                  <a:pt x="7216" y="7779"/>
                </a:cubicBezTo>
                <a:cubicBezTo>
                  <a:pt x="7231" y="7779"/>
                  <a:pt x="7245" y="7906"/>
                  <a:pt x="7245" y="7953"/>
                </a:cubicBezTo>
                <a:cubicBezTo>
                  <a:pt x="7263" y="8007"/>
                  <a:pt x="7299" y="8080"/>
                  <a:pt x="7335" y="8134"/>
                </a:cubicBezTo>
                <a:cubicBezTo>
                  <a:pt x="7480" y="8206"/>
                  <a:pt x="7643" y="8279"/>
                  <a:pt x="7806" y="8315"/>
                </a:cubicBezTo>
                <a:cubicBezTo>
                  <a:pt x="7879" y="8315"/>
                  <a:pt x="7933" y="8351"/>
                  <a:pt x="7987" y="8388"/>
                </a:cubicBezTo>
                <a:cubicBezTo>
                  <a:pt x="7987" y="8388"/>
                  <a:pt x="8206" y="8524"/>
                  <a:pt x="8264" y="8524"/>
                </a:cubicBezTo>
                <a:cubicBezTo>
                  <a:pt x="8272" y="8524"/>
                  <a:pt x="8277" y="8521"/>
                  <a:pt x="8277" y="8514"/>
                </a:cubicBezTo>
                <a:cubicBezTo>
                  <a:pt x="8277" y="8442"/>
                  <a:pt x="8277" y="8406"/>
                  <a:pt x="8277" y="8297"/>
                </a:cubicBezTo>
                <a:cubicBezTo>
                  <a:pt x="8268" y="8243"/>
                  <a:pt x="8277" y="8229"/>
                  <a:pt x="8288" y="8229"/>
                </a:cubicBezTo>
                <a:cubicBezTo>
                  <a:pt x="8300" y="8229"/>
                  <a:pt x="8313" y="8243"/>
                  <a:pt x="8313" y="8243"/>
                </a:cubicBezTo>
                <a:cubicBezTo>
                  <a:pt x="8313" y="8243"/>
                  <a:pt x="8368" y="8351"/>
                  <a:pt x="8386" y="8369"/>
                </a:cubicBezTo>
                <a:cubicBezTo>
                  <a:pt x="8386" y="8369"/>
                  <a:pt x="8585" y="8478"/>
                  <a:pt x="8585" y="8496"/>
                </a:cubicBezTo>
                <a:cubicBezTo>
                  <a:pt x="8639" y="8551"/>
                  <a:pt x="8675" y="8605"/>
                  <a:pt x="8712" y="8677"/>
                </a:cubicBezTo>
                <a:cubicBezTo>
                  <a:pt x="8712" y="8689"/>
                  <a:pt x="8720" y="8693"/>
                  <a:pt x="8730" y="8693"/>
                </a:cubicBezTo>
                <a:cubicBezTo>
                  <a:pt x="8752" y="8693"/>
                  <a:pt x="8784" y="8677"/>
                  <a:pt x="8784" y="8677"/>
                </a:cubicBezTo>
                <a:cubicBezTo>
                  <a:pt x="8784" y="8677"/>
                  <a:pt x="8802" y="8551"/>
                  <a:pt x="8820" y="8406"/>
                </a:cubicBezTo>
                <a:cubicBezTo>
                  <a:pt x="8825" y="8375"/>
                  <a:pt x="8831" y="8363"/>
                  <a:pt x="8838" y="8363"/>
                </a:cubicBezTo>
                <a:cubicBezTo>
                  <a:pt x="8861" y="8363"/>
                  <a:pt x="8893" y="8478"/>
                  <a:pt x="8893" y="8478"/>
                </a:cubicBezTo>
                <a:cubicBezTo>
                  <a:pt x="8893" y="8478"/>
                  <a:pt x="8929" y="8804"/>
                  <a:pt x="8929" y="8858"/>
                </a:cubicBezTo>
                <a:cubicBezTo>
                  <a:pt x="8929" y="8913"/>
                  <a:pt x="8965" y="9040"/>
                  <a:pt x="8965" y="9094"/>
                </a:cubicBezTo>
                <a:cubicBezTo>
                  <a:pt x="8965" y="9148"/>
                  <a:pt x="9038" y="9184"/>
                  <a:pt x="9056" y="9184"/>
                </a:cubicBezTo>
                <a:cubicBezTo>
                  <a:pt x="9074" y="9166"/>
                  <a:pt x="9092" y="9148"/>
                  <a:pt x="9092" y="9112"/>
                </a:cubicBezTo>
                <a:cubicBezTo>
                  <a:pt x="9128" y="9076"/>
                  <a:pt x="9056" y="9040"/>
                  <a:pt x="9056" y="8985"/>
                </a:cubicBezTo>
                <a:cubicBezTo>
                  <a:pt x="9056" y="8913"/>
                  <a:pt x="9110" y="8877"/>
                  <a:pt x="9110" y="8858"/>
                </a:cubicBezTo>
                <a:cubicBezTo>
                  <a:pt x="9164" y="8804"/>
                  <a:pt x="9219" y="8732"/>
                  <a:pt x="9255" y="8659"/>
                </a:cubicBezTo>
                <a:cubicBezTo>
                  <a:pt x="9255" y="8605"/>
                  <a:pt x="9255" y="8551"/>
                  <a:pt x="9255" y="8496"/>
                </a:cubicBezTo>
                <a:cubicBezTo>
                  <a:pt x="9237" y="8442"/>
                  <a:pt x="9237" y="8388"/>
                  <a:pt x="9255" y="8333"/>
                </a:cubicBezTo>
                <a:cubicBezTo>
                  <a:pt x="9256" y="8332"/>
                  <a:pt x="9258" y="8331"/>
                  <a:pt x="9260" y="8331"/>
                </a:cubicBezTo>
                <a:cubicBezTo>
                  <a:pt x="9284" y="8331"/>
                  <a:pt x="9345" y="8427"/>
                  <a:pt x="9345" y="8460"/>
                </a:cubicBezTo>
                <a:cubicBezTo>
                  <a:pt x="9364" y="8587"/>
                  <a:pt x="9382" y="8714"/>
                  <a:pt x="9400" y="8858"/>
                </a:cubicBezTo>
                <a:cubicBezTo>
                  <a:pt x="9400" y="8891"/>
                  <a:pt x="9370" y="8895"/>
                  <a:pt x="9342" y="8895"/>
                </a:cubicBezTo>
                <a:cubicBezTo>
                  <a:pt x="9331" y="8895"/>
                  <a:pt x="9320" y="8895"/>
                  <a:pt x="9312" y="8895"/>
                </a:cubicBezTo>
                <a:cubicBezTo>
                  <a:pt x="9282" y="8895"/>
                  <a:pt x="9282" y="8904"/>
                  <a:pt x="9400" y="8985"/>
                </a:cubicBezTo>
                <a:cubicBezTo>
                  <a:pt x="9545" y="9130"/>
                  <a:pt x="9617" y="9347"/>
                  <a:pt x="9617" y="9547"/>
                </a:cubicBezTo>
                <a:cubicBezTo>
                  <a:pt x="9581" y="10017"/>
                  <a:pt x="10179" y="10651"/>
                  <a:pt x="8078" y="13259"/>
                </a:cubicBezTo>
                <a:cubicBezTo>
                  <a:pt x="5959" y="15867"/>
                  <a:pt x="7734" y="17587"/>
                  <a:pt x="8042" y="17696"/>
                </a:cubicBezTo>
                <a:cubicBezTo>
                  <a:pt x="8103" y="17718"/>
                  <a:pt x="8144" y="17726"/>
                  <a:pt x="8169" y="17726"/>
                </a:cubicBezTo>
                <a:cubicBezTo>
                  <a:pt x="8271" y="17726"/>
                  <a:pt x="8132" y="17587"/>
                  <a:pt x="8132" y="17587"/>
                </a:cubicBezTo>
                <a:cubicBezTo>
                  <a:pt x="8132" y="17587"/>
                  <a:pt x="6955" y="16736"/>
                  <a:pt x="8005" y="14617"/>
                </a:cubicBezTo>
                <a:cubicBezTo>
                  <a:pt x="9005" y="12602"/>
                  <a:pt x="9922" y="12553"/>
                  <a:pt x="10009" y="12553"/>
                </a:cubicBezTo>
                <a:cubicBezTo>
                  <a:pt x="10013" y="12553"/>
                  <a:pt x="10016" y="12553"/>
                  <a:pt x="10016" y="12553"/>
                </a:cubicBezTo>
                <a:cubicBezTo>
                  <a:pt x="9997" y="12643"/>
                  <a:pt x="10106" y="12680"/>
                  <a:pt x="10106" y="12680"/>
                </a:cubicBezTo>
                <a:cubicBezTo>
                  <a:pt x="10106" y="12571"/>
                  <a:pt x="10124" y="12480"/>
                  <a:pt x="10160" y="12408"/>
                </a:cubicBezTo>
                <a:lnTo>
                  <a:pt x="10160" y="12408"/>
                </a:lnTo>
                <a:cubicBezTo>
                  <a:pt x="10160" y="12480"/>
                  <a:pt x="10142" y="12553"/>
                  <a:pt x="10142" y="12625"/>
                </a:cubicBezTo>
                <a:cubicBezTo>
                  <a:pt x="10142" y="12698"/>
                  <a:pt x="10197" y="12842"/>
                  <a:pt x="10197" y="12933"/>
                </a:cubicBezTo>
                <a:cubicBezTo>
                  <a:pt x="10197" y="13024"/>
                  <a:pt x="10215" y="13024"/>
                  <a:pt x="10233" y="13024"/>
                </a:cubicBezTo>
                <a:cubicBezTo>
                  <a:pt x="10269" y="12879"/>
                  <a:pt x="10287" y="12716"/>
                  <a:pt x="10305" y="12571"/>
                </a:cubicBezTo>
                <a:cubicBezTo>
                  <a:pt x="10342" y="12734"/>
                  <a:pt x="10342" y="12897"/>
                  <a:pt x="10342" y="13060"/>
                </a:cubicBezTo>
                <a:cubicBezTo>
                  <a:pt x="10426" y="13026"/>
                  <a:pt x="10479" y="12489"/>
                  <a:pt x="10500" y="12489"/>
                </a:cubicBezTo>
                <a:cubicBezTo>
                  <a:pt x="10502" y="12489"/>
                  <a:pt x="10503" y="12492"/>
                  <a:pt x="10505" y="12498"/>
                </a:cubicBezTo>
                <a:cubicBezTo>
                  <a:pt x="10523" y="12589"/>
                  <a:pt x="10541" y="12698"/>
                  <a:pt x="10541" y="12806"/>
                </a:cubicBezTo>
                <a:cubicBezTo>
                  <a:pt x="10613" y="12752"/>
                  <a:pt x="10649" y="12245"/>
                  <a:pt x="10649" y="12136"/>
                </a:cubicBezTo>
                <a:cubicBezTo>
                  <a:pt x="10649" y="12028"/>
                  <a:pt x="10559" y="11955"/>
                  <a:pt x="10649" y="11810"/>
                </a:cubicBezTo>
                <a:cubicBezTo>
                  <a:pt x="10686" y="11756"/>
                  <a:pt x="10712" y="11736"/>
                  <a:pt x="10729" y="11736"/>
                </a:cubicBezTo>
                <a:cubicBezTo>
                  <a:pt x="10764" y="11736"/>
                  <a:pt x="10764" y="11816"/>
                  <a:pt x="10740" y="11865"/>
                </a:cubicBezTo>
                <a:cubicBezTo>
                  <a:pt x="10704" y="11991"/>
                  <a:pt x="10686" y="12118"/>
                  <a:pt x="10704" y="12245"/>
                </a:cubicBezTo>
                <a:cubicBezTo>
                  <a:pt x="10722" y="12245"/>
                  <a:pt x="10776" y="12009"/>
                  <a:pt x="10794" y="12009"/>
                </a:cubicBezTo>
                <a:cubicBezTo>
                  <a:pt x="10796" y="12008"/>
                  <a:pt x="10797" y="12007"/>
                  <a:pt x="10798" y="12007"/>
                </a:cubicBezTo>
                <a:cubicBezTo>
                  <a:pt x="10815" y="12007"/>
                  <a:pt x="10832" y="12105"/>
                  <a:pt x="10849" y="12172"/>
                </a:cubicBezTo>
                <a:cubicBezTo>
                  <a:pt x="10867" y="12245"/>
                  <a:pt x="10849" y="12317"/>
                  <a:pt x="10812" y="12372"/>
                </a:cubicBezTo>
                <a:cubicBezTo>
                  <a:pt x="10807" y="12383"/>
                  <a:pt x="10808" y="12387"/>
                  <a:pt x="10813" y="12387"/>
                </a:cubicBezTo>
                <a:cubicBezTo>
                  <a:pt x="10824" y="12387"/>
                  <a:pt x="10854" y="12366"/>
                  <a:pt x="10867" y="12354"/>
                </a:cubicBezTo>
                <a:cubicBezTo>
                  <a:pt x="10899" y="12321"/>
                  <a:pt x="10931" y="12260"/>
                  <a:pt x="10938" y="12260"/>
                </a:cubicBezTo>
                <a:cubicBezTo>
                  <a:pt x="10939" y="12260"/>
                  <a:pt x="10939" y="12261"/>
                  <a:pt x="10939" y="12263"/>
                </a:cubicBezTo>
                <a:cubicBezTo>
                  <a:pt x="10957" y="12299"/>
                  <a:pt x="10957" y="12317"/>
                  <a:pt x="10939" y="12354"/>
                </a:cubicBezTo>
                <a:cubicBezTo>
                  <a:pt x="10921" y="12372"/>
                  <a:pt x="10939" y="12390"/>
                  <a:pt x="10939" y="12408"/>
                </a:cubicBezTo>
                <a:cubicBezTo>
                  <a:pt x="10943" y="12412"/>
                  <a:pt x="10949" y="12414"/>
                  <a:pt x="10955" y="12414"/>
                </a:cubicBezTo>
                <a:cubicBezTo>
                  <a:pt x="10973" y="12414"/>
                  <a:pt x="10998" y="12391"/>
                  <a:pt x="11012" y="12335"/>
                </a:cubicBezTo>
                <a:cubicBezTo>
                  <a:pt x="11036" y="12287"/>
                  <a:pt x="11044" y="12279"/>
                  <a:pt x="11046" y="12279"/>
                </a:cubicBezTo>
                <a:cubicBezTo>
                  <a:pt x="11048" y="12279"/>
                  <a:pt x="11048" y="12281"/>
                  <a:pt x="11048" y="12281"/>
                </a:cubicBezTo>
                <a:lnTo>
                  <a:pt x="11048" y="12317"/>
                </a:lnTo>
                <a:cubicBezTo>
                  <a:pt x="11048" y="12332"/>
                  <a:pt x="11048" y="12382"/>
                  <a:pt x="11057" y="12382"/>
                </a:cubicBezTo>
                <a:cubicBezTo>
                  <a:pt x="11060" y="12382"/>
                  <a:pt x="11062" y="12379"/>
                  <a:pt x="11066" y="12372"/>
                </a:cubicBezTo>
                <a:cubicBezTo>
                  <a:pt x="11066" y="12335"/>
                  <a:pt x="11120" y="12281"/>
                  <a:pt x="11120" y="12281"/>
                </a:cubicBezTo>
                <a:cubicBezTo>
                  <a:pt x="11374" y="12028"/>
                  <a:pt x="11338" y="11502"/>
                  <a:pt x="11338" y="11068"/>
                </a:cubicBezTo>
                <a:cubicBezTo>
                  <a:pt x="11338" y="10633"/>
                  <a:pt x="11283" y="10832"/>
                  <a:pt x="11682" y="10126"/>
                </a:cubicBezTo>
                <a:cubicBezTo>
                  <a:pt x="12098" y="9438"/>
                  <a:pt x="11718" y="8659"/>
                  <a:pt x="11555" y="8442"/>
                </a:cubicBezTo>
                <a:cubicBezTo>
                  <a:pt x="11428" y="8279"/>
                  <a:pt x="11374" y="8080"/>
                  <a:pt x="11392" y="7880"/>
                </a:cubicBezTo>
                <a:cubicBezTo>
                  <a:pt x="11392" y="7844"/>
                  <a:pt x="11410" y="7844"/>
                  <a:pt x="11446" y="7790"/>
                </a:cubicBezTo>
                <a:cubicBezTo>
                  <a:pt x="11482" y="7718"/>
                  <a:pt x="11501" y="7645"/>
                  <a:pt x="11501" y="7573"/>
                </a:cubicBezTo>
                <a:cubicBezTo>
                  <a:pt x="11501" y="7464"/>
                  <a:pt x="11482" y="7446"/>
                  <a:pt x="11482" y="7355"/>
                </a:cubicBezTo>
                <a:cubicBezTo>
                  <a:pt x="11482" y="7265"/>
                  <a:pt x="11519" y="7265"/>
                  <a:pt x="11519" y="7210"/>
                </a:cubicBezTo>
                <a:cubicBezTo>
                  <a:pt x="11524" y="7188"/>
                  <a:pt x="11535" y="7179"/>
                  <a:pt x="11547" y="7179"/>
                </a:cubicBezTo>
                <a:cubicBezTo>
                  <a:pt x="11575" y="7179"/>
                  <a:pt x="11609" y="7222"/>
                  <a:pt x="11609" y="7247"/>
                </a:cubicBezTo>
                <a:cubicBezTo>
                  <a:pt x="11609" y="7265"/>
                  <a:pt x="11645" y="7410"/>
                  <a:pt x="11627" y="7446"/>
                </a:cubicBezTo>
                <a:cubicBezTo>
                  <a:pt x="11627" y="7482"/>
                  <a:pt x="11682" y="7536"/>
                  <a:pt x="11682" y="7536"/>
                </a:cubicBezTo>
                <a:cubicBezTo>
                  <a:pt x="11736" y="7518"/>
                  <a:pt x="11790" y="7500"/>
                  <a:pt x="11808" y="7446"/>
                </a:cubicBezTo>
                <a:cubicBezTo>
                  <a:pt x="11845" y="7373"/>
                  <a:pt x="11863" y="7283"/>
                  <a:pt x="11899" y="7210"/>
                </a:cubicBezTo>
                <a:cubicBezTo>
                  <a:pt x="11902" y="7198"/>
                  <a:pt x="11906" y="7192"/>
                  <a:pt x="11910" y="7192"/>
                </a:cubicBezTo>
                <a:cubicBezTo>
                  <a:pt x="11929" y="7192"/>
                  <a:pt x="11953" y="7314"/>
                  <a:pt x="11953" y="7373"/>
                </a:cubicBezTo>
                <a:cubicBezTo>
                  <a:pt x="11971" y="7464"/>
                  <a:pt x="11971" y="7555"/>
                  <a:pt x="12008" y="7645"/>
                </a:cubicBezTo>
                <a:cubicBezTo>
                  <a:pt x="12026" y="7681"/>
                  <a:pt x="12062" y="7808"/>
                  <a:pt x="12062" y="7826"/>
                </a:cubicBezTo>
                <a:cubicBezTo>
                  <a:pt x="12079" y="7843"/>
                  <a:pt x="12204" y="7937"/>
                  <a:pt x="12237" y="7937"/>
                </a:cubicBezTo>
                <a:cubicBezTo>
                  <a:pt x="12240" y="7937"/>
                  <a:pt x="12242" y="7936"/>
                  <a:pt x="12243" y="7935"/>
                </a:cubicBezTo>
                <a:cubicBezTo>
                  <a:pt x="12261" y="7917"/>
                  <a:pt x="12931" y="7536"/>
                  <a:pt x="12931" y="7536"/>
                </a:cubicBezTo>
                <a:cubicBezTo>
                  <a:pt x="12949" y="7482"/>
                  <a:pt x="12967" y="7446"/>
                  <a:pt x="12967" y="7410"/>
                </a:cubicBezTo>
                <a:cubicBezTo>
                  <a:pt x="12986" y="7373"/>
                  <a:pt x="13040" y="7355"/>
                  <a:pt x="13058" y="7319"/>
                </a:cubicBezTo>
                <a:cubicBezTo>
                  <a:pt x="13076" y="7301"/>
                  <a:pt x="13112" y="7265"/>
                  <a:pt x="13130" y="7247"/>
                </a:cubicBezTo>
                <a:lnTo>
                  <a:pt x="13130" y="7174"/>
                </a:lnTo>
                <a:cubicBezTo>
                  <a:pt x="13130" y="7138"/>
                  <a:pt x="13148" y="7120"/>
                  <a:pt x="13148" y="7047"/>
                </a:cubicBezTo>
                <a:cubicBezTo>
                  <a:pt x="13148" y="6975"/>
                  <a:pt x="13185" y="6921"/>
                  <a:pt x="13221" y="6884"/>
                </a:cubicBezTo>
                <a:cubicBezTo>
                  <a:pt x="13221" y="6884"/>
                  <a:pt x="13239" y="7102"/>
                  <a:pt x="13239" y="7156"/>
                </a:cubicBezTo>
                <a:cubicBezTo>
                  <a:pt x="13239" y="7229"/>
                  <a:pt x="13257" y="7319"/>
                  <a:pt x="13257" y="7392"/>
                </a:cubicBezTo>
                <a:cubicBezTo>
                  <a:pt x="13257" y="7403"/>
                  <a:pt x="13263" y="7408"/>
                  <a:pt x="13272" y="7408"/>
                </a:cubicBezTo>
                <a:cubicBezTo>
                  <a:pt x="13308" y="7408"/>
                  <a:pt x="13395" y="7340"/>
                  <a:pt x="13438" y="7283"/>
                </a:cubicBezTo>
                <a:cubicBezTo>
                  <a:pt x="13493" y="7210"/>
                  <a:pt x="13511" y="7229"/>
                  <a:pt x="13547" y="7138"/>
                </a:cubicBezTo>
                <a:cubicBezTo>
                  <a:pt x="13583" y="7066"/>
                  <a:pt x="13619" y="6993"/>
                  <a:pt x="13674" y="6939"/>
                </a:cubicBezTo>
                <a:cubicBezTo>
                  <a:pt x="13710" y="6866"/>
                  <a:pt x="13782" y="6903"/>
                  <a:pt x="13800" y="6866"/>
                </a:cubicBezTo>
                <a:cubicBezTo>
                  <a:pt x="13837" y="6794"/>
                  <a:pt x="13855" y="6721"/>
                  <a:pt x="13855" y="6649"/>
                </a:cubicBezTo>
                <a:cubicBezTo>
                  <a:pt x="13868" y="6584"/>
                  <a:pt x="13908" y="6575"/>
                  <a:pt x="13931" y="6575"/>
                </a:cubicBezTo>
                <a:cubicBezTo>
                  <a:pt x="13939" y="6575"/>
                  <a:pt x="13945" y="6577"/>
                  <a:pt x="13945" y="6577"/>
                </a:cubicBezTo>
                <a:cubicBezTo>
                  <a:pt x="13982" y="6577"/>
                  <a:pt x="14036" y="6577"/>
                  <a:pt x="14090" y="6559"/>
                </a:cubicBezTo>
                <a:cubicBezTo>
                  <a:pt x="14108" y="6540"/>
                  <a:pt x="14126" y="6522"/>
                  <a:pt x="14108" y="6504"/>
                </a:cubicBezTo>
                <a:cubicBezTo>
                  <a:pt x="14108" y="6468"/>
                  <a:pt x="14145" y="6414"/>
                  <a:pt x="14108" y="6396"/>
                </a:cubicBezTo>
                <a:cubicBezTo>
                  <a:pt x="14097" y="6384"/>
                  <a:pt x="14096" y="6380"/>
                  <a:pt x="14101" y="6380"/>
                </a:cubicBezTo>
                <a:cubicBezTo>
                  <a:pt x="14110" y="6380"/>
                  <a:pt x="14145" y="6401"/>
                  <a:pt x="14145" y="6414"/>
                </a:cubicBezTo>
                <a:cubicBezTo>
                  <a:pt x="14199" y="6450"/>
                  <a:pt x="14235" y="6486"/>
                  <a:pt x="14289" y="6522"/>
                </a:cubicBezTo>
                <a:cubicBezTo>
                  <a:pt x="14289" y="6522"/>
                  <a:pt x="14308" y="6504"/>
                  <a:pt x="14308" y="6486"/>
                </a:cubicBezTo>
                <a:cubicBezTo>
                  <a:pt x="14308" y="6486"/>
                  <a:pt x="14271" y="6305"/>
                  <a:pt x="14271" y="6269"/>
                </a:cubicBezTo>
                <a:cubicBezTo>
                  <a:pt x="14271" y="6196"/>
                  <a:pt x="14271" y="6142"/>
                  <a:pt x="14289" y="6088"/>
                </a:cubicBezTo>
                <a:cubicBezTo>
                  <a:pt x="14326" y="6160"/>
                  <a:pt x="14344" y="6233"/>
                  <a:pt x="14344" y="6323"/>
                </a:cubicBezTo>
                <a:cubicBezTo>
                  <a:pt x="14344" y="6355"/>
                  <a:pt x="14344" y="6474"/>
                  <a:pt x="14433" y="6474"/>
                </a:cubicBezTo>
                <a:cubicBezTo>
                  <a:pt x="14444" y="6474"/>
                  <a:pt x="14457" y="6472"/>
                  <a:pt x="14470" y="6468"/>
                </a:cubicBezTo>
                <a:cubicBezTo>
                  <a:pt x="14504" y="6458"/>
                  <a:pt x="14545" y="6455"/>
                  <a:pt x="14589" y="6455"/>
                </a:cubicBezTo>
                <a:cubicBezTo>
                  <a:pt x="14687" y="6455"/>
                  <a:pt x="14795" y="6472"/>
                  <a:pt x="14835" y="6472"/>
                </a:cubicBezTo>
                <a:cubicBezTo>
                  <a:pt x="14845" y="6472"/>
                  <a:pt x="14851" y="6471"/>
                  <a:pt x="14851" y="6468"/>
                </a:cubicBezTo>
                <a:cubicBezTo>
                  <a:pt x="14851" y="6450"/>
                  <a:pt x="14869" y="6196"/>
                  <a:pt x="14869" y="6196"/>
                </a:cubicBezTo>
                <a:cubicBezTo>
                  <a:pt x="14869" y="6196"/>
                  <a:pt x="14971" y="6373"/>
                  <a:pt x="15029" y="6373"/>
                </a:cubicBezTo>
                <a:cubicBezTo>
                  <a:pt x="15052" y="6373"/>
                  <a:pt x="15068" y="6346"/>
                  <a:pt x="15068" y="6269"/>
                </a:cubicBezTo>
                <a:cubicBezTo>
                  <a:pt x="15068" y="6015"/>
                  <a:pt x="15412" y="5689"/>
                  <a:pt x="15485" y="5635"/>
                </a:cubicBezTo>
                <a:cubicBezTo>
                  <a:pt x="15666" y="5526"/>
                  <a:pt x="15847" y="5381"/>
                  <a:pt x="16010" y="5237"/>
                </a:cubicBezTo>
                <a:cubicBezTo>
                  <a:pt x="16064" y="5164"/>
                  <a:pt x="16100" y="5074"/>
                  <a:pt x="16100" y="5074"/>
                </a:cubicBezTo>
                <a:cubicBezTo>
                  <a:pt x="16100" y="5074"/>
                  <a:pt x="16318" y="5255"/>
                  <a:pt x="16426" y="5309"/>
                </a:cubicBezTo>
                <a:cubicBezTo>
                  <a:pt x="16447" y="5319"/>
                  <a:pt x="16462" y="5324"/>
                  <a:pt x="16473" y="5324"/>
                </a:cubicBezTo>
                <a:cubicBezTo>
                  <a:pt x="16515" y="5324"/>
                  <a:pt x="16477" y="5248"/>
                  <a:pt x="16463" y="5218"/>
                </a:cubicBezTo>
                <a:cubicBezTo>
                  <a:pt x="16408" y="5110"/>
                  <a:pt x="16372" y="4983"/>
                  <a:pt x="16372" y="4856"/>
                </a:cubicBezTo>
                <a:cubicBezTo>
                  <a:pt x="16365" y="4810"/>
                  <a:pt x="16378" y="4795"/>
                  <a:pt x="16397" y="4795"/>
                </a:cubicBezTo>
                <a:cubicBezTo>
                  <a:pt x="16430" y="4795"/>
                  <a:pt x="16481" y="4838"/>
                  <a:pt x="16481" y="4838"/>
                </a:cubicBezTo>
                <a:cubicBezTo>
                  <a:pt x="16481" y="4838"/>
                  <a:pt x="16626" y="4929"/>
                  <a:pt x="16752" y="5019"/>
                </a:cubicBezTo>
                <a:cubicBezTo>
                  <a:pt x="16849" y="5067"/>
                  <a:pt x="16865" y="5076"/>
                  <a:pt x="16881" y="5076"/>
                </a:cubicBezTo>
                <a:cubicBezTo>
                  <a:pt x="16889" y="5076"/>
                  <a:pt x="16897" y="5074"/>
                  <a:pt x="16915" y="5074"/>
                </a:cubicBezTo>
                <a:cubicBezTo>
                  <a:pt x="16970" y="5074"/>
                  <a:pt x="16825" y="4965"/>
                  <a:pt x="16734" y="4820"/>
                </a:cubicBezTo>
                <a:cubicBezTo>
                  <a:pt x="16698" y="4729"/>
                  <a:pt x="16644" y="4621"/>
                  <a:pt x="16626" y="4512"/>
                </a:cubicBezTo>
                <a:cubicBezTo>
                  <a:pt x="16571" y="4367"/>
                  <a:pt x="16535" y="4150"/>
                  <a:pt x="16499" y="4078"/>
                </a:cubicBezTo>
                <a:cubicBezTo>
                  <a:pt x="16408" y="3951"/>
                  <a:pt x="16318" y="3824"/>
                  <a:pt x="16227" y="3715"/>
                </a:cubicBezTo>
                <a:cubicBezTo>
                  <a:pt x="16155" y="3625"/>
                  <a:pt x="16082" y="3534"/>
                  <a:pt x="16028" y="3444"/>
                </a:cubicBezTo>
                <a:lnTo>
                  <a:pt x="16028" y="3444"/>
                </a:lnTo>
                <a:cubicBezTo>
                  <a:pt x="16028" y="3444"/>
                  <a:pt x="16372" y="3516"/>
                  <a:pt x="16444" y="3661"/>
                </a:cubicBezTo>
                <a:cubicBezTo>
                  <a:pt x="16517" y="3824"/>
                  <a:pt x="16607" y="4059"/>
                  <a:pt x="16662" y="4150"/>
                </a:cubicBezTo>
                <a:cubicBezTo>
                  <a:pt x="16734" y="4222"/>
                  <a:pt x="16861" y="4440"/>
                  <a:pt x="16897" y="4476"/>
                </a:cubicBezTo>
                <a:cubicBezTo>
                  <a:pt x="16900" y="4479"/>
                  <a:pt x="16904" y="4480"/>
                  <a:pt x="16909" y="4480"/>
                </a:cubicBezTo>
                <a:cubicBezTo>
                  <a:pt x="16964" y="4480"/>
                  <a:pt x="17133" y="4300"/>
                  <a:pt x="17133" y="4150"/>
                </a:cubicBezTo>
                <a:cubicBezTo>
                  <a:pt x="17133" y="4017"/>
                  <a:pt x="17375" y="4004"/>
                  <a:pt x="17503" y="4004"/>
                </a:cubicBezTo>
                <a:cubicBezTo>
                  <a:pt x="17531" y="4004"/>
                  <a:pt x="17554" y="4005"/>
                  <a:pt x="17567" y="4005"/>
                </a:cubicBezTo>
                <a:cubicBezTo>
                  <a:pt x="17593" y="4005"/>
                  <a:pt x="17625" y="4007"/>
                  <a:pt x="17655" y="4007"/>
                </a:cubicBezTo>
                <a:cubicBezTo>
                  <a:pt x="17729" y="4007"/>
                  <a:pt x="17790" y="3997"/>
                  <a:pt x="17712" y="3933"/>
                </a:cubicBezTo>
                <a:cubicBezTo>
                  <a:pt x="17622" y="3860"/>
                  <a:pt x="17658" y="3643"/>
                  <a:pt x="17658" y="3643"/>
                </a:cubicBezTo>
                <a:cubicBezTo>
                  <a:pt x="17658" y="3552"/>
                  <a:pt x="17676" y="3462"/>
                  <a:pt x="17694" y="3371"/>
                </a:cubicBezTo>
                <a:cubicBezTo>
                  <a:pt x="17700" y="3305"/>
                  <a:pt x="17716" y="3283"/>
                  <a:pt x="17735" y="3283"/>
                </a:cubicBezTo>
                <a:cubicBezTo>
                  <a:pt x="17772" y="3283"/>
                  <a:pt x="17821" y="3371"/>
                  <a:pt x="17821" y="3371"/>
                </a:cubicBezTo>
                <a:cubicBezTo>
                  <a:pt x="17748" y="1995"/>
                  <a:pt x="18455" y="691"/>
                  <a:pt x="19650" y="3"/>
                </a:cubicBezTo>
                <a:cubicBezTo>
                  <a:pt x="19618" y="1"/>
                  <a:pt x="19585" y="1"/>
                  <a:pt x="19552"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 name="Google Shape;56;p3"/>
          <p:cNvSpPr/>
          <p:nvPr/>
        </p:nvSpPr>
        <p:spPr>
          <a:xfrm>
            <a:off x="-533084" y="5127434"/>
            <a:ext cx="4505032" cy="2590353"/>
          </a:xfrm>
          <a:custGeom>
            <a:avLst/>
            <a:gdLst/>
            <a:ahLst/>
            <a:cxnLst/>
            <a:rect l="l" t="t" r="r" b="b"/>
            <a:pathLst>
              <a:path w="93092" h="56628" extrusionOk="0">
                <a:moveTo>
                  <a:pt x="12434" y="0"/>
                </a:moveTo>
                <a:lnTo>
                  <a:pt x="2290" y="7372"/>
                </a:lnTo>
                <a:cubicBezTo>
                  <a:pt x="1838" y="7834"/>
                  <a:pt x="1376" y="54374"/>
                  <a:pt x="1" y="54374"/>
                </a:cubicBezTo>
                <a:cubicBezTo>
                  <a:pt x="1" y="54374"/>
                  <a:pt x="40758" y="56628"/>
                  <a:pt x="68067" y="56628"/>
                </a:cubicBezTo>
                <a:cubicBezTo>
                  <a:pt x="81721" y="56628"/>
                  <a:pt x="92013" y="56064"/>
                  <a:pt x="92167" y="54374"/>
                </a:cubicBezTo>
                <a:cubicBezTo>
                  <a:pt x="92167" y="54374"/>
                  <a:pt x="93091" y="50688"/>
                  <a:pt x="90781" y="45154"/>
                </a:cubicBezTo>
                <a:lnTo>
                  <a:pt x="78253" y="35966"/>
                </a:lnTo>
                <a:lnTo>
                  <a:pt x="67742" y="35934"/>
                </a:lnTo>
                <a:lnTo>
                  <a:pt x="60832" y="34096"/>
                </a:lnTo>
                <a:lnTo>
                  <a:pt x="53450" y="31807"/>
                </a:lnTo>
                <a:lnTo>
                  <a:pt x="45155" y="33183"/>
                </a:lnTo>
                <a:lnTo>
                  <a:pt x="38245" y="25811"/>
                </a:lnTo>
                <a:lnTo>
                  <a:pt x="30863" y="27649"/>
                </a:lnTo>
                <a:lnTo>
                  <a:pt x="25339" y="18902"/>
                </a:lnTo>
                <a:lnTo>
                  <a:pt x="28563" y="8296"/>
                </a:lnTo>
                <a:lnTo>
                  <a:pt x="12434" y="0"/>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3"/>
          <p:cNvSpPr/>
          <p:nvPr/>
        </p:nvSpPr>
        <p:spPr>
          <a:xfrm>
            <a:off x="-4865" y="5782225"/>
            <a:ext cx="3301480" cy="2120295"/>
          </a:xfrm>
          <a:custGeom>
            <a:avLst/>
            <a:gdLst/>
            <a:ahLst/>
            <a:cxnLst/>
            <a:rect l="l" t="t" r="r" b="b"/>
            <a:pathLst>
              <a:path w="72174" h="46352" extrusionOk="0">
                <a:moveTo>
                  <a:pt x="14009" y="0"/>
                </a:moveTo>
                <a:lnTo>
                  <a:pt x="12507" y="8286"/>
                </a:lnTo>
                <a:lnTo>
                  <a:pt x="11447" y="8737"/>
                </a:lnTo>
                <a:lnTo>
                  <a:pt x="10544" y="1954"/>
                </a:lnTo>
                <a:lnTo>
                  <a:pt x="6627" y="10543"/>
                </a:lnTo>
                <a:lnTo>
                  <a:pt x="6175" y="5272"/>
                </a:lnTo>
                <a:lnTo>
                  <a:pt x="1954" y="13106"/>
                </a:lnTo>
                <a:lnTo>
                  <a:pt x="1" y="12959"/>
                </a:lnTo>
                <a:lnTo>
                  <a:pt x="1" y="35861"/>
                </a:lnTo>
                <a:lnTo>
                  <a:pt x="44692" y="46351"/>
                </a:lnTo>
                <a:lnTo>
                  <a:pt x="72173" y="43694"/>
                </a:lnTo>
                <a:lnTo>
                  <a:pt x="72173" y="6479"/>
                </a:lnTo>
                <a:lnTo>
                  <a:pt x="68403" y="24562"/>
                </a:lnTo>
                <a:lnTo>
                  <a:pt x="65694" y="23963"/>
                </a:lnTo>
                <a:lnTo>
                  <a:pt x="60874" y="6175"/>
                </a:lnTo>
                <a:lnTo>
                  <a:pt x="53639" y="25160"/>
                </a:lnTo>
                <a:lnTo>
                  <a:pt x="45806" y="16119"/>
                </a:lnTo>
                <a:lnTo>
                  <a:pt x="43548" y="19585"/>
                </a:lnTo>
                <a:lnTo>
                  <a:pt x="42792" y="9042"/>
                </a:lnTo>
                <a:lnTo>
                  <a:pt x="37069" y="18986"/>
                </a:lnTo>
                <a:lnTo>
                  <a:pt x="35410" y="18681"/>
                </a:lnTo>
                <a:lnTo>
                  <a:pt x="35263" y="13557"/>
                </a:lnTo>
                <a:lnTo>
                  <a:pt x="34958" y="10995"/>
                </a:lnTo>
                <a:lnTo>
                  <a:pt x="32396" y="12360"/>
                </a:lnTo>
                <a:lnTo>
                  <a:pt x="31944" y="4369"/>
                </a:lnTo>
                <a:lnTo>
                  <a:pt x="28322" y="10995"/>
                </a:lnTo>
                <a:lnTo>
                  <a:pt x="27576" y="8286"/>
                </a:lnTo>
                <a:lnTo>
                  <a:pt x="25917" y="10995"/>
                </a:lnTo>
                <a:lnTo>
                  <a:pt x="25612" y="8895"/>
                </a:lnTo>
                <a:lnTo>
                  <a:pt x="23806" y="10543"/>
                </a:lnTo>
                <a:lnTo>
                  <a:pt x="23355" y="6332"/>
                </a:lnTo>
                <a:lnTo>
                  <a:pt x="20194" y="10543"/>
                </a:lnTo>
                <a:lnTo>
                  <a:pt x="18535" y="11299"/>
                </a:lnTo>
                <a:lnTo>
                  <a:pt x="18230" y="9493"/>
                </a:lnTo>
                <a:lnTo>
                  <a:pt x="17474" y="9346"/>
                </a:lnTo>
                <a:lnTo>
                  <a:pt x="15668" y="3770"/>
                </a:lnTo>
                <a:lnTo>
                  <a:pt x="14009" y="0"/>
                </a:ln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8" name="Google Shape;58;p3"/>
          <p:cNvSpPr/>
          <p:nvPr/>
        </p:nvSpPr>
        <p:spPr>
          <a:xfrm flipH="1">
            <a:off x="-231735" y="5905401"/>
            <a:ext cx="3755245" cy="2209585"/>
          </a:xfrm>
          <a:custGeom>
            <a:avLst/>
            <a:gdLst/>
            <a:ahLst/>
            <a:cxnLst/>
            <a:rect l="l" t="t" r="r" b="b"/>
            <a:pathLst>
              <a:path w="73927" h="48304" extrusionOk="0">
                <a:moveTo>
                  <a:pt x="72372" y="0"/>
                </a:moveTo>
                <a:lnTo>
                  <a:pt x="66313" y="18345"/>
                </a:lnTo>
                <a:lnTo>
                  <a:pt x="60947" y="347"/>
                </a:lnTo>
                <a:lnTo>
                  <a:pt x="53155" y="28562"/>
                </a:lnTo>
                <a:lnTo>
                  <a:pt x="49165" y="29602"/>
                </a:lnTo>
                <a:lnTo>
                  <a:pt x="42760" y="25097"/>
                </a:lnTo>
                <a:lnTo>
                  <a:pt x="40166" y="25097"/>
                </a:lnTo>
                <a:lnTo>
                  <a:pt x="39126" y="22682"/>
                </a:lnTo>
                <a:lnTo>
                  <a:pt x="40680" y="18345"/>
                </a:lnTo>
                <a:lnTo>
                  <a:pt x="39126" y="16444"/>
                </a:lnTo>
                <a:lnTo>
                  <a:pt x="31335" y="17831"/>
                </a:lnTo>
                <a:lnTo>
                  <a:pt x="28909" y="10207"/>
                </a:lnTo>
                <a:lnTo>
                  <a:pt x="27187" y="18345"/>
                </a:lnTo>
                <a:lnTo>
                  <a:pt x="24236" y="19731"/>
                </a:lnTo>
                <a:lnTo>
                  <a:pt x="20603" y="8306"/>
                </a:lnTo>
                <a:lnTo>
                  <a:pt x="17830" y="19563"/>
                </a:lnTo>
                <a:lnTo>
                  <a:pt x="16098" y="16959"/>
                </a:lnTo>
                <a:lnTo>
                  <a:pt x="15058" y="21642"/>
                </a:lnTo>
                <a:lnTo>
                  <a:pt x="12811" y="18692"/>
                </a:lnTo>
                <a:lnTo>
                  <a:pt x="12118" y="14019"/>
                </a:lnTo>
                <a:lnTo>
                  <a:pt x="9692" y="17831"/>
                </a:lnTo>
                <a:lnTo>
                  <a:pt x="8485" y="6227"/>
                </a:lnTo>
                <a:lnTo>
                  <a:pt x="4326" y="18177"/>
                </a:lnTo>
                <a:lnTo>
                  <a:pt x="1386" y="7960"/>
                </a:lnTo>
                <a:lnTo>
                  <a:pt x="0" y="11425"/>
                </a:lnTo>
                <a:lnTo>
                  <a:pt x="0" y="40680"/>
                </a:lnTo>
                <a:lnTo>
                  <a:pt x="20781" y="48304"/>
                </a:lnTo>
                <a:lnTo>
                  <a:pt x="73926" y="40512"/>
                </a:lnTo>
                <a:lnTo>
                  <a:pt x="72372" y="0"/>
                </a:ln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3"/>
          <p:cNvSpPr/>
          <p:nvPr/>
        </p:nvSpPr>
        <p:spPr>
          <a:xfrm>
            <a:off x="8948650" y="5782240"/>
            <a:ext cx="3243340" cy="1551065"/>
          </a:xfrm>
          <a:custGeom>
            <a:avLst/>
            <a:gdLst/>
            <a:ahLst/>
            <a:cxnLst/>
            <a:rect l="l" t="t" r="r" b="b"/>
            <a:pathLst>
              <a:path w="70903" h="33908" extrusionOk="0">
                <a:moveTo>
                  <a:pt x="65001" y="1"/>
                </a:moveTo>
                <a:lnTo>
                  <a:pt x="61399" y="17212"/>
                </a:lnTo>
                <a:lnTo>
                  <a:pt x="50100" y="21569"/>
                </a:lnTo>
                <a:lnTo>
                  <a:pt x="45732" y="19774"/>
                </a:lnTo>
                <a:lnTo>
                  <a:pt x="47527" y="13872"/>
                </a:lnTo>
                <a:lnTo>
                  <a:pt x="38791" y="9241"/>
                </a:lnTo>
                <a:lnTo>
                  <a:pt x="30568" y="11552"/>
                </a:lnTo>
                <a:lnTo>
                  <a:pt x="19522" y="17464"/>
                </a:lnTo>
                <a:lnTo>
                  <a:pt x="15416" y="2563"/>
                </a:lnTo>
                <a:lnTo>
                  <a:pt x="7456" y="26715"/>
                </a:lnTo>
                <a:lnTo>
                  <a:pt x="5146" y="18230"/>
                </a:lnTo>
                <a:lnTo>
                  <a:pt x="0" y="31850"/>
                </a:lnTo>
                <a:lnTo>
                  <a:pt x="70902" y="33908"/>
                </a:lnTo>
                <a:lnTo>
                  <a:pt x="70902" y="33908"/>
                </a:lnTo>
                <a:lnTo>
                  <a:pt x="65001" y="1"/>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 name="Google Shape;60;p3"/>
          <p:cNvSpPr/>
          <p:nvPr/>
        </p:nvSpPr>
        <p:spPr>
          <a:xfrm rot="168658">
            <a:off x="8002138" y="6064678"/>
            <a:ext cx="1689460" cy="1059652"/>
          </a:xfrm>
          <a:custGeom>
            <a:avLst/>
            <a:gdLst/>
            <a:ahLst/>
            <a:cxnLst/>
            <a:rect l="l" t="t" r="r" b="b"/>
            <a:pathLst>
              <a:path w="30275" h="23166" extrusionOk="0">
                <a:moveTo>
                  <a:pt x="17926" y="1"/>
                </a:moveTo>
                <a:lnTo>
                  <a:pt x="12350" y="21307"/>
                </a:lnTo>
                <a:lnTo>
                  <a:pt x="9473" y="13526"/>
                </a:lnTo>
                <a:lnTo>
                  <a:pt x="5923" y="18429"/>
                </a:lnTo>
                <a:lnTo>
                  <a:pt x="1" y="16907"/>
                </a:lnTo>
                <a:lnTo>
                  <a:pt x="505" y="23165"/>
                </a:lnTo>
                <a:lnTo>
                  <a:pt x="30275" y="21811"/>
                </a:lnTo>
                <a:lnTo>
                  <a:pt x="21139" y="4568"/>
                </a:lnTo>
                <a:lnTo>
                  <a:pt x="17926" y="1"/>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1" name="Google Shape;61;p3"/>
          <p:cNvGrpSpPr/>
          <p:nvPr/>
        </p:nvGrpSpPr>
        <p:grpSpPr>
          <a:xfrm>
            <a:off x="-200785" y="160476"/>
            <a:ext cx="13250045" cy="4016896"/>
            <a:chOff x="-150589" y="120357"/>
            <a:chExt cx="9937534" cy="3012672"/>
          </a:xfrm>
        </p:grpSpPr>
        <p:sp>
          <p:nvSpPr>
            <p:cNvPr id="62" name="Google Shape;62;p3"/>
            <p:cNvSpPr/>
            <p:nvPr/>
          </p:nvSpPr>
          <p:spPr>
            <a:xfrm>
              <a:off x="7961855" y="166151"/>
              <a:ext cx="1825090" cy="501884"/>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3"/>
            <p:cNvSpPr/>
            <p:nvPr/>
          </p:nvSpPr>
          <p:spPr>
            <a:xfrm>
              <a:off x="700075" y="2728611"/>
              <a:ext cx="1470659" cy="404419"/>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3"/>
            <p:cNvSpPr/>
            <p:nvPr/>
          </p:nvSpPr>
          <p:spPr>
            <a:xfrm>
              <a:off x="8772754" y="1735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3"/>
            <p:cNvSpPr/>
            <p:nvPr/>
          </p:nvSpPr>
          <p:spPr>
            <a:xfrm>
              <a:off x="-150589" y="28574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3"/>
            <p:cNvSpPr/>
            <p:nvPr/>
          </p:nvSpPr>
          <p:spPr>
            <a:xfrm>
              <a:off x="9003400" y="13999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3"/>
            <p:cNvSpPr/>
            <p:nvPr/>
          </p:nvSpPr>
          <p:spPr>
            <a:xfrm>
              <a:off x="860710" y="12035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3"/>
            <p:cNvSpPr/>
            <p:nvPr/>
          </p:nvSpPr>
          <p:spPr>
            <a:xfrm>
              <a:off x="-150403" y="2758791"/>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9" name="Google Shape;69;p3"/>
          <p:cNvSpPr txBox="1">
            <a:spLocks noGrp="1"/>
          </p:cNvSpPr>
          <p:nvPr>
            <p:ph type="title"/>
          </p:nvPr>
        </p:nvSpPr>
        <p:spPr>
          <a:xfrm>
            <a:off x="2675800" y="2867800"/>
            <a:ext cx="6840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64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70" name="Google Shape;70;p3"/>
          <p:cNvSpPr txBox="1">
            <a:spLocks noGrp="1"/>
          </p:cNvSpPr>
          <p:nvPr>
            <p:ph type="title" idx="2" hasCustomPrompt="1"/>
          </p:nvPr>
        </p:nvSpPr>
        <p:spPr>
          <a:xfrm>
            <a:off x="3995400" y="1598849"/>
            <a:ext cx="42012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6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71" name="Google Shape;71;p3"/>
          <p:cNvSpPr txBox="1">
            <a:spLocks noGrp="1"/>
          </p:cNvSpPr>
          <p:nvPr>
            <p:ph type="subTitle" idx="1"/>
          </p:nvPr>
        </p:nvSpPr>
        <p:spPr>
          <a:xfrm>
            <a:off x="3867467" y="4176233"/>
            <a:ext cx="4457200" cy="95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72" name="Google Shape;72;p3"/>
          <p:cNvGrpSpPr/>
          <p:nvPr/>
        </p:nvGrpSpPr>
        <p:grpSpPr>
          <a:xfrm>
            <a:off x="3663858" y="718424"/>
            <a:ext cx="7981653" cy="1297139"/>
            <a:chOff x="2747893" y="538818"/>
            <a:chExt cx="5986240" cy="972854"/>
          </a:xfrm>
        </p:grpSpPr>
        <p:sp>
          <p:nvSpPr>
            <p:cNvPr id="73" name="Google Shape;73;p3"/>
            <p:cNvSpPr/>
            <p:nvPr/>
          </p:nvSpPr>
          <p:spPr>
            <a:xfrm>
              <a:off x="2747893" y="1333306"/>
              <a:ext cx="311315" cy="178365"/>
            </a:xfrm>
            <a:custGeom>
              <a:avLst/>
              <a:gdLst/>
              <a:ahLst/>
              <a:cxnLst/>
              <a:rect l="l" t="t" r="r" b="b"/>
              <a:pathLst>
                <a:path w="1323" h="758" extrusionOk="0">
                  <a:moveTo>
                    <a:pt x="1159" y="0"/>
                  </a:moveTo>
                  <a:cubicBezTo>
                    <a:pt x="1141" y="0"/>
                    <a:pt x="1123" y="3"/>
                    <a:pt x="1105" y="7"/>
                  </a:cubicBezTo>
                  <a:cubicBezTo>
                    <a:pt x="1014" y="25"/>
                    <a:pt x="924" y="80"/>
                    <a:pt x="869" y="152"/>
                  </a:cubicBezTo>
                  <a:cubicBezTo>
                    <a:pt x="797" y="236"/>
                    <a:pt x="749" y="336"/>
                    <a:pt x="725" y="447"/>
                  </a:cubicBezTo>
                  <a:lnTo>
                    <a:pt x="725" y="447"/>
                  </a:lnTo>
                  <a:cubicBezTo>
                    <a:pt x="670" y="434"/>
                    <a:pt x="615" y="428"/>
                    <a:pt x="560" y="428"/>
                  </a:cubicBezTo>
                  <a:cubicBezTo>
                    <a:pt x="348" y="428"/>
                    <a:pt x="140" y="520"/>
                    <a:pt x="0" y="695"/>
                  </a:cubicBezTo>
                  <a:cubicBezTo>
                    <a:pt x="101" y="611"/>
                    <a:pt x="225" y="570"/>
                    <a:pt x="351" y="570"/>
                  </a:cubicBezTo>
                  <a:cubicBezTo>
                    <a:pt x="497" y="570"/>
                    <a:pt x="644" y="625"/>
                    <a:pt x="761" y="731"/>
                  </a:cubicBezTo>
                  <a:cubicBezTo>
                    <a:pt x="786" y="744"/>
                    <a:pt x="812" y="757"/>
                    <a:pt x="838" y="757"/>
                  </a:cubicBezTo>
                  <a:cubicBezTo>
                    <a:pt x="848" y="757"/>
                    <a:pt x="859" y="755"/>
                    <a:pt x="869" y="750"/>
                  </a:cubicBezTo>
                  <a:cubicBezTo>
                    <a:pt x="924" y="731"/>
                    <a:pt x="978" y="677"/>
                    <a:pt x="960" y="605"/>
                  </a:cubicBezTo>
                  <a:cubicBezTo>
                    <a:pt x="924" y="478"/>
                    <a:pt x="942" y="351"/>
                    <a:pt x="978" y="224"/>
                  </a:cubicBezTo>
                  <a:cubicBezTo>
                    <a:pt x="1021" y="109"/>
                    <a:pt x="1134" y="51"/>
                    <a:pt x="1243" y="51"/>
                  </a:cubicBezTo>
                  <a:cubicBezTo>
                    <a:pt x="1270" y="51"/>
                    <a:pt x="1297" y="54"/>
                    <a:pt x="1322" y="61"/>
                  </a:cubicBezTo>
                  <a:cubicBezTo>
                    <a:pt x="1268" y="21"/>
                    <a:pt x="1213" y="0"/>
                    <a:pt x="1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3"/>
            <p:cNvSpPr/>
            <p:nvPr/>
          </p:nvSpPr>
          <p:spPr>
            <a:xfrm>
              <a:off x="3059198" y="538818"/>
              <a:ext cx="213191" cy="155305"/>
            </a:xfrm>
            <a:custGeom>
              <a:avLst/>
              <a:gdLst/>
              <a:ahLst/>
              <a:cxnLst/>
              <a:rect l="l" t="t" r="r" b="b"/>
              <a:pathLst>
                <a:path w="906" h="660" extrusionOk="0">
                  <a:moveTo>
                    <a:pt x="0" y="0"/>
                  </a:moveTo>
                  <a:cubicBezTo>
                    <a:pt x="145" y="163"/>
                    <a:pt x="254" y="363"/>
                    <a:pt x="254" y="580"/>
                  </a:cubicBezTo>
                  <a:cubicBezTo>
                    <a:pt x="254" y="580"/>
                    <a:pt x="254" y="598"/>
                    <a:pt x="254" y="616"/>
                  </a:cubicBezTo>
                  <a:cubicBezTo>
                    <a:pt x="280" y="643"/>
                    <a:pt x="317" y="659"/>
                    <a:pt x="348" y="659"/>
                  </a:cubicBezTo>
                  <a:cubicBezTo>
                    <a:pt x="360" y="659"/>
                    <a:pt x="371" y="657"/>
                    <a:pt x="381" y="652"/>
                  </a:cubicBezTo>
                  <a:cubicBezTo>
                    <a:pt x="471" y="616"/>
                    <a:pt x="544" y="580"/>
                    <a:pt x="634" y="544"/>
                  </a:cubicBezTo>
                  <a:cubicBezTo>
                    <a:pt x="679" y="526"/>
                    <a:pt x="725" y="516"/>
                    <a:pt x="770" y="516"/>
                  </a:cubicBezTo>
                  <a:cubicBezTo>
                    <a:pt x="815" y="516"/>
                    <a:pt x="860" y="526"/>
                    <a:pt x="906" y="544"/>
                  </a:cubicBezTo>
                  <a:cubicBezTo>
                    <a:pt x="851" y="453"/>
                    <a:pt x="725" y="399"/>
                    <a:pt x="616" y="399"/>
                  </a:cubicBezTo>
                  <a:cubicBezTo>
                    <a:pt x="555" y="409"/>
                    <a:pt x="494" y="419"/>
                    <a:pt x="436" y="436"/>
                  </a:cubicBezTo>
                  <a:lnTo>
                    <a:pt x="436" y="436"/>
                  </a:lnTo>
                  <a:cubicBezTo>
                    <a:pt x="383" y="214"/>
                    <a:pt x="210" y="4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3"/>
            <p:cNvSpPr/>
            <p:nvPr/>
          </p:nvSpPr>
          <p:spPr>
            <a:xfrm>
              <a:off x="8529414" y="1151874"/>
              <a:ext cx="204720" cy="98124"/>
            </a:xfrm>
            <a:custGeom>
              <a:avLst/>
              <a:gdLst/>
              <a:ahLst/>
              <a:cxnLst/>
              <a:rect l="l" t="t" r="r" b="b"/>
              <a:pathLst>
                <a:path w="870" h="417" extrusionOk="0">
                  <a:moveTo>
                    <a:pt x="710" y="0"/>
                  </a:moveTo>
                  <a:cubicBezTo>
                    <a:pt x="672" y="0"/>
                    <a:pt x="634" y="10"/>
                    <a:pt x="598" y="32"/>
                  </a:cubicBezTo>
                  <a:cubicBezTo>
                    <a:pt x="542" y="65"/>
                    <a:pt x="494" y="112"/>
                    <a:pt x="456" y="164"/>
                  </a:cubicBezTo>
                  <a:lnTo>
                    <a:pt x="456" y="164"/>
                  </a:lnTo>
                  <a:cubicBezTo>
                    <a:pt x="392" y="129"/>
                    <a:pt x="321" y="111"/>
                    <a:pt x="249" y="111"/>
                  </a:cubicBezTo>
                  <a:cubicBezTo>
                    <a:pt x="160" y="111"/>
                    <a:pt x="72" y="139"/>
                    <a:pt x="0" y="195"/>
                  </a:cubicBezTo>
                  <a:cubicBezTo>
                    <a:pt x="32" y="183"/>
                    <a:pt x="66" y="177"/>
                    <a:pt x="100" y="177"/>
                  </a:cubicBezTo>
                  <a:cubicBezTo>
                    <a:pt x="220" y="177"/>
                    <a:pt x="342" y="249"/>
                    <a:pt x="399" y="376"/>
                  </a:cubicBezTo>
                  <a:cubicBezTo>
                    <a:pt x="417" y="394"/>
                    <a:pt x="435" y="412"/>
                    <a:pt x="471" y="412"/>
                  </a:cubicBezTo>
                  <a:cubicBezTo>
                    <a:pt x="481" y="415"/>
                    <a:pt x="490" y="417"/>
                    <a:pt x="498" y="417"/>
                  </a:cubicBezTo>
                  <a:cubicBezTo>
                    <a:pt x="538" y="417"/>
                    <a:pt x="565" y="384"/>
                    <a:pt x="580" y="339"/>
                  </a:cubicBezTo>
                  <a:cubicBezTo>
                    <a:pt x="580" y="267"/>
                    <a:pt x="598" y="177"/>
                    <a:pt x="634" y="104"/>
                  </a:cubicBezTo>
                  <a:cubicBezTo>
                    <a:pt x="669" y="69"/>
                    <a:pt x="727" y="49"/>
                    <a:pt x="783" y="49"/>
                  </a:cubicBezTo>
                  <a:cubicBezTo>
                    <a:pt x="814" y="49"/>
                    <a:pt x="844" y="55"/>
                    <a:pt x="870" y="68"/>
                  </a:cubicBezTo>
                  <a:cubicBezTo>
                    <a:pt x="826" y="24"/>
                    <a:pt x="769"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7823278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lt1"/>
        </a:solidFill>
        <a:effectLst/>
      </p:bgPr>
    </p:bg>
    <p:spTree>
      <p:nvGrpSpPr>
        <p:cNvPr id="1" name="Shape 253"/>
        <p:cNvGrpSpPr/>
        <p:nvPr/>
      </p:nvGrpSpPr>
      <p:grpSpPr>
        <a:xfrm>
          <a:off x="0" y="0"/>
          <a:ext cx="0" cy="0"/>
          <a:chOff x="0" y="0"/>
          <a:chExt cx="0" cy="0"/>
        </a:xfrm>
      </p:grpSpPr>
      <p:sp>
        <p:nvSpPr>
          <p:cNvPr id="254" name="Google Shape;254;p14"/>
          <p:cNvSpPr/>
          <p:nvPr/>
        </p:nvSpPr>
        <p:spPr>
          <a:xfrm>
            <a:off x="-158206" y="1043268"/>
            <a:ext cx="12807411" cy="4453101"/>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5" name="Google Shape;255;p14"/>
          <p:cNvSpPr/>
          <p:nvPr/>
        </p:nvSpPr>
        <p:spPr>
          <a:xfrm>
            <a:off x="-287982" y="4412267"/>
            <a:ext cx="3620089" cy="3044448"/>
          </a:xfrm>
          <a:custGeom>
            <a:avLst/>
            <a:gdLst/>
            <a:ahLst/>
            <a:cxnLst/>
            <a:rect l="l" t="t" r="r" b="b"/>
            <a:pathLst>
              <a:path w="72751" h="66555" extrusionOk="0">
                <a:moveTo>
                  <a:pt x="23953" y="0"/>
                </a:moveTo>
                <a:lnTo>
                  <a:pt x="11090" y="4001"/>
                </a:lnTo>
                <a:lnTo>
                  <a:pt x="3098" y="15972"/>
                </a:lnTo>
                <a:lnTo>
                  <a:pt x="1324" y="25297"/>
                </a:lnTo>
                <a:lnTo>
                  <a:pt x="1" y="55907"/>
                </a:lnTo>
                <a:lnTo>
                  <a:pt x="34160" y="66554"/>
                </a:lnTo>
                <a:lnTo>
                  <a:pt x="72751" y="62113"/>
                </a:lnTo>
                <a:cubicBezTo>
                  <a:pt x="72751" y="62113"/>
                  <a:pt x="69642" y="58563"/>
                  <a:pt x="68309" y="56789"/>
                </a:cubicBezTo>
                <a:cubicBezTo>
                  <a:pt x="67962" y="54846"/>
                  <a:pt x="67521" y="52924"/>
                  <a:pt x="66975" y="51024"/>
                </a:cubicBezTo>
                <a:cubicBezTo>
                  <a:pt x="66975" y="51024"/>
                  <a:pt x="65201" y="48808"/>
                  <a:pt x="61210" y="47033"/>
                </a:cubicBezTo>
                <a:lnTo>
                  <a:pt x="54563" y="50583"/>
                </a:lnTo>
                <a:cubicBezTo>
                  <a:pt x="54563" y="50583"/>
                  <a:pt x="51455" y="46582"/>
                  <a:pt x="50132" y="39042"/>
                </a:cubicBezTo>
                <a:cubicBezTo>
                  <a:pt x="50132" y="39042"/>
                  <a:pt x="49239" y="37268"/>
                  <a:pt x="46131" y="36827"/>
                </a:cubicBezTo>
                <a:cubicBezTo>
                  <a:pt x="46131" y="36827"/>
                  <a:pt x="42141" y="36827"/>
                  <a:pt x="38150" y="35944"/>
                </a:cubicBezTo>
                <a:lnTo>
                  <a:pt x="36376" y="25738"/>
                </a:lnTo>
                <a:lnTo>
                  <a:pt x="33267" y="7991"/>
                </a:lnTo>
                <a:lnTo>
                  <a:pt x="23953" y="0"/>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6" name="Google Shape;256;p14"/>
          <p:cNvSpPr/>
          <p:nvPr/>
        </p:nvSpPr>
        <p:spPr>
          <a:xfrm rot="335208">
            <a:off x="8520197" y="4193446"/>
            <a:ext cx="3822183" cy="3482076"/>
          </a:xfrm>
          <a:custGeom>
            <a:avLst/>
            <a:gdLst/>
            <a:ahLst/>
            <a:cxnLst/>
            <a:rect l="l" t="t" r="r" b="b"/>
            <a:pathLst>
              <a:path w="83556" h="76121" extrusionOk="0">
                <a:moveTo>
                  <a:pt x="66912" y="0"/>
                </a:moveTo>
                <a:lnTo>
                  <a:pt x="58774" y="1418"/>
                </a:lnTo>
                <a:lnTo>
                  <a:pt x="51686" y="14166"/>
                </a:lnTo>
                <a:lnTo>
                  <a:pt x="51329" y="25843"/>
                </a:lnTo>
                <a:lnTo>
                  <a:pt x="47443" y="29392"/>
                </a:lnTo>
                <a:lnTo>
                  <a:pt x="37877" y="34348"/>
                </a:lnTo>
                <a:lnTo>
                  <a:pt x="35756" y="43200"/>
                </a:lnTo>
                <a:lnTo>
                  <a:pt x="26546" y="47443"/>
                </a:lnTo>
                <a:lnTo>
                  <a:pt x="19826" y="40355"/>
                </a:lnTo>
                <a:lnTo>
                  <a:pt x="9556" y="45668"/>
                </a:lnTo>
                <a:lnTo>
                  <a:pt x="8852" y="52756"/>
                </a:lnTo>
                <a:lnTo>
                  <a:pt x="0" y="58773"/>
                </a:lnTo>
                <a:lnTo>
                  <a:pt x="5671" y="76121"/>
                </a:lnTo>
                <a:lnTo>
                  <a:pt x="83556" y="66911"/>
                </a:lnTo>
                <a:lnTo>
                  <a:pt x="78242" y="1775"/>
                </a:lnTo>
                <a:lnTo>
                  <a:pt x="72572" y="714"/>
                </a:lnTo>
                <a:lnTo>
                  <a:pt x="66912" y="0"/>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7" name="Google Shape;257;p14"/>
          <p:cNvSpPr/>
          <p:nvPr/>
        </p:nvSpPr>
        <p:spPr>
          <a:xfrm>
            <a:off x="-4900" y="5571168"/>
            <a:ext cx="12192048" cy="2426523"/>
          </a:xfrm>
          <a:custGeom>
            <a:avLst/>
            <a:gdLst/>
            <a:ahLst/>
            <a:cxnLst/>
            <a:rect l="l" t="t" r="r" b="b"/>
            <a:pathLst>
              <a:path w="63855" h="27890" extrusionOk="0">
                <a:moveTo>
                  <a:pt x="0" y="26622"/>
                </a:moveTo>
                <a:cubicBezTo>
                  <a:pt x="489" y="26694"/>
                  <a:pt x="978" y="26749"/>
                  <a:pt x="1467" y="26821"/>
                </a:cubicBezTo>
                <a:cubicBezTo>
                  <a:pt x="2553" y="26984"/>
                  <a:pt x="3640" y="27075"/>
                  <a:pt x="4708" y="27256"/>
                </a:cubicBezTo>
                <a:cubicBezTo>
                  <a:pt x="5741" y="27419"/>
                  <a:pt x="6755" y="27618"/>
                  <a:pt x="7787" y="27817"/>
                </a:cubicBezTo>
                <a:lnTo>
                  <a:pt x="8186" y="27890"/>
                </a:lnTo>
                <a:lnTo>
                  <a:pt x="63619" y="22855"/>
                </a:lnTo>
                <a:lnTo>
                  <a:pt x="63854" y="14941"/>
                </a:lnTo>
                <a:lnTo>
                  <a:pt x="63854" y="3460"/>
                </a:lnTo>
                <a:lnTo>
                  <a:pt x="63782" y="3496"/>
                </a:lnTo>
                <a:cubicBezTo>
                  <a:pt x="63727" y="3532"/>
                  <a:pt x="63673" y="3550"/>
                  <a:pt x="63637" y="3569"/>
                </a:cubicBezTo>
                <a:cubicBezTo>
                  <a:pt x="63564" y="3605"/>
                  <a:pt x="63528" y="3641"/>
                  <a:pt x="63456" y="3677"/>
                </a:cubicBezTo>
                <a:cubicBezTo>
                  <a:pt x="63365" y="3732"/>
                  <a:pt x="63293" y="3822"/>
                  <a:pt x="63202" y="3858"/>
                </a:cubicBezTo>
                <a:cubicBezTo>
                  <a:pt x="63094" y="3895"/>
                  <a:pt x="62985" y="3949"/>
                  <a:pt x="62876" y="4003"/>
                </a:cubicBezTo>
                <a:cubicBezTo>
                  <a:pt x="62786" y="4058"/>
                  <a:pt x="62659" y="4094"/>
                  <a:pt x="62550" y="4094"/>
                </a:cubicBezTo>
                <a:cubicBezTo>
                  <a:pt x="62442" y="4112"/>
                  <a:pt x="62315" y="4094"/>
                  <a:pt x="62206" y="4076"/>
                </a:cubicBezTo>
                <a:cubicBezTo>
                  <a:pt x="62098" y="4039"/>
                  <a:pt x="62007" y="4003"/>
                  <a:pt x="61916" y="3931"/>
                </a:cubicBezTo>
                <a:cubicBezTo>
                  <a:pt x="61808" y="3876"/>
                  <a:pt x="61699" y="3822"/>
                  <a:pt x="61590" y="3786"/>
                </a:cubicBezTo>
                <a:cubicBezTo>
                  <a:pt x="61482" y="3750"/>
                  <a:pt x="61409" y="3677"/>
                  <a:pt x="61301" y="3641"/>
                </a:cubicBezTo>
                <a:cubicBezTo>
                  <a:pt x="61210" y="3605"/>
                  <a:pt x="61101" y="3587"/>
                  <a:pt x="60993" y="3587"/>
                </a:cubicBezTo>
                <a:cubicBezTo>
                  <a:pt x="60920" y="3605"/>
                  <a:pt x="60866" y="3605"/>
                  <a:pt x="60794" y="3587"/>
                </a:cubicBezTo>
                <a:cubicBezTo>
                  <a:pt x="60739" y="3569"/>
                  <a:pt x="60685" y="3550"/>
                  <a:pt x="60631" y="3532"/>
                </a:cubicBezTo>
                <a:cubicBezTo>
                  <a:pt x="60522" y="3478"/>
                  <a:pt x="60413" y="3442"/>
                  <a:pt x="60287" y="3406"/>
                </a:cubicBezTo>
                <a:cubicBezTo>
                  <a:pt x="60160" y="3387"/>
                  <a:pt x="60033" y="3333"/>
                  <a:pt x="59906" y="3315"/>
                </a:cubicBezTo>
                <a:lnTo>
                  <a:pt x="59761" y="3279"/>
                </a:lnTo>
                <a:cubicBezTo>
                  <a:pt x="59707" y="3279"/>
                  <a:pt x="59653" y="3243"/>
                  <a:pt x="59580" y="3224"/>
                </a:cubicBezTo>
                <a:lnTo>
                  <a:pt x="59417" y="3170"/>
                </a:lnTo>
                <a:cubicBezTo>
                  <a:pt x="59363" y="3152"/>
                  <a:pt x="59291" y="3152"/>
                  <a:pt x="59236" y="3152"/>
                </a:cubicBezTo>
                <a:lnTo>
                  <a:pt x="59218" y="3152"/>
                </a:lnTo>
                <a:cubicBezTo>
                  <a:pt x="59218" y="3134"/>
                  <a:pt x="59200" y="3134"/>
                  <a:pt x="59200" y="3134"/>
                </a:cubicBezTo>
                <a:lnTo>
                  <a:pt x="59037" y="3134"/>
                </a:lnTo>
                <a:cubicBezTo>
                  <a:pt x="58983" y="3134"/>
                  <a:pt x="58946" y="3152"/>
                  <a:pt x="58892" y="3170"/>
                </a:cubicBezTo>
                <a:cubicBezTo>
                  <a:pt x="58856" y="3170"/>
                  <a:pt x="58802" y="3188"/>
                  <a:pt x="58747" y="3188"/>
                </a:cubicBezTo>
                <a:lnTo>
                  <a:pt x="58584" y="3188"/>
                </a:lnTo>
                <a:cubicBezTo>
                  <a:pt x="58566" y="3188"/>
                  <a:pt x="58548" y="3188"/>
                  <a:pt x="58530" y="3188"/>
                </a:cubicBezTo>
                <a:cubicBezTo>
                  <a:pt x="58494" y="3188"/>
                  <a:pt x="58476" y="3188"/>
                  <a:pt x="58458" y="3206"/>
                </a:cubicBezTo>
                <a:cubicBezTo>
                  <a:pt x="58403" y="3224"/>
                  <a:pt x="58367" y="3224"/>
                  <a:pt x="58313" y="3206"/>
                </a:cubicBezTo>
                <a:lnTo>
                  <a:pt x="58186" y="3206"/>
                </a:lnTo>
                <a:cubicBezTo>
                  <a:pt x="58132" y="3206"/>
                  <a:pt x="58077" y="3206"/>
                  <a:pt x="58023" y="3243"/>
                </a:cubicBezTo>
                <a:cubicBezTo>
                  <a:pt x="57987" y="3261"/>
                  <a:pt x="57950" y="3279"/>
                  <a:pt x="57896" y="3297"/>
                </a:cubicBezTo>
                <a:cubicBezTo>
                  <a:pt x="57860" y="3315"/>
                  <a:pt x="57806" y="3351"/>
                  <a:pt x="57769" y="3351"/>
                </a:cubicBezTo>
                <a:cubicBezTo>
                  <a:pt x="57715" y="3369"/>
                  <a:pt x="57679" y="3406"/>
                  <a:pt x="57643" y="3424"/>
                </a:cubicBezTo>
                <a:cubicBezTo>
                  <a:pt x="57624" y="3442"/>
                  <a:pt x="57606" y="3442"/>
                  <a:pt x="57588" y="3460"/>
                </a:cubicBezTo>
                <a:cubicBezTo>
                  <a:pt x="57570" y="3460"/>
                  <a:pt x="57534" y="3460"/>
                  <a:pt x="57516" y="3460"/>
                </a:cubicBezTo>
                <a:lnTo>
                  <a:pt x="57371" y="3478"/>
                </a:lnTo>
                <a:cubicBezTo>
                  <a:pt x="57317" y="3478"/>
                  <a:pt x="57280" y="3478"/>
                  <a:pt x="57226" y="3460"/>
                </a:cubicBezTo>
                <a:cubicBezTo>
                  <a:pt x="57154" y="3424"/>
                  <a:pt x="57045" y="3387"/>
                  <a:pt x="56954" y="3387"/>
                </a:cubicBezTo>
                <a:cubicBezTo>
                  <a:pt x="56918" y="3387"/>
                  <a:pt x="56864" y="3387"/>
                  <a:pt x="56828" y="3406"/>
                </a:cubicBezTo>
                <a:cubicBezTo>
                  <a:pt x="56773" y="3424"/>
                  <a:pt x="56737" y="3424"/>
                  <a:pt x="56683" y="3406"/>
                </a:cubicBezTo>
                <a:cubicBezTo>
                  <a:pt x="56610" y="3387"/>
                  <a:pt x="56538" y="3333"/>
                  <a:pt x="56465" y="3297"/>
                </a:cubicBezTo>
                <a:lnTo>
                  <a:pt x="56411" y="3279"/>
                </a:lnTo>
                <a:lnTo>
                  <a:pt x="56357" y="3261"/>
                </a:lnTo>
                <a:cubicBezTo>
                  <a:pt x="56321" y="3224"/>
                  <a:pt x="56284" y="3224"/>
                  <a:pt x="56248" y="3206"/>
                </a:cubicBezTo>
                <a:cubicBezTo>
                  <a:pt x="56158" y="3188"/>
                  <a:pt x="56067" y="3206"/>
                  <a:pt x="55995" y="3261"/>
                </a:cubicBezTo>
                <a:cubicBezTo>
                  <a:pt x="55904" y="3315"/>
                  <a:pt x="55832" y="3369"/>
                  <a:pt x="55759" y="3424"/>
                </a:cubicBezTo>
                <a:cubicBezTo>
                  <a:pt x="55723" y="3442"/>
                  <a:pt x="55687" y="3478"/>
                  <a:pt x="55669" y="3514"/>
                </a:cubicBezTo>
                <a:cubicBezTo>
                  <a:pt x="55632" y="3532"/>
                  <a:pt x="55596" y="3569"/>
                  <a:pt x="55578" y="3587"/>
                </a:cubicBezTo>
                <a:lnTo>
                  <a:pt x="55433" y="3659"/>
                </a:lnTo>
                <a:cubicBezTo>
                  <a:pt x="55397" y="3677"/>
                  <a:pt x="55343" y="3695"/>
                  <a:pt x="55306" y="3713"/>
                </a:cubicBezTo>
                <a:cubicBezTo>
                  <a:pt x="55252" y="3732"/>
                  <a:pt x="55198" y="3713"/>
                  <a:pt x="55162" y="3732"/>
                </a:cubicBezTo>
                <a:cubicBezTo>
                  <a:pt x="55107" y="3750"/>
                  <a:pt x="55071" y="3768"/>
                  <a:pt x="55035" y="3804"/>
                </a:cubicBezTo>
                <a:cubicBezTo>
                  <a:pt x="54962" y="3840"/>
                  <a:pt x="54908" y="3913"/>
                  <a:pt x="54836" y="3967"/>
                </a:cubicBezTo>
                <a:cubicBezTo>
                  <a:pt x="54745" y="4003"/>
                  <a:pt x="54673" y="4058"/>
                  <a:pt x="54582" y="4112"/>
                </a:cubicBezTo>
                <a:cubicBezTo>
                  <a:pt x="54510" y="4166"/>
                  <a:pt x="54455" y="4239"/>
                  <a:pt x="54383" y="4293"/>
                </a:cubicBezTo>
                <a:cubicBezTo>
                  <a:pt x="54347" y="4329"/>
                  <a:pt x="54310" y="4347"/>
                  <a:pt x="54274" y="4365"/>
                </a:cubicBezTo>
                <a:cubicBezTo>
                  <a:pt x="54238" y="4383"/>
                  <a:pt x="54184" y="4402"/>
                  <a:pt x="54147" y="4420"/>
                </a:cubicBezTo>
                <a:cubicBezTo>
                  <a:pt x="54093" y="4420"/>
                  <a:pt x="54057" y="4438"/>
                  <a:pt x="54003" y="4438"/>
                </a:cubicBezTo>
                <a:cubicBezTo>
                  <a:pt x="54003" y="4438"/>
                  <a:pt x="53984" y="4438"/>
                  <a:pt x="53984" y="4438"/>
                </a:cubicBezTo>
                <a:lnTo>
                  <a:pt x="53894" y="4438"/>
                </a:lnTo>
                <a:cubicBezTo>
                  <a:pt x="53840" y="4420"/>
                  <a:pt x="53785" y="4420"/>
                  <a:pt x="53731" y="4438"/>
                </a:cubicBezTo>
                <a:lnTo>
                  <a:pt x="53568" y="4438"/>
                </a:lnTo>
                <a:cubicBezTo>
                  <a:pt x="53514" y="4420"/>
                  <a:pt x="53459" y="4420"/>
                  <a:pt x="53405" y="4438"/>
                </a:cubicBezTo>
                <a:lnTo>
                  <a:pt x="53333" y="4438"/>
                </a:lnTo>
                <a:lnTo>
                  <a:pt x="53242" y="4438"/>
                </a:lnTo>
                <a:lnTo>
                  <a:pt x="53170" y="4438"/>
                </a:lnTo>
                <a:lnTo>
                  <a:pt x="53079" y="4438"/>
                </a:lnTo>
                <a:lnTo>
                  <a:pt x="52916" y="4438"/>
                </a:lnTo>
                <a:cubicBezTo>
                  <a:pt x="52862" y="4420"/>
                  <a:pt x="52789" y="4420"/>
                  <a:pt x="52735" y="4438"/>
                </a:cubicBezTo>
                <a:lnTo>
                  <a:pt x="52662" y="4438"/>
                </a:lnTo>
                <a:cubicBezTo>
                  <a:pt x="52644" y="4438"/>
                  <a:pt x="52626" y="4438"/>
                  <a:pt x="52608" y="4420"/>
                </a:cubicBezTo>
                <a:cubicBezTo>
                  <a:pt x="52572" y="4402"/>
                  <a:pt x="52554" y="4402"/>
                  <a:pt x="52536" y="4402"/>
                </a:cubicBezTo>
                <a:lnTo>
                  <a:pt x="52463" y="4347"/>
                </a:lnTo>
                <a:cubicBezTo>
                  <a:pt x="52409" y="4329"/>
                  <a:pt x="52355" y="4311"/>
                  <a:pt x="52300" y="4275"/>
                </a:cubicBezTo>
                <a:cubicBezTo>
                  <a:pt x="52264" y="4257"/>
                  <a:pt x="52210" y="4239"/>
                  <a:pt x="52155" y="4220"/>
                </a:cubicBezTo>
                <a:cubicBezTo>
                  <a:pt x="52047" y="4184"/>
                  <a:pt x="51938" y="4148"/>
                  <a:pt x="51829" y="4130"/>
                </a:cubicBezTo>
                <a:cubicBezTo>
                  <a:pt x="51775" y="4112"/>
                  <a:pt x="51721" y="4112"/>
                  <a:pt x="51666" y="4130"/>
                </a:cubicBezTo>
                <a:cubicBezTo>
                  <a:pt x="51612" y="4130"/>
                  <a:pt x="51558" y="4130"/>
                  <a:pt x="51522" y="4148"/>
                </a:cubicBezTo>
                <a:lnTo>
                  <a:pt x="51377" y="4202"/>
                </a:lnTo>
                <a:cubicBezTo>
                  <a:pt x="51322" y="4220"/>
                  <a:pt x="51268" y="4202"/>
                  <a:pt x="51214" y="4239"/>
                </a:cubicBezTo>
                <a:cubicBezTo>
                  <a:pt x="51196" y="4239"/>
                  <a:pt x="51177" y="4239"/>
                  <a:pt x="51177" y="4239"/>
                </a:cubicBezTo>
                <a:lnTo>
                  <a:pt x="51141" y="4239"/>
                </a:lnTo>
                <a:cubicBezTo>
                  <a:pt x="51105" y="4257"/>
                  <a:pt x="51087" y="4257"/>
                  <a:pt x="51069" y="4275"/>
                </a:cubicBezTo>
                <a:cubicBezTo>
                  <a:pt x="51033" y="4311"/>
                  <a:pt x="50978" y="4329"/>
                  <a:pt x="50924" y="4365"/>
                </a:cubicBezTo>
                <a:cubicBezTo>
                  <a:pt x="50888" y="4383"/>
                  <a:pt x="50833" y="4420"/>
                  <a:pt x="50779" y="4438"/>
                </a:cubicBezTo>
                <a:cubicBezTo>
                  <a:pt x="50743" y="4456"/>
                  <a:pt x="50689" y="4474"/>
                  <a:pt x="50634" y="4492"/>
                </a:cubicBezTo>
                <a:cubicBezTo>
                  <a:pt x="50598" y="4492"/>
                  <a:pt x="50544" y="4474"/>
                  <a:pt x="50489" y="4474"/>
                </a:cubicBezTo>
                <a:cubicBezTo>
                  <a:pt x="50435" y="4474"/>
                  <a:pt x="50399" y="4438"/>
                  <a:pt x="50344" y="4438"/>
                </a:cubicBezTo>
                <a:cubicBezTo>
                  <a:pt x="50308" y="4420"/>
                  <a:pt x="50290" y="4420"/>
                  <a:pt x="50272" y="4420"/>
                </a:cubicBezTo>
                <a:lnTo>
                  <a:pt x="50200" y="4383"/>
                </a:lnTo>
                <a:lnTo>
                  <a:pt x="50037" y="4347"/>
                </a:lnTo>
                <a:cubicBezTo>
                  <a:pt x="49928" y="4311"/>
                  <a:pt x="49819" y="4275"/>
                  <a:pt x="49711" y="4220"/>
                </a:cubicBezTo>
                <a:cubicBezTo>
                  <a:pt x="49674" y="4184"/>
                  <a:pt x="49638" y="4148"/>
                  <a:pt x="49602" y="4112"/>
                </a:cubicBezTo>
                <a:cubicBezTo>
                  <a:pt x="49566" y="4076"/>
                  <a:pt x="49530" y="4039"/>
                  <a:pt x="49493" y="4021"/>
                </a:cubicBezTo>
                <a:cubicBezTo>
                  <a:pt x="49403" y="4003"/>
                  <a:pt x="49312" y="4021"/>
                  <a:pt x="49222" y="4039"/>
                </a:cubicBezTo>
                <a:cubicBezTo>
                  <a:pt x="49185" y="4058"/>
                  <a:pt x="49131" y="4076"/>
                  <a:pt x="49077" y="4094"/>
                </a:cubicBezTo>
                <a:cubicBezTo>
                  <a:pt x="49022" y="4112"/>
                  <a:pt x="48986" y="4148"/>
                  <a:pt x="48932" y="4166"/>
                </a:cubicBezTo>
                <a:cubicBezTo>
                  <a:pt x="48896" y="4166"/>
                  <a:pt x="48878" y="4184"/>
                  <a:pt x="48859" y="4184"/>
                </a:cubicBezTo>
                <a:cubicBezTo>
                  <a:pt x="48823" y="4202"/>
                  <a:pt x="48805" y="4220"/>
                  <a:pt x="48805" y="4239"/>
                </a:cubicBezTo>
                <a:cubicBezTo>
                  <a:pt x="48751" y="4275"/>
                  <a:pt x="48715" y="4311"/>
                  <a:pt x="48660" y="4347"/>
                </a:cubicBezTo>
                <a:cubicBezTo>
                  <a:pt x="48624" y="4383"/>
                  <a:pt x="48606" y="4420"/>
                  <a:pt x="48552" y="4456"/>
                </a:cubicBezTo>
                <a:cubicBezTo>
                  <a:pt x="48515" y="4474"/>
                  <a:pt x="48461" y="4474"/>
                  <a:pt x="48407" y="4492"/>
                </a:cubicBezTo>
                <a:cubicBezTo>
                  <a:pt x="48371" y="4510"/>
                  <a:pt x="48389" y="4510"/>
                  <a:pt x="48371" y="4510"/>
                </a:cubicBezTo>
                <a:cubicBezTo>
                  <a:pt x="48352" y="4510"/>
                  <a:pt x="48316" y="4510"/>
                  <a:pt x="48298" y="4528"/>
                </a:cubicBezTo>
                <a:cubicBezTo>
                  <a:pt x="48262" y="4528"/>
                  <a:pt x="48244" y="4528"/>
                  <a:pt x="48226" y="4546"/>
                </a:cubicBezTo>
                <a:cubicBezTo>
                  <a:pt x="48208" y="4546"/>
                  <a:pt x="48171" y="4546"/>
                  <a:pt x="48153" y="4565"/>
                </a:cubicBezTo>
                <a:lnTo>
                  <a:pt x="48008" y="4492"/>
                </a:lnTo>
                <a:cubicBezTo>
                  <a:pt x="47918" y="4456"/>
                  <a:pt x="47827" y="4438"/>
                  <a:pt x="47719" y="4402"/>
                </a:cubicBezTo>
                <a:cubicBezTo>
                  <a:pt x="47682" y="4383"/>
                  <a:pt x="47646" y="4383"/>
                  <a:pt x="47610" y="4365"/>
                </a:cubicBezTo>
                <a:cubicBezTo>
                  <a:pt x="47556" y="4347"/>
                  <a:pt x="47519" y="4329"/>
                  <a:pt x="47483" y="4293"/>
                </a:cubicBezTo>
                <a:cubicBezTo>
                  <a:pt x="47411" y="4239"/>
                  <a:pt x="47320" y="4184"/>
                  <a:pt x="47230" y="4148"/>
                </a:cubicBezTo>
                <a:cubicBezTo>
                  <a:pt x="47049" y="4039"/>
                  <a:pt x="46867" y="3931"/>
                  <a:pt x="46668" y="3840"/>
                </a:cubicBezTo>
                <a:cubicBezTo>
                  <a:pt x="46632" y="3822"/>
                  <a:pt x="46578" y="3804"/>
                  <a:pt x="46541" y="3768"/>
                </a:cubicBezTo>
                <a:cubicBezTo>
                  <a:pt x="46487" y="3768"/>
                  <a:pt x="46451" y="3750"/>
                  <a:pt x="46397" y="3732"/>
                </a:cubicBezTo>
                <a:cubicBezTo>
                  <a:pt x="46360" y="3732"/>
                  <a:pt x="46324" y="3695"/>
                  <a:pt x="46288" y="3677"/>
                </a:cubicBezTo>
                <a:cubicBezTo>
                  <a:pt x="46234" y="3659"/>
                  <a:pt x="46197" y="3641"/>
                  <a:pt x="46143" y="3623"/>
                </a:cubicBezTo>
                <a:cubicBezTo>
                  <a:pt x="46052" y="3569"/>
                  <a:pt x="45962" y="3514"/>
                  <a:pt x="45871" y="3478"/>
                </a:cubicBezTo>
                <a:cubicBezTo>
                  <a:pt x="45781" y="3442"/>
                  <a:pt x="45672" y="3406"/>
                  <a:pt x="45582" y="3369"/>
                </a:cubicBezTo>
                <a:cubicBezTo>
                  <a:pt x="45545" y="3351"/>
                  <a:pt x="45491" y="3333"/>
                  <a:pt x="45455" y="3315"/>
                </a:cubicBezTo>
                <a:cubicBezTo>
                  <a:pt x="45401" y="3297"/>
                  <a:pt x="45346" y="3279"/>
                  <a:pt x="45310" y="3261"/>
                </a:cubicBezTo>
                <a:cubicBezTo>
                  <a:pt x="45219" y="3206"/>
                  <a:pt x="45111" y="3188"/>
                  <a:pt x="45020" y="3152"/>
                </a:cubicBezTo>
                <a:cubicBezTo>
                  <a:pt x="44912" y="3098"/>
                  <a:pt x="44821" y="3061"/>
                  <a:pt x="44730" y="3025"/>
                </a:cubicBezTo>
                <a:cubicBezTo>
                  <a:pt x="44640" y="3007"/>
                  <a:pt x="44549" y="2971"/>
                  <a:pt x="44459" y="2935"/>
                </a:cubicBezTo>
                <a:cubicBezTo>
                  <a:pt x="44368" y="2880"/>
                  <a:pt x="44296" y="2826"/>
                  <a:pt x="44223" y="2772"/>
                </a:cubicBezTo>
                <a:cubicBezTo>
                  <a:pt x="44187" y="2736"/>
                  <a:pt x="44169" y="2699"/>
                  <a:pt x="44133" y="2663"/>
                </a:cubicBezTo>
                <a:cubicBezTo>
                  <a:pt x="44115" y="2645"/>
                  <a:pt x="44079" y="2609"/>
                  <a:pt x="44042" y="2573"/>
                </a:cubicBezTo>
                <a:cubicBezTo>
                  <a:pt x="44006" y="2536"/>
                  <a:pt x="43970" y="2518"/>
                  <a:pt x="43934" y="2482"/>
                </a:cubicBezTo>
                <a:cubicBezTo>
                  <a:pt x="43897" y="2464"/>
                  <a:pt x="43861" y="2446"/>
                  <a:pt x="43825" y="2410"/>
                </a:cubicBezTo>
                <a:cubicBezTo>
                  <a:pt x="43734" y="2355"/>
                  <a:pt x="43662" y="2283"/>
                  <a:pt x="43571" y="2210"/>
                </a:cubicBezTo>
                <a:cubicBezTo>
                  <a:pt x="43499" y="2138"/>
                  <a:pt x="43427" y="2065"/>
                  <a:pt x="43372" y="1975"/>
                </a:cubicBezTo>
                <a:cubicBezTo>
                  <a:pt x="43336" y="1902"/>
                  <a:pt x="43264" y="1848"/>
                  <a:pt x="43191" y="1794"/>
                </a:cubicBezTo>
                <a:cubicBezTo>
                  <a:pt x="43155" y="1776"/>
                  <a:pt x="43119" y="1758"/>
                  <a:pt x="43083" y="1739"/>
                </a:cubicBezTo>
                <a:cubicBezTo>
                  <a:pt x="43046" y="1739"/>
                  <a:pt x="42992" y="1721"/>
                  <a:pt x="42956" y="1721"/>
                </a:cubicBezTo>
                <a:cubicBezTo>
                  <a:pt x="42865" y="1721"/>
                  <a:pt x="42757" y="1739"/>
                  <a:pt x="42666" y="1776"/>
                </a:cubicBezTo>
                <a:cubicBezTo>
                  <a:pt x="42612" y="1794"/>
                  <a:pt x="42575" y="1812"/>
                  <a:pt x="42521" y="1812"/>
                </a:cubicBezTo>
                <a:cubicBezTo>
                  <a:pt x="42467" y="1830"/>
                  <a:pt x="42431" y="1848"/>
                  <a:pt x="42376" y="1866"/>
                </a:cubicBezTo>
                <a:cubicBezTo>
                  <a:pt x="42286" y="1884"/>
                  <a:pt x="42195" y="1902"/>
                  <a:pt x="42087" y="1921"/>
                </a:cubicBezTo>
                <a:cubicBezTo>
                  <a:pt x="41996" y="1957"/>
                  <a:pt x="41905" y="1993"/>
                  <a:pt x="41833" y="2047"/>
                </a:cubicBezTo>
                <a:cubicBezTo>
                  <a:pt x="41742" y="2102"/>
                  <a:pt x="41670" y="2156"/>
                  <a:pt x="41616" y="2228"/>
                </a:cubicBezTo>
                <a:cubicBezTo>
                  <a:pt x="41598" y="2228"/>
                  <a:pt x="41579" y="2247"/>
                  <a:pt x="41561" y="2265"/>
                </a:cubicBezTo>
                <a:cubicBezTo>
                  <a:pt x="41561" y="2283"/>
                  <a:pt x="41525" y="2301"/>
                  <a:pt x="41507" y="2301"/>
                </a:cubicBezTo>
                <a:cubicBezTo>
                  <a:pt x="41471" y="2337"/>
                  <a:pt x="41416" y="2373"/>
                  <a:pt x="41380" y="2410"/>
                </a:cubicBezTo>
                <a:cubicBezTo>
                  <a:pt x="41308" y="2464"/>
                  <a:pt x="41217" y="2536"/>
                  <a:pt x="41127" y="2591"/>
                </a:cubicBezTo>
                <a:cubicBezTo>
                  <a:pt x="41054" y="2645"/>
                  <a:pt x="40982" y="2717"/>
                  <a:pt x="40909" y="2772"/>
                </a:cubicBezTo>
                <a:cubicBezTo>
                  <a:pt x="40873" y="2790"/>
                  <a:pt x="40819" y="2808"/>
                  <a:pt x="40783" y="2844"/>
                </a:cubicBezTo>
                <a:cubicBezTo>
                  <a:pt x="40746" y="2880"/>
                  <a:pt x="40710" y="2898"/>
                  <a:pt x="40656" y="2917"/>
                </a:cubicBezTo>
                <a:cubicBezTo>
                  <a:pt x="40620" y="2935"/>
                  <a:pt x="40583" y="2953"/>
                  <a:pt x="40547" y="2971"/>
                </a:cubicBezTo>
                <a:cubicBezTo>
                  <a:pt x="40493" y="2989"/>
                  <a:pt x="40457" y="3007"/>
                  <a:pt x="40402" y="3025"/>
                </a:cubicBezTo>
                <a:cubicBezTo>
                  <a:pt x="40312" y="3061"/>
                  <a:pt x="40239" y="3098"/>
                  <a:pt x="40149" y="3116"/>
                </a:cubicBezTo>
                <a:cubicBezTo>
                  <a:pt x="40040" y="3134"/>
                  <a:pt x="39931" y="3134"/>
                  <a:pt x="39841" y="3152"/>
                </a:cubicBezTo>
                <a:cubicBezTo>
                  <a:pt x="39732" y="3170"/>
                  <a:pt x="39642" y="3188"/>
                  <a:pt x="39533" y="3170"/>
                </a:cubicBezTo>
                <a:cubicBezTo>
                  <a:pt x="39424" y="3170"/>
                  <a:pt x="39316" y="3170"/>
                  <a:pt x="39207" y="3152"/>
                </a:cubicBezTo>
                <a:cubicBezTo>
                  <a:pt x="39098" y="3134"/>
                  <a:pt x="39008" y="3134"/>
                  <a:pt x="38899" y="3116"/>
                </a:cubicBezTo>
                <a:cubicBezTo>
                  <a:pt x="38791" y="3116"/>
                  <a:pt x="38682" y="3134"/>
                  <a:pt x="38573" y="3116"/>
                </a:cubicBezTo>
                <a:cubicBezTo>
                  <a:pt x="38465" y="3098"/>
                  <a:pt x="38356" y="3098"/>
                  <a:pt x="38247" y="3080"/>
                </a:cubicBezTo>
                <a:cubicBezTo>
                  <a:pt x="38157" y="3098"/>
                  <a:pt x="38066" y="3080"/>
                  <a:pt x="37994" y="3025"/>
                </a:cubicBezTo>
                <a:cubicBezTo>
                  <a:pt x="37994" y="3025"/>
                  <a:pt x="37976" y="3025"/>
                  <a:pt x="37976" y="3025"/>
                </a:cubicBezTo>
                <a:cubicBezTo>
                  <a:pt x="37885" y="2971"/>
                  <a:pt x="37795" y="2917"/>
                  <a:pt x="37686" y="2880"/>
                </a:cubicBezTo>
                <a:cubicBezTo>
                  <a:pt x="37613" y="2844"/>
                  <a:pt x="37541" y="2826"/>
                  <a:pt x="37487" y="2808"/>
                </a:cubicBezTo>
                <a:cubicBezTo>
                  <a:pt x="37414" y="2808"/>
                  <a:pt x="37342" y="2790"/>
                  <a:pt x="37269" y="2790"/>
                </a:cubicBezTo>
                <a:cubicBezTo>
                  <a:pt x="37215" y="2790"/>
                  <a:pt x="37143" y="2808"/>
                  <a:pt x="37088" y="2844"/>
                </a:cubicBezTo>
                <a:cubicBezTo>
                  <a:pt x="37034" y="2880"/>
                  <a:pt x="36962" y="2917"/>
                  <a:pt x="36889" y="2935"/>
                </a:cubicBezTo>
                <a:cubicBezTo>
                  <a:pt x="36853" y="2953"/>
                  <a:pt x="36762" y="2989"/>
                  <a:pt x="36726" y="2971"/>
                </a:cubicBezTo>
                <a:cubicBezTo>
                  <a:pt x="36672" y="2935"/>
                  <a:pt x="36654" y="2898"/>
                  <a:pt x="36636" y="2862"/>
                </a:cubicBezTo>
                <a:cubicBezTo>
                  <a:pt x="36599" y="2826"/>
                  <a:pt x="36581" y="2808"/>
                  <a:pt x="36563" y="2772"/>
                </a:cubicBezTo>
                <a:cubicBezTo>
                  <a:pt x="36545" y="2754"/>
                  <a:pt x="36527" y="2717"/>
                  <a:pt x="36509" y="2699"/>
                </a:cubicBezTo>
                <a:cubicBezTo>
                  <a:pt x="36491" y="2663"/>
                  <a:pt x="36454" y="2573"/>
                  <a:pt x="36418" y="2500"/>
                </a:cubicBezTo>
                <a:cubicBezTo>
                  <a:pt x="36364" y="2373"/>
                  <a:pt x="36291" y="2247"/>
                  <a:pt x="36183" y="2138"/>
                </a:cubicBezTo>
                <a:cubicBezTo>
                  <a:pt x="36147" y="2102"/>
                  <a:pt x="36092" y="2065"/>
                  <a:pt x="36038" y="2029"/>
                </a:cubicBezTo>
                <a:cubicBezTo>
                  <a:pt x="36020" y="2029"/>
                  <a:pt x="35984" y="1993"/>
                  <a:pt x="35965" y="1993"/>
                </a:cubicBezTo>
                <a:cubicBezTo>
                  <a:pt x="35929" y="1975"/>
                  <a:pt x="35893" y="1957"/>
                  <a:pt x="35875" y="1957"/>
                </a:cubicBezTo>
                <a:cubicBezTo>
                  <a:pt x="35803" y="1939"/>
                  <a:pt x="35730" y="1921"/>
                  <a:pt x="35676" y="1921"/>
                </a:cubicBezTo>
                <a:cubicBezTo>
                  <a:pt x="35603" y="1902"/>
                  <a:pt x="35531" y="1884"/>
                  <a:pt x="35458" y="1866"/>
                </a:cubicBezTo>
                <a:cubicBezTo>
                  <a:pt x="35422" y="1848"/>
                  <a:pt x="35404" y="1848"/>
                  <a:pt x="35368" y="1830"/>
                </a:cubicBezTo>
                <a:cubicBezTo>
                  <a:pt x="35350" y="1812"/>
                  <a:pt x="35332" y="1794"/>
                  <a:pt x="35295" y="1758"/>
                </a:cubicBezTo>
                <a:cubicBezTo>
                  <a:pt x="35241" y="1721"/>
                  <a:pt x="35205" y="1667"/>
                  <a:pt x="35151" y="1613"/>
                </a:cubicBezTo>
                <a:cubicBezTo>
                  <a:pt x="35114" y="1577"/>
                  <a:pt x="35060" y="1522"/>
                  <a:pt x="35006" y="1468"/>
                </a:cubicBezTo>
                <a:cubicBezTo>
                  <a:pt x="34951" y="1432"/>
                  <a:pt x="34897" y="1377"/>
                  <a:pt x="34843" y="1359"/>
                </a:cubicBezTo>
                <a:cubicBezTo>
                  <a:pt x="34788" y="1323"/>
                  <a:pt x="34716" y="1287"/>
                  <a:pt x="34662" y="1269"/>
                </a:cubicBezTo>
                <a:cubicBezTo>
                  <a:pt x="34607" y="1251"/>
                  <a:pt x="34535" y="1251"/>
                  <a:pt x="34481" y="1251"/>
                </a:cubicBezTo>
                <a:cubicBezTo>
                  <a:pt x="34408" y="1251"/>
                  <a:pt x="34354" y="1269"/>
                  <a:pt x="34299" y="1287"/>
                </a:cubicBezTo>
                <a:cubicBezTo>
                  <a:pt x="34227" y="1305"/>
                  <a:pt x="34173" y="1341"/>
                  <a:pt x="34118" y="1359"/>
                </a:cubicBezTo>
                <a:cubicBezTo>
                  <a:pt x="34082" y="1377"/>
                  <a:pt x="34046" y="1377"/>
                  <a:pt x="34010" y="1395"/>
                </a:cubicBezTo>
                <a:cubicBezTo>
                  <a:pt x="33973" y="1414"/>
                  <a:pt x="33955" y="1414"/>
                  <a:pt x="33919" y="1432"/>
                </a:cubicBezTo>
                <a:cubicBezTo>
                  <a:pt x="33847" y="1450"/>
                  <a:pt x="33792" y="1468"/>
                  <a:pt x="33720" y="1486"/>
                </a:cubicBezTo>
                <a:cubicBezTo>
                  <a:pt x="33647" y="1486"/>
                  <a:pt x="33575" y="1504"/>
                  <a:pt x="33521" y="1522"/>
                </a:cubicBezTo>
                <a:cubicBezTo>
                  <a:pt x="33466" y="1558"/>
                  <a:pt x="33412" y="1595"/>
                  <a:pt x="33376" y="1631"/>
                </a:cubicBezTo>
                <a:cubicBezTo>
                  <a:pt x="33322" y="1739"/>
                  <a:pt x="33285" y="1866"/>
                  <a:pt x="33267" y="1993"/>
                </a:cubicBezTo>
                <a:cubicBezTo>
                  <a:pt x="33249" y="2065"/>
                  <a:pt x="33231" y="2138"/>
                  <a:pt x="33213" y="2210"/>
                </a:cubicBezTo>
                <a:cubicBezTo>
                  <a:pt x="33213" y="2228"/>
                  <a:pt x="33195" y="2247"/>
                  <a:pt x="33195" y="2265"/>
                </a:cubicBezTo>
                <a:lnTo>
                  <a:pt x="33177" y="2265"/>
                </a:lnTo>
                <a:cubicBezTo>
                  <a:pt x="33159" y="2265"/>
                  <a:pt x="33140" y="2247"/>
                  <a:pt x="33140" y="2228"/>
                </a:cubicBezTo>
                <a:cubicBezTo>
                  <a:pt x="33122" y="2228"/>
                  <a:pt x="33086" y="2210"/>
                  <a:pt x="33068" y="2192"/>
                </a:cubicBezTo>
                <a:cubicBezTo>
                  <a:pt x="33032" y="2192"/>
                  <a:pt x="33014" y="2174"/>
                  <a:pt x="32996" y="2138"/>
                </a:cubicBezTo>
                <a:cubicBezTo>
                  <a:pt x="32941" y="2084"/>
                  <a:pt x="32905" y="2047"/>
                  <a:pt x="32869" y="1975"/>
                </a:cubicBezTo>
                <a:cubicBezTo>
                  <a:pt x="32814" y="1866"/>
                  <a:pt x="32706" y="1794"/>
                  <a:pt x="32579" y="1794"/>
                </a:cubicBezTo>
                <a:cubicBezTo>
                  <a:pt x="32507" y="1812"/>
                  <a:pt x="32488" y="1866"/>
                  <a:pt x="32434" y="1884"/>
                </a:cubicBezTo>
                <a:cubicBezTo>
                  <a:pt x="32398" y="1921"/>
                  <a:pt x="32325" y="1957"/>
                  <a:pt x="32271" y="1993"/>
                </a:cubicBezTo>
                <a:cubicBezTo>
                  <a:pt x="32162" y="2084"/>
                  <a:pt x="32072" y="2192"/>
                  <a:pt x="32000" y="2301"/>
                </a:cubicBezTo>
                <a:cubicBezTo>
                  <a:pt x="31963" y="2355"/>
                  <a:pt x="31945" y="2391"/>
                  <a:pt x="31909" y="2446"/>
                </a:cubicBezTo>
                <a:cubicBezTo>
                  <a:pt x="31891" y="2428"/>
                  <a:pt x="31855" y="2428"/>
                  <a:pt x="31837" y="2428"/>
                </a:cubicBezTo>
                <a:cubicBezTo>
                  <a:pt x="31800" y="2428"/>
                  <a:pt x="31764" y="2428"/>
                  <a:pt x="31728" y="2428"/>
                </a:cubicBezTo>
                <a:cubicBezTo>
                  <a:pt x="31692" y="2410"/>
                  <a:pt x="31674" y="2391"/>
                  <a:pt x="31637" y="2373"/>
                </a:cubicBezTo>
                <a:cubicBezTo>
                  <a:pt x="31601" y="2355"/>
                  <a:pt x="31565" y="2337"/>
                  <a:pt x="31547" y="2337"/>
                </a:cubicBezTo>
                <a:cubicBezTo>
                  <a:pt x="31474" y="2301"/>
                  <a:pt x="31402" y="2265"/>
                  <a:pt x="31329" y="2247"/>
                </a:cubicBezTo>
                <a:cubicBezTo>
                  <a:pt x="31257" y="2210"/>
                  <a:pt x="31185" y="2174"/>
                  <a:pt x="31112" y="2156"/>
                </a:cubicBezTo>
                <a:cubicBezTo>
                  <a:pt x="31040" y="2138"/>
                  <a:pt x="30985" y="2102"/>
                  <a:pt x="30913" y="2065"/>
                </a:cubicBezTo>
                <a:cubicBezTo>
                  <a:pt x="30895" y="2047"/>
                  <a:pt x="30859" y="2029"/>
                  <a:pt x="30822" y="2011"/>
                </a:cubicBezTo>
                <a:lnTo>
                  <a:pt x="30732" y="1957"/>
                </a:lnTo>
                <a:cubicBezTo>
                  <a:pt x="30659" y="1921"/>
                  <a:pt x="30605" y="1884"/>
                  <a:pt x="30551" y="1848"/>
                </a:cubicBezTo>
                <a:cubicBezTo>
                  <a:pt x="30496" y="1830"/>
                  <a:pt x="30406" y="1812"/>
                  <a:pt x="30352" y="1776"/>
                </a:cubicBezTo>
                <a:cubicBezTo>
                  <a:pt x="30297" y="1739"/>
                  <a:pt x="30243" y="1703"/>
                  <a:pt x="30189" y="1667"/>
                </a:cubicBezTo>
                <a:cubicBezTo>
                  <a:pt x="30170" y="1649"/>
                  <a:pt x="30152" y="1631"/>
                  <a:pt x="30116" y="1613"/>
                </a:cubicBezTo>
                <a:lnTo>
                  <a:pt x="30116" y="1613"/>
                </a:lnTo>
                <a:cubicBezTo>
                  <a:pt x="30098" y="1558"/>
                  <a:pt x="30044" y="1540"/>
                  <a:pt x="29989" y="1540"/>
                </a:cubicBezTo>
                <a:cubicBezTo>
                  <a:pt x="29899" y="1540"/>
                  <a:pt x="29826" y="1540"/>
                  <a:pt x="29754" y="1540"/>
                </a:cubicBezTo>
                <a:cubicBezTo>
                  <a:pt x="29681" y="1522"/>
                  <a:pt x="29609" y="1504"/>
                  <a:pt x="29537" y="1504"/>
                </a:cubicBezTo>
                <a:cubicBezTo>
                  <a:pt x="29519" y="1504"/>
                  <a:pt x="29482" y="1504"/>
                  <a:pt x="29446" y="1486"/>
                </a:cubicBezTo>
                <a:lnTo>
                  <a:pt x="29356" y="1450"/>
                </a:lnTo>
                <a:cubicBezTo>
                  <a:pt x="29301" y="1432"/>
                  <a:pt x="29229" y="1395"/>
                  <a:pt x="29193" y="1341"/>
                </a:cubicBezTo>
                <a:cubicBezTo>
                  <a:pt x="29120" y="1305"/>
                  <a:pt x="29066" y="1269"/>
                  <a:pt x="29011" y="1232"/>
                </a:cubicBezTo>
                <a:cubicBezTo>
                  <a:pt x="28957" y="1196"/>
                  <a:pt x="28885" y="1178"/>
                  <a:pt x="28812" y="1160"/>
                </a:cubicBezTo>
                <a:lnTo>
                  <a:pt x="28631" y="1160"/>
                </a:lnTo>
                <a:cubicBezTo>
                  <a:pt x="28595" y="1160"/>
                  <a:pt x="28559" y="1160"/>
                  <a:pt x="28541" y="1142"/>
                </a:cubicBezTo>
                <a:cubicBezTo>
                  <a:pt x="28504" y="1142"/>
                  <a:pt x="28486" y="1124"/>
                  <a:pt x="28468" y="1106"/>
                </a:cubicBezTo>
                <a:cubicBezTo>
                  <a:pt x="28396" y="1069"/>
                  <a:pt x="28323" y="1069"/>
                  <a:pt x="28269" y="1088"/>
                </a:cubicBezTo>
                <a:cubicBezTo>
                  <a:pt x="28197" y="1088"/>
                  <a:pt x="28124" y="1088"/>
                  <a:pt x="28052" y="1106"/>
                </a:cubicBezTo>
                <a:cubicBezTo>
                  <a:pt x="27979" y="1124"/>
                  <a:pt x="27907" y="1160"/>
                  <a:pt x="27852" y="1178"/>
                </a:cubicBezTo>
                <a:cubicBezTo>
                  <a:pt x="27780" y="1196"/>
                  <a:pt x="27689" y="1196"/>
                  <a:pt x="27617" y="1178"/>
                </a:cubicBezTo>
                <a:cubicBezTo>
                  <a:pt x="27545" y="1160"/>
                  <a:pt x="27472" y="1160"/>
                  <a:pt x="27418" y="1160"/>
                </a:cubicBezTo>
                <a:cubicBezTo>
                  <a:pt x="27345" y="1160"/>
                  <a:pt x="27273" y="1124"/>
                  <a:pt x="27200" y="1124"/>
                </a:cubicBezTo>
                <a:cubicBezTo>
                  <a:pt x="27128" y="1124"/>
                  <a:pt x="27056" y="1124"/>
                  <a:pt x="26965" y="1142"/>
                </a:cubicBezTo>
                <a:cubicBezTo>
                  <a:pt x="26947" y="1142"/>
                  <a:pt x="26911" y="1160"/>
                  <a:pt x="26875" y="1160"/>
                </a:cubicBezTo>
                <a:cubicBezTo>
                  <a:pt x="26838" y="1160"/>
                  <a:pt x="26802" y="1178"/>
                  <a:pt x="26766" y="1178"/>
                </a:cubicBezTo>
                <a:cubicBezTo>
                  <a:pt x="26730" y="1214"/>
                  <a:pt x="26675" y="1232"/>
                  <a:pt x="26639" y="1287"/>
                </a:cubicBezTo>
                <a:cubicBezTo>
                  <a:pt x="26585" y="1323"/>
                  <a:pt x="26530" y="1359"/>
                  <a:pt x="26476" y="1414"/>
                </a:cubicBezTo>
                <a:cubicBezTo>
                  <a:pt x="26458" y="1432"/>
                  <a:pt x="26422" y="1450"/>
                  <a:pt x="26404" y="1468"/>
                </a:cubicBezTo>
                <a:cubicBezTo>
                  <a:pt x="26367" y="1486"/>
                  <a:pt x="26349" y="1504"/>
                  <a:pt x="26331" y="1522"/>
                </a:cubicBezTo>
                <a:cubicBezTo>
                  <a:pt x="26295" y="1540"/>
                  <a:pt x="26259" y="1558"/>
                  <a:pt x="26241" y="1558"/>
                </a:cubicBezTo>
                <a:cubicBezTo>
                  <a:pt x="26204" y="1577"/>
                  <a:pt x="26186" y="1613"/>
                  <a:pt x="26150" y="1631"/>
                </a:cubicBezTo>
                <a:cubicBezTo>
                  <a:pt x="26096" y="1667"/>
                  <a:pt x="26041" y="1703"/>
                  <a:pt x="25987" y="1739"/>
                </a:cubicBezTo>
                <a:cubicBezTo>
                  <a:pt x="25933" y="1794"/>
                  <a:pt x="25860" y="1830"/>
                  <a:pt x="25806" y="1866"/>
                </a:cubicBezTo>
                <a:cubicBezTo>
                  <a:pt x="25752" y="1902"/>
                  <a:pt x="25679" y="1921"/>
                  <a:pt x="25607" y="1957"/>
                </a:cubicBezTo>
                <a:cubicBezTo>
                  <a:pt x="25553" y="1993"/>
                  <a:pt x="25516" y="2047"/>
                  <a:pt x="25444" y="2084"/>
                </a:cubicBezTo>
                <a:cubicBezTo>
                  <a:pt x="25390" y="2120"/>
                  <a:pt x="25335" y="2156"/>
                  <a:pt x="25281" y="2192"/>
                </a:cubicBezTo>
                <a:cubicBezTo>
                  <a:pt x="25154" y="2265"/>
                  <a:pt x="25027" y="2319"/>
                  <a:pt x="24901" y="2391"/>
                </a:cubicBezTo>
                <a:cubicBezTo>
                  <a:pt x="24828" y="2410"/>
                  <a:pt x="24774" y="2464"/>
                  <a:pt x="24719" y="2500"/>
                </a:cubicBezTo>
                <a:cubicBezTo>
                  <a:pt x="24665" y="2554"/>
                  <a:pt x="24629" y="2609"/>
                  <a:pt x="24557" y="2645"/>
                </a:cubicBezTo>
                <a:cubicBezTo>
                  <a:pt x="24448" y="2736"/>
                  <a:pt x="24321" y="2808"/>
                  <a:pt x="24194" y="2898"/>
                </a:cubicBezTo>
                <a:cubicBezTo>
                  <a:pt x="24140" y="2953"/>
                  <a:pt x="24068" y="2989"/>
                  <a:pt x="24013" y="3043"/>
                </a:cubicBezTo>
                <a:cubicBezTo>
                  <a:pt x="23977" y="3080"/>
                  <a:pt x="23923" y="3116"/>
                  <a:pt x="23850" y="3134"/>
                </a:cubicBezTo>
                <a:cubicBezTo>
                  <a:pt x="23778" y="3134"/>
                  <a:pt x="23705" y="3134"/>
                  <a:pt x="23651" y="3116"/>
                </a:cubicBezTo>
                <a:cubicBezTo>
                  <a:pt x="23579" y="3098"/>
                  <a:pt x="23506" y="3098"/>
                  <a:pt x="23416" y="3080"/>
                </a:cubicBezTo>
                <a:cubicBezTo>
                  <a:pt x="23343" y="3061"/>
                  <a:pt x="23271" y="3061"/>
                  <a:pt x="23198" y="3080"/>
                </a:cubicBezTo>
                <a:cubicBezTo>
                  <a:pt x="23126" y="3080"/>
                  <a:pt x="23053" y="3098"/>
                  <a:pt x="22963" y="3098"/>
                </a:cubicBezTo>
                <a:cubicBezTo>
                  <a:pt x="22890" y="3116"/>
                  <a:pt x="22818" y="3134"/>
                  <a:pt x="22764" y="3152"/>
                </a:cubicBezTo>
                <a:cubicBezTo>
                  <a:pt x="22727" y="3170"/>
                  <a:pt x="22709" y="3188"/>
                  <a:pt x="22673" y="3206"/>
                </a:cubicBezTo>
                <a:cubicBezTo>
                  <a:pt x="22655" y="3206"/>
                  <a:pt x="22619" y="3224"/>
                  <a:pt x="22601" y="3224"/>
                </a:cubicBezTo>
                <a:cubicBezTo>
                  <a:pt x="22546" y="3261"/>
                  <a:pt x="22474" y="3279"/>
                  <a:pt x="22420" y="3279"/>
                </a:cubicBezTo>
                <a:lnTo>
                  <a:pt x="22420" y="3279"/>
                </a:lnTo>
                <a:cubicBezTo>
                  <a:pt x="22420" y="3261"/>
                  <a:pt x="22383" y="3261"/>
                  <a:pt x="22383" y="3279"/>
                </a:cubicBezTo>
                <a:lnTo>
                  <a:pt x="22347" y="3279"/>
                </a:lnTo>
                <a:cubicBezTo>
                  <a:pt x="22311" y="3261"/>
                  <a:pt x="22275" y="3243"/>
                  <a:pt x="22238" y="3224"/>
                </a:cubicBezTo>
                <a:cubicBezTo>
                  <a:pt x="22166" y="3188"/>
                  <a:pt x="22094" y="3170"/>
                  <a:pt x="22021" y="3134"/>
                </a:cubicBezTo>
                <a:cubicBezTo>
                  <a:pt x="21967" y="3116"/>
                  <a:pt x="21931" y="3116"/>
                  <a:pt x="21894" y="3098"/>
                </a:cubicBezTo>
                <a:cubicBezTo>
                  <a:pt x="21858" y="3080"/>
                  <a:pt x="21822" y="3061"/>
                  <a:pt x="21786" y="3043"/>
                </a:cubicBezTo>
                <a:cubicBezTo>
                  <a:pt x="21750" y="3043"/>
                  <a:pt x="21713" y="3025"/>
                  <a:pt x="21695" y="3007"/>
                </a:cubicBezTo>
                <a:cubicBezTo>
                  <a:pt x="21659" y="2989"/>
                  <a:pt x="21623" y="2953"/>
                  <a:pt x="21587" y="2935"/>
                </a:cubicBezTo>
                <a:cubicBezTo>
                  <a:pt x="21550" y="2898"/>
                  <a:pt x="21514" y="2880"/>
                  <a:pt x="21496" y="2862"/>
                </a:cubicBezTo>
                <a:cubicBezTo>
                  <a:pt x="21460" y="2826"/>
                  <a:pt x="21424" y="2808"/>
                  <a:pt x="21387" y="2790"/>
                </a:cubicBezTo>
                <a:cubicBezTo>
                  <a:pt x="21351" y="2772"/>
                  <a:pt x="21333" y="2736"/>
                  <a:pt x="21297" y="2699"/>
                </a:cubicBezTo>
                <a:cubicBezTo>
                  <a:pt x="21261" y="2681"/>
                  <a:pt x="21224" y="2663"/>
                  <a:pt x="21188" y="2627"/>
                </a:cubicBezTo>
                <a:cubicBezTo>
                  <a:pt x="21116" y="2591"/>
                  <a:pt x="21043" y="2536"/>
                  <a:pt x="20971" y="2500"/>
                </a:cubicBezTo>
                <a:lnTo>
                  <a:pt x="20735" y="2373"/>
                </a:lnTo>
                <a:cubicBezTo>
                  <a:pt x="20663" y="2337"/>
                  <a:pt x="20591" y="2319"/>
                  <a:pt x="20518" y="2283"/>
                </a:cubicBezTo>
                <a:cubicBezTo>
                  <a:pt x="20446" y="2265"/>
                  <a:pt x="20373" y="2228"/>
                  <a:pt x="20319" y="2192"/>
                </a:cubicBezTo>
                <a:lnTo>
                  <a:pt x="20210" y="2120"/>
                </a:lnTo>
                <a:cubicBezTo>
                  <a:pt x="20174" y="2102"/>
                  <a:pt x="20156" y="2084"/>
                  <a:pt x="20120" y="2065"/>
                </a:cubicBezTo>
                <a:cubicBezTo>
                  <a:pt x="20047" y="2029"/>
                  <a:pt x="19975" y="1993"/>
                  <a:pt x="19920" y="1957"/>
                </a:cubicBezTo>
                <a:cubicBezTo>
                  <a:pt x="19884" y="1939"/>
                  <a:pt x="19848" y="1921"/>
                  <a:pt x="19812" y="1902"/>
                </a:cubicBezTo>
                <a:cubicBezTo>
                  <a:pt x="19776" y="1884"/>
                  <a:pt x="19739" y="1884"/>
                  <a:pt x="19685" y="1866"/>
                </a:cubicBezTo>
                <a:cubicBezTo>
                  <a:pt x="19649" y="1866"/>
                  <a:pt x="19613" y="1866"/>
                  <a:pt x="19576" y="1848"/>
                </a:cubicBezTo>
                <a:lnTo>
                  <a:pt x="19468" y="1848"/>
                </a:lnTo>
                <a:cubicBezTo>
                  <a:pt x="19413" y="1866"/>
                  <a:pt x="19377" y="1866"/>
                  <a:pt x="19341" y="1884"/>
                </a:cubicBezTo>
                <a:cubicBezTo>
                  <a:pt x="19287" y="1884"/>
                  <a:pt x="19250" y="1902"/>
                  <a:pt x="19214" y="1902"/>
                </a:cubicBezTo>
                <a:lnTo>
                  <a:pt x="19087" y="1921"/>
                </a:lnTo>
                <a:lnTo>
                  <a:pt x="19015" y="1848"/>
                </a:lnTo>
                <a:cubicBezTo>
                  <a:pt x="18979" y="1812"/>
                  <a:pt x="18924" y="1794"/>
                  <a:pt x="18888" y="1758"/>
                </a:cubicBezTo>
                <a:cubicBezTo>
                  <a:pt x="18852" y="1721"/>
                  <a:pt x="18816" y="1685"/>
                  <a:pt x="18780" y="1649"/>
                </a:cubicBezTo>
                <a:cubicBezTo>
                  <a:pt x="18707" y="1577"/>
                  <a:pt x="18635" y="1504"/>
                  <a:pt x="18562" y="1414"/>
                </a:cubicBezTo>
                <a:cubicBezTo>
                  <a:pt x="18526" y="1377"/>
                  <a:pt x="18490" y="1341"/>
                  <a:pt x="18454" y="1323"/>
                </a:cubicBezTo>
                <a:cubicBezTo>
                  <a:pt x="18417" y="1323"/>
                  <a:pt x="18399" y="1305"/>
                  <a:pt x="18381" y="1305"/>
                </a:cubicBezTo>
                <a:cubicBezTo>
                  <a:pt x="18363" y="1287"/>
                  <a:pt x="18345" y="1269"/>
                  <a:pt x="18327" y="1269"/>
                </a:cubicBezTo>
                <a:cubicBezTo>
                  <a:pt x="18309" y="1269"/>
                  <a:pt x="18272" y="1269"/>
                  <a:pt x="18254" y="1287"/>
                </a:cubicBezTo>
                <a:cubicBezTo>
                  <a:pt x="18236" y="1305"/>
                  <a:pt x="18200" y="1305"/>
                  <a:pt x="18182" y="1305"/>
                </a:cubicBezTo>
                <a:cubicBezTo>
                  <a:pt x="18128" y="1305"/>
                  <a:pt x="18073" y="1323"/>
                  <a:pt x="18037" y="1341"/>
                </a:cubicBezTo>
                <a:cubicBezTo>
                  <a:pt x="17983" y="1359"/>
                  <a:pt x="17947" y="1395"/>
                  <a:pt x="17910" y="1414"/>
                </a:cubicBezTo>
                <a:cubicBezTo>
                  <a:pt x="17874" y="1450"/>
                  <a:pt x="17820" y="1468"/>
                  <a:pt x="17784" y="1486"/>
                </a:cubicBezTo>
                <a:cubicBezTo>
                  <a:pt x="17729" y="1522"/>
                  <a:pt x="17693" y="1558"/>
                  <a:pt x="17657" y="1595"/>
                </a:cubicBezTo>
                <a:cubicBezTo>
                  <a:pt x="17621" y="1631"/>
                  <a:pt x="17584" y="1649"/>
                  <a:pt x="17530" y="1685"/>
                </a:cubicBezTo>
                <a:cubicBezTo>
                  <a:pt x="17439" y="1739"/>
                  <a:pt x="17367" y="1812"/>
                  <a:pt x="17295" y="1902"/>
                </a:cubicBezTo>
                <a:cubicBezTo>
                  <a:pt x="17258" y="1957"/>
                  <a:pt x="17222" y="1993"/>
                  <a:pt x="17204" y="2029"/>
                </a:cubicBezTo>
                <a:cubicBezTo>
                  <a:pt x="17168" y="2084"/>
                  <a:pt x="17132" y="2120"/>
                  <a:pt x="17095" y="2138"/>
                </a:cubicBezTo>
                <a:cubicBezTo>
                  <a:pt x="17077" y="2156"/>
                  <a:pt x="17059" y="2174"/>
                  <a:pt x="17041" y="2174"/>
                </a:cubicBezTo>
                <a:cubicBezTo>
                  <a:pt x="17023" y="2192"/>
                  <a:pt x="17005" y="2210"/>
                  <a:pt x="16987" y="2228"/>
                </a:cubicBezTo>
                <a:cubicBezTo>
                  <a:pt x="16932" y="2265"/>
                  <a:pt x="16896" y="2283"/>
                  <a:pt x="16842" y="2319"/>
                </a:cubicBezTo>
                <a:cubicBezTo>
                  <a:pt x="16824" y="2319"/>
                  <a:pt x="16806" y="2337"/>
                  <a:pt x="16788" y="2337"/>
                </a:cubicBezTo>
                <a:cubicBezTo>
                  <a:pt x="16769" y="2337"/>
                  <a:pt x="16733" y="2355"/>
                  <a:pt x="16715" y="2373"/>
                </a:cubicBezTo>
                <a:cubicBezTo>
                  <a:pt x="16661" y="2391"/>
                  <a:pt x="16606" y="2410"/>
                  <a:pt x="16570" y="2446"/>
                </a:cubicBezTo>
                <a:lnTo>
                  <a:pt x="16425" y="2500"/>
                </a:lnTo>
                <a:cubicBezTo>
                  <a:pt x="16371" y="2536"/>
                  <a:pt x="16335" y="2573"/>
                  <a:pt x="16299" y="2609"/>
                </a:cubicBezTo>
                <a:cubicBezTo>
                  <a:pt x="16262" y="2645"/>
                  <a:pt x="16208" y="2681"/>
                  <a:pt x="16172" y="2699"/>
                </a:cubicBezTo>
                <a:cubicBezTo>
                  <a:pt x="16136" y="2717"/>
                  <a:pt x="16081" y="2754"/>
                  <a:pt x="16045" y="2790"/>
                </a:cubicBezTo>
                <a:cubicBezTo>
                  <a:pt x="16009" y="2826"/>
                  <a:pt x="15973" y="2862"/>
                  <a:pt x="15918" y="2898"/>
                </a:cubicBezTo>
                <a:cubicBezTo>
                  <a:pt x="15882" y="2917"/>
                  <a:pt x="15828" y="2935"/>
                  <a:pt x="15773" y="2971"/>
                </a:cubicBezTo>
                <a:cubicBezTo>
                  <a:pt x="15737" y="2989"/>
                  <a:pt x="15683" y="3025"/>
                  <a:pt x="15647" y="3043"/>
                </a:cubicBezTo>
                <a:cubicBezTo>
                  <a:pt x="15592" y="3061"/>
                  <a:pt x="15538" y="3080"/>
                  <a:pt x="15484" y="3080"/>
                </a:cubicBezTo>
                <a:cubicBezTo>
                  <a:pt x="15411" y="3080"/>
                  <a:pt x="15357" y="3116"/>
                  <a:pt x="15303" y="3116"/>
                </a:cubicBezTo>
                <a:lnTo>
                  <a:pt x="15230" y="3152"/>
                </a:lnTo>
                <a:lnTo>
                  <a:pt x="15158" y="3170"/>
                </a:lnTo>
                <a:cubicBezTo>
                  <a:pt x="15103" y="3188"/>
                  <a:pt x="15067" y="3206"/>
                  <a:pt x="15013" y="3224"/>
                </a:cubicBezTo>
                <a:lnTo>
                  <a:pt x="14940" y="3224"/>
                </a:lnTo>
                <a:cubicBezTo>
                  <a:pt x="14904" y="3224"/>
                  <a:pt x="14886" y="3224"/>
                  <a:pt x="14850" y="3224"/>
                </a:cubicBezTo>
                <a:cubicBezTo>
                  <a:pt x="14814" y="3206"/>
                  <a:pt x="14777" y="3206"/>
                  <a:pt x="14741" y="3224"/>
                </a:cubicBezTo>
                <a:lnTo>
                  <a:pt x="14741" y="3224"/>
                </a:lnTo>
                <a:lnTo>
                  <a:pt x="14723" y="3206"/>
                </a:lnTo>
                <a:cubicBezTo>
                  <a:pt x="14614" y="3188"/>
                  <a:pt x="14524" y="3170"/>
                  <a:pt x="14451" y="3134"/>
                </a:cubicBezTo>
                <a:cubicBezTo>
                  <a:pt x="14361" y="3116"/>
                  <a:pt x="14288" y="3080"/>
                  <a:pt x="14198" y="3061"/>
                </a:cubicBezTo>
                <a:cubicBezTo>
                  <a:pt x="14107" y="3043"/>
                  <a:pt x="14017" y="3025"/>
                  <a:pt x="13926" y="3007"/>
                </a:cubicBezTo>
                <a:cubicBezTo>
                  <a:pt x="13854" y="2989"/>
                  <a:pt x="13763" y="2935"/>
                  <a:pt x="13691" y="2917"/>
                </a:cubicBezTo>
                <a:cubicBezTo>
                  <a:pt x="13600" y="2898"/>
                  <a:pt x="13510" y="2862"/>
                  <a:pt x="13437" y="2826"/>
                </a:cubicBezTo>
                <a:cubicBezTo>
                  <a:pt x="13347" y="2790"/>
                  <a:pt x="13256" y="2754"/>
                  <a:pt x="13184" y="2717"/>
                </a:cubicBezTo>
                <a:cubicBezTo>
                  <a:pt x="13093" y="2681"/>
                  <a:pt x="12985" y="2681"/>
                  <a:pt x="12912" y="2627"/>
                </a:cubicBezTo>
                <a:cubicBezTo>
                  <a:pt x="12876" y="2627"/>
                  <a:pt x="12840" y="2591"/>
                  <a:pt x="12822" y="2591"/>
                </a:cubicBezTo>
                <a:cubicBezTo>
                  <a:pt x="12785" y="2573"/>
                  <a:pt x="12731" y="2554"/>
                  <a:pt x="12695" y="2536"/>
                </a:cubicBezTo>
                <a:cubicBezTo>
                  <a:pt x="12622" y="2482"/>
                  <a:pt x="12550" y="2446"/>
                  <a:pt x="12477" y="2410"/>
                </a:cubicBezTo>
                <a:cubicBezTo>
                  <a:pt x="12405" y="2373"/>
                  <a:pt x="12314" y="2355"/>
                  <a:pt x="12224" y="2337"/>
                </a:cubicBezTo>
                <a:cubicBezTo>
                  <a:pt x="12133" y="2337"/>
                  <a:pt x="12043" y="2355"/>
                  <a:pt x="11952" y="2373"/>
                </a:cubicBezTo>
                <a:cubicBezTo>
                  <a:pt x="11880" y="2373"/>
                  <a:pt x="11807" y="2355"/>
                  <a:pt x="11735" y="2319"/>
                </a:cubicBezTo>
                <a:cubicBezTo>
                  <a:pt x="11699" y="2301"/>
                  <a:pt x="11663" y="2283"/>
                  <a:pt x="11626" y="2283"/>
                </a:cubicBezTo>
                <a:cubicBezTo>
                  <a:pt x="11590" y="2283"/>
                  <a:pt x="11554" y="2283"/>
                  <a:pt x="11518" y="2283"/>
                </a:cubicBezTo>
                <a:cubicBezTo>
                  <a:pt x="11463" y="2283"/>
                  <a:pt x="11427" y="2283"/>
                  <a:pt x="11391" y="2301"/>
                </a:cubicBezTo>
                <a:cubicBezTo>
                  <a:pt x="11355" y="2301"/>
                  <a:pt x="11300" y="2319"/>
                  <a:pt x="11264" y="2337"/>
                </a:cubicBezTo>
                <a:cubicBezTo>
                  <a:pt x="11228" y="2355"/>
                  <a:pt x="11192" y="2373"/>
                  <a:pt x="11174" y="2391"/>
                </a:cubicBezTo>
                <a:cubicBezTo>
                  <a:pt x="11137" y="2428"/>
                  <a:pt x="11119" y="2482"/>
                  <a:pt x="11083" y="2518"/>
                </a:cubicBezTo>
                <a:cubicBezTo>
                  <a:pt x="11065" y="2536"/>
                  <a:pt x="11029" y="2554"/>
                  <a:pt x="11011" y="2573"/>
                </a:cubicBezTo>
                <a:cubicBezTo>
                  <a:pt x="10992" y="2591"/>
                  <a:pt x="10974" y="2609"/>
                  <a:pt x="10956" y="2609"/>
                </a:cubicBezTo>
                <a:cubicBezTo>
                  <a:pt x="10938" y="2627"/>
                  <a:pt x="10920" y="2627"/>
                  <a:pt x="10902" y="2645"/>
                </a:cubicBezTo>
                <a:cubicBezTo>
                  <a:pt x="10884" y="2645"/>
                  <a:pt x="10848" y="2699"/>
                  <a:pt x="10811" y="2717"/>
                </a:cubicBezTo>
                <a:cubicBezTo>
                  <a:pt x="10775" y="2736"/>
                  <a:pt x="10721" y="2754"/>
                  <a:pt x="10703" y="2772"/>
                </a:cubicBezTo>
                <a:cubicBezTo>
                  <a:pt x="10667" y="2808"/>
                  <a:pt x="10630" y="2826"/>
                  <a:pt x="10594" y="2862"/>
                </a:cubicBezTo>
                <a:cubicBezTo>
                  <a:pt x="10558" y="2880"/>
                  <a:pt x="10522" y="2898"/>
                  <a:pt x="10485" y="2917"/>
                </a:cubicBezTo>
                <a:cubicBezTo>
                  <a:pt x="10467" y="2953"/>
                  <a:pt x="10431" y="2989"/>
                  <a:pt x="10395" y="2989"/>
                </a:cubicBezTo>
                <a:cubicBezTo>
                  <a:pt x="10377" y="2989"/>
                  <a:pt x="10359" y="2989"/>
                  <a:pt x="10341" y="2989"/>
                </a:cubicBezTo>
                <a:lnTo>
                  <a:pt x="10250" y="2971"/>
                </a:lnTo>
                <a:cubicBezTo>
                  <a:pt x="10214" y="2971"/>
                  <a:pt x="10159" y="2971"/>
                  <a:pt x="10123" y="2953"/>
                </a:cubicBezTo>
                <a:cubicBezTo>
                  <a:pt x="10069" y="2953"/>
                  <a:pt x="10033" y="2935"/>
                  <a:pt x="9996" y="2917"/>
                </a:cubicBezTo>
                <a:cubicBezTo>
                  <a:pt x="9960" y="2898"/>
                  <a:pt x="9924" y="2880"/>
                  <a:pt x="9888" y="2862"/>
                </a:cubicBezTo>
                <a:cubicBezTo>
                  <a:pt x="9852" y="2826"/>
                  <a:pt x="9815" y="2808"/>
                  <a:pt x="9779" y="2790"/>
                </a:cubicBezTo>
                <a:cubicBezTo>
                  <a:pt x="9761" y="2772"/>
                  <a:pt x="9725" y="2772"/>
                  <a:pt x="9689" y="2754"/>
                </a:cubicBezTo>
                <a:cubicBezTo>
                  <a:pt x="9652" y="2736"/>
                  <a:pt x="9616" y="2717"/>
                  <a:pt x="9562" y="2717"/>
                </a:cubicBezTo>
                <a:cubicBezTo>
                  <a:pt x="9489" y="2699"/>
                  <a:pt x="9417" y="2663"/>
                  <a:pt x="9345" y="2663"/>
                </a:cubicBezTo>
                <a:cubicBezTo>
                  <a:pt x="9254" y="2645"/>
                  <a:pt x="9163" y="2645"/>
                  <a:pt x="9091" y="2609"/>
                </a:cubicBezTo>
                <a:cubicBezTo>
                  <a:pt x="9000" y="2591"/>
                  <a:pt x="8928" y="2536"/>
                  <a:pt x="8892" y="2464"/>
                </a:cubicBezTo>
                <a:cubicBezTo>
                  <a:pt x="8856" y="2446"/>
                  <a:pt x="8837" y="2410"/>
                  <a:pt x="8819" y="2373"/>
                </a:cubicBezTo>
                <a:cubicBezTo>
                  <a:pt x="8783" y="2355"/>
                  <a:pt x="8765" y="2301"/>
                  <a:pt x="8729" y="2265"/>
                </a:cubicBezTo>
                <a:cubicBezTo>
                  <a:pt x="8693" y="2228"/>
                  <a:pt x="8656" y="2138"/>
                  <a:pt x="8584" y="2120"/>
                </a:cubicBezTo>
                <a:cubicBezTo>
                  <a:pt x="8530" y="2102"/>
                  <a:pt x="8475" y="2120"/>
                  <a:pt x="8457" y="2156"/>
                </a:cubicBezTo>
                <a:cubicBezTo>
                  <a:pt x="8421" y="2192"/>
                  <a:pt x="8385" y="2247"/>
                  <a:pt x="8330" y="2228"/>
                </a:cubicBezTo>
                <a:cubicBezTo>
                  <a:pt x="8294" y="2210"/>
                  <a:pt x="8276" y="2192"/>
                  <a:pt x="8240" y="2174"/>
                </a:cubicBezTo>
                <a:lnTo>
                  <a:pt x="8131" y="2102"/>
                </a:lnTo>
                <a:cubicBezTo>
                  <a:pt x="8077" y="2065"/>
                  <a:pt x="8004" y="2011"/>
                  <a:pt x="7932" y="1957"/>
                </a:cubicBezTo>
                <a:cubicBezTo>
                  <a:pt x="7878" y="1921"/>
                  <a:pt x="7841" y="1848"/>
                  <a:pt x="7787" y="1812"/>
                </a:cubicBezTo>
                <a:cubicBezTo>
                  <a:pt x="7715" y="1776"/>
                  <a:pt x="7715" y="1776"/>
                  <a:pt x="7697" y="1758"/>
                </a:cubicBezTo>
                <a:cubicBezTo>
                  <a:pt x="7660" y="1721"/>
                  <a:pt x="7642" y="1703"/>
                  <a:pt x="7606" y="1667"/>
                </a:cubicBezTo>
                <a:cubicBezTo>
                  <a:pt x="7588" y="1649"/>
                  <a:pt x="7570" y="1613"/>
                  <a:pt x="7552" y="1595"/>
                </a:cubicBezTo>
                <a:lnTo>
                  <a:pt x="7479" y="1486"/>
                </a:lnTo>
                <a:cubicBezTo>
                  <a:pt x="7461" y="1450"/>
                  <a:pt x="7443" y="1414"/>
                  <a:pt x="7425" y="1377"/>
                </a:cubicBezTo>
                <a:cubicBezTo>
                  <a:pt x="7407" y="1341"/>
                  <a:pt x="7371" y="1323"/>
                  <a:pt x="7334" y="1305"/>
                </a:cubicBezTo>
                <a:cubicBezTo>
                  <a:pt x="7280" y="1251"/>
                  <a:pt x="7226" y="1214"/>
                  <a:pt x="7153" y="1196"/>
                </a:cubicBezTo>
                <a:cubicBezTo>
                  <a:pt x="7117" y="1196"/>
                  <a:pt x="7081" y="1196"/>
                  <a:pt x="7063" y="1196"/>
                </a:cubicBezTo>
                <a:cubicBezTo>
                  <a:pt x="7008" y="1196"/>
                  <a:pt x="6972" y="1178"/>
                  <a:pt x="6918" y="1160"/>
                </a:cubicBezTo>
                <a:cubicBezTo>
                  <a:pt x="6882" y="1160"/>
                  <a:pt x="6845" y="1160"/>
                  <a:pt x="6809" y="1160"/>
                </a:cubicBezTo>
                <a:lnTo>
                  <a:pt x="6646" y="1178"/>
                </a:lnTo>
                <a:cubicBezTo>
                  <a:pt x="6556" y="1178"/>
                  <a:pt x="6483" y="1232"/>
                  <a:pt x="6393" y="1232"/>
                </a:cubicBezTo>
                <a:cubicBezTo>
                  <a:pt x="6284" y="1251"/>
                  <a:pt x="6212" y="1269"/>
                  <a:pt x="6121" y="1269"/>
                </a:cubicBezTo>
                <a:lnTo>
                  <a:pt x="6103" y="1269"/>
                </a:lnTo>
                <a:lnTo>
                  <a:pt x="6012" y="1196"/>
                </a:lnTo>
                <a:cubicBezTo>
                  <a:pt x="5976" y="1160"/>
                  <a:pt x="5922" y="1124"/>
                  <a:pt x="5867" y="1088"/>
                </a:cubicBezTo>
                <a:cubicBezTo>
                  <a:pt x="5813" y="1069"/>
                  <a:pt x="5759" y="1033"/>
                  <a:pt x="5723" y="997"/>
                </a:cubicBezTo>
                <a:cubicBezTo>
                  <a:pt x="5668" y="961"/>
                  <a:pt x="5614" y="943"/>
                  <a:pt x="5560" y="906"/>
                </a:cubicBezTo>
                <a:cubicBezTo>
                  <a:pt x="5505" y="870"/>
                  <a:pt x="5487" y="834"/>
                  <a:pt x="5433" y="798"/>
                </a:cubicBezTo>
                <a:cubicBezTo>
                  <a:pt x="5379" y="780"/>
                  <a:pt x="5342" y="762"/>
                  <a:pt x="5306" y="725"/>
                </a:cubicBezTo>
                <a:cubicBezTo>
                  <a:pt x="5270" y="689"/>
                  <a:pt x="5234" y="635"/>
                  <a:pt x="5197" y="599"/>
                </a:cubicBezTo>
                <a:cubicBezTo>
                  <a:pt x="5161" y="562"/>
                  <a:pt x="5107" y="526"/>
                  <a:pt x="5071" y="490"/>
                </a:cubicBezTo>
                <a:cubicBezTo>
                  <a:pt x="5016" y="454"/>
                  <a:pt x="4980" y="399"/>
                  <a:pt x="4944" y="345"/>
                </a:cubicBezTo>
                <a:cubicBezTo>
                  <a:pt x="4926" y="309"/>
                  <a:pt x="4871" y="255"/>
                  <a:pt x="4835" y="218"/>
                </a:cubicBezTo>
                <a:cubicBezTo>
                  <a:pt x="4781" y="182"/>
                  <a:pt x="4745" y="146"/>
                  <a:pt x="4690" y="128"/>
                </a:cubicBezTo>
                <a:cubicBezTo>
                  <a:pt x="4636" y="110"/>
                  <a:pt x="4564" y="110"/>
                  <a:pt x="4509" y="128"/>
                </a:cubicBezTo>
                <a:cubicBezTo>
                  <a:pt x="4455" y="128"/>
                  <a:pt x="4383" y="146"/>
                  <a:pt x="4328" y="146"/>
                </a:cubicBezTo>
                <a:cubicBezTo>
                  <a:pt x="4292" y="164"/>
                  <a:pt x="4274" y="182"/>
                  <a:pt x="4256" y="200"/>
                </a:cubicBezTo>
                <a:cubicBezTo>
                  <a:pt x="4220" y="218"/>
                  <a:pt x="4201" y="236"/>
                  <a:pt x="4165" y="236"/>
                </a:cubicBezTo>
                <a:cubicBezTo>
                  <a:pt x="4147" y="255"/>
                  <a:pt x="4129" y="273"/>
                  <a:pt x="4093" y="291"/>
                </a:cubicBezTo>
                <a:cubicBezTo>
                  <a:pt x="4075" y="309"/>
                  <a:pt x="4038" y="327"/>
                  <a:pt x="4020" y="345"/>
                </a:cubicBezTo>
                <a:cubicBezTo>
                  <a:pt x="3966" y="381"/>
                  <a:pt x="3912" y="418"/>
                  <a:pt x="3875" y="436"/>
                </a:cubicBezTo>
                <a:lnTo>
                  <a:pt x="3857" y="472"/>
                </a:lnTo>
                <a:cubicBezTo>
                  <a:pt x="3839" y="472"/>
                  <a:pt x="3839" y="472"/>
                  <a:pt x="3821" y="472"/>
                </a:cubicBezTo>
                <a:cubicBezTo>
                  <a:pt x="3803" y="472"/>
                  <a:pt x="3785" y="508"/>
                  <a:pt x="3749" y="508"/>
                </a:cubicBezTo>
                <a:lnTo>
                  <a:pt x="3749" y="508"/>
                </a:lnTo>
                <a:cubicBezTo>
                  <a:pt x="3749" y="508"/>
                  <a:pt x="3731" y="508"/>
                  <a:pt x="3731" y="508"/>
                </a:cubicBezTo>
                <a:cubicBezTo>
                  <a:pt x="3676" y="508"/>
                  <a:pt x="3622" y="490"/>
                  <a:pt x="3568" y="472"/>
                </a:cubicBezTo>
                <a:cubicBezTo>
                  <a:pt x="3495" y="454"/>
                  <a:pt x="3441" y="399"/>
                  <a:pt x="3386" y="363"/>
                </a:cubicBezTo>
                <a:cubicBezTo>
                  <a:pt x="3296" y="291"/>
                  <a:pt x="3187" y="236"/>
                  <a:pt x="3079" y="218"/>
                </a:cubicBezTo>
                <a:cubicBezTo>
                  <a:pt x="3042" y="200"/>
                  <a:pt x="3006" y="200"/>
                  <a:pt x="2970" y="182"/>
                </a:cubicBezTo>
                <a:lnTo>
                  <a:pt x="2861" y="146"/>
                </a:lnTo>
                <a:cubicBezTo>
                  <a:pt x="2825" y="128"/>
                  <a:pt x="2771" y="110"/>
                  <a:pt x="2735" y="92"/>
                </a:cubicBezTo>
                <a:cubicBezTo>
                  <a:pt x="2662" y="73"/>
                  <a:pt x="2590" y="37"/>
                  <a:pt x="2517" y="19"/>
                </a:cubicBezTo>
                <a:cubicBezTo>
                  <a:pt x="2481" y="19"/>
                  <a:pt x="2445" y="19"/>
                  <a:pt x="2427" y="19"/>
                </a:cubicBezTo>
                <a:cubicBezTo>
                  <a:pt x="2372" y="1"/>
                  <a:pt x="2336" y="1"/>
                  <a:pt x="2300" y="1"/>
                </a:cubicBezTo>
                <a:cubicBezTo>
                  <a:pt x="2264" y="1"/>
                  <a:pt x="2246" y="19"/>
                  <a:pt x="2209" y="19"/>
                </a:cubicBezTo>
                <a:cubicBezTo>
                  <a:pt x="2173" y="19"/>
                  <a:pt x="2137" y="37"/>
                  <a:pt x="2101" y="37"/>
                </a:cubicBezTo>
                <a:cubicBezTo>
                  <a:pt x="2064" y="55"/>
                  <a:pt x="2028" y="73"/>
                  <a:pt x="1992" y="73"/>
                </a:cubicBezTo>
                <a:lnTo>
                  <a:pt x="1865" y="92"/>
                </a:lnTo>
                <a:cubicBezTo>
                  <a:pt x="1793" y="110"/>
                  <a:pt x="1720" y="128"/>
                  <a:pt x="1648" y="146"/>
                </a:cubicBezTo>
                <a:cubicBezTo>
                  <a:pt x="1576" y="164"/>
                  <a:pt x="1485" y="182"/>
                  <a:pt x="1394" y="218"/>
                </a:cubicBezTo>
                <a:cubicBezTo>
                  <a:pt x="1322" y="236"/>
                  <a:pt x="1231" y="273"/>
                  <a:pt x="1159" y="291"/>
                </a:cubicBezTo>
                <a:cubicBezTo>
                  <a:pt x="1087" y="327"/>
                  <a:pt x="1014" y="345"/>
                  <a:pt x="942" y="381"/>
                </a:cubicBezTo>
                <a:cubicBezTo>
                  <a:pt x="905" y="399"/>
                  <a:pt x="869" y="418"/>
                  <a:pt x="833" y="436"/>
                </a:cubicBezTo>
                <a:cubicBezTo>
                  <a:pt x="815" y="436"/>
                  <a:pt x="761" y="454"/>
                  <a:pt x="724" y="472"/>
                </a:cubicBezTo>
                <a:lnTo>
                  <a:pt x="634" y="508"/>
                </a:lnTo>
                <a:cubicBezTo>
                  <a:pt x="598" y="526"/>
                  <a:pt x="580" y="544"/>
                  <a:pt x="543" y="562"/>
                </a:cubicBezTo>
                <a:cubicBezTo>
                  <a:pt x="507" y="599"/>
                  <a:pt x="453" y="617"/>
                  <a:pt x="417" y="635"/>
                </a:cubicBezTo>
                <a:lnTo>
                  <a:pt x="290" y="689"/>
                </a:lnTo>
                <a:cubicBezTo>
                  <a:pt x="217" y="725"/>
                  <a:pt x="145" y="762"/>
                  <a:pt x="72" y="798"/>
                </a:cubicBezTo>
                <a:lnTo>
                  <a:pt x="18" y="834"/>
                </a:ln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8" name="Google Shape;258;p14"/>
          <p:cNvSpPr/>
          <p:nvPr/>
        </p:nvSpPr>
        <p:spPr>
          <a:xfrm flipH="1">
            <a:off x="9884082" y="4999846"/>
            <a:ext cx="2437717" cy="2040004"/>
          </a:xfrm>
          <a:custGeom>
            <a:avLst/>
            <a:gdLst/>
            <a:ahLst/>
            <a:cxnLst/>
            <a:rect l="l" t="t" r="r" b="b"/>
            <a:pathLst>
              <a:path w="25970" h="21733" extrusionOk="0">
                <a:moveTo>
                  <a:pt x="0" y="3840"/>
                </a:moveTo>
                <a:cubicBezTo>
                  <a:pt x="18" y="3822"/>
                  <a:pt x="18" y="3804"/>
                  <a:pt x="36" y="3804"/>
                </a:cubicBezTo>
                <a:cubicBezTo>
                  <a:pt x="36" y="3786"/>
                  <a:pt x="36" y="3786"/>
                  <a:pt x="36" y="3768"/>
                </a:cubicBezTo>
                <a:cubicBezTo>
                  <a:pt x="36" y="3713"/>
                  <a:pt x="127" y="3695"/>
                  <a:pt x="145" y="3750"/>
                </a:cubicBezTo>
                <a:lnTo>
                  <a:pt x="163" y="3768"/>
                </a:lnTo>
                <a:cubicBezTo>
                  <a:pt x="199" y="3822"/>
                  <a:pt x="235" y="3858"/>
                  <a:pt x="290" y="3876"/>
                </a:cubicBezTo>
                <a:cubicBezTo>
                  <a:pt x="326" y="3876"/>
                  <a:pt x="344" y="3894"/>
                  <a:pt x="344" y="3931"/>
                </a:cubicBezTo>
                <a:cubicBezTo>
                  <a:pt x="326" y="4112"/>
                  <a:pt x="362" y="4311"/>
                  <a:pt x="471" y="4474"/>
                </a:cubicBezTo>
                <a:cubicBezTo>
                  <a:pt x="489" y="4528"/>
                  <a:pt x="543" y="4583"/>
                  <a:pt x="616" y="4565"/>
                </a:cubicBezTo>
                <a:cubicBezTo>
                  <a:pt x="670" y="4546"/>
                  <a:pt x="634" y="4438"/>
                  <a:pt x="634" y="4383"/>
                </a:cubicBezTo>
                <a:cubicBezTo>
                  <a:pt x="616" y="4311"/>
                  <a:pt x="670" y="4257"/>
                  <a:pt x="724" y="4220"/>
                </a:cubicBezTo>
                <a:cubicBezTo>
                  <a:pt x="779" y="4220"/>
                  <a:pt x="815" y="4220"/>
                  <a:pt x="851" y="4257"/>
                </a:cubicBezTo>
                <a:lnTo>
                  <a:pt x="869" y="4275"/>
                </a:lnTo>
                <a:cubicBezTo>
                  <a:pt x="887" y="4275"/>
                  <a:pt x="924" y="4257"/>
                  <a:pt x="924" y="4239"/>
                </a:cubicBezTo>
                <a:lnTo>
                  <a:pt x="1068" y="4166"/>
                </a:lnTo>
                <a:cubicBezTo>
                  <a:pt x="1105" y="4148"/>
                  <a:pt x="1141" y="4130"/>
                  <a:pt x="1177" y="4112"/>
                </a:cubicBezTo>
                <a:cubicBezTo>
                  <a:pt x="1231" y="4057"/>
                  <a:pt x="1195" y="3985"/>
                  <a:pt x="1177" y="3931"/>
                </a:cubicBezTo>
                <a:cubicBezTo>
                  <a:pt x="1159" y="3840"/>
                  <a:pt x="1195" y="3768"/>
                  <a:pt x="1250" y="3713"/>
                </a:cubicBezTo>
                <a:cubicBezTo>
                  <a:pt x="1286" y="3677"/>
                  <a:pt x="1340" y="3659"/>
                  <a:pt x="1376" y="3677"/>
                </a:cubicBezTo>
                <a:cubicBezTo>
                  <a:pt x="1394" y="3623"/>
                  <a:pt x="1394" y="3587"/>
                  <a:pt x="1431" y="3550"/>
                </a:cubicBezTo>
                <a:cubicBezTo>
                  <a:pt x="1485" y="3496"/>
                  <a:pt x="1539" y="3478"/>
                  <a:pt x="1612" y="3460"/>
                </a:cubicBezTo>
                <a:cubicBezTo>
                  <a:pt x="1739" y="3442"/>
                  <a:pt x="1829" y="3369"/>
                  <a:pt x="1901" y="3279"/>
                </a:cubicBezTo>
                <a:cubicBezTo>
                  <a:pt x="1956" y="3188"/>
                  <a:pt x="1956" y="3061"/>
                  <a:pt x="2010" y="2953"/>
                </a:cubicBezTo>
                <a:cubicBezTo>
                  <a:pt x="2064" y="2862"/>
                  <a:pt x="2173" y="2790"/>
                  <a:pt x="2282" y="2772"/>
                </a:cubicBezTo>
                <a:cubicBezTo>
                  <a:pt x="2336" y="2754"/>
                  <a:pt x="2427" y="2699"/>
                  <a:pt x="2427" y="2627"/>
                </a:cubicBezTo>
                <a:cubicBezTo>
                  <a:pt x="2427" y="2609"/>
                  <a:pt x="2427" y="2609"/>
                  <a:pt x="2427" y="2591"/>
                </a:cubicBezTo>
                <a:cubicBezTo>
                  <a:pt x="2427" y="2572"/>
                  <a:pt x="2427" y="2572"/>
                  <a:pt x="2427" y="2572"/>
                </a:cubicBezTo>
                <a:cubicBezTo>
                  <a:pt x="2409" y="2536"/>
                  <a:pt x="2445" y="2500"/>
                  <a:pt x="2463" y="2536"/>
                </a:cubicBezTo>
                <a:lnTo>
                  <a:pt x="2463" y="2536"/>
                </a:lnTo>
                <a:lnTo>
                  <a:pt x="2553" y="2391"/>
                </a:lnTo>
                <a:cubicBezTo>
                  <a:pt x="2590" y="2337"/>
                  <a:pt x="2626" y="2283"/>
                  <a:pt x="2662" y="2210"/>
                </a:cubicBezTo>
                <a:cubicBezTo>
                  <a:pt x="2698" y="2084"/>
                  <a:pt x="2771" y="1975"/>
                  <a:pt x="2861" y="1884"/>
                </a:cubicBezTo>
                <a:cubicBezTo>
                  <a:pt x="2898" y="1848"/>
                  <a:pt x="2952" y="1812"/>
                  <a:pt x="3006" y="1812"/>
                </a:cubicBezTo>
                <a:cubicBezTo>
                  <a:pt x="3042" y="1794"/>
                  <a:pt x="3097" y="1794"/>
                  <a:pt x="3151" y="1812"/>
                </a:cubicBezTo>
                <a:cubicBezTo>
                  <a:pt x="3187" y="1812"/>
                  <a:pt x="3223" y="1830"/>
                  <a:pt x="3260" y="1812"/>
                </a:cubicBezTo>
                <a:cubicBezTo>
                  <a:pt x="3278" y="1794"/>
                  <a:pt x="3278" y="1758"/>
                  <a:pt x="3260" y="1721"/>
                </a:cubicBezTo>
                <a:cubicBezTo>
                  <a:pt x="3260" y="1631"/>
                  <a:pt x="3223" y="1540"/>
                  <a:pt x="3278" y="1468"/>
                </a:cubicBezTo>
                <a:cubicBezTo>
                  <a:pt x="3314" y="1432"/>
                  <a:pt x="3368" y="1413"/>
                  <a:pt x="3368" y="1359"/>
                </a:cubicBezTo>
                <a:cubicBezTo>
                  <a:pt x="3368" y="1305"/>
                  <a:pt x="3368" y="1250"/>
                  <a:pt x="3405" y="1196"/>
                </a:cubicBezTo>
                <a:cubicBezTo>
                  <a:pt x="3441" y="1106"/>
                  <a:pt x="3531" y="1051"/>
                  <a:pt x="3622" y="1069"/>
                </a:cubicBezTo>
                <a:cubicBezTo>
                  <a:pt x="3731" y="1087"/>
                  <a:pt x="3785" y="1196"/>
                  <a:pt x="3767" y="1287"/>
                </a:cubicBezTo>
                <a:cubicBezTo>
                  <a:pt x="3749" y="1341"/>
                  <a:pt x="3731" y="1377"/>
                  <a:pt x="3694" y="1413"/>
                </a:cubicBezTo>
                <a:cubicBezTo>
                  <a:pt x="3676" y="1432"/>
                  <a:pt x="3622" y="1468"/>
                  <a:pt x="3640" y="1486"/>
                </a:cubicBezTo>
                <a:cubicBezTo>
                  <a:pt x="3640" y="1504"/>
                  <a:pt x="3694" y="1522"/>
                  <a:pt x="3712" y="1540"/>
                </a:cubicBezTo>
                <a:cubicBezTo>
                  <a:pt x="3749" y="1558"/>
                  <a:pt x="3785" y="1595"/>
                  <a:pt x="3803" y="1631"/>
                </a:cubicBezTo>
                <a:cubicBezTo>
                  <a:pt x="3821" y="1649"/>
                  <a:pt x="3803" y="1667"/>
                  <a:pt x="3803" y="1685"/>
                </a:cubicBezTo>
                <a:cubicBezTo>
                  <a:pt x="3676" y="1776"/>
                  <a:pt x="3604" y="1902"/>
                  <a:pt x="3568" y="2047"/>
                </a:cubicBezTo>
                <a:cubicBezTo>
                  <a:pt x="3604" y="2047"/>
                  <a:pt x="3658" y="2047"/>
                  <a:pt x="3694" y="2047"/>
                </a:cubicBezTo>
                <a:cubicBezTo>
                  <a:pt x="3731" y="2047"/>
                  <a:pt x="3767" y="2065"/>
                  <a:pt x="3803" y="2084"/>
                </a:cubicBezTo>
                <a:cubicBezTo>
                  <a:pt x="3821" y="2084"/>
                  <a:pt x="3857" y="2102"/>
                  <a:pt x="3875" y="2084"/>
                </a:cubicBezTo>
                <a:cubicBezTo>
                  <a:pt x="3894" y="2047"/>
                  <a:pt x="3894" y="2029"/>
                  <a:pt x="3894" y="2011"/>
                </a:cubicBezTo>
                <a:cubicBezTo>
                  <a:pt x="3912" y="1975"/>
                  <a:pt x="3912" y="1939"/>
                  <a:pt x="3930" y="1921"/>
                </a:cubicBezTo>
                <a:cubicBezTo>
                  <a:pt x="3948" y="1848"/>
                  <a:pt x="4020" y="1812"/>
                  <a:pt x="4075" y="1830"/>
                </a:cubicBezTo>
                <a:cubicBezTo>
                  <a:pt x="4111" y="1830"/>
                  <a:pt x="4129" y="1848"/>
                  <a:pt x="4129" y="1884"/>
                </a:cubicBezTo>
                <a:cubicBezTo>
                  <a:pt x="4129" y="1921"/>
                  <a:pt x="4183" y="1957"/>
                  <a:pt x="4238" y="1957"/>
                </a:cubicBezTo>
                <a:cubicBezTo>
                  <a:pt x="4256" y="1957"/>
                  <a:pt x="4274" y="1921"/>
                  <a:pt x="4274" y="1902"/>
                </a:cubicBezTo>
                <a:cubicBezTo>
                  <a:pt x="4274" y="1884"/>
                  <a:pt x="4238" y="1866"/>
                  <a:pt x="4220" y="1866"/>
                </a:cubicBezTo>
                <a:cubicBezTo>
                  <a:pt x="4165" y="1812"/>
                  <a:pt x="4093" y="1739"/>
                  <a:pt x="4147" y="1667"/>
                </a:cubicBezTo>
                <a:cubicBezTo>
                  <a:pt x="4165" y="1613"/>
                  <a:pt x="4238" y="1576"/>
                  <a:pt x="4292" y="1558"/>
                </a:cubicBezTo>
                <a:cubicBezTo>
                  <a:pt x="4292" y="1558"/>
                  <a:pt x="4292" y="1540"/>
                  <a:pt x="4292" y="1522"/>
                </a:cubicBezTo>
                <a:cubicBezTo>
                  <a:pt x="4310" y="1468"/>
                  <a:pt x="4364" y="1432"/>
                  <a:pt x="4419" y="1413"/>
                </a:cubicBezTo>
                <a:cubicBezTo>
                  <a:pt x="4455" y="1395"/>
                  <a:pt x="4473" y="1395"/>
                  <a:pt x="4473" y="1341"/>
                </a:cubicBezTo>
                <a:cubicBezTo>
                  <a:pt x="4455" y="1305"/>
                  <a:pt x="4455" y="1250"/>
                  <a:pt x="4455" y="1214"/>
                </a:cubicBezTo>
                <a:cubicBezTo>
                  <a:pt x="4455" y="1160"/>
                  <a:pt x="4491" y="1124"/>
                  <a:pt x="4527" y="1087"/>
                </a:cubicBezTo>
                <a:cubicBezTo>
                  <a:pt x="4564" y="1069"/>
                  <a:pt x="4600" y="1069"/>
                  <a:pt x="4636" y="1051"/>
                </a:cubicBezTo>
                <a:cubicBezTo>
                  <a:pt x="4690" y="1033"/>
                  <a:pt x="4690" y="997"/>
                  <a:pt x="4708" y="961"/>
                </a:cubicBezTo>
                <a:cubicBezTo>
                  <a:pt x="4727" y="906"/>
                  <a:pt x="4763" y="870"/>
                  <a:pt x="4799" y="870"/>
                </a:cubicBezTo>
                <a:cubicBezTo>
                  <a:pt x="4853" y="834"/>
                  <a:pt x="4908" y="834"/>
                  <a:pt x="4962" y="870"/>
                </a:cubicBezTo>
                <a:cubicBezTo>
                  <a:pt x="4962" y="834"/>
                  <a:pt x="4980" y="798"/>
                  <a:pt x="4998" y="762"/>
                </a:cubicBezTo>
                <a:cubicBezTo>
                  <a:pt x="4998" y="725"/>
                  <a:pt x="5034" y="707"/>
                  <a:pt x="5071" y="725"/>
                </a:cubicBezTo>
                <a:lnTo>
                  <a:pt x="5234" y="816"/>
                </a:lnTo>
                <a:lnTo>
                  <a:pt x="5306" y="852"/>
                </a:lnTo>
                <a:lnTo>
                  <a:pt x="5306" y="852"/>
                </a:lnTo>
                <a:cubicBezTo>
                  <a:pt x="5288" y="816"/>
                  <a:pt x="5270" y="780"/>
                  <a:pt x="5270" y="743"/>
                </a:cubicBezTo>
                <a:cubicBezTo>
                  <a:pt x="5288" y="707"/>
                  <a:pt x="5288" y="653"/>
                  <a:pt x="5306" y="617"/>
                </a:cubicBezTo>
                <a:cubicBezTo>
                  <a:pt x="5324" y="580"/>
                  <a:pt x="5360" y="544"/>
                  <a:pt x="5397" y="526"/>
                </a:cubicBezTo>
                <a:cubicBezTo>
                  <a:pt x="5433" y="508"/>
                  <a:pt x="5505" y="562"/>
                  <a:pt x="5542" y="599"/>
                </a:cubicBezTo>
                <a:lnTo>
                  <a:pt x="5632" y="671"/>
                </a:lnTo>
                <a:cubicBezTo>
                  <a:pt x="5650" y="635"/>
                  <a:pt x="5686" y="580"/>
                  <a:pt x="5704" y="544"/>
                </a:cubicBezTo>
                <a:cubicBezTo>
                  <a:pt x="5686" y="526"/>
                  <a:pt x="5686" y="490"/>
                  <a:pt x="5704" y="472"/>
                </a:cubicBezTo>
                <a:lnTo>
                  <a:pt x="5777" y="399"/>
                </a:lnTo>
                <a:cubicBezTo>
                  <a:pt x="5849" y="327"/>
                  <a:pt x="5922" y="254"/>
                  <a:pt x="5976" y="164"/>
                </a:cubicBezTo>
                <a:cubicBezTo>
                  <a:pt x="5994" y="128"/>
                  <a:pt x="6030" y="128"/>
                  <a:pt x="6049" y="146"/>
                </a:cubicBezTo>
                <a:lnTo>
                  <a:pt x="6085" y="200"/>
                </a:lnTo>
                <a:cubicBezTo>
                  <a:pt x="6103" y="146"/>
                  <a:pt x="6139" y="91"/>
                  <a:pt x="6157" y="55"/>
                </a:cubicBezTo>
                <a:cubicBezTo>
                  <a:pt x="6157" y="19"/>
                  <a:pt x="6175" y="1"/>
                  <a:pt x="6212" y="19"/>
                </a:cubicBezTo>
                <a:cubicBezTo>
                  <a:pt x="6284" y="37"/>
                  <a:pt x="6320" y="91"/>
                  <a:pt x="6320" y="164"/>
                </a:cubicBezTo>
                <a:cubicBezTo>
                  <a:pt x="6320" y="218"/>
                  <a:pt x="6320" y="273"/>
                  <a:pt x="6338" y="327"/>
                </a:cubicBezTo>
                <a:cubicBezTo>
                  <a:pt x="6356" y="363"/>
                  <a:pt x="6411" y="381"/>
                  <a:pt x="6447" y="399"/>
                </a:cubicBezTo>
                <a:cubicBezTo>
                  <a:pt x="6465" y="417"/>
                  <a:pt x="6501" y="436"/>
                  <a:pt x="6519" y="490"/>
                </a:cubicBezTo>
                <a:cubicBezTo>
                  <a:pt x="6556" y="562"/>
                  <a:pt x="6538" y="635"/>
                  <a:pt x="6501" y="707"/>
                </a:cubicBezTo>
                <a:cubicBezTo>
                  <a:pt x="6483" y="762"/>
                  <a:pt x="6429" y="798"/>
                  <a:pt x="6393" y="834"/>
                </a:cubicBezTo>
                <a:lnTo>
                  <a:pt x="6574" y="888"/>
                </a:lnTo>
                <a:cubicBezTo>
                  <a:pt x="6592" y="888"/>
                  <a:pt x="6610" y="906"/>
                  <a:pt x="6610" y="925"/>
                </a:cubicBezTo>
                <a:lnTo>
                  <a:pt x="6592" y="1359"/>
                </a:lnTo>
                <a:cubicBezTo>
                  <a:pt x="6664" y="1359"/>
                  <a:pt x="6755" y="1377"/>
                  <a:pt x="6827" y="1413"/>
                </a:cubicBezTo>
                <a:cubicBezTo>
                  <a:pt x="6864" y="1432"/>
                  <a:pt x="6864" y="1468"/>
                  <a:pt x="6845" y="1486"/>
                </a:cubicBezTo>
                <a:lnTo>
                  <a:pt x="6773" y="1558"/>
                </a:lnTo>
                <a:cubicBezTo>
                  <a:pt x="6864" y="1649"/>
                  <a:pt x="6882" y="1776"/>
                  <a:pt x="6809" y="1884"/>
                </a:cubicBezTo>
                <a:cubicBezTo>
                  <a:pt x="6791" y="1902"/>
                  <a:pt x="6773" y="1921"/>
                  <a:pt x="6755" y="1921"/>
                </a:cubicBezTo>
                <a:cubicBezTo>
                  <a:pt x="6755" y="1921"/>
                  <a:pt x="6719" y="1939"/>
                  <a:pt x="6719" y="1957"/>
                </a:cubicBezTo>
                <a:cubicBezTo>
                  <a:pt x="6719" y="1975"/>
                  <a:pt x="6755" y="2011"/>
                  <a:pt x="6755" y="2011"/>
                </a:cubicBezTo>
                <a:cubicBezTo>
                  <a:pt x="6773" y="2047"/>
                  <a:pt x="6773" y="2065"/>
                  <a:pt x="6773" y="2084"/>
                </a:cubicBezTo>
                <a:cubicBezTo>
                  <a:pt x="6791" y="2138"/>
                  <a:pt x="6809" y="2192"/>
                  <a:pt x="6809" y="2246"/>
                </a:cubicBezTo>
                <a:cubicBezTo>
                  <a:pt x="6864" y="2246"/>
                  <a:pt x="6936" y="2301"/>
                  <a:pt x="6936" y="2373"/>
                </a:cubicBezTo>
                <a:cubicBezTo>
                  <a:pt x="6936" y="2446"/>
                  <a:pt x="6936" y="2536"/>
                  <a:pt x="6900" y="2609"/>
                </a:cubicBezTo>
                <a:cubicBezTo>
                  <a:pt x="6882" y="2645"/>
                  <a:pt x="6845" y="2681"/>
                  <a:pt x="6827" y="2717"/>
                </a:cubicBezTo>
                <a:cubicBezTo>
                  <a:pt x="6827" y="2717"/>
                  <a:pt x="6791" y="2735"/>
                  <a:pt x="6791" y="2754"/>
                </a:cubicBezTo>
                <a:lnTo>
                  <a:pt x="6791" y="2754"/>
                </a:lnTo>
                <a:cubicBezTo>
                  <a:pt x="6827" y="2735"/>
                  <a:pt x="6864" y="2772"/>
                  <a:pt x="6864" y="2808"/>
                </a:cubicBezTo>
                <a:lnTo>
                  <a:pt x="6845" y="2844"/>
                </a:lnTo>
                <a:cubicBezTo>
                  <a:pt x="6827" y="2880"/>
                  <a:pt x="6809" y="2917"/>
                  <a:pt x="6791" y="2953"/>
                </a:cubicBezTo>
                <a:cubicBezTo>
                  <a:pt x="6827" y="2971"/>
                  <a:pt x="6864" y="2989"/>
                  <a:pt x="6882" y="3025"/>
                </a:cubicBezTo>
                <a:cubicBezTo>
                  <a:pt x="6918" y="3080"/>
                  <a:pt x="6936" y="3152"/>
                  <a:pt x="6918" y="3224"/>
                </a:cubicBezTo>
                <a:cubicBezTo>
                  <a:pt x="6900" y="3297"/>
                  <a:pt x="6882" y="3351"/>
                  <a:pt x="6864" y="3405"/>
                </a:cubicBezTo>
                <a:cubicBezTo>
                  <a:pt x="6827" y="3460"/>
                  <a:pt x="6791" y="3496"/>
                  <a:pt x="6737" y="3514"/>
                </a:cubicBezTo>
                <a:cubicBezTo>
                  <a:pt x="6719" y="3514"/>
                  <a:pt x="6701" y="3514"/>
                  <a:pt x="6701" y="3550"/>
                </a:cubicBezTo>
                <a:cubicBezTo>
                  <a:pt x="6701" y="3568"/>
                  <a:pt x="6737" y="3587"/>
                  <a:pt x="6737" y="3605"/>
                </a:cubicBezTo>
                <a:cubicBezTo>
                  <a:pt x="6773" y="3641"/>
                  <a:pt x="6791" y="3677"/>
                  <a:pt x="6809" y="3731"/>
                </a:cubicBezTo>
                <a:cubicBezTo>
                  <a:pt x="6827" y="3822"/>
                  <a:pt x="6791" y="3913"/>
                  <a:pt x="6737" y="3985"/>
                </a:cubicBezTo>
                <a:cubicBezTo>
                  <a:pt x="6719" y="4021"/>
                  <a:pt x="6664" y="4094"/>
                  <a:pt x="6664" y="4166"/>
                </a:cubicBezTo>
                <a:cubicBezTo>
                  <a:pt x="6737" y="4148"/>
                  <a:pt x="6809" y="4094"/>
                  <a:pt x="6882" y="4076"/>
                </a:cubicBezTo>
                <a:cubicBezTo>
                  <a:pt x="6972" y="4076"/>
                  <a:pt x="7063" y="4130"/>
                  <a:pt x="7081" y="4220"/>
                </a:cubicBezTo>
                <a:cubicBezTo>
                  <a:pt x="7117" y="4311"/>
                  <a:pt x="7081" y="4420"/>
                  <a:pt x="7008" y="4474"/>
                </a:cubicBezTo>
                <a:cubicBezTo>
                  <a:pt x="6936" y="4528"/>
                  <a:pt x="6864" y="4546"/>
                  <a:pt x="6773" y="4528"/>
                </a:cubicBezTo>
                <a:cubicBezTo>
                  <a:pt x="6773" y="4583"/>
                  <a:pt x="6827" y="4637"/>
                  <a:pt x="6864" y="4673"/>
                </a:cubicBezTo>
                <a:cubicBezTo>
                  <a:pt x="6936" y="4727"/>
                  <a:pt x="6990" y="4800"/>
                  <a:pt x="7026" y="4890"/>
                </a:cubicBezTo>
                <a:cubicBezTo>
                  <a:pt x="7063" y="5017"/>
                  <a:pt x="7045" y="5162"/>
                  <a:pt x="6990" y="5271"/>
                </a:cubicBezTo>
                <a:cubicBezTo>
                  <a:pt x="7063" y="5307"/>
                  <a:pt x="7117" y="5379"/>
                  <a:pt x="7117" y="5470"/>
                </a:cubicBezTo>
                <a:cubicBezTo>
                  <a:pt x="7117" y="5597"/>
                  <a:pt x="7026" y="5669"/>
                  <a:pt x="6954" y="5760"/>
                </a:cubicBezTo>
                <a:cubicBezTo>
                  <a:pt x="6918" y="5778"/>
                  <a:pt x="6900" y="5832"/>
                  <a:pt x="6882" y="5886"/>
                </a:cubicBezTo>
                <a:cubicBezTo>
                  <a:pt x="6882" y="5923"/>
                  <a:pt x="6918" y="5941"/>
                  <a:pt x="6954" y="5959"/>
                </a:cubicBezTo>
                <a:cubicBezTo>
                  <a:pt x="7045" y="6013"/>
                  <a:pt x="7135" y="6068"/>
                  <a:pt x="7117" y="6194"/>
                </a:cubicBezTo>
                <a:cubicBezTo>
                  <a:pt x="7117" y="6249"/>
                  <a:pt x="7081" y="6285"/>
                  <a:pt x="7081" y="6339"/>
                </a:cubicBezTo>
                <a:cubicBezTo>
                  <a:pt x="7063" y="6394"/>
                  <a:pt x="7081" y="6430"/>
                  <a:pt x="7099" y="6430"/>
                </a:cubicBezTo>
                <a:cubicBezTo>
                  <a:pt x="7135" y="6448"/>
                  <a:pt x="7153" y="6484"/>
                  <a:pt x="7117" y="6520"/>
                </a:cubicBezTo>
                <a:cubicBezTo>
                  <a:pt x="6972" y="6647"/>
                  <a:pt x="6864" y="6810"/>
                  <a:pt x="6809" y="7009"/>
                </a:cubicBezTo>
                <a:cubicBezTo>
                  <a:pt x="6773" y="7136"/>
                  <a:pt x="6737" y="7245"/>
                  <a:pt x="6719" y="7353"/>
                </a:cubicBezTo>
                <a:lnTo>
                  <a:pt x="6737" y="7371"/>
                </a:lnTo>
                <a:cubicBezTo>
                  <a:pt x="6791" y="7390"/>
                  <a:pt x="6827" y="7408"/>
                  <a:pt x="6882" y="7408"/>
                </a:cubicBezTo>
                <a:cubicBezTo>
                  <a:pt x="6954" y="7426"/>
                  <a:pt x="7026" y="7480"/>
                  <a:pt x="7099" y="7534"/>
                </a:cubicBezTo>
                <a:cubicBezTo>
                  <a:pt x="7117" y="7553"/>
                  <a:pt x="7135" y="7589"/>
                  <a:pt x="7153" y="7607"/>
                </a:cubicBezTo>
                <a:cubicBezTo>
                  <a:pt x="7280" y="7371"/>
                  <a:pt x="7425" y="7154"/>
                  <a:pt x="7588" y="6937"/>
                </a:cubicBezTo>
                <a:cubicBezTo>
                  <a:pt x="7642" y="6864"/>
                  <a:pt x="7715" y="6792"/>
                  <a:pt x="7769" y="6738"/>
                </a:cubicBezTo>
                <a:cubicBezTo>
                  <a:pt x="7841" y="6665"/>
                  <a:pt x="7914" y="6611"/>
                  <a:pt x="8004" y="6538"/>
                </a:cubicBezTo>
                <a:cubicBezTo>
                  <a:pt x="8113" y="6430"/>
                  <a:pt x="8258" y="6339"/>
                  <a:pt x="8403" y="6267"/>
                </a:cubicBezTo>
                <a:cubicBezTo>
                  <a:pt x="8475" y="6249"/>
                  <a:pt x="8566" y="6249"/>
                  <a:pt x="8656" y="6267"/>
                </a:cubicBezTo>
                <a:cubicBezTo>
                  <a:pt x="8693" y="6285"/>
                  <a:pt x="8747" y="6285"/>
                  <a:pt x="8783" y="6303"/>
                </a:cubicBezTo>
                <a:cubicBezTo>
                  <a:pt x="8801" y="6303"/>
                  <a:pt x="8837" y="6285"/>
                  <a:pt x="8856" y="6285"/>
                </a:cubicBezTo>
                <a:cubicBezTo>
                  <a:pt x="8946" y="6249"/>
                  <a:pt x="9019" y="6194"/>
                  <a:pt x="9073" y="6104"/>
                </a:cubicBezTo>
                <a:cubicBezTo>
                  <a:pt x="9182" y="5977"/>
                  <a:pt x="9345" y="5742"/>
                  <a:pt x="9526" y="5778"/>
                </a:cubicBezTo>
                <a:cubicBezTo>
                  <a:pt x="9598" y="5742"/>
                  <a:pt x="9689" y="5760"/>
                  <a:pt x="9743" y="5832"/>
                </a:cubicBezTo>
                <a:cubicBezTo>
                  <a:pt x="9761" y="5850"/>
                  <a:pt x="9761" y="5886"/>
                  <a:pt x="9779" y="5923"/>
                </a:cubicBezTo>
                <a:cubicBezTo>
                  <a:pt x="9797" y="5905"/>
                  <a:pt x="9815" y="5905"/>
                  <a:pt x="9833" y="5886"/>
                </a:cubicBezTo>
                <a:lnTo>
                  <a:pt x="9833" y="5850"/>
                </a:lnTo>
                <a:cubicBezTo>
                  <a:pt x="9779" y="5814"/>
                  <a:pt x="9761" y="5760"/>
                  <a:pt x="9761" y="5705"/>
                </a:cubicBezTo>
                <a:cubicBezTo>
                  <a:pt x="9761" y="5633"/>
                  <a:pt x="9761" y="5579"/>
                  <a:pt x="9797" y="5506"/>
                </a:cubicBezTo>
                <a:cubicBezTo>
                  <a:pt x="9815" y="5452"/>
                  <a:pt x="9852" y="5379"/>
                  <a:pt x="9906" y="5343"/>
                </a:cubicBezTo>
                <a:cubicBezTo>
                  <a:pt x="9942" y="5325"/>
                  <a:pt x="9978" y="5325"/>
                  <a:pt x="10033" y="5325"/>
                </a:cubicBezTo>
                <a:cubicBezTo>
                  <a:pt x="10015" y="5289"/>
                  <a:pt x="10015" y="5253"/>
                  <a:pt x="10033" y="5198"/>
                </a:cubicBezTo>
                <a:lnTo>
                  <a:pt x="10033" y="5162"/>
                </a:lnTo>
                <a:cubicBezTo>
                  <a:pt x="10033" y="5126"/>
                  <a:pt x="10069" y="5126"/>
                  <a:pt x="10105" y="5144"/>
                </a:cubicBezTo>
                <a:lnTo>
                  <a:pt x="10105" y="5144"/>
                </a:lnTo>
                <a:lnTo>
                  <a:pt x="10105" y="5090"/>
                </a:lnTo>
                <a:cubicBezTo>
                  <a:pt x="10087" y="5053"/>
                  <a:pt x="10087" y="5017"/>
                  <a:pt x="10087" y="4963"/>
                </a:cubicBezTo>
                <a:cubicBezTo>
                  <a:pt x="10087" y="4890"/>
                  <a:pt x="10123" y="4800"/>
                  <a:pt x="10178" y="4746"/>
                </a:cubicBezTo>
                <a:cubicBezTo>
                  <a:pt x="10214" y="4691"/>
                  <a:pt x="10286" y="4655"/>
                  <a:pt x="10341" y="4691"/>
                </a:cubicBezTo>
                <a:cubicBezTo>
                  <a:pt x="10359" y="4637"/>
                  <a:pt x="10395" y="4601"/>
                  <a:pt x="10431" y="4565"/>
                </a:cubicBezTo>
                <a:lnTo>
                  <a:pt x="10485" y="4510"/>
                </a:lnTo>
                <a:cubicBezTo>
                  <a:pt x="10485" y="4510"/>
                  <a:pt x="10540" y="4492"/>
                  <a:pt x="10540" y="4474"/>
                </a:cubicBezTo>
                <a:cubicBezTo>
                  <a:pt x="10540" y="4456"/>
                  <a:pt x="10540" y="4438"/>
                  <a:pt x="10522" y="4438"/>
                </a:cubicBezTo>
                <a:cubicBezTo>
                  <a:pt x="10522" y="4420"/>
                  <a:pt x="10504" y="4402"/>
                  <a:pt x="10504" y="4383"/>
                </a:cubicBezTo>
                <a:cubicBezTo>
                  <a:pt x="10485" y="4257"/>
                  <a:pt x="10558" y="4130"/>
                  <a:pt x="10685" y="4112"/>
                </a:cubicBezTo>
                <a:cubicBezTo>
                  <a:pt x="10667" y="4076"/>
                  <a:pt x="10667" y="4039"/>
                  <a:pt x="10648" y="4003"/>
                </a:cubicBezTo>
                <a:cubicBezTo>
                  <a:pt x="10648" y="3985"/>
                  <a:pt x="10667" y="3949"/>
                  <a:pt x="10703" y="3949"/>
                </a:cubicBezTo>
                <a:cubicBezTo>
                  <a:pt x="10775" y="3949"/>
                  <a:pt x="10866" y="3967"/>
                  <a:pt x="10938" y="4021"/>
                </a:cubicBezTo>
                <a:cubicBezTo>
                  <a:pt x="11011" y="3876"/>
                  <a:pt x="11065" y="3750"/>
                  <a:pt x="11119" y="3623"/>
                </a:cubicBezTo>
                <a:cubicBezTo>
                  <a:pt x="11137" y="3605"/>
                  <a:pt x="11155" y="3587"/>
                  <a:pt x="11174" y="3587"/>
                </a:cubicBezTo>
                <a:lnTo>
                  <a:pt x="11355" y="3641"/>
                </a:lnTo>
                <a:cubicBezTo>
                  <a:pt x="11337" y="3587"/>
                  <a:pt x="11318" y="3532"/>
                  <a:pt x="11318" y="3460"/>
                </a:cubicBezTo>
                <a:cubicBezTo>
                  <a:pt x="11318" y="3387"/>
                  <a:pt x="11355" y="3315"/>
                  <a:pt x="11409" y="3261"/>
                </a:cubicBezTo>
                <a:cubicBezTo>
                  <a:pt x="11445" y="3243"/>
                  <a:pt x="11481" y="3224"/>
                  <a:pt x="11518" y="3206"/>
                </a:cubicBezTo>
                <a:cubicBezTo>
                  <a:pt x="11554" y="3206"/>
                  <a:pt x="11608" y="3224"/>
                  <a:pt x="11644" y="3206"/>
                </a:cubicBezTo>
                <a:cubicBezTo>
                  <a:pt x="11681" y="3170"/>
                  <a:pt x="11717" y="3134"/>
                  <a:pt x="11735" y="3080"/>
                </a:cubicBezTo>
                <a:cubicBezTo>
                  <a:pt x="11771" y="3025"/>
                  <a:pt x="11826" y="2989"/>
                  <a:pt x="11898" y="2989"/>
                </a:cubicBezTo>
                <a:cubicBezTo>
                  <a:pt x="11934" y="2989"/>
                  <a:pt x="11952" y="3025"/>
                  <a:pt x="11934" y="3043"/>
                </a:cubicBezTo>
                <a:cubicBezTo>
                  <a:pt x="11934" y="3098"/>
                  <a:pt x="11934" y="3152"/>
                  <a:pt x="11916" y="3206"/>
                </a:cubicBezTo>
                <a:lnTo>
                  <a:pt x="11988" y="3188"/>
                </a:lnTo>
                <a:cubicBezTo>
                  <a:pt x="12007" y="3188"/>
                  <a:pt x="12043" y="3206"/>
                  <a:pt x="12043" y="3243"/>
                </a:cubicBezTo>
                <a:cubicBezTo>
                  <a:pt x="12043" y="3333"/>
                  <a:pt x="12061" y="3442"/>
                  <a:pt x="12097" y="3532"/>
                </a:cubicBezTo>
                <a:cubicBezTo>
                  <a:pt x="12115" y="3568"/>
                  <a:pt x="12115" y="3587"/>
                  <a:pt x="12133" y="3623"/>
                </a:cubicBezTo>
                <a:cubicBezTo>
                  <a:pt x="12151" y="3659"/>
                  <a:pt x="12133" y="3695"/>
                  <a:pt x="12115" y="3695"/>
                </a:cubicBezTo>
                <a:lnTo>
                  <a:pt x="12115" y="3840"/>
                </a:lnTo>
                <a:lnTo>
                  <a:pt x="12242" y="3822"/>
                </a:lnTo>
                <a:cubicBezTo>
                  <a:pt x="12278" y="3804"/>
                  <a:pt x="12351" y="3786"/>
                  <a:pt x="12387" y="3822"/>
                </a:cubicBezTo>
                <a:cubicBezTo>
                  <a:pt x="12423" y="3858"/>
                  <a:pt x="12423" y="3894"/>
                  <a:pt x="12423" y="3949"/>
                </a:cubicBezTo>
                <a:cubicBezTo>
                  <a:pt x="12423" y="3985"/>
                  <a:pt x="12405" y="4021"/>
                  <a:pt x="12405" y="4057"/>
                </a:cubicBezTo>
                <a:cubicBezTo>
                  <a:pt x="12387" y="4112"/>
                  <a:pt x="12351" y="4130"/>
                  <a:pt x="12314" y="4148"/>
                </a:cubicBezTo>
                <a:lnTo>
                  <a:pt x="12586" y="4148"/>
                </a:lnTo>
                <a:cubicBezTo>
                  <a:pt x="12622" y="4148"/>
                  <a:pt x="12640" y="4184"/>
                  <a:pt x="12640" y="4202"/>
                </a:cubicBezTo>
                <a:cubicBezTo>
                  <a:pt x="12640" y="4239"/>
                  <a:pt x="12622" y="4275"/>
                  <a:pt x="12622" y="4311"/>
                </a:cubicBezTo>
                <a:cubicBezTo>
                  <a:pt x="12677" y="4329"/>
                  <a:pt x="12731" y="4347"/>
                  <a:pt x="12767" y="4383"/>
                </a:cubicBezTo>
                <a:cubicBezTo>
                  <a:pt x="12785" y="4420"/>
                  <a:pt x="12803" y="4474"/>
                  <a:pt x="12803" y="4510"/>
                </a:cubicBezTo>
                <a:cubicBezTo>
                  <a:pt x="12803" y="4565"/>
                  <a:pt x="12785" y="4601"/>
                  <a:pt x="12822" y="4619"/>
                </a:cubicBezTo>
                <a:cubicBezTo>
                  <a:pt x="12840" y="4655"/>
                  <a:pt x="12876" y="4691"/>
                  <a:pt x="12894" y="4709"/>
                </a:cubicBezTo>
                <a:cubicBezTo>
                  <a:pt x="12930" y="4764"/>
                  <a:pt x="12930" y="4800"/>
                  <a:pt x="12912" y="4854"/>
                </a:cubicBezTo>
                <a:cubicBezTo>
                  <a:pt x="12894" y="4890"/>
                  <a:pt x="12858" y="4927"/>
                  <a:pt x="12822" y="4963"/>
                </a:cubicBezTo>
                <a:cubicBezTo>
                  <a:pt x="12803" y="4999"/>
                  <a:pt x="12822" y="5035"/>
                  <a:pt x="12858" y="5053"/>
                </a:cubicBezTo>
                <a:cubicBezTo>
                  <a:pt x="12894" y="5108"/>
                  <a:pt x="12912" y="5162"/>
                  <a:pt x="12894" y="5216"/>
                </a:cubicBezTo>
                <a:cubicBezTo>
                  <a:pt x="12894" y="5216"/>
                  <a:pt x="12894" y="5235"/>
                  <a:pt x="12894" y="5253"/>
                </a:cubicBezTo>
                <a:cubicBezTo>
                  <a:pt x="12948" y="5289"/>
                  <a:pt x="12985" y="5343"/>
                  <a:pt x="12985" y="5398"/>
                </a:cubicBezTo>
                <a:cubicBezTo>
                  <a:pt x="12985" y="5488"/>
                  <a:pt x="12894" y="5524"/>
                  <a:pt x="12822" y="5542"/>
                </a:cubicBezTo>
                <a:cubicBezTo>
                  <a:pt x="12785" y="5542"/>
                  <a:pt x="12749" y="5542"/>
                  <a:pt x="12749" y="5561"/>
                </a:cubicBezTo>
                <a:cubicBezTo>
                  <a:pt x="12731" y="5579"/>
                  <a:pt x="12749" y="5597"/>
                  <a:pt x="12767" y="5615"/>
                </a:cubicBezTo>
                <a:cubicBezTo>
                  <a:pt x="12803" y="5651"/>
                  <a:pt x="12858" y="5651"/>
                  <a:pt x="12894" y="5597"/>
                </a:cubicBezTo>
                <a:cubicBezTo>
                  <a:pt x="12912" y="5579"/>
                  <a:pt x="12930" y="5579"/>
                  <a:pt x="12966" y="5579"/>
                </a:cubicBezTo>
                <a:cubicBezTo>
                  <a:pt x="13021" y="5597"/>
                  <a:pt x="13057" y="5651"/>
                  <a:pt x="13057" y="5724"/>
                </a:cubicBezTo>
                <a:cubicBezTo>
                  <a:pt x="13057" y="5760"/>
                  <a:pt x="13039" y="5796"/>
                  <a:pt x="13039" y="5814"/>
                </a:cubicBezTo>
                <a:cubicBezTo>
                  <a:pt x="13039" y="5850"/>
                  <a:pt x="13021" y="5868"/>
                  <a:pt x="13039" y="5905"/>
                </a:cubicBezTo>
                <a:cubicBezTo>
                  <a:pt x="13057" y="5923"/>
                  <a:pt x="13075" y="5923"/>
                  <a:pt x="13111" y="5923"/>
                </a:cubicBezTo>
                <a:cubicBezTo>
                  <a:pt x="13148" y="5923"/>
                  <a:pt x="13184" y="5941"/>
                  <a:pt x="13220" y="5941"/>
                </a:cubicBezTo>
                <a:cubicBezTo>
                  <a:pt x="13256" y="5959"/>
                  <a:pt x="13292" y="5977"/>
                  <a:pt x="13310" y="6013"/>
                </a:cubicBezTo>
                <a:cubicBezTo>
                  <a:pt x="13365" y="5868"/>
                  <a:pt x="13347" y="5724"/>
                  <a:pt x="13292" y="5579"/>
                </a:cubicBezTo>
                <a:cubicBezTo>
                  <a:pt x="13274" y="5561"/>
                  <a:pt x="13292" y="5542"/>
                  <a:pt x="13292" y="5524"/>
                </a:cubicBezTo>
                <a:cubicBezTo>
                  <a:pt x="13329" y="5506"/>
                  <a:pt x="13383" y="5488"/>
                  <a:pt x="13419" y="5488"/>
                </a:cubicBezTo>
                <a:lnTo>
                  <a:pt x="13528" y="5488"/>
                </a:lnTo>
                <a:cubicBezTo>
                  <a:pt x="13546" y="5488"/>
                  <a:pt x="13528" y="5416"/>
                  <a:pt x="13510" y="5398"/>
                </a:cubicBezTo>
                <a:cubicBezTo>
                  <a:pt x="13492" y="5361"/>
                  <a:pt x="13473" y="5307"/>
                  <a:pt x="13492" y="5253"/>
                </a:cubicBezTo>
                <a:cubicBezTo>
                  <a:pt x="13528" y="5162"/>
                  <a:pt x="13618" y="5108"/>
                  <a:pt x="13709" y="5126"/>
                </a:cubicBezTo>
                <a:cubicBezTo>
                  <a:pt x="13818" y="5162"/>
                  <a:pt x="13872" y="5253"/>
                  <a:pt x="13872" y="5361"/>
                </a:cubicBezTo>
                <a:cubicBezTo>
                  <a:pt x="13854" y="5416"/>
                  <a:pt x="13836" y="5470"/>
                  <a:pt x="13818" y="5506"/>
                </a:cubicBezTo>
                <a:cubicBezTo>
                  <a:pt x="13781" y="5561"/>
                  <a:pt x="13818" y="5597"/>
                  <a:pt x="13836" y="5651"/>
                </a:cubicBezTo>
                <a:cubicBezTo>
                  <a:pt x="13854" y="5742"/>
                  <a:pt x="13781" y="5814"/>
                  <a:pt x="13727" y="5868"/>
                </a:cubicBezTo>
                <a:cubicBezTo>
                  <a:pt x="13727" y="5905"/>
                  <a:pt x="13691" y="5923"/>
                  <a:pt x="13709" y="5959"/>
                </a:cubicBezTo>
                <a:cubicBezTo>
                  <a:pt x="13727" y="5977"/>
                  <a:pt x="13781" y="5995"/>
                  <a:pt x="13799" y="6013"/>
                </a:cubicBezTo>
                <a:cubicBezTo>
                  <a:pt x="13854" y="6013"/>
                  <a:pt x="13890" y="6031"/>
                  <a:pt x="13944" y="6068"/>
                </a:cubicBezTo>
                <a:cubicBezTo>
                  <a:pt x="13981" y="6104"/>
                  <a:pt x="13999" y="6158"/>
                  <a:pt x="14017" y="6194"/>
                </a:cubicBezTo>
                <a:cubicBezTo>
                  <a:pt x="14053" y="6321"/>
                  <a:pt x="14071" y="6466"/>
                  <a:pt x="14053" y="6593"/>
                </a:cubicBezTo>
                <a:cubicBezTo>
                  <a:pt x="14053" y="6665"/>
                  <a:pt x="14053" y="6738"/>
                  <a:pt x="14053" y="6810"/>
                </a:cubicBezTo>
                <a:cubicBezTo>
                  <a:pt x="14053" y="6864"/>
                  <a:pt x="14053" y="6919"/>
                  <a:pt x="14071" y="6955"/>
                </a:cubicBezTo>
                <a:lnTo>
                  <a:pt x="14071" y="6955"/>
                </a:lnTo>
                <a:cubicBezTo>
                  <a:pt x="14107" y="6955"/>
                  <a:pt x="14125" y="6991"/>
                  <a:pt x="14107" y="7009"/>
                </a:cubicBezTo>
                <a:cubicBezTo>
                  <a:pt x="14089" y="7009"/>
                  <a:pt x="14089" y="7027"/>
                  <a:pt x="14071" y="7027"/>
                </a:cubicBezTo>
                <a:cubicBezTo>
                  <a:pt x="14071" y="7046"/>
                  <a:pt x="14071" y="7064"/>
                  <a:pt x="14053" y="7064"/>
                </a:cubicBezTo>
                <a:cubicBezTo>
                  <a:pt x="14053" y="7136"/>
                  <a:pt x="14071" y="7208"/>
                  <a:pt x="14125" y="7263"/>
                </a:cubicBezTo>
                <a:cubicBezTo>
                  <a:pt x="14216" y="7335"/>
                  <a:pt x="14270" y="7444"/>
                  <a:pt x="14288" y="7553"/>
                </a:cubicBezTo>
                <a:cubicBezTo>
                  <a:pt x="14288" y="7661"/>
                  <a:pt x="14216" y="7770"/>
                  <a:pt x="14216" y="7879"/>
                </a:cubicBezTo>
                <a:cubicBezTo>
                  <a:pt x="14234" y="8005"/>
                  <a:pt x="14307" y="8114"/>
                  <a:pt x="14397" y="8186"/>
                </a:cubicBezTo>
                <a:cubicBezTo>
                  <a:pt x="14451" y="8223"/>
                  <a:pt x="14488" y="8277"/>
                  <a:pt x="14524" y="8349"/>
                </a:cubicBezTo>
                <a:cubicBezTo>
                  <a:pt x="14524" y="8386"/>
                  <a:pt x="14524" y="8440"/>
                  <a:pt x="14506" y="8476"/>
                </a:cubicBezTo>
                <a:cubicBezTo>
                  <a:pt x="14542" y="8494"/>
                  <a:pt x="14578" y="8530"/>
                  <a:pt x="14596" y="8585"/>
                </a:cubicBezTo>
                <a:cubicBezTo>
                  <a:pt x="14632" y="8657"/>
                  <a:pt x="14614" y="8730"/>
                  <a:pt x="14560" y="8784"/>
                </a:cubicBezTo>
                <a:cubicBezTo>
                  <a:pt x="14524" y="8838"/>
                  <a:pt x="14470" y="8893"/>
                  <a:pt x="14488" y="8947"/>
                </a:cubicBezTo>
                <a:cubicBezTo>
                  <a:pt x="14506" y="8983"/>
                  <a:pt x="14524" y="9019"/>
                  <a:pt x="14560" y="9056"/>
                </a:cubicBezTo>
                <a:cubicBezTo>
                  <a:pt x="14578" y="9110"/>
                  <a:pt x="14614" y="9146"/>
                  <a:pt x="14632" y="9182"/>
                </a:cubicBezTo>
                <a:cubicBezTo>
                  <a:pt x="14669" y="9237"/>
                  <a:pt x="14669" y="9237"/>
                  <a:pt x="14687" y="9255"/>
                </a:cubicBezTo>
                <a:lnTo>
                  <a:pt x="14705" y="9255"/>
                </a:lnTo>
                <a:cubicBezTo>
                  <a:pt x="14741" y="9237"/>
                  <a:pt x="14795" y="9237"/>
                  <a:pt x="14832" y="9273"/>
                </a:cubicBezTo>
                <a:cubicBezTo>
                  <a:pt x="14868" y="9327"/>
                  <a:pt x="14886" y="9400"/>
                  <a:pt x="14832" y="9472"/>
                </a:cubicBezTo>
                <a:cubicBezTo>
                  <a:pt x="14814" y="9508"/>
                  <a:pt x="14723" y="9581"/>
                  <a:pt x="14777" y="9635"/>
                </a:cubicBezTo>
                <a:cubicBezTo>
                  <a:pt x="14832" y="9689"/>
                  <a:pt x="14904" y="9653"/>
                  <a:pt x="14940" y="9617"/>
                </a:cubicBezTo>
                <a:cubicBezTo>
                  <a:pt x="15103" y="9508"/>
                  <a:pt x="15230" y="9364"/>
                  <a:pt x="15321" y="9182"/>
                </a:cubicBezTo>
                <a:cubicBezTo>
                  <a:pt x="15321" y="9164"/>
                  <a:pt x="15357" y="9146"/>
                  <a:pt x="15375" y="9164"/>
                </a:cubicBezTo>
                <a:cubicBezTo>
                  <a:pt x="15429" y="9164"/>
                  <a:pt x="15484" y="9164"/>
                  <a:pt x="15538" y="9128"/>
                </a:cubicBezTo>
                <a:lnTo>
                  <a:pt x="15556" y="9128"/>
                </a:lnTo>
                <a:cubicBezTo>
                  <a:pt x="15610" y="9092"/>
                  <a:pt x="15683" y="9146"/>
                  <a:pt x="15647" y="9201"/>
                </a:cubicBezTo>
                <a:cubicBezTo>
                  <a:pt x="15647" y="9201"/>
                  <a:pt x="15647" y="9219"/>
                  <a:pt x="15647" y="9219"/>
                </a:cubicBezTo>
                <a:cubicBezTo>
                  <a:pt x="15647" y="9255"/>
                  <a:pt x="15647" y="9273"/>
                  <a:pt x="15683" y="9291"/>
                </a:cubicBezTo>
                <a:cubicBezTo>
                  <a:pt x="15701" y="9309"/>
                  <a:pt x="15719" y="9327"/>
                  <a:pt x="15737" y="9345"/>
                </a:cubicBezTo>
                <a:cubicBezTo>
                  <a:pt x="15755" y="9382"/>
                  <a:pt x="15755" y="9400"/>
                  <a:pt x="15737" y="9436"/>
                </a:cubicBezTo>
                <a:cubicBezTo>
                  <a:pt x="15719" y="9472"/>
                  <a:pt x="15683" y="9527"/>
                  <a:pt x="15647" y="9563"/>
                </a:cubicBezTo>
                <a:cubicBezTo>
                  <a:pt x="15647" y="9563"/>
                  <a:pt x="15610" y="9581"/>
                  <a:pt x="15610" y="9599"/>
                </a:cubicBezTo>
                <a:cubicBezTo>
                  <a:pt x="15610" y="9617"/>
                  <a:pt x="15610" y="9635"/>
                  <a:pt x="15629" y="9653"/>
                </a:cubicBezTo>
                <a:cubicBezTo>
                  <a:pt x="15647" y="9671"/>
                  <a:pt x="15647" y="9708"/>
                  <a:pt x="15665" y="9726"/>
                </a:cubicBezTo>
                <a:cubicBezTo>
                  <a:pt x="15665" y="9708"/>
                  <a:pt x="15665" y="9689"/>
                  <a:pt x="15683" y="9689"/>
                </a:cubicBezTo>
                <a:lnTo>
                  <a:pt x="15936" y="9563"/>
                </a:lnTo>
                <a:lnTo>
                  <a:pt x="16045" y="9508"/>
                </a:lnTo>
                <a:cubicBezTo>
                  <a:pt x="16063" y="9490"/>
                  <a:pt x="16081" y="9490"/>
                  <a:pt x="16099" y="9472"/>
                </a:cubicBezTo>
                <a:lnTo>
                  <a:pt x="16117" y="9472"/>
                </a:lnTo>
                <a:lnTo>
                  <a:pt x="16117" y="9472"/>
                </a:lnTo>
                <a:cubicBezTo>
                  <a:pt x="16117" y="9418"/>
                  <a:pt x="16154" y="9400"/>
                  <a:pt x="16190" y="9400"/>
                </a:cubicBezTo>
                <a:cubicBezTo>
                  <a:pt x="16280" y="9418"/>
                  <a:pt x="16371" y="9472"/>
                  <a:pt x="16425" y="9563"/>
                </a:cubicBezTo>
                <a:cubicBezTo>
                  <a:pt x="16462" y="9599"/>
                  <a:pt x="16480" y="9653"/>
                  <a:pt x="16462" y="9708"/>
                </a:cubicBezTo>
                <a:cubicBezTo>
                  <a:pt x="16534" y="9708"/>
                  <a:pt x="16588" y="9726"/>
                  <a:pt x="16643" y="9780"/>
                </a:cubicBezTo>
                <a:cubicBezTo>
                  <a:pt x="16679" y="9816"/>
                  <a:pt x="16697" y="9871"/>
                  <a:pt x="16697" y="9925"/>
                </a:cubicBezTo>
                <a:cubicBezTo>
                  <a:pt x="16697" y="9961"/>
                  <a:pt x="16697" y="10015"/>
                  <a:pt x="16697" y="10070"/>
                </a:cubicBezTo>
                <a:cubicBezTo>
                  <a:pt x="16715" y="10124"/>
                  <a:pt x="16806" y="10178"/>
                  <a:pt x="16824" y="10233"/>
                </a:cubicBezTo>
                <a:cubicBezTo>
                  <a:pt x="16860" y="10269"/>
                  <a:pt x="16860" y="10323"/>
                  <a:pt x="16842" y="10360"/>
                </a:cubicBezTo>
                <a:cubicBezTo>
                  <a:pt x="16842" y="10378"/>
                  <a:pt x="16824" y="10414"/>
                  <a:pt x="16806" y="10432"/>
                </a:cubicBezTo>
                <a:cubicBezTo>
                  <a:pt x="16788" y="10450"/>
                  <a:pt x="16769" y="10468"/>
                  <a:pt x="16751" y="10486"/>
                </a:cubicBezTo>
                <a:cubicBezTo>
                  <a:pt x="16751" y="10523"/>
                  <a:pt x="16751" y="10577"/>
                  <a:pt x="16788" y="10595"/>
                </a:cubicBezTo>
                <a:cubicBezTo>
                  <a:pt x="16860" y="10631"/>
                  <a:pt x="16914" y="10631"/>
                  <a:pt x="16987" y="10631"/>
                </a:cubicBezTo>
                <a:cubicBezTo>
                  <a:pt x="17023" y="10631"/>
                  <a:pt x="17041" y="10667"/>
                  <a:pt x="17041" y="10704"/>
                </a:cubicBezTo>
                <a:cubicBezTo>
                  <a:pt x="17041" y="10812"/>
                  <a:pt x="17005" y="10921"/>
                  <a:pt x="16951" y="11030"/>
                </a:cubicBezTo>
                <a:cubicBezTo>
                  <a:pt x="16969" y="11066"/>
                  <a:pt x="16969" y="11120"/>
                  <a:pt x="16969" y="11174"/>
                </a:cubicBezTo>
                <a:cubicBezTo>
                  <a:pt x="17023" y="11156"/>
                  <a:pt x="17077" y="11120"/>
                  <a:pt x="17095" y="11084"/>
                </a:cubicBezTo>
                <a:cubicBezTo>
                  <a:pt x="17150" y="11030"/>
                  <a:pt x="17204" y="10975"/>
                  <a:pt x="17276" y="10957"/>
                </a:cubicBezTo>
                <a:cubicBezTo>
                  <a:pt x="17313" y="10939"/>
                  <a:pt x="17349" y="10939"/>
                  <a:pt x="17385" y="10957"/>
                </a:cubicBezTo>
                <a:cubicBezTo>
                  <a:pt x="17421" y="10957"/>
                  <a:pt x="17421" y="10921"/>
                  <a:pt x="17421" y="10885"/>
                </a:cubicBezTo>
                <a:cubicBezTo>
                  <a:pt x="17439" y="10794"/>
                  <a:pt x="17421" y="10704"/>
                  <a:pt x="17385" y="10613"/>
                </a:cubicBezTo>
                <a:cubicBezTo>
                  <a:pt x="17385" y="10577"/>
                  <a:pt x="17403" y="10541"/>
                  <a:pt x="17439" y="10541"/>
                </a:cubicBezTo>
                <a:cubicBezTo>
                  <a:pt x="17494" y="10541"/>
                  <a:pt x="17530" y="10523"/>
                  <a:pt x="17584" y="10504"/>
                </a:cubicBezTo>
                <a:cubicBezTo>
                  <a:pt x="17584" y="10486"/>
                  <a:pt x="17584" y="10468"/>
                  <a:pt x="17584" y="10450"/>
                </a:cubicBezTo>
                <a:cubicBezTo>
                  <a:pt x="17566" y="10414"/>
                  <a:pt x="17566" y="10378"/>
                  <a:pt x="17566" y="10341"/>
                </a:cubicBezTo>
                <a:cubicBezTo>
                  <a:pt x="17566" y="10305"/>
                  <a:pt x="17584" y="10269"/>
                  <a:pt x="17621" y="10251"/>
                </a:cubicBezTo>
                <a:cubicBezTo>
                  <a:pt x="17639" y="10233"/>
                  <a:pt x="17657" y="10215"/>
                  <a:pt x="17657" y="10197"/>
                </a:cubicBezTo>
                <a:cubicBezTo>
                  <a:pt x="17675" y="10142"/>
                  <a:pt x="17693" y="10070"/>
                  <a:pt x="17711" y="10015"/>
                </a:cubicBezTo>
                <a:cubicBezTo>
                  <a:pt x="17711" y="9979"/>
                  <a:pt x="17729" y="9961"/>
                  <a:pt x="17765" y="9943"/>
                </a:cubicBezTo>
                <a:cubicBezTo>
                  <a:pt x="17802" y="9925"/>
                  <a:pt x="17820" y="9907"/>
                  <a:pt x="17856" y="9907"/>
                </a:cubicBezTo>
                <a:cubicBezTo>
                  <a:pt x="17892" y="9907"/>
                  <a:pt x="17910" y="9871"/>
                  <a:pt x="17928" y="9852"/>
                </a:cubicBezTo>
                <a:cubicBezTo>
                  <a:pt x="17947" y="9834"/>
                  <a:pt x="17965" y="9816"/>
                  <a:pt x="18001" y="9798"/>
                </a:cubicBezTo>
                <a:cubicBezTo>
                  <a:pt x="18110" y="9744"/>
                  <a:pt x="18236" y="9762"/>
                  <a:pt x="18327" y="9834"/>
                </a:cubicBezTo>
                <a:cubicBezTo>
                  <a:pt x="18417" y="9943"/>
                  <a:pt x="18454" y="10070"/>
                  <a:pt x="18399" y="10215"/>
                </a:cubicBezTo>
                <a:cubicBezTo>
                  <a:pt x="18381" y="10269"/>
                  <a:pt x="18381" y="10323"/>
                  <a:pt x="18399" y="10378"/>
                </a:cubicBezTo>
                <a:cubicBezTo>
                  <a:pt x="18417" y="10396"/>
                  <a:pt x="18417" y="10414"/>
                  <a:pt x="18435" y="10432"/>
                </a:cubicBezTo>
                <a:cubicBezTo>
                  <a:pt x="18454" y="10450"/>
                  <a:pt x="18508" y="10432"/>
                  <a:pt x="18526" y="10450"/>
                </a:cubicBezTo>
                <a:cubicBezTo>
                  <a:pt x="18598" y="10468"/>
                  <a:pt x="18653" y="10504"/>
                  <a:pt x="18653" y="10577"/>
                </a:cubicBezTo>
                <a:cubicBezTo>
                  <a:pt x="18671" y="10613"/>
                  <a:pt x="18671" y="10667"/>
                  <a:pt x="18689" y="10704"/>
                </a:cubicBezTo>
                <a:lnTo>
                  <a:pt x="18689" y="10704"/>
                </a:lnTo>
                <a:lnTo>
                  <a:pt x="18689" y="10704"/>
                </a:lnTo>
                <a:lnTo>
                  <a:pt x="18689" y="10704"/>
                </a:lnTo>
                <a:cubicBezTo>
                  <a:pt x="18725" y="10722"/>
                  <a:pt x="18761" y="10740"/>
                  <a:pt x="18798" y="10758"/>
                </a:cubicBezTo>
                <a:cubicBezTo>
                  <a:pt x="18834" y="10812"/>
                  <a:pt x="18834" y="10885"/>
                  <a:pt x="18798" y="10939"/>
                </a:cubicBezTo>
                <a:cubicBezTo>
                  <a:pt x="18761" y="10993"/>
                  <a:pt x="18725" y="11030"/>
                  <a:pt x="18689" y="11084"/>
                </a:cubicBezTo>
                <a:cubicBezTo>
                  <a:pt x="18689" y="11102"/>
                  <a:pt x="18689" y="11102"/>
                  <a:pt x="18689" y="11120"/>
                </a:cubicBezTo>
                <a:lnTo>
                  <a:pt x="18689" y="11120"/>
                </a:lnTo>
                <a:lnTo>
                  <a:pt x="18689" y="11120"/>
                </a:lnTo>
                <a:cubicBezTo>
                  <a:pt x="18725" y="11138"/>
                  <a:pt x="18743" y="11156"/>
                  <a:pt x="18780" y="11174"/>
                </a:cubicBezTo>
                <a:cubicBezTo>
                  <a:pt x="18834" y="11229"/>
                  <a:pt x="18834" y="11319"/>
                  <a:pt x="18816" y="11392"/>
                </a:cubicBezTo>
                <a:cubicBezTo>
                  <a:pt x="18798" y="11428"/>
                  <a:pt x="18798" y="11464"/>
                  <a:pt x="18816" y="11500"/>
                </a:cubicBezTo>
                <a:lnTo>
                  <a:pt x="18816" y="11500"/>
                </a:lnTo>
                <a:cubicBezTo>
                  <a:pt x="18816" y="11500"/>
                  <a:pt x="18834" y="11500"/>
                  <a:pt x="18834" y="11500"/>
                </a:cubicBezTo>
                <a:lnTo>
                  <a:pt x="18834" y="11500"/>
                </a:lnTo>
                <a:cubicBezTo>
                  <a:pt x="18870" y="11500"/>
                  <a:pt x="18888" y="11519"/>
                  <a:pt x="18888" y="11537"/>
                </a:cubicBezTo>
                <a:cubicBezTo>
                  <a:pt x="18924" y="11537"/>
                  <a:pt x="18961" y="11537"/>
                  <a:pt x="18997" y="11519"/>
                </a:cubicBezTo>
                <a:cubicBezTo>
                  <a:pt x="19015" y="11500"/>
                  <a:pt x="19033" y="11482"/>
                  <a:pt x="19033" y="11446"/>
                </a:cubicBezTo>
                <a:cubicBezTo>
                  <a:pt x="19033" y="11410"/>
                  <a:pt x="19051" y="11356"/>
                  <a:pt x="19087" y="11337"/>
                </a:cubicBezTo>
                <a:cubicBezTo>
                  <a:pt x="19142" y="11319"/>
                  <a:pt x="19196" y="11319"/>
                  <a:pt x="19250" y="11319"/>
                </a:cubicBezTo>
                <a:lnTo>
                  <a:pt x="19413" y="11319"/>
                </a:lnTo>
                <a:cubicBezTo>
                  <a:pt x="19486" y="11301"/>
                  <a:pt x="19576" y="11337"/>
                  <a:pt x="19631" y="11392"/>
                </a:cubicBezTo>
                <a:cubicBezTo>
                  <a:pt x="19685" y="11464"/>
                  <a:pt x="19685" y="11555"/>
                  <a:pt x="19631" y="11609"/>
                </a:cubicBezTo>
                <a:cubicBezTo>
                  <a:pt x="19613" y="11645"/>
                  <a:pt x="19594" y="11682"/>
                  <a:pt x="19576" y="11718"/>
                </a:cubicBezTo>
                <a:cubicBezTo>
                  <a:pt x="19576" y="11736"/>
                  <a:pt x="19594" y="11754"/>
                  <a:pt x="19613" y="11772"/>
                </a:cubicBezTo>
                <a:cubicBezTo>
                  <a:pt x="19685" y="11845"/>
                  <a:pt x="19739" y="11917"/>
                  <a:pt x="19739" y="12008"/>
                </a:cubicBezTo>
                <a:cubicBezTo>
                  <a:pt x="19739" y="12116"/>
                  <a:pt x="19667" y="12207"/>
                  <a:pt x="19576" y="12225"/>
                </a:cubicBezTo>
                <a:cubicBezTo>
                  <a:pt x="19486" y="12279"/>
                  <a:pt x="19395" y="12297"/>
                  <a:pt x="19341" y="12370"/>
                </a:cubicBezTo>
                <a:cubicBezTo>
                  <a:pt x="19323" y="12406"/>
                  <a:pt x="19305" y="12460"/>
                  <a:pt x="19305" y="12496"/>
                </a:cubicBezTo>
                <a:cubicBezTo>
                  <a:pt x="19305" y="12515"/>
                  <a:pt x="19305" y="12533"/>
                  <a:pt x="19305" y="12551"/>
                </a:cubicBezTo>
                <a:cubicBezTo>
                  <a:pt x="19305" y="12569"/>
                  <a:pt x="19305" y="12569"/>
                  <a:pt x="19305" y="12587"/>
                </a:cubicBezTo>
                <a:cubicBezTo>
                  <a:pt x="19305" y="12569"/>
                  <a:pt x="19323" y="12569"/>
                  <a:pt x="19323" y="12569"/>
                </a:cubicBezTo>
                <a:cubicBezTo>
                  <a:pt x="19359" y="12569"/>
                  <a:pt x="19395" y="12569"/>
                  <a:pt x="19413" y="12587"/>
                </a:cubicBezTo>
                <a:cubicBezTo>
                  <a:pt x="19468" y="12605"/>
                  <a:pt x="19504" y="12659"/>
                  <a:pt x="19486" y="12714"/>
                </a:cubicBezTo>
                <a:cubicBezTo>
                  <a:pt x="19486" y="12768"/>
                  <a:pt x="19450" y="12822"/>
                  <a:pt x="19413" y="12859"/>
                </a:cubicBezTo>
                <a:cubicBezTo>
                  <a:pt x="19359" y="12895"/>
                  <a:pt x="19305" y="12913"/>
                  <a:pt x="19269" y="12931"/>
                </a:cubicBezTo>
                <a:cubicBezTo>
                  <a:pt x="19232" y="12949"/>
                  <a:pt x="19196" y="12985"/>
                  <a:pt x="19214" y="13022"/>
                </a:cubicBezTo>
                <a:cubicBezTo>
                  <a:pt x="19214" y="13040"/>
                  <a:pt x="19232" y="13076"/>
                  <a:pt x="19269" y="13076"/>
                </a:cubicBezTo>
                <a:cubicBezTo>
                  <a:pt x="19305" y="13076"/>
                  <a:pt x="19341" y="13076"/>
                  <a:pt x="19359" y="13094"/>
                </a:cubicBezTo>
                <a:cubicBezTo>
                  <a:pt x="19395" y="13112"/>
                  <a:pt x="19413" y="13148"/>
                  <a:pt x="19432" y="13185"/>
                </a:cubicBezTo>
                <a:cubicBezTo>
                  <a:pt x="19432" y="13239"/>
                  <a:pt x="19450" y="13293"/>
                  <a:pt x="19450" y="13366"/>
                </a:cubicBezTo>
                <a:cubicBezTo>
                  <a:pt x="19450" y="13420"/>
                  <a:pt x="19450" y="13492"/>
                  <a:pt x="19413" y="13547"/>
                </a:cubicBezTo>
                <a:cubicBezTo>
                  <a:pt x="19413" y="13583"/>
                  <a:pt x="19395" y="13601"/>
                  <a:pt x="19377" y="13637"/>
                </a:cubicBezTo>
                <a:cubicBezTo>
                  <a:pt x="19450" y="13692"/>
                  <a:pt x="19468" y="13764"/>
                  <a:pt x="19468" y="13855"/>
                </a:cubicBezTo>
                <a:cubicBezTo>
                  <a:pt x="19450" y="13945"/>
                  <a:pt x="19395" y="14036"/>
                  <a:pt x="19305" y="14090"/>
                </a:cubicBezTo>
                <a:lnTo>
                  <a:pt x="19450" y="14163"/>
                </a:lnTo>
                <a:lnTo>
                  <a:pt x="19558" y="14199"/>
                </a:lnTo>
                <a:lnTo>
                  <a:pt x="19613" y="14235"/>
                </a:lnTo>
                <a:cubicBezTo>
                  <a:pt x="19631" y="14235"/>
                  <a:pt x="19631" y="14235"/>
                  <a:pt x="19631" y="14253"/>
                </a:cubicBezTo>
                <a:cubicBezTo>
                  <a:pt x="19739" y="14253"/>
                  <a:pt x="19794" y="14380"/>
                  <a:pt x="19866" y="14452"/>
                </a:cubicBezTo>
                <a:lnTo>
                  <a:pt x="19884" y="14470"/>
                </a:lnTo>
                <a:lnTo>
                  <a:pt x="19902" y="14470"/>
                </a:lnTo>
                <a:lnTo>
                  <a:pt x="19920" y="14470"/>
                </a:lnTo>
                <a:lnTo>
                  <a:pt x="19957" y="14470"/>
                </a:lnTo>
                <a:cubicBezTo>
                  <a:pt x="19957" y="14470"/>
                  <a:pt x="19975" y="14452"/>
                  <a:pt x="19993" y="14452"/>
                </a:cubicBezTo>
                <a:cubicBezTo>
                  <a:pt x="20047" y="14380"/>
                  <a:pt x="20047" y="14289"/>
                  <a:pt x="20083" y="14217"/>
                </a:cubicBezTo>
                <a:cubicBezTo>
                  <a:pt x="20102" y="14181"/>
                  <a:pt x="20120" y="14163"/>
                  <a:pt x="20138" y="14126"/>
                </a:cubicBezTo>
                <a:cubicBezTo>
                  <a:pt x="20138" y="14108"/>
                  <a:pt x="20174" y="14090"/>
                  <a:pt x="20174" y="14072"/>
                </a:cubicBezTo>
                <a:cubicBezTo>
                  <a:pt x="20192" y="14054"/>
                  <a:pt x="20174" y="13981"/>
                  <a:pt x="20174" y="13945"/>
                </a:cubicBezTo>
                <a:cubicBezTo>
                  <a:pt x="20156" y="13891"/>
                  <a:pt x="20192" y="13855"/>
                  <a:pt x="20246" y="13855"/>
                </a:cubicBezTo>
                <a:lnTo>
                  <a:pt x="20265" y="13855"/>
                </a:lnTo>
                <a:lnTo>
                  <a:pt x="20301" y="13855"/>
                </a:lnTo>
                <a:cubicBezTo>
                  <a:pt x="20319" y="13855"/>
                  <a:pt x="20355" y="13837"/>
                  <a:pt x="20373" y="13800"/>
                </a:cubicBezTo>
                <a:cubicBezTo>
                  <a:pt x="20409" y="13764"/>
                  <a:pt x="20464" y="13710"/>
                  <a:pt x="20536" y="13674"/>
                </a:cubicBezTo>
                <a:cubicBezTo>
                  <a:pt x="20609" y="13637"/>
                  <a:pt x="20681" y="13619"/>
                  <a:pt x="20754" y="13619"/>
                </a:cubicBezTo>
                <a:cubicBezTo>
                  <a:pt x="20790" y="13619"/>
                  <a:pt x="20808" y="13601"/>
                  <a:pt x="20826" y="13583"/>
                </a:cubicBezTo>
                <a:cubicBezTo>
                  <a:pt x="20862" y="13547"/>
                  <a:pt x="20862" y="13511"/>
                  <a:pt x="20862" y="13474"/>
                </a:cubicBezTo>
                <a:cubicBezTo>
                  <a:pt x="20862" y="13402"/>
                  <a:pt x="20916" y="13311"/>
                  <a:pt x="20989" y="13275"/>
                </a:cubicBezTo>
                <a:lnTo>
                  <a:pt x="21079" y="13221"/>
                </a:lnTo>
                <a:cubicBezTo>
                  <a:pt x="21098" y="13221"/>
                  <a:pt x="21116" y="13221"/>
                  <a:pt x="21116" y="13203"/>
                </a:cubicBezTo>
                <a:lnTo>
                  <a:pt x="21116" y="13203"/>
                </a:lnTo>
                <a:lnTo>
                  <a:pt x="21116" y="13203"/>
                </a:lnTo>
                <a:lnTo>
                  <a:pt x="21116" y="13203"/>
                </a:lnTo>
                <a:lnTo>
                  <a:pt x="21116" y="13203"/>
                </a:lnTo>
                <a:lnTo>
                  <a:pt x="21116" y="13203"/>
                </a:lnTo>
                <a:lnTo>
                  <a:pt x="21116" y="13185"/>
                </a:lnTo>
                <a:cubicBezTo>
                  <a:pt x="21116" y="13167"/>
                  <a:pt x="21116" y="13148"/>
                  <a:pt x="21098" y="13112"/>
                </a:cubicBezTo>
                <a:cubicBezTo>
                  <a:pt x="21079" y="13076"/>
                  <a:pt x="21079" y="13004"/>
                  <a:pt x="21098" y="12949"/>
                </a:cubicBezTo>
                <a:cubicBezTo>
                  <a:pt x="21134" y="12877"/>
                  <a:pt x="21188" y="12804"/>
                  <a:pt x="21279" y="12786"/>
                </a:cubicBezTo>
                <a:cubicBezTo>
                  <a:pt x="21442" y="12732"/>
                  <a:pt x="21641" y="12822"/>
                  <a:pt x="21677" y="13004"/>
                </a:cubicBezTo>
                <a:cubicBezTo>
                  <a:pt x="21695" y="13094"/>
                  <a:pt x="21677" y="13203"/>
                  <a:pt x="21641" y="13275"/>
                </a:cubicBezTo>
                <a:cubicBezTo>
                  <a:pt x="21605" y="13348"/>
                  <a:pt x="21550" y="13420"/>
                  <a:pt x="21568" y="13511"/>
                </a:cubicBezTo>
                <a:cubicBezTo>
                  <a:pt x="21568" y="13547"/>
                  <a:pt x="21605" y="13547"/>
                  <a:pt x="21641" y="13583"/>
                </a:cubicBezTo>
                <a:cubicBezTo>
                  <a:pt x="21695" y="13619"/>
                  <a:pt x="21713" y="13655"/>
                  <a:pt x="21731" y="13710"/>
                </a:cubicBezTo>
                <a:cubicBezTo>
                  <a:pt x="21731" y="13800"/>
                  <a:pt x="21695" y="13891"/>
                  <a:pt x="21659" y="13981"/>
                </a:cubicBezTo>
                <a:cubicBezTo>
                  <a:pt x="21605" y="14036"/>
                  <a:pt x="21605" y="14108"/>
                  <a:pt x="21659" y="14181"/>
                </a:cubicBezTo>
                <a:cubicBezTo>
                  <a:pt x="21695" y="14217"/>
                  <a:pt x="21750" y="14271"/>
                  <a:pt x="21786" y="14307"/>
                </a:cubicBezTo>
                <a:cubicBezTo>
                  <a:pt x="21840" y="14362"/>
                  <a:pt x="21858" y="14416"/>
                  <a:pt x="21876" y="14489"/>
                </a:cubicBezTo>
                <a:cubicBezTo>
                  <a:pt x="21876" y="14579"/>
                  <a:pt x="21840" y="14651"/>
                  <a:pt x="21768" y="14724"/>
                </a:cubicBezTo>
                <a:cubicBezTo>
                  <a:pt x="21731" y="14742"/>
                  <a:pt x="21695" y="14778"/>
                  <a:pt x="21659" y="14814"/>
                </a:cubicBezTo>
                <a:cubicBezTo>
                  <a:pt x="21641" y="14851"/>
                  <a:pt x="21659" y="14887"/>
                  <a:pt x="21659" y="14905"/>
                </a:cubicBezTo>
                <a:cubicBezTo>
                  <a:pt x="21677" y="14941"/>
                  <a:pt x="21695" y="14977"/>
                  <a:pt x="21695" y="15014"/>
                </a:cubicBezTo>
                <a:cubicBezTo>
                  <a:pt x="21750" y="15014"/>
                  <a:pt x="21804" y="15032"/>
                  <a:pt x="21840" y="15068"/>
                </a:cubicBezTo>
                <a:cubicBezTo>
                  <a:pt x="21913" y="15140"/>
                  <a:pt x="21858" y="15249"/>
                  <a:pt x="21822" y="15322"/>
                </a:cubicBezTo>
                <a:cubicBezTo>
                  <a:pt x="21804" y="15340"/>
                  <a:pt x="21786" y="15358"/>
                  <a:pt x="21786" y="15376"/>
                </a:cubicBezTo>
                <a:cubicBezTo>
                  <a:pt x="21786" y="15376"/>
                  <a:pt x="21786" y="15376"/>
                  <a:pt x="21786" y="15376"/>
                </a:cubicBezTo>
                <a:cubicBezTo>
                  <a:pt x="21786" y="15412"/>
                  <a:pt x="21822" y="15412"/>
                  <a:pt x="21822" y="15448"/>
                </a:cubicBezTo>
                <a:cubicBezTo>
                  <a:pt x="21840" y="15466"/>
                  <a:pt x="21840" y="15503"/>
                  <a:pt x="21822" y="15539"/>
                </a:cubicBezTo>
                <a:cubicBezTo>
                  <a:pt x="21804" y="15593"/>
                  <a:pt x="21750" y="15611"/>
                  <a:pt x="21695" y="15629"/>
                </a:cubicBezTo>
                <a:cubicBezTo>
                  <a:pt x="21659" y="15629"/>
                  <a:pt x="21605" y="15629"/>
                  <a:pt x="21568" y="15648"/>
                </a:cubicBezTo>
                <a:cubicBezTo>
                  <a:pt x="21550" y="15684"/>
                  <a:pt x="21568" y="15720"/>
                  <a:pt x="21605" y="15738"/>
                </a:cubicBezTo>
                <a:cubicBezTo>
                  <a:pt x="21641" y="15774"/>
                  <a:pt x="21695" y="15810"/>
                  <a:pt x="21750" y="15810"/>
                </a:cubicBezTo>
                <a:cubicBezTo>
                  <a:pt x="21768" y="15810"/>
                  <a:pt x="21786" y="15829"/>
                  <a:pt x="21786" y="15847"/>
                </a:cubicBezTo>
                <a:cubicBezTo>
                  <a:pt x="21786" y="15937"/>
                  <a:pt x="21750" y="16028"/>
                  <a:pt x="21659" y="16082"/>
                </a:cubicBezTo>
                <a:cubicBezTo>
                  <a:pt x="21623" y="16100"/>
                  <a:pt x="21587" y="16136"/>
                  <a:pt x="21568" y="16155"/>
                </a:cubicBezTo>
                <a:cubicBezTo>
                  <a:pt x="21532" y="16191"/>
                  <a:pt x="21532" y="16227"/>
                  <a:pt x="21568" y="16263"/>
                </a:cubicBezTo>
                <a:cubicBezTo>
                  <a:pt x="21587" y="16299"/>
                  <a:pt x="21587" y="16354"/>
                  <a:pt x="21587" y="16390"/>
                </a:cubicBezTo>
                <a:cubicBezTo>
                  <a:pt x="21587" y="16426"/>
                  <a:pt x="21550" y="16462"/>
                  <a:pt x="21550" y="16499"/>
                </a:cubicBezTo>
                <a:cubicBezTo>
                  <a:pt x="21568" y="16589"/>
                  <a:pt x="21695" y="16589"/>
                  <a:pt x="21786" y="16607"/>
                </a:cubicBezTo>
                <a:cubicBezTo>
                  <a:pt x="21822" y="16607"/>
                  <a:pt x="21840" y="16625"/>
                  <a:pt x="21840" y="16680"/>
                </a:cubicBezTo>
                <a:cubicBezTo>
                  <a:pt x="21804" y="16879"/>
                  <a:pt x="21605" y="16970"/>
                  <a:pt x="21460" y="17096"/>
                </a:cubicBezTo>
                <a:cubicBezTo>
                  <a:pt x="21442" y="17132"/>
                  <a:pt x="21405" y="17187"/>
                  <a:pt x="21387" y="17223"/>
                </a:cubicBezTo>
                <a:cubicBezTo>
                  <a:pt x="21405" y="17223"/>
                  <a:pt x="21424" y="17223"/>
                  <a:pt x="21460" y="17205"/>
                </a:cubicBezTo>
                <a:cubicBezTo>
                  <a:pt x="21496" y="17187"/>
                  <a:pt x="21550" y="17169"/>
                  <a:pt x="21587" y="17169"/>
                </a:cubicBezTo>
                <a:cubicBezTo>
                  <a:pt x="21641" y="17151"/>
                  <a:pt x="21695" y="17169"/>
                  <a:pt x="21731" y="17223"/>
                </a:cubicBezTo>
                <a:cubicBezTo>
                  <a:pt x="21804" y="17187"/>
                  <a:pt x="21876" y="17187"/>
                  <a:pt x="21949" y="17259"/>
                </a:cubicBezTo>
                <a:cubicBezTo>
                  <a:pt x="22003" y="17314"/>
                  <a:pt x="22003" y="17422"/>
                  <a:pt x="21949" y="17495"/>
                </a:cubicBezTo>
                <a:cubicBezTo>
                  <a:pt x="22021" y="17549"/>
                  <a:pt x="22112" y="17567"/>
                  <a:pt x="22202" y="17567"/>
                </a:cubicBezTo>
                <a:cubicBezTo>
                  <a:pt x="22220" y="17567"/>
                  <a:pt x="22257" y="17585"/>
                  <a:pt x="22257" y="17603"/>
                </a:cubicBezTo>
                <a:cubicBezTo>
                  <a:pt x="22275" y="17694"/>
                  <a:pt x="22275" y="17784"/>
                  <a:pt x="22238" y="17857"/>
                </a:cubicBezTo>
                <a:cubicBezTo>
                  <a:pt x="22257" y="17875"/>
                  <a:pt x="22293" y="17875"/>
                  <a:pt x="22311" y="17857"/>
                </a:cubicBezTo>
                <a:cubicBezTo>
                  <a:pt x="22329" y="17839"/>
                  <a:pt x="22365" y="17857"/>
                  <a:pt x="22383" y="17893"/>
                </a:cubicBezTo>
                <a:cubicBezTo>
                  <a:pt x="22420" y="17966"/>
                  <a:pt x="22492" y="18038"/>
                  <a:pt x="22492" y="18129"/>
                </a:cubicBezTo>
                <a:cubicBezTo>
                  <a:pt x="22510" y="18165"/>
                  <a:pt x="22492" y="18201"/>
                  <a:pt x="22474" y="18237"/>
                </a:cubicBezTo>
                <a:cubicBezTo>
                  <a:pt x="22510" y="18219"/>
                  <a:pt x="22528" y="18219"/>
                  <a:pt x="22564" y="18219"/>
                </a:cubicBezTo>
                <a:cubicBezTo>
                  <a:pt x="22637" y="18237"/>
                  <a:pt x="22691" y="18273"/>
                  <a:pt x="22709" y="18346"/>
                </a:cubicBezTo>
                <a:cubicBezTo>
                  <a:pt x="22764" y="18473"/>
                  <a:pt x="22673" y="18581"/>
                  <a:pt x="22564" y="18654"/>
                </a:cubicBezTo>
                <a:cubicBezTo>
                  <a:pt x="22601" y="18708"/>
                  <a:pt x="22637" y="18744"/>
                  <a:pt x="22655" y="18799"/>
                </a:cubicBezTo>
                <a:cubicBezTo>
                  <a:pt x="22673" y="18817"/>
                  <a:pt x="22691" y="18853"/>
                  <a:pt x="22727" y="18871"/>
                </a:cubicBezTo>
                <a:cubicBezTo>
                  <a:pt x="22727" y="18889"/>
                  <a:pt x="22746" y="18907"/>
                  <a:pt x="22764" y="18925"/>
                </a:cubicBezTo>
                <a:cubicBezTo>
                  <a:pt x="22782" y="18907"/>
                  <a:pt x="22818" y="18907"/>
                  <a:pt x="22836" y="18925"/>
                </a:cubicBezTo>
                <a:cubicBezTo>
                  <a:pt x="22854" y="18943"/>
                  <a:pt x="22854" y="18998"/>
                  <a:pt x="22836" y="19034"/>
                </a:cubicBezTo>
                <a:cubicBezTo>
                  <a:pt x="22818" y="19070"/>
                  <a:pt x="22818" y="19106"/>
                  <a:pt x="22818" y="19143"/>
                </a:cubicBezTo>
                <a:lnTo>
                  <a:pt x="22854" y="19143"/>
                </a:lnTo>
                <a:cubicBezTo>
                  <a:pt x="22909" y="19143"/>
                  <a:pt x="22927" y="19197"/>
                  <a:pt x="22909" y="19233"/>
                </a:cubicBezTo>
                <a:cubicBezTo>
                  <a:pt x="22890" y="19233"/>
                  <a:pt x="22890" y="19233"/>
                  <a:pt x="22890" y="19251"/>
                </a:cubicBezTo>
                <a:cubicBezTo>
                  <a:pt x="22836" y="19306"/>
                  <a:pt x="22890" y="19396"/>
                  <a:pt x="22963" y="19378"/>
                </a:cubicBezTo>
                <a:cubicBezTo>
                  <a:pt x="23072" y="19360"/>
                  <a:pt x="23090" y="19233"/>
                  <a:pt x="22999" y="19179"/>
                </a:cubicBezTo>
                <a:cubicBezTo>
                  <a:pt x="22963" y="19161"/>
                  <a:pt x="22963" y="19106"/>
                  <a:pt x="22999" y="19088"/>
                </a:cubicBezTo>
                <a:lnTo>
                  <a:pt x="23126" y="18998"/>
                </a:lnTo>
                <a:cubicBezTo>
                  <a:pt x="23108" y="18962"/>
                  <a:pt x="23090" y="18907"/>
                  <a:pt x="23108" y="18871"/>
                </a:cubicBezTo>
                <a:cubicBezTo>
                  <a:pt x="23108" y="18835"/>
                  <a:pt x="23144" y="18817"/>
                  <a:pt x="23162" y="18835"/>
                </a:cubicBezTo>
                <a:cubicBezTo>
                  <a:pt x="23216" y="18835"/>
                  <a:pt x="23271" y="18853"/>
                  <a:pt x="23307" y="18889"/>
                </a:cubicBezTo>
                <a:cubicBezTo>
                  <a:pt x="23307" y="18708"/>
                  <a:pt x="23343" y="18509"/>
                  <a:pt x="23397" y="18346"/>
                </a:cubicBezTo>
                <a:cubicBezTo>
                  <a:pt x="23397" y="18328"/>
                  <a:pt x="23416" y="18310"/>
                  <a:pt x="23434" y="18310"/>
                </a:cubicBezTo>
                <a:lnTo>
                  <a:pt x="23434" y="18310"/>
                </a:lnTo>
                <a:cubicBezTo>
                  <a:pt x="23488" y="18237"/>
                  <a:pt x="23579" y="18201"/>
                  <a:pt x="23669" y="18201"/>
                </a:cubicBezTo>
                <a:cubicBezTo>
                  <a:pt x="23760" y="18201"/>
                  <a:pt x="23868" y="18237"/>
                  <a:pt x="23941" y="18310"/>
                </a:cubicBezTo>
                <a:cubicBezTo>
                  <a:pt x="23959" y="18346"/>
                  <a:pt x="23977" y="18400"/>
                  <a:pt x="23977" y="18454"/>
                </a:cubicBezTo>
                <a:cubicBezTo>
                  <a:pt x="23995" y="18473"/>
                  <a:pt x="24031" y="18509"/>
                  <a:pt x="24049" y="18545"/>
                </a:cubicBezTo>
                <a:cubicBezTo>
                  <a:pt x="24086" y="18599"/>
                  <a:pt x="24086" y="18690"/>
                  <a:pt x="24049" y="18762"/>
                </a:cubicBezTo>
                <a:cubicBezTo>
                  <a:pt x="24013" y="18835"/>
                  <a:pt x="23959" y="18889"/>
                  <a:pt x="23977" y="18980"/>
                </a:cubicBezTo>
                <a:cubicBezTo>
                  <a:pt x="24013" y="19052"/>
                  <a:pt x="24104" y="19052"/>
                  <a:pt x="24140" y="19125"/>
                </a:cubicBezTo>
                <a:cubicBezTo>
                  <a:pt x="24176" y="19197"/>
                  <a:pt x="24176" y="19306"/>
                  <a:pt x="24140" y="19378"/>
                </a:cubicBezTo>
                <a:cubicBezTo>
                  <a:pt x="24104" y="19469"/>
                  <a:pt x="24068" y="19541"/>
                  <a:pt x="24049" y="19632"/>
                </a:cubicBezTo>
                <a:cubicBezTo>
                  <a:pt x="24013" y="19686"/>
                  <a:pt x="24013" y="19740"/>
                  <a:pt x="24031" y="19795"/>
                </a:cubicBezTo>
                <a:cubicBezTo>
                  <a:pt x="24049" y="19849"/>
                  <a:pt x="24086" y="19903"/>
                  <a:pt x="24140" y="19921"/>
                </a:cubicBezTo>
                <a:cubicBezTo>
                  <a:pt x="24231" y="19939"/>
                  <a:pt x="24303" y="20012"/>
                  <a:pt x="24285" y="20102"/>
                </a:cubicBezTo>
                <a:cubicBezTo>
                  <a:pt x="24267" y="20175"/>
                  <a:pt x="24231" y="20247"/>
                  <a:pt x="24158" y="20284"/>
                </a:cubicBezTo>
                <a:lnTo>
                  <a:pt x="24068" y="20428"/>
                </a:lnTo>
                <a:cubicBezTo>
                  <a:pt x="24104" y="20410"/>
                  <a:pt x="24122" y="20392"/>
                  <a:pt x="24140" y="20392"/>
                </a:cubicBezTo>
                <a:cubicBezTo>
                  <a:pt x="24176" y="20356"/>
                  <a:pt x="24231" y="20356"/>
                  <a:pt x="24267" y="20356"/>
                </a:cubicBezTo>
                <a:cubicBezTo>
                  <a:pt x="24321" y="20374"/>
                  <a:pt x="24357" y="20410"/>
                  <a:pt x="24375" y="20465"/>
                </a:cubicBezTo>
                <a:cubicBezTo>
                  <a:pt x="24394" y="20501"/>
                  <a:pt x="24394" y="20555"/>
                  <a:pt x="24375" y="20610"/>
                </a:cubicBezTo>
                <a:lnTo>
                  <a:pt x="24466" y="20646"/>
                </a:lnTo>
                <a:lnTo>
                  <a:pt x="24520" y="20664"/>
                </a:lnTo>
                <a:cubicBezTo>
                  <a:pt x="24520" y="20591"/>
                  <a:pt x="24538" y="20519"/>
                  <a:pt x="24557" y="20447"/>
                </a:cubicBezTo>
                <a:lnTo>
                  <a:pt x="24557" y="20410"/>
                </a:lnTo>
                <a:cubicBezTo>
                  <a:pt x="24557" y="20356"/>
                  <a:pt x="24629" y="20356"/>
                  <a:pt x="24665" y="20392"/>
                </a:cubicBezTo>
                <a:cubicBezTo>
                  <a:pt x="24738" y="20465"/>
                  <a:pt x="24864" y="20483"/>
                  <a:pt x="24937" y="20410"/>
                </a:cubicBezTo>
                <a:cubicBezTo>
                  <a:pt x="24973" y="20374"/>
                  <a:pt x="25045" y="20410"/>
                  <a:pt x="25045" y="20465"/>
                </a:cubicBezTo>
                <a:cubicBezTo>
                  <a:pt x="25045" y="20465"/>
                  <a:pt x="25045" y="20483"/>
                  <a:pt x="25045" y="20501"/>
                </a:cubicBezTo>
                <a:cubicBezTo>
                  <a:pt x="25045" y="20573"/>
                  <a:pt x="25027" y="20664"/>
                  <a:pt x="25009" y="20736"/>
                </a:cubicBezTo>
                <a:cubicBezTo>
                  <a:pt x="25064" y="20772"/>
                  <a:pt x="25100" y="20827"/>
                  <a:pt x="25100" y="20899"/>
                </a:cubicBezTo>
                <a:cubicBezTo>
                  <a:pt x="25100" y="20954"/>
                  <a:pt x="25082" y="21008"/>
                  <a:pt x="25064" y="21062"/>
                </a:cubicBezTo>
                <a:lnTo>
                  <a:pt x="25064" y="21117"/>
                </a:lnTo>
                <a:cubicBezTo>
                  <a:pt x="25154" y="21044"/>
                  <a:pt x="25263" y="21026"/>
                  <a:pt x="25371" y="21044"/>
                </a:cubicBezTo>
                <a:cubicBezTo>
                  <a:pt x="25480" y="21098"/>
                  <a:pt x="25553" y="21225"/>
                  <a:pt x="25498" y="21352"/>
                </a:cubicBezTo>
                <a:lnTo>
                  <a:pt x="25498" y="21352"/>
                </a:lnTo>
                <a:cubicBezTo>
                  <a:pt x="25534" y="21406"/>
                  <a:pt x="25589" y="21424"/>
                  <a:pt x="25661" y="21424"/>
                </a:cubicBezTo>
                <a:cubicBezTo>
                  <a:pt x="25716" y="21424"/>
                  <a:pt x="25770" y="21370"/>
                  <a:pt x="25824" y="21388"/>
                </a:cubicBezTo>
                <a:cubicBezTo>
                  <a:pt x="25915" y="21388"/>
                  <a:pt x="25969" y="21461"/>
                  <a:pt x="25969" y="21551"/>
                </a:cubicBezTo>
                <a:cubicBezTo>
                  <a:pt x="25969" y="21606"/>
                  <a:pt x="25969" y="21678"/>
                  <a:pt x="25933" y="21732"/>
                </a:cubicBezTo>
                <a:lnTo>
                  <a:pt x="0" y="15358"/>
                </a:lnTo>
                <a:close/>
                <a:moveTo>
                  <a:pt x="19395" y="12696"/>
                </a:moveTo>
                <a:close/>
                <a:moveTo>
                  <a:pt x="21587" y="15068"/>
                </a:moveTo>
                <a:close/>
                <a:moveTo>
                  <a:pt x="19323" y="13239"/>
                </a:moveTo>
                <a:close/>
                <a:moveTo>
                  <a:pt x="19305" y="12605"/>
                </a:moveTo>
                <a:lnTo>
                  <a:pt x="19305" y="12605"/>
                </a:lnTo>
                <a:close/>
                <a:moveTo>
                  <a:pt x="15592" y="10034"/>
                </a:moveTo>
                <a:lnTo>
                  <a:pt x="15592" y="10034"/>
                </a:lnTo>
                <a:cubicBezTo>
                  <a:pt x="15592" y="10052"/>
                  <a:pt x="15610" y="10088"/>
                  <a:pt x="15647" y="10106"/>
                </a:cubicBezTo>
                <a:lnTo>
                  <a:pt x="15665" y="10124"/>
                </a:lnTo>
                <a:lnTo>
                  <a:pt x="15665" y="9852"/>
                </a:lnTo>
                <a:cubicBezTo>
                  <a:pt x="15647" y="9871"/>
                  <a:pt x="15629" y="9889"/>
                  <a:pt x="15629" y="9925"/>
                </a:cubicBezTo>
                <a:cubicBezTo>
                  <a:pt x="15610" y="9943"/>
                  <a:pt x="15574" y="9997"/>
                  <a:pt x="15574" y="10034"/>
                </a:cubicBezTo>
                <a:close/>
                <a:moveTo>
                  <a:pt x="14741" y="9345"/>
                </a:moveTo>
                <a:lnTo>
                  <a:pt x="14741" y="9345"/>
                </a:lnTo>
                <a:close/>
                <a:moveTo>
                  <a:pt x="12803" y="5198"/>
                </a:moveTo>
                <a:lnTo>
                  <a:pt x="12803" y="5198"/>
                </a:lnTo>
                <a:close/>
                <a:moveTo>
                  <a:pt x="12260" y="4148"/>
                </a:moveTo>
                <a:lnTo>
                  <a:pt x="12260" y="4148"/>
                </a:lnTo>
                <a:cubicBezTo>
                  <a:pt x="12260" y="4148"/>
                  <a:pt x="12242" y="4148"/>
                  <a:pt x="12260" y="4148"/>
                </a:cubicBezTo>
                <a:close/>
                <a:moveTo>
                  <a:pt x="761" y="4329"/>
                </a:moveTo>
                <a:close/>
                <a:moveTo>
                  <a:pt x="4419" y="1576"/>
                </a:moveTo>
                <a:close/>
                <a:moveTo>
                  <a:pt x="5379" y="888"/>
                </a:move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9" name="Google Shape;259;p14"/>
          <p:cNvSpPr/>
          <p:nvPr/>
        </p:nvSpPr>
        <p:spPr>
          <a:xfrm>
            <a:off x="-4900" y="6307070"/>
            <a:ext cx="12192056" cy="1640965"/>
          </a:xfrm>
          <a:custGeom>
            <a:avLst/>
            <a:gdLst/>
            <a:ahLst/>
            <a:cxnLst/>
            <a:rect l="l" t="t" r="r" b="b"/>
            <a:pathLst>
              <a:path w="63874" h="17260" extrusionOk="0">
                <a:moveTo>
                  <a:pt x="55235" y="2826"/>
                </a:moveTo>
                <a:cubicBezTo>
                  <a:pt x="55235" y="2790"/>
                  <a:pt x="55199" y="2771"/>
                  <a:pt x="55162" y="2790"/>
                </a:cubicBezTo>
                <a:lnTo>
                  <a:pt x="55108" y="2753"/>
                </a:lnTo>
                <a:cubicBezTo>
                  <a:pt x="55054" y="2717"/>
                  <a:pt x="54999" y="2717"/>
                  <a:pt x="54963" y="2771"/>
                </a:cubicBezTo>
                <a:cubicBezTo>
                  <a:pt x="54873" y="2844"/>
                  <a:pt x="54836" y="2971"/>
                  <a:pt x="54710" y="2989"/>
                </a:cubicBezTo>
                <a:lnTo>
                  <a:pt x="54420" y="2989"/>
                </a:lnTo>
                <a:cubicBezTo>
                  <a:pt x="54366" y="2989"/>
                  <a:pt x="54311" y="2971"/>
                  <a:pt x="54275" y="2971"/>
                </a:cubicBezTo>
                <a:cubicBezTo>
                  <a:pt x="54203" y="2934"/>
                  <a:pt x="54185" y="2898"/>
                  <a:pt x="54130" y="2862"/>
                </a:cubicBezTo>
                <a:cubicBezTo>
                  <a:pt x="54076" y="2826"/>
                  <a:pt x="54003" y="2808"/>
                  <a:pt x="53949" y="2826"/>
                </a:cubicBezTo>
                <a:cubicBezTo>
                  <a:pt x="53895" y="2844"/>
                  <a:pt x="53840" y="2844"/>
                  <a:pt x="53786" y="2862"/>
                </a:cubicBezTo>
                <a:cubicBezTo>
                  <a:pt x="53732" y="2862"/>
                  <a:pt x="53659" y="2826"/>
                  <a:pt x="53605" y="2844"/>
                </a:cubicBezTo>
                <a:cubicBezTo>
                  <a:pt x="53551" y="2844"/>
                  <a:pt x="53533" y="2862"/>
                  <a:pt x="53496" y="2862"/>
                </a:cubicBezTo>
                <a:cubicBezTo>
                  <a:pt x="53460" y="2844"/>
                  <a:pt x="53406" y="2844"/>
                  <a:pt x="53352" y="2826"/>
                </a:cubicBezTo>
                <a:cubicBezTo>
                  <a:pt x="53315" y="2826"/>
                  <a:pt x="53279" y="2826"/>
                  <a:pt x="53225" y="2826"/>
                </a:cubicBezTo>
                <a:cubicBezTo>
                  <a:pt x="53170" y="2808"/>
                  <a:pt x="53134" y="2790"/>
                  <a:pt x="53080" y="2771"/>
                </a:cubicBezTo>
                <a:cubicBezTo>
                  <a:pt x="53007" y="2753"/>
                  <a:pt x="52935" y="2735"/>
                  <a:pt x="52881" y="2753"/>
                </a:cubicBezTo>
                <a:cubicBezTo>
                  <a:pt x="52754" y="2790"/>
                  <a:pt x="52627" y="2808"/>
                  <a:pt x="52500" y="2826"/>
                </a:cubicBezTo>
                <a:lnTo>
                  <a:pt x="52174" y="2826"/>
                </a:lnTo>
                <a:cubicBezTo>
                  <a:pt x="52066" y="2826"/>
                  <a:pt x="51957" y="2808"/>
                  <a:pt x="51848" y="2790"/>
                </a:cubicBezTo>
                <a:cubicBezTo>
                  <a:pt x="51794" y="2790"/>
                  <a:pt x="51722" y="2808"/>
                  <a:pt x="51667" y="2844"/>
                </a:cubicBezTo>
                <a:cubicBezTo>
                  <a:pt x="51559" y="2880"/>
                  <a:pt x="51450" y="2880"/>
                  <a:pt x="51341" y="2880"/>
                </a:cubicBezTo>
                <a:cubicBezTo>
                  <a:pt x="51323" y="2880"/>
                  <a:pt x="51287" y="2880"/>
                  <a:pt x="51269" y="2898"/>
                </a:cubicBezTo>
                <a:cubicBezTo>
                  <a:pt x="51233" y="2916"/>
                  <a:pt x="51178" y="2971"/>
                  <a:pt x="51142" y="2971"/>
                </a:cubicBezTo>
                <a:cubicBezTo>
                  <a:pt x="51106" y="2971"/>
                  <a:pt x="51070" y="2934"/>
                  <a:pt x="51052" y="2916"/>
                </a:cubicBezTo>
                <a:cubicBezTo>
                  <a:pt x="51015" y="2898"/>
                  <a:pt x="50979" y="2898"/>
                  <a:pt x="50943" y="2898"/>
                </a:cubicBezTo>
                <a:cubicBezTo>
                  <a:pt x="50834" y="2934"/>
                  <a:pt x="50708" y="2953"/>
                  <a:pt x="50581" y="2934"/>
                </a:cubicBezTo>
                <a:cubicBezTo>
                  <a:pt x="50508" y="2916"/>
                  <a:pt x="50436" y="2916"/>
                  <a:pt x="50363" y="2934"/>
                </a:cubicBezTo>
                <a:cubicBezTo>
                  <a:pt x="50327" y="2953"/>
                  <a:pt x="50291" y="2971"/>
                  <a:pt x="50255" y="2989"/>
                </a:cubicBezTo>
                <a:lnTo>
                  <a:pt x="50200" y="2989"/>
                </a:lnTo>
                <a:cubicBezTo>
                  <a:pt x="50110" y="2971"/>
                  <a:pt x="50019" y="2934"/>
                  <a:pt x="49929" y="2898"/>
                </a:cubicBezTo>
                <a:cubicBezTo>
                  <a:pt x="49893" y="2898"/>
                  <a:pt x="49856" y="2898"/>
                  <a:pt x="49802" y="2880"/>
                </a:cubicBezTo>
                <a:cubicBezTo>
                  <a:pt x="49766" y="2862"/>
                  <a:pt x="49730" y="2844"/>
                  <a:pt x="49712" y="2826"/>
                </a:cubicBezTo>
                <a:cubicBezTo>
                  <a:pt x="49639" y="2790"/>
                  <a:pt x="49567" y="2771"/>
                  <a:pt x="49494" y="2753"/>
                </a:cubicBezTo>
                <a:cubicBezTo>
                  <a:pt x="49114" y="2681"/>
                  <a:pt x="48715" y="2771"/>
                  <a:pt x="48353" y="2681"/>
                </a:cubicBezTo>
                <a:cubicBezTo>
                  <a:pt x="48245" y="2663"/>
                  <a:pt x="48154" y="2627"/>
                  <a:pt x="48064" y="2590"/>
                </a:cubicBezTo>
                <a:cubicBezTo>
                  <a:pt x="47973" y="2572"/>
                  <a:pt x="47901" y="2572"/>
                  <a:pt x="47810" y="2554"/>
                </a:cubicBezTo>
                <a:cubicBezTo>
                  <a:pt x="47719" y="2518"/>
                  <a:pt x="47647" y="2482"/>
                  <a:pt x="47556" y="2445"/>
                </a:cubicBezTo>
                <a:cubicBezTo>
                  <a:pt x="47484" y="2409"/>
                  <a:pt x="47393" y="2391"/>
                  <a:pt x="47303" y="2373"/>
                </a:cubicBezTo>
                <a:cubicBezTo>
                  <a:pt x="47122" y="2337"/>
                  <a:pt x="46923" y="2337"/>
                  <a:pt x="46742" y="2283"/>
                </a:cubicBezTo>
                <a:cubicBezTo>
                  <a:pt x="46579" y="2228"/>
                  <a:pt x="46416" y="2192"/>
                  <a:pt x="46253" y="2156"/>
                </a:cubicBezTo>
                <a:cubicBezTo>
                  <a:pt x="46053" y="2138"/>
                  <a:pt x="45854" y="2138"/>
                  <a:pt x="45655" y="2156"/>
                </a:cubicBezTo>
                <a:cubicBezTo>
                  <a:pt x="45474" y="2138"/>
                  <a:pt x="45293" y="2156"/>
                  <a:pt x="45112" y="2174"/>
                </a:cubicBezTo>
                <a:cubicBezTo>
                  <a:pt x="45039" y="2192"/>
                  <a:pt x="44967" y="2228"/>
                  <a:pt x="44876" y="2246"/>
                </a:cubicBezTo>
                <a:cubicBezTo>
                  <a:pt x="44768" y="2283"/>
                  <a:pt x="44677" y="2283"/>
                  <a:pt x="44568" y="2301"/>
                </a:cubicBezTo>
                <a:cubicBezTo>
                  <a:pt x="44424" y="2337"/>
                  <a:pt x="44279" y="2391"/>
                  <a:pt x="44134" y="2464"/>
                </a:cubicBezTo>
                <a:cubicBezTo>
                  <a:pt x="44043" y="2482"/>
                  <a:pt x="43971" y="2500"/>
                  <a:pt x="43880" y="2536"/>
                </a:cubicBezTo>
                <a:cubicBezTo>
                  <a:pt x="43790" y="2554"/>
                  <a:pt x="43681" y="2554"/>
                  <a:pt x="43590" y="2590"/>
                </a:cubicBezTo>
                <a:cubicBezTo>
                  <a:pt x="43428" y="2645"/>
                  <a:pt x="43246" y="2663"/>
                  <a:pt x="43065" y="2717"/>
                </a:cubicBezTo>
                <a:cubicBezTo>
                  <a:pt x="42884" y="2771"/>
                  <a:pt x="42685" y="2790"/>
                  <a:pt x="42486" y="2790"/>
                </a:cubicBezTo>
                <a:lnTo>
                  <a:pt x="42250" y="2790"/>
                </a:lnTo>
                <a:cubicBezTo>
                  <a:pt x="42142" y="2790"/>
                  <a:pt x="42051" y="2735"/>
                  <a:pt x="41961" y="2681"/>
                </a:cubicBezTo>
                <a:cubicBezTo>
                  <a:pt x="41888" y="2663"/>
                  <a:pt x="41816" y="2627"/>
                  <a:pt x="41725" y="2608"/>
                </a:cubicBezTo>
                <a:cubicBezTo>
                  <a:pt x="41689" y="2608"/>
                  <a:pt x="41653" y="2572"/>
                  <a:pt x="41617" y="2572"/>
                </a:cubicBezTo>
                <a:cubicBezTo>
                  <a:pt x="41562" y="2554"/>
                  <a:pt x="41508" y="2572"/>
                  <a:pt x="41454" y="2554"/>
                </a:cubicBezTo>
                <a:cubicBezTo>
                  <a:pt x="41291" y="2464"/>
                  <a:pt x="41109" y="2409"/>
                  <a:pt x="40928" y="2355"/>
                </a:cubicBezTo>
                <a:cubicBezTo>
                  <a:pt x="40784" y="2337"/>
                  <a:pt x="40639" y="2319"/>
                  <a:pt x="40476" y="2337"/>
                </a:cubicBezTo>
                <a:cubicBezTo>
                  <a:pt x="40403" y="2355"/>
                  <a:pt x="40331" y="2355"/>
                  <a:pt x="40240" y="2355"/>
                </a:cubicBezTo>
                <a:lnTo>
                  <a:pt x="39950" y="2355"/>
                </a:lnTo>
                <a:cubicBezTo>
                  <a:pt x="39769" y="2355"/>
                  <a:pt x="39588" y="2355"/>
                  <a:pt x="39407" y="2391"/>
                </a:cubicBezTo>
                <a:cubicBezTo>
                  <a:pt x="39208" y="2427"/>
                  <a:pt x="39009" y="2445"/>
                  <a:pt x="38791" y="2427"/>
                </a:cubicBezTo>
                <a:cubicBezTo>
                  <a:pt x="38429" y="2427"/>
                  <a:pt x="38049" y="2373"/>
                  <a:pt x="37669" y="2355"/>
                </a:cubicBezTo>
                <a:cubicBezTo>
                  <a:pt x="37469" y="2319"/>
                  <a:pt x="37270" y="2264"/>
                  <a:pt x="37071" y="2192"/>
                </a:cubicBezTo>
                <a:cubicBezTo>
                  <a:pt x="36890" y="2138"/>
                  <a:pt x="36709" y="2065"/>
                  <a:pt x="36546" y="1993"/>
                </a:cubicBezTo>
                <a:cubicBezTo>
                  <a:pt x="36401" y="1920"/>
                  <a:pt x="36256" y="1884"/>
                  <a:pt x="36093" y="1866"/>
                </a:cubicBezTo>
                <a:cubicBezTo>
                  <a:pt x="35894" y="1866"/>
                  <a:pt x="35677" y="1830"/>
                  <a:pt x="35477" y="1775"/>
                </a:cubicBezTo>
                <a:cubicBezTo>
                  <a:pt x="35333" y="1685"/>
                  <a:pt x="35170" y="1631"/>
                  <a:pt x="34988" y="1594"/>
                </a:cubicBezTo>
                <a:cubicBezTo>
                  <a:pt x="34825" y="1576"/>
                  <a:pt x="34681" y="1558"/>
                  <a:pt x="34518" y="1558"/>
                </a:cubicBezTo>
                <a:cubicBezTo>
                  <a:pt x="34445" y="1540"/>
                  <a:pt x="34355" y="1522"/>
                  <a:pt x="34282" y="1504"/>
                </a:cubicBezTo>
                <a:cubicBezTo>
                  <a:pt x="34192" y="1504"/>
                  <a:pt x="34101" y="1468"/>
                  <a:pt x="34029" y="1468"/>
                </a:cubicBezTo>
                <a:cubicBezTo>
                  <a:pt x="33829" y="1449"/>
                  <a:pt x="33648" y="1431"/>
                  <a:pt x="33467" y="1395"/>
                </a:cubicBezTo>
                <a:cubicBezTo>
                  <a:pt x="33413" y="1377"/>
                  <a:pt x="33341" y="1377"/>
                  <a:pt x="33268" y="1377"/>
                </a:cubicBezTo>
                <a:cubicBezTo>
                  <a:pt x="33214" y="1377"/>
                  <a:pt x="33141" y="1377"/>
                  <a:pt x="33087" y="1377"/>
                </a:cubicBezTo>
                <a:cubicBezTo>
                  <a:pt x="33051" y="1377"/>
                  <a:pt x="33033" y="1359"/>
                  <a:pt x="33033" y="1341"/>
                </a:cubicBezTo>
                <a:cubicBezTo>
                  <a:pt x="33033" y="1323"/>
                  <a:pt x="32978" y="1323"/>
                  <a:pt x="32996" y="1359"/>
                </a:cubicBezTo>
                <a:cubicBezTo>
                  <a:pt x="32924" y="1341"/>
                  <a:pt x="32852" y="1323"/>
                  <a:pt x="32779" y="1305"/>
                </a:cubicBezTo>
                <a:cubicBezTo>
                  <a:pt x="32616" y="1286"/>
                  <a:pt x="32471" y="1286"/>
                  <a:pt x="32308" y="1250"/>
                </a:cubicBezTo>
                <a:cubicBezTo>
                  <a:pt x="32037" y="1160"/>
                  <a:pt x="31765" y="1105"/>
                  <a:pt x="31493" y="1051"/>
                </a:cubicBezTo>
                <a:cubicBezTo>
                  <a:pt x="31185" y="1015"/>
                  <a:pt x="30878" y="979"/>
                  <a:pt x="30588" y="906"/>
                </a:cubicBezTo>
                <a:cubicBezTo>
                  <a:pt x="30443" y="870"/>
                  <a:pt x="30298" y="834"/>
                  <a:pt x="30153" y="798"/>
                </a:cubicBezTo>
                <a:cubicBezTo>
                  <a:pt x="30008" y="779"/>
                  <a:pt x="29882" y="798"/>
                  <a:pt x="29737" y="779"/>
                </a:cubicBezTo>
                <a:cubicBezTo>
                  <a:pt x="29465" y="743"/>
                  <a:pt x="29193" y="725"/>
                  <a:pt x="28904" y="743"/>
                </a:cubicBezTo>
                <a:cubicBezTo>
                  <a:pt x="28777" y="743"/>
                  <a:pt x="28632" y="725"/>
                  <a:pt x="28487" y="689"/>
                </a:cubicBezTo>
                <a:cubicBezTo>
                  <a:pt x="28360" y="689"/>
                  <a:pt x="28216" y="689"/>
                  <a:pt x="28071" y="689"/>
                </a:cubicBezTo>
                <a:cubicBezTo>
                  <a:pt x="27835" y="689"/>
                  <a:pt x="27600" y="707"/>
                  <a:pt x="27346" y="761"/>
                </a:cubicBezTo>
                <a:cubicBezTo>
                  <a:pt x="27274" y="779"/>
                  <a:pt x="27201" y="798"/>
                  <a:pt x="27129" y="834"/>
                </a:cubicBezTo>
                <a:cubicBezTo>
                  <a:pt x="27111" y="870"/>
                  <a:pt x="27075" y="906"/>
                  <a:pt x="27075" y="942"/>
                </a:cubicBezTo>
                <a:cubicBezTo>
                  <a:pt x="27020" y="1015"/>
                  <a:pt x="26966" y="1069"/>
                  <a:pt x="26894" y="1105"/>
                </a:cubicBezTo>
                <a:cubicBezTo>
                  <a:pt x="26622" y="1214"/>
                  <a:pt x="26332" y="1286"/>
                  <a:pt x="26060" y="1323"/>
                </a:cubicBezTo>
                <a:cubicBezTo>
                  <a:pt x="25897" y="1359"/>
                  <a:pt x="25753" y="1359"/>
                  <a:pt x="25608" y="1377"/>
                </a:cubicBezTo>
                <a:cubicBezTo>
                  <a:pt x="25463" y="1395"/>
                  <a:pt x="25318" y="1431"/>
                  <a:pt x="25173" y="1486"/>
                </a:cubicBezTo>
                <a:cubicBezTo>
                  <a:pt x="24920" y="1522"/>
                  <a:pt x="24684" y="1594"/>
                  <a:pt x="24449" y="1703"/>
                </a:cubicBezTo>
                <a:cubicBezTo>
                  <a:pt x="24322" y="1794"/>
                  <a:pt x="24177" y="1848"/>
                  <a:pt x="24032" y="1884"/>
                </a:cubicBezTo>
                <a:cubicBezTo>
                  <a:pt x="23924" y="1884"/>
                  <a:pt x="23815" y="1902"/>
                  <a:pt x="23706" y="1957"/>
                </a:cubicBezTo>
                <a:cubicBezTo>
                  <a:pt x="23471" y="2083"/>
                  <a:pt x="23181" y="2101"/>
                  <a:pt x="22928" y="2210"/>
                </a:cubicBezTo>
                <a:cubicBezTo>
                  <a:pt x="22819" y="2246"/>
                  <a:pt x="22710" y="2319"/>
                  <a:pt x="22602" y="2355"/>
                </a:cubicBezTo>
                <a:cubicBezTo>
                  <a:pt x="22439" y="2391"/>
                  <a:pt x="22294" y="2409"/>
                  <a:pt x="22131" y="2391"/>
                </a:cubicBezTo>
                <a:cubicBezTo>
                  <a:pt x="21823" y="2373"/>
                  <a:pt x="21515" y="2337"/>
                  <a:pt x="21225" y="2283"/>
                </a:cubicBezTo>
                <a:cubicBezTo>
                  <a:pt x="21098" y="2264"/>
                  <a:pt x="20990" y="2283"/>
                  <a:pt x="20881" y="2264"/>
                </a:cubicBezTo>
                <a:cubicBezTo>
                  <a:pt x="20718" y="2246"/>
                  <a:pt x="20573" y="2210"/>
                  <a:pt x="20428" y="2192"/>
                </a:cubicBezTo>
                <a:cubicBezTo>
                  <a:pt x="20121" y="2156"/>
                  <a:pt x="19831" y="2156"/>
                  <a:pt x="19523" y="2101"/>
                </a:cubicBezTo>
                <a:cubicBezTo>
                  <a:pt x="19251" y="2047"/>
                  <a:pt x="18980" y="1975"/>
                  <a:pt x="18708" y="1866"/>
                </a:cubicBezTo>
                <a:cubicBezTo>
                  <a:pt x="18491" y="1757"/>
                  <a:pt x="18237" y="1685"/>
                  <a:pt x="17984" y="1649"/>
                </a:cubicBezTo>
                <a:cubicBezTo>
                  <a:pt x="17875" y="1631"/>
                  <a:pt x="17766" y="1631"/>
                  <a:pt x="17640" y="1649"/>
                </a:cubicBezTo>
                <a:cubicBezTo>
                  <a:pt x="17477" y="1649"/>
                  <a:pt x="17332" y="1612"/>
                  <a:pt x="17169" y="1540"/>
                </a:cubicBezTo>
                <a:cubicBezTo>
                  <a:pt x="17060" y="1486"/>
                  <a:pt x="16951" y="1468"/>
                  <a:pt x="16825" y="1486"/>
                </a:cubicBezTo>
                <a:cubicBezTo>
                  <a:pt x="16680" y="1486"/>
                  <a:pt x="16517" y="1468"/>
                  <a:pt x="16372" y="1449"/>
                </a:cubicBezTo>
                <a:cubicBezTo>
                  <a:pt x="16245" y="1431"/>
                  <a:pt x="16100" y="1413"/>
                  <a:pt x="15973" y="1395"/>
                </a:cubicBezTo>
                <a:cubicBezTo>
                  <a:pt x="15829" y="1341"/>
                  <a:pt x="15702" y="1286"/>
                  <a:pt x="15557" y="1232"/>
                </a:cubicBezTo>
                <a:cubicBezTo>
                  <a:pt x="15340" y="1123"/>
                  <a:pt x="15104" y="1015"/>
                  <a:pt x="14869" y="942"/>
                </a:cubicBezTo>
                <a:cubicBezTo>
                  <a:pt x="14742" y="924"/>
                  <a:pt x="14615" y="906"/>
                  <a:pt x="14507" y="870"/>
                </a:cubicBezTo>
                <a:cubicBezTo>
                  <a:pt x="14380" y="834"/>
                  <a:pt x="14253" y="798"/>
                  <a:pt x="14126" y="761"/>
                </a:cubicBezTo>
                <a:cubicBezTo>
                  <a:pt x="13981" y="743"/>
                  <a:pt x="13855" y="653"/>
                  <a:pt x="13710" y="635"/>
                </a:cubicBezTo>
                <a:cubicBezTo>
                  <a:pt x="13583" y="616"/>
                  <a:pt x="13438" y="598"/>
                  <a:pt x="13293" y="562"/>
                </a:cubicBezTo>
                <a:cubicBezTo>
                  <a:pt x="13022" y="490"/>
                  <a:pt x="12768" y="399"/>
                  <a:pt x="12515" y="327"/>
                </a:cubicBezTo>
                <a:lnTo>
                  <a:pt x="12116" y="200"/>
                </a:lnTo>
                <a:cubicBezTo>
                  <a:pt x="11971" y="146"/>
                  <a:pt x="11808" y="127"/>
                  <a:pt x="11645" y="91"/>
                </a:cubicBezTo>
                <a:cubicBezTo>
                  <a:pt x="11392" y="37"/>
                  <a:pt x="11138" y="1"/>
                  <a:pt x="10867" y="1"/>
                </a:cubicBezTo>
                <a:cubicBezTo>
                  <a:pt x="10577" y="19"/>
                  <a:pt x="10287" y="55"/>
                  <a:pt x="9997" y="127"/>
                </a:cubicBezTo>
                <a:cubicBezTo>
                  <a:pt x="9889" y="146"/>
                  <a:pt x="9780" y="182"/>
                  <a:pt x="9689" y="236"/>
                </a:cubicBezTo>
                <a:cubicBezTo>
                  <a:pt x="9635" y="254"/>
                  <a:pt x="9581" y="290"/>
                  <a:pt x="9526" y="327"/>
                </a:cubicBezTo>
                <a:cubicBezTo>
                  <a:pt x="9436" y="363"/>
                  <a:pt x="9345" y="381"/>
                  <a:pt x="9255" y="381"/>
                </a:cubicBezTo>
                <a:cubicBezTo>
                  <a:pt x="8983" y="417"/>
                  <a:pt x="8730" y="544"/>
                  <a:pt x="8476" y="598"/>
                </a:cubicBezTo>
                <a:cubicBezTo>
                  <a:pt x="8331" y="635"/>
                  <a:pt x="8186" y="653"/>
                  <a:pt x="8042" y="707"/>
                </a:cubicBezTo>
                <a:cubicBezTo>
                  <a:pt x="7915" y="743"/>
                  <a:pt x="7770" y="779"/>
                  <a:pt x="7643" y="798"/>
                </a:cubicBezTo>
                <a:cubicBezTo>
                  <a:pt x="7335" y="816"/>
                  <a:pt x="7027" y="816"/>
                  <a:pt x="6738" y="798"/>
                </a:cubicBezTo>
                <a:cubicBezTo>
                  <a:pt x="6593" y="761"/>
                  <a:pt x="6448" y="743"/>
                  <a:pt x="6285" y="743"/>
                </a:cubicBezTo>
                <a:cubicBezTo>
                  <a:pt x="6140" y="743"/>
                  <a:pt x="5977" y="743"/>
                  <a:pt x="5832" y="707"/>
                </a:cubicBezTo>
                <a:cubicBezTo>
                  <a:pt x="5561" y="653"/>
                  <a:pt x="5271" y="635"/>
                  <a:pt x="4981" y="635"/>
                </a:cubicBezTo>
                <a:cubicBezTo>
                  <a:pt x="4673" y="635"/>
                  <a:pt x="4365" y="689"/>
                  <a:pt x="4057" y="707"/>
                </a:cubicBezTo>
                <a:cubicBezTo>
                  <a:pt x="3786" y="725"/>
                  <a:pt x="3514" y="761"/>
                  <a:pt x="3242" y="816"/>
                </a:cubicBezTo>
                <a:cubicBezTo>
                  <a:pt x="2953" y="870"/>
                  <a:pt x="2663" y="834"/>
                  <a:pt x="2391" y="888"/>
                </a:cubicBezTo>
                <a:cubicBezTo>
                  <a:pt x="2102" y="924"/>
                  <a:pt x="1794" y="888"/>
                  <a:pt x="1486" y="906"/>
                </a:cubicBezTo>
                <a:cubicBezTo>
                  <a:pt x="1359" y="924"/>
                  <a:pt x="1250" y="961"/>
                  <a:pt x="1124" y="961"/>
                </a:cubicBezTo>
                <a:cubicBezTo>
                  <a:pt x="997" y="979"/>
                  <a:pt x="870" y="997"/>
                  <a:pt x="761" y="1033"/>
                </a:cubicBezTo>
                <a:cubicBezTo>
                  <a:pt x="562" y="1087"/>
                  <a:pt x="363" y="1105"/>
                  <a:pt x="164" y="1087"/>
                </a:cubicBezTo>
                <a:cubicBezTo>
                  <a:pt x="164" y="1069"/>
                  <a:pt x="146" y="1069"/>
                  <a:pt x="128" y="1069"/>
                </a:cubicBezTo>
                <a:lnTo>
                  <a:pt x="1" y="1069"/>
                </a:lnTo>
                <a:lnTo>
                  <a:pt x="1" y="17259"/>
                </a:lnTo>
                <a:lnTo>
                  <a:pt x="63873" y="17259"/>
                </a:lnTo>
                <a:lnTo>
                  <a:pt x="63873" y="5144"/>
                </a:lnTo>
                <a:lnTo>
                  <a:pt x="63873" y="5144"/>
                </a:lnTo>
                <a:cubicBezTo>
                  <a:pt x="63783" y="5108"/>
                  <a:pt x="63674" y="5071"/>
                  <a:pt x="63583" y="5035"/>
                </a:cubicBezTo>
                <a:cubicBezTo>
                  <a:pt x="63602" y="5017"/>
                  <a:pt x="63602" y="4999"/>
                  <a:pt x="63583" y="4999"/>
                </a:cubicBezTo>
                <a:cubicBezTo>
                  <a:pt x="63529" y="4963"/>
                  <a:pt x="63475" y="4945"/>
                  <a:pt x="63420" y="4908"/>
                </a:cubicBezTo>
                <a:cubicBezTo>
                  <a:pt x="63348" y="4872"/>
                  <a:pt x="63294" y="4836"/>
                  <a:pt x="63221" y="4800"/>
                </a:cubicBezTo>
                <a:lnTo>
                  <a:pt x="62823" y="4582"/>
                </a:lnTo>
                <a:cubicBezTo>
                  <a:pt x="62696" y="4510"/>
                  <a:pt x="62569" y="4456"/>
                  <a:pt x="62442" y="4438"/>
                </a:cubicBezTo>
                <a:cubicBezTo>
                  <a:pt x="62298" y="4401"/>
                  <a:pt x="62153" y="4347"/>
                  <a:pt x="62026" y="4311"/>
                </a:cubicBezTo>
                <a:cubicBezTo>
                  <a:pt x="61954" y="4293"/>
                  <a:pt x="61899" y="4293"/>
                  <a:pt x="61827" y="4275"/>
                </a:cubicBezTo>
                <a:cubicBezTo>
                  <a:pt x="61772" y="4238"/>
                  <a:pt x="61700" y="4220"/>
                  <a:pt x="61646" y="4220"/>
                </a:cubicBezTo>
                <a:cubicBezTo>
                  <a:pt x="61573" y="4202"/>
                  <a:pt x="61519" y="4202"/>
                  <a:pt x="61465" y="4220"/>
                </a:cubicBezTo>
                <a:cubicBezTo>
                  <a:pt x="61374" y="4202"/>
                  <a:pt x="61283" y="4184"/>
                  <a:pt x="61193" y="4166"/>
                </a:cubicBezTo>
                <a:cubicBezTo>
                  <a:pt x="61139" y="4148"/>
                  <a:pt x="61084" y="4130"/>
                  <a:pt x="61030" y="4130"/>
                </a:cubicBezTo>
                <a:cubicBezTo>
                  <a:pt x="60958" y="4130"/>
                  <a:pt x="60867" y="4112"/>
                  <a:pt x="60813" y="4057"/>
                </a:cubicBezTo>
                <a:cubicBezTo>
                  <a:pt x="60740" y="3967"/>
                  <a:pt x="60650" y="3894"/>
                  <a:pt x="60541" y="3840"/>
                </a:cubicBezTo>
                <a:cubicBezTo>
                  <a:pt x="60414" y="3804"/>
                  <a:pt x="60287" y="3804"/>
                  <a:pt x="60143" y="3822"/>
                </a:cubicBezTo>
                <a:lnTo>
                  <a:pt x="59690" y="3822"/>
                </a:lnTo>
                <a:cubicBezTo>
                  <a:pt x="59617" y="3822"/>
                  <a:pt x="59545" y="3804"/>
                  <a:pt x="59473" y="3786"/>
                </a:cubicBezTo>
                <a:cubicBezTo>
                  <a:pt x="59418" y="3767"/>
                  <a:pt x="59364" y="3731"/>
                  <a:pt x="59310" y="3695"/>
                </a:cubicBezTo>
                <a:cubicBezTo>
                  <a:pt x="59255" y="3677"/>
                  <a:pt x="59219" y="3677"/>
                  <a:pt x="59165" y="3659"/>
                </a:cubicBezTo>
                <a:cubicBezTo>
                  <a:pt x="59110" y="3641"/>
                  <a:pt x="59020" y="3586"/>
                  <a:pt x="58929" y="3550"/>
                </a:cubicBezTo>
                <a:cubicBezTo>
                  <a:pt x="58676" y="3478"/>
                  <a:pt x="58404" y="3460"/>
                  <a:pt x="58151" y="3478"/>
                </a:cubicBezTo>
                <a:cubicBezTo>
                  <a:pt x="58060" y="3478"/>
                  <a:pt x="57988" y="3478"/>
                  <a:pt x="57897" y="3460"/>
                </a:cubicBezTo>
                <a:cubicBezTo>
                  <a:pt x="57843" y="3442"/>
                  <a:pt x="57788" y="3405"/>
                  <a:pt x="57734" y="3369"/>
                </a:cubicBezTo>
                <a:cubicBezTo>
                  <a:pt x="57625" y="3333"/>
                  <a:pt x="57517" y="3333"/>
                  <a:pt x="57426" y="3369"/>
                </a:cubicBezTo>
                <a:cubicBezTo>
                  <a:pt x="57299" y="3405"/>
                  <a:pt x="57118" y="3514"/>
                  <a:pt x="57010" y="3442"/>
                </a:cubicBezTo>
                <a:cubicBezTo>
                  <a:pt x="56955" y="3405"/>
                  <a:pt x="56937" y="3351"/>
                  <a:pt x="56883" y="3315"/>
                </a:cubicBezTo>
                <a:cubicBezTo>
                  <a:pt x="56847" y="3279"/>
                  <a:pt x="56792" y="3260"/>
                  <a:pt x="56720" y="3260"/>
                </a:cubicBezTo>
                <a:lnTo>
                  <a:pt x="56539" y="3260"/>
                </a:lnTo>
                <a:cubicBezTo>
                  <a:pt x="56521" y="3260"/>
                  <a:pt x="56484" y="3260"/>
                  <a:pt x="56466" y="3260"/>
                </a:cubicBezTo>
                <a:cubicBezTo>
                  <a:pt x="56430" y="3242"/>
                  <a:pt x="56412" y="3188"/>
                  <a:pt x="56412" y="3170"/>
                </a:cubicBezTo>
                <a:cubicBezTo>
                  <a:pt x="56358" y="3061"/>
                  <a:pt x="56376" y="2934"/>
                  <a:pt x="56285" y="2844"/>
                </a:cubicBezTo>
                <a:cubicBezTo>
                  <a:pt x="56285" y="2844"/>
                  <a:pt x="56267" y="2826"/>
                  <a:pt x="56249" y="2844"/>
                </a:cubicBezTo>
                <a:cubicBezTo>
                  <a:pt x="56195" y="2862"/>
                  <a:pt x="56158" y="2880"/>
                  <a:pt x="56122" y="2898"/>
                </a:cubicBezTo>
                <a:cubicBezTo>
                  <a:pt x="56050" y="2934"/>
                  <a:pt x="56014" y="2880"/>
                  <a:pt x="55977" y="2826"/>
                </a:cubicBezTo>
                <a:cubicBezTo>
                  <a:pt x="55923" y="2753"/>
                  <a:pt x="55851" y="2717"/>
                  <a:pt x="55778" y="2735"/>
                </a:cubicBezTo>
                <a:cubicBezTo>
                  <a:pt x="55706" y="2735"/>
                  <a:pt x="55633" y="2790"/>
                  <a:pt x="55579" y="2844"/>
                </a:cubicBezTo>
                <a:cubicBezTo>
                  <a:pt x="55525" y="2898"/>
                  <a:pt x="55470" y="2953"/>
                  <a:pt x="55398" y="3007"/>
                </a:cubicBezTo>
                <a:cubicBezTo>
                  <a:pt x="55362" y="2934"/>
                  <a:pt x="55307" y="2862"/>
                  <a:pt x="55235" y="2826"/>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0" name="Google Shape;260;p14"/>
          <p:cNvSpPr txBox="1">
            <a:spLocks noGrp="1"/>
          </p:cNvSpPr>
          <p:nvPr>
            <p:ph type="title"/>
          </p:nvPr>
        </p:nvSpPr>
        <p:spPr>
          <a:xfrm>
            <a:off x="2355079" y="2194759"/>
            <a:ext cx="3637200" cy="627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667"/>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261" name="Google Shape;261;p14"/>
          <p:cNvSpPr txBox="1">
            <a:spLocks noGrp="1"/>
          </p:cNvSpPr>
          <p:nvPr>
            <p:ph type="title" idx="2" hasCustomPrompt="1"/>
          </p:nvPr>
        </p:nvSpPr>
        <p:spPr>
          <a:xfrm>
            <a:off x="1243812" y="2548960"/>
            <a:ext cx="834000" cy="50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6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62" name="Google Shape;262;p14"/>
          <p:cNvSpPr txBox="1">
            <a:spLocks noGrp="1"/>
          </p:cNvSpPr>
          <p:nvPr>
            <p:ph type="subTitle" idx="1"/>
          </p:nvPr>
        </p:nvSpPr>
        <p:spPr>
          <a:xfrm>
            <a:off x="2355079" y="2818241"/>
            <a:ext cx="3637200" cy="699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sp>
        <p:nvSpPr>
          <p:cNvPr id="263" name="Google Shape;263;p14"/>
          <p:cNvSpPr txBox="1">
            <a:spLocks noGrp="1"/>
          </p:cNvSpPr>
          <p:nvPr>
            <p:ph type="title" idx="3"/>
          </p:nvPr>
        </p:nvSpPr>
        <p:spPr>
          <a:xfrm>
            <a:off x="7502145" y="2194759"/>
            <a:ext cx="3637200" cy="627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667"/>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264" name="Google Shape;264;p14"/>
          <p:cNvSpPr txBox="1">
            <a:spLocks noGrp="1"/>
          </p:cNvSpPr>
          <p:nvPr>
            <p:ph type="title" idx="4" hasCustomPrompt="1"/>
          </p:nvPr>
        </p:nvSpPr>
        <p:spPr>
          <a:xfrm>
            <a:off x="6390965" y="2548956"/>
            <a:ext cx="834000" cy="50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6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65" name="Google Shape;265;p14"/>
          <p:cNvSpPr txBox="1">
            <a:spLocks noGrp="1"/>
          </p:cNvSpPr>
          <p:nvPr>
            <p:ph type="subTitle" idx="5"/>
          </p:nvPr>
        </p:nvSpPr>
        <p:spPr>
          <a:xfrm>
            <a:off x="7502145" y="2818241"/>
            <a:ext cx="3637200" cy="699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sp>
        <p:nvSpPr>
          <p:cNvPr id="266" name="Google Shape;266;p14"/>
          <p:cNvSpPr txBox="1">
            <a:spLocks noGrp="1"/>
          </p:cNvSpPr>
          <p:nvPr>
            <p:ph type="title" idx="6"/>
          </p:nvPr>
        </p:nvSpPr>
        <p:spPr>
          <a:xfrm>
            <a:off x="2355079" y="3966225"/>
            <a:ext cx="3637200" cy="627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667"/>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267" name="Google Shape;267;p14"/>
          <p:cNvSpPr txBox="1">
            <a:spLocks noGrp="1"/>
          </p:cNvSpPr>
          <p:nvPr>
            <p:ph type="title" idx="7" hasCustomPrompt="1"/>
          </p:nvPr>
        </p:nvSpPr>
        <p:spPr>
          <a:xfrm>
            <a:off x="1243812" y="4360923"/>
            <a:ext cx="834000" cy="50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6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68" name="Google Shape;268;p14"/>
          <p:cNvSpPr txBox="1">
            <a:spLocks noGrp="1"/>
          </p:cNvSpPr>
          <p:nvPr>
            <p:ph type="subTitle" idx="8"/>
          </p:nvPr>
        </p:nvSpPr>
        <p:spPr>
          <a:xfrm>
            <a:off x="2355079" y="4586924"/>
            <a:ext cx="3637200" cy="80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sp>
        <p:nvSpPr>
          <p:cNvPr id="269" name="Google Shape;269;p14"/>
          <p:cNvSpPr txBox="1">
            <a:spLocks noGrp="1"/>
          </p:cNvSpPr>
          <p:nvPr>
            <p:ph type="title" idx="9"/>
          </p:nvPr>
        </p:nvSpPr>
        <p:spPr>
          <a:xfrm>
            <a:off x="7502145" y="3966225"/>
            <a:ext cx="3637200" cy="627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667"/>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270" name="Google Shape;270;p14"/>
          <p:cNvSpPr txBox="1">
            <a:spLocks noGrp="1"/>
          </p:cNvSpPr>
          <p:nvPr>
            <p:ph type="title" idx="13" hasCustomPrompt="1"/>
          </p:nvPr>
        </p:nvSpPr>
        <p:spPr>
          <a:xfrm>
            <a:off x="6390965" y="4360923"/>
            <a:ext cx="834000" cy="50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6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71" name="Google Shape;271;p14"/>
          <p:cNvSpPr txBox="1">
            <a:spLocks noGrp="1"/>
          </p:cNvSpPr>
          <p:nvPr>
            <p:ph type="subTitle" idx="14"/>
          </p:nvPr>
        </p:nvSpPr>
        <p:spPr>
          <a:xfrm>
            <a:off x="7502145" y="4586924"/>
            <a:ext cx="3637200" cy="80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sp>
        <p:nvSpPr>
          <p:cNvPr id="272" name="Google Shape;272;p14"/>
          <p:cNvSpPr txBox="1">
            <a:spLocks noGrp="1"/>
          </p:cNvSpPr>
          <p:nvPr>
            <p:ph type="title" idx="15"/>
          </p:nvPr>
        </p:nvSpPr>
        <p:spPr>
          <a:xfrm>
            <a:off x="3523500" y="593367"/>
            <a:ext cx="51448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273" name="Google Shape;273;p14"/>
          <p:cNvGrpSpPr/>
          <p:nvPr/>
        </p:nvGrpSpPr>
        <p:grpSpPr>
          <a:xfrm>
            <a:off x="689429" y="639651"/>
            <a:ext cx="10987729" cy="1555124"/>
            <a:chOff x="517071" y="479738"/>
            <a:chExt cx="8240797" cy="1166343"/>
          </a:xfrm>
        </p:grpSpPr>
        <p:sp>
          <p:nvSpPr>
            <p:cNvPr id="274" name="Google Shape;274;p14"/>
            <p:cNvSpPr/>
            <p:nvPr/>
          </p:nvSpPr>
          <p:spPr>
            <a:xfrm flipH="1">
              <a:off x="1766292" y="1198622"/>
              <a:ext cx="158685" cy="59392"/>
            </a:xfrm>
            <a:custGeom>
              <a:avLst/>
              <a:gdLst/>
              <a:ahLst/>
              <a:cxnLst/>
              <a:rect l="l" t="t" r="r" b="b"/>
              <a:pathLst>
                <a:path w="1034" h="387" extrusionOk="0">
                  <a:moveTo>
                    <a:pt x="186" y="1"/>
                  </a:moveTo>
                  <a:cubicBezTo>
                    <a:pt x="125" y="1"/>
                    <a:pt x="62" y="12"/>
                    <a:pt x="1" y="36"/>
                  </a:cubicBezTo>
                  <a:cubicBezTo>
                    <a:pt x="14" y="34"/>
                    <a:pt x="27" y="34"/>
                    <a:pt x="40" y="34"/>
                  </a:cubicBezTo>
                  <a:cubicBezTo>
                    <a:pt x="210" y="34"/>
                    <a:pt x="385" y="141"/>
                    <a:pt x="435" y="325"/>
                  </a:cubicBezTo>
                  <a:cubicBezTo>
                    <a:pt x="435" y="343"/>
                    <a:pt x="472" y="380"/>
                    <a:pt x="490" y="380"/>
                  </a:cubicBezTo>
                  <a:cubicBezTo>
                    <a:pt x="503" y="384"/>
                    <a:pt x="517" y="386"/>
                    <a:pt x="530" y="386"/>
                  </a:cubicBezTo>
                  <a:cubicBezTo>
                    <a:pt x="569" y="386"/>
                    <a:pt x="603" y="366"/>
                    <a:pt x="617" y="325"/>
                  </a:cubicBezTo>
                  <a:cubicBezTo>
                    <a:pt x="635" y="235"/>
                    <a:pt x="689" y="162"/>
                    <a:pt x="779" y="108"/>
                  </a:cubicBezTo>
                  <a:cubicBezTo>
                    <a:pt x="811" y="84"/>
                    <a:pt x="853" y="71"/>
                    <a:pt x="895" y="71"/>
                  </a:cubicBezTo>
                  <a:cubicBezTo>
                    <a:pt x="949" y="71"/>
                    <a:pt x="1002" y="93"/>
                    <a:pt x="1033" y="144"/>
                  </a:cubicBezTo>
                  <a:cubicBezTo>
                    <a:pt x="990" y="58"/>
                    <a:pt x="902" y="6"/>
                    <a:pt x="804" y="6"/>
                  </a:cubicBezTo>
                  <a:cubicBezTo>
                    <a:pt x="778" y="6"/>
                    <a:pt x="752" y="10"/>
                    <a:pt x="725" y="17"/>
                  </a:cubicBezTo>
                  <a:cubicBezTo>
                    <a:pt x="656" y="41"/>
                    <a:pt x="587" y="86"/>
                    <a:pt x="527" y="139"/>
                  </a:cubicBezTo>
                  <a:lnTo>
                    <a:pt x="527" y="139"/>
                  </a:lnTo>
                  <a:cubicBezTo>
                    <a:pt x="434" y="50"/>
                    <a:pt x="313" y="1"/>
                    <a:pt x="1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75" name="Google Shape;275;p14"/>
            <p:cNvSpPr/>
            <p:nvPr/>
          </p:nvSpPr>
          <p:spPr>
            <a:xfrm flipH="1">
              <a:off x="2128582" y="1338527"/>
              <a:ext cx="150245" cy="79496"/>
            </a:xfrm>
            <a:custGeom>
              <a:avLst/>
              <a:gdLst/>
              <a:ahLst/>
              <a:cxnLst/>
              <a:rect l="l" t="t" r="r" b="b"/>
              <a:pathLst>
                <a:path w="979" h="518" extrusionOk="0">
                  <a:moveTo>
                    <a:pt x="923" y="1"/>
                  </a:moveTo>
                  <a:cubicBezTo>
                    <a:pt x="830" y="1"/>
                    <a:pt x="734" y="38"/>
                    <a:pt x="689" y="114"/>
                  </a:cubicBezTo>
                  <a:cubicBezTo>
                    <a:pt x="647" y="155"/>
                    <a:pt x="612" y="208"/>
                    <a:pt x="586" y="263"/>
                  </a:cubicBezTo>
                  <a:lnTo>
                    <a:pt x="586" y="263"/>
                  </a:lnTo>
                  <a:cubicBezTo>
                    <a:pt x="506" y="213"/>
                    <a:pt x="416" y="188"/>
                    <a:pt x="325" y="188"/>
                  </a:cubicBezTo>
                  <a:cubicBezTo>
                    <a:pt x="209" y="188"/>
                    <a:pt x="93" y="229"/>
                    <a:pt x="1" y="313"/>
                  </a:cubicBezTo>
                  <a:cubicBezTo>
                    <a:pt x="21" y="311"/>
                    <a:pt x="41" y="310"/>
                    <a:pt x="62" y="310"/>
                  </a:cubicBezTo>
                  <a:cubicBezTo>
                    <a:pt x="240" y="310"/>
                    <a:pt x="417" y="380"/>
                    <a:pt x="580" y="494"/>
                  </a:cubicBezTo>
                  <a:cubicBezTo>
                    <a:pt x="580" y="494"/>
                    <a:pt x="598" y="512"/>
                    <a:pt x="598" y="512"/>
                  </a:cubicBezTo>
                  <a:cubicBezTo>
                    <a:pt x="608" y="516"/>
                    <a:pt x="617" y="517"/>
                    <a:pt x="627" y="517"/>
                  </a:cubicBezTo>
                  <a:cubicBezTo>
                    <a:pt x="671" y="517"/>
                    <a:pt x="710" y="485"/>
                    <a:pt x="725" y="440"/>
                  </a:cubicBezTo>
                  <a:cubicBezTo>
                    <a:pt x="743" y="367"/>
                    <a:pt x="779" y="277"/>
                    <a:pt x="797" y="204"/>
                  </a:cubicBezTo>
                  <a:cubicBezTo>
                    <a:pt x="834" y="114"/>
                    <a:pt x="906" y="41"/>
                    <a:pt x="978" y="5"/>
                  </a:cubicBezTo>
                  <a:cubicBezTo>
                    <a:pt x="960" y="2"/>
                    <a:pt x="942" y="1"/>
                    <a:pt x="92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76" name="Google Shape;276;p14"/>
            <p:cNvSpPr/>
            <p:nvPr/>
          </p:nvSpPr>
          <p:spPr>
            <a:xfrm flipH="1">
              <a:off x="517071" y="479738"/>
              <a:ext cx="197513" cy="118170"/>
            </a:xfrm>
            <a:custGeom>
              <a:avLst/>
              <a:gdLst/>
              <a:ahLst/>
              <a:cxnLst/>
              <a:rect l="l" t="t" r="r" b="b"/>
              <a:pathLst>
                <a:path w="1287" h="770" extrusionOk="0">
                  <a:moveTo>
                    <a:pt x="1" y="0"/>
                  </a:moveTo>
                  <a:cubicBezTo>
                    <a:pt x="273" y="73"/>
                    <a:pt x="454" y="344"/>
                    <a:pt x="417" y="634"/>
                  </a:cubicBezTo>
                  <a:cubicBezTo>
                    <a:pt x="417" y="670"/>
                    <a:pt x="417" y="706"/>
                    <a:pt x="454" y="743"/>
                  </a:cubicBezTo>
                  <a:cubicBezTo>
                    <a:pt x="481" y="761"/>
                    <a:pt x="512" y="770"/>
                    <a:pt x="542" y="770"/>
                  </a:cubicBezTo>
                  <a:cubicBezTo>
                    <a:pt x="571" y="770"/>
                    <a:pt x="598" y="761"/>
                    <a:pt x="617" y="743"/>
                  </a:cubicBezTo>
                  <a:cubicBezTo>
                    <a:pt x="707" y="634"/>
                    <a:pt x="834" y="562"/>
                    <a:pt x="961" y="525"/>
                  </a:cubicBezTo>
                  <a:cubicBezTo>
                    <a:pt x="975" y="524"/>
                    <a:pt x="990" y="523"/>
                    <a:pt x="1004" y="523"/>
                  </a:cubicBezTo>
                  <a:cubicBezTo>
                    <a:pt x="1130" y="523"/>
                    <a:pt x="1238" y="594"/>
                    <a:pt x="1287" y="725"/>
                  </a:cubicBezTo>
                  <a:cubicBezTo>
                    <a:pt x="1287" y="634"/>
                    <a:pt x="1250" y="562"/>
                    <a:pt x="1196" y="507"/>
                  </a:cubicBezTo>
                  <a:cubicBezTo>
                    <a:pt x="1124" y="453"/>
                    <a:pt x="1051" y="417"/>
                    <a:pt x="961" y="399"/>
                  </a:cubicBezTo>
                  <a:cubicBezTo>
                    <a:pt x="841" y="399"/>
                    <a:pt x="730" y="414"/>
                    <a:pt x="626" y="451"/>
                  </a:cubicBezTo>
                  <a:lnTo>
                    <a:pt x="626" y="451"/>
                  </a:lnTo>
                  <a:cubicBezTo>
                    <a:pt x="525" y="198"/>
                    <a:pt x="281" y="15"/>
                    <a:pt x="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77" name="Google Shape;277;p14"/>
            <p:cNvSpPr/>
            <p:nvPr/>
          </p:nvSpPr>
          <p:spPr>
            <a:xfrm flipH="1">
              <a:off x="7030008" y="689433"/>
              <a:ext cx="158532" cy="76887"/>
            </a:xfrm>
            <a:custGeom>
              <a:avLst/>
              <a:gdLst/>
              <a:ahLst/>
              <a:cxnLst/>
              <a:rect l="l" t="t" r="r" b="b"/>
              <a:pathLst>
                <a:path w="1033" h="501" extrusionOk="0">
                  <a:moveTo>
                    <a:pt x="948" y="1"/>
                  </a:moveTo>
                  <a:cubicBezTo>
                    <a:pt x="869" y="1"/>
                    <a:pt x="792" y="38"/>
                    <a:pt x="724" y="105"/>
                  </a:cubicBezTo>
                  <a:cubicBezTo>
                    <a:pt x="684" y="146"/>
                    <a:pt x="643" y="192"/>
                    <a:pt x="608" y="242"/>
                  </a:cubicBezTo>
                  <a:lnTo>
                    <a:pt x="608" y="242"/>
                  </a:lnTo>
                  <a:cubicBezTo>
                    <a:pt x="516" y="170"/>
                    <a:pt x="401" y="133"/>
                    <a:pt x="285" y="133"/>
                  </a:cubicBezTo>
                  <a:cubicBezTo>
                    <a:pt x="188" y="133"/>
                    <a:pt x="89" y="159"/>
                    <a:pt x="0" y="214"/>
                  </a:cubicBezTo>
                  <a:cubicBezTo>
                    <a:pt x="217" y="214"/>
                    <a:pt x="417" y="322"/>
                    <a:pt x="561" y="467"/>
                  </a:cubicBezTo>
                  <a:cubicBezTo>
                    <a:pt x="580" y="485"/>
                    <a:pt x="580" y="485"/>
                    <a:pt x="598" y="485"/>
                  </a:cubicBezTo>
                  <a:cubicBezTo>
                    <a:pt x="614" y="496"/>
                    <a:pt x="629" y="500"/>
                    <a:pt x="644" y="500"/>
                  </a:cubicBezTo>
                  <a:cubicBezTo>
                    <a:pt x="681" y="500"/>
                    <a:pt x="712" y="475"/>
                    <a:pt x="724" y="449"/>
                  </a:cubicBezTo>
                  <a:cubicBezTo>
                    <a:pt x="761" y="359"/>
                    <a:pt x="797" y="268"/>
                    <a:pt x="833" y="196"/>
                  </a:cubicBezTo>
                  <a:cubicBezTo>
                    <a:pt x="887" y="105"/>
                    <a:pt x="960" y="51"/>
                    <a:pt x="1032" y="15"/>
                  </a:cubicBezTo>
                  <a:cubicBezTo>
                    <a:pt x="1004" y="5"/>
                    <a:pt x="976" y="1"/>
                    <a:pt x="9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78" name="Google Shape;278;p14"/>
            <p:cNvSpPr/>
            <p:nvPr/>
          </p:nvSpPr>
          <p:spPr>
            <a:xfrm flipH="1">
              <a:off x="8568797" y="1563515"/>
              <a:ext cx="189072" cy="82566"/>
            </a:xfrm>
            <a:custGeom>
              <a:avLst/>
              <a:gdLst/>
              <a:ahLst/>
              <a:cxnLst/>
              <a:rect l="l" t="t" r="r" b="b"/>
              <a:pathLst>
                <a:path w="1232" h="538" extrusionOk="0">
                  <a:moveTo>
                    <a:pt x="158" y="0"/>
                  </a:moveTo>
                  <a:cubicBezTo>
                    <a:pt x="106" y="0"/>
                    <a:pt x="53" y="7"/>
                    <a:pt x="0" y="19"/>
                  </a:cubicBezTo>
                  <a:cubicBezTo>
                    <a:pt x="254" y="91"/>
                    <a:pt x="453" y="254"/>
                    <a:pt x="580" y="490"/>
                  </a:cubicBezTo>
                  <a:cubicBezTo>
                    <a:pt x="580" y="490"/>
                    <a:pt x="580" y="508"/>
                    <a:pt x="598" y="526"/>
                  </a:cubicBezTo>
                  <a:cubicBezTo>
                    <a:pt x="613" y="534"/>
                    <a:pt x="631" y="538"/>
                    <a:pt x="650" y="538"/>
                  </a:cubicBezTo>
                  <a:cubicBezTo>
                    <a:pt x="676" y="538"/>
                    <a:pt x="704" y="529"/>
                    <a:pt x="725" y="508"/>
                  </a:cubicBezTo>
                  <a:cubicBezTo>
                    <a:pt x="797" y="417"/>
                    <a:pt x="870" y="345"/>
                    <a:pt x="942" y="272"/>
                  </a:cubicBezTo>
                  <a:cubicBezTo>
                    <a:pt x="1015" y="182"/>
                    <a:pt x="1123" y="146"/>
                    <a:pt x="1232" y="146"/>
                  </a:cubicBezTo>
                  <a:cubicBezTo>
                    <a:pt x="1178" y="110"/>
                    <a:pt x="1114" y="91"/>
                    <a:pt x="1051" y="91"/>
                  </a:cubicBezTo>
                  <a:cubicBezTo>
                    <a:pt x="987" y="91"/>
                    <a:pt x="924" y="110"/>
                    <a:pt x="870" y="146"/>
                  </a:cubicBezTo>
                  <a:cubicBezTo>
                    <a:pt x="803" y="179"/>
                    <a:pt x="736" y="219"/>
                    <a:pt x="678" y="266"/>
                  </a:cubicBezTo>
                  <a:lnTo>
                    <a:pt x="678" y="266"/>
                  </a:lnTo>
                  <a:cubicBezTo>
                    <a:pt x="558" y="97"/>
                    <a:pt x="365" y="0"/>
                    <a:pt x="15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79" name="Google Shape;279;p14"/>
            <p:cNvSpPr/>
            <p:nvPr/>
          </p:nvSpPr>
          <p:spPr>
            <a:xfrm flipH="1">
              <a:off x="7602360" y="1416634"/>
              <a:ext cx="97452" cy="61540"/>
            </a:xfrm>
            <a:custGeom>
              <a:avLst/>
              <a:gdLst/>
              <a:ahLst/>
              <a:cxnLst/>
              <a:rect l="l" t="t" r="r" b="b"/>
              <a:pathLst>
                <a:path w="635" h="401" extrusionOk="0">
                  <a:moveTo>
                    <a:pt x="531" y="0"/>
                  </a:moveTo>
                  <a:cubicBezTo>
                    <a:pt x="481" y="0"/>
                    <a:pt x="431" y="20"/>
                    <a:pt x="399" y="51"/>
                  </a:cubicBezTo>
                  <a:cubicBezTo>
                    <a:pt x="371" y="80"/>
                    <a:pt x="347" y="119"/>
                    <a:pt x="328" y="162"/>
                  </a:cubicBezTo>
                  <a:lnTo>
                    <a:pt x="328" y="162"/>
                  </a:lnTo>
                  <a:cubicBezTo>
                    <a:pt x="314" y="161"/>
                    <a:pt x="299" y="160"/>
                    <a:pt x="284" y="160"/>
                  </a:cubicBezTo>
                  <a:cubicBezTo>
                    <a:pt x="170" y="160"/>
                    <a:pt x="61" y="208"/>
                    <a:pt x="1" y="305"/>
                  </a:cubicBezTo>
                  <a:cubicBezTo>
                    <a:pt x="44" y="276"/>
                    <a:pt x="94" y="261"/>
                    <a:pt x="142" y="261"/>
                  </a:cubicBezTo>
                  <a:cubicBezTo>
                    <a:pt x="214" y="261"/>
                    <a:pt x="283" y="294"/>
                    <a:pt x="327" y="359"/>
                  </a:cubicBezTo>
                  <a:cubicBezTo>
                    <a:pt x="345" y="389"/>
                    <a:pt x="370" y="401"/>
                    <a:pt x="395" y="401"/>
                  </a:cubicBezTo>
                  <a:cubicBezTo>
                    <a:pt x="448" y="401"/>
                    <a:pt x="502" y="348"/>
                    <a:pt x="490" y="287"/>
                  </a:cubicBezTo>
                  <a:cubicBezTo>
                    <a:pt x="472" y="232"/>
                    <a:pt x="472" y="160"/>
                    <a:pt x="490" y="106"/>
                  </a:cubicBezTo>
                  <a:cubicBezTo>
                    <a:pt x="505" y="61"/>
                    <a:pt x="544" y="29"/>
                    <a:pt x="598" y="29"/>
                  </a:cubicBezTo>
                  <a:cubicBezTo>
                    <a:pt x="610" y="29"/>
                    <a:pt x="622" y="30"/>
                    <a:pt x="635" y="33"/>
                  </a:cubicBezTo>
                  <a:cubicBezTo>
                    <a:pt x="604" y="10"/>
                    <a:pt x="568" y="0"/>
                    <a:pt x="5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0" name="Google Shape;280;p14"/>
            <p:cNvSpPr/>
            <p:nvPr/>
          </p:nvSpPr>
          <p:spPr>
            <a:xfrm flipH="1">
              <a:off x="7468828" y="1132485"/>
              <a:ext cx="133517" cy="66144"/>
            </a:xfrm>
            <a:custGeom>
              <a:avLst/>
              <a:gdLst/>
              <a:ahLst/>
              <a:cxnLst/>
              <a:rect l="l" t="t" r="r" b="b"/>
              <a:pathLst>
                <a:path w="870" h="431" extrusionOk="0">
                  <a:moveTo>
                    <a:pt x="698" y="1"/>
                  </a:moveTo>
                  <a:cubicBezTo>
                    <a:pt x="657" y="1"/>
                    <a:pt x="615" y="11"/>
                    <a:pt x="580" y="32"/>
                  </a:cubicBezTo>
                  <a:cubicBezTo>
                    <a:pt x="524" y="65"/>
                    <a:pt x="483" y="112"/>
                    <a:pt x="446" y="164"/>
                  </a:cubicBezTo>
                  <a:lnTo>
                    <a:pt x="446" y="164"/>
                  </a:lnTo>
                  <a:cubicBezTo>
                    <a:pt x="382" y="129"/>
                    <a:pt x="312" y="112"/>
                    <a:pt x="244" y="112"/>
                  </a:cubicBezTo>
                  <a:cubicBezTo>
                    <a:pt x="157" y="112"/>
                    <a:pt x="71" y="140"/>
                    <a:pt x="0" y="195"/>
                  </a:cubicBezTo>
                  <a:cubicBezTo>
                    <a:pt x="29" y="184"/>
                    <a:pt x="60" y="179"/>
                    <a:pt x="90" y="179"/>
                  </a:cubicBezTo>
                  <a:cubicBezTo>
                    <a:pt x="213" y="179"/>
                    <a:pt x="341" y="260"/>
                    <a:pt x="399" y="376"/>
                  </a:cubicBezTo>
                  <a:cubicBezTo>
                    <a:pt x="417" y="394"/>
                    <a:pt x="435" y="412"/>
                    <a:pt x="471" y="431"/>
                  </a:cubicBezTo>
                  <a:cubicBezTo>
                    <a:pt x="525" y="431"/>
                    <a:pt x="562" y="394"/>
                    <a:pt x="562" y="340"/>
                  </a:cubicBezTo>
                  <a:cubicBezTo>
                    <a:pt x="562" y="268"/>
                    <a:pt x="598" y="177"/>
                    <a:pt x="634" y="123"/>
                  </a:cubicBezTo>
                  <a:cubicBezTo>
                    <a:pt x="670" y="74"/>
                    <a:pt x="731" y="50"/>
                    <a:pt x="788" y="50"/>
                  </a:cubicBezTo>
                  <a:cubicBezTo>
                    <a:pt x="817" y="50"/>
                    <a:pt x="845" y="56"/>
                    <a:pt x="869" y="68"/>
                  </a:cubicBezTo>
                  <a:cubicBezTo>
                    <a:pt x="826" y="25"/>
                    <a:pt x="762" y="1"/>
                    <a:pt x="6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grpSp>
      <p:grpSp>
        <p:nvGrpSpPr>
          <p:cNvPr id="281" name="Google Shape;281;p14"/>
          <p:cNvGrpSpPr/>
          <p:nvPr/>
        </p:nvGrpSpPr>
        <p:grpSpPr>
          <a:xfrm>
            <a:off x="-200785" y="160477"/>
            <a:ext cx="13697631" cy="3579436"/>
            <a:chOff x="-150589" y="120357"/>
            <a:chExt cx="10273223" cy="2684577"/>
          </a:xfrm>
        </p:grpSpPr>
        <p:sp>
          <p:nvSpPr>
            <p:cNvPr id="282" name="Google Shape;282;p14"/>
            <p:cNvSpPr/>
            <p:nvPr/>
          </p:nvSpPr>
          <p:spPr>
            <a:xfrm>
              <a:off x="110080" y="575776"/>
              <a:ext cx="1825090" cy="501884"/>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3" name="Google Shape;283;p14"/>
            <p:cNvSpPr/>
            <p:nvPr/>
          </p:nvSpPr>
          <p:spPr>
            <a:xfrm>
              <a:off x="8297544" y="2157612"/>
              <a:ext cx="1825090" cy="501884"/>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4" name="Google Shape;284;p14"/>
            <p:cNvSpPr/>
            <p:nvPr/>
          </p:nvSpPr>
          <p:spPr>
            <a:xfrm>
              <a:off x="8757879" y="803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5" name="Google Shape;285;p14"/>
            <p:cNvSpPr/>
            <p:nvPr/>
          </p:nvSpPr>
          <p:spPr>
            <a:xfrm>
              <a:off x="-150589" y="28574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6" name="Google Shape;286;p14"/>
            <p:cNvSpPr/>
            <p:nvPr/>
          </p:nvSpPr>
          <p:spPr>
            <a:xfrm>
              <a:off x="8929075" y="13553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7" name="Google Shape;287;p14"/>
            <p:cNvSpPr/>
            <p:nvPr/>
          </p:nvSpPr>
          <p:spPr>
            <a:xfrm>
              <a:off x="860710" y="12035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sp>
          <p:nvSpPr>
            <p:cNvPr id="288" name="Google Shape;288;p14"/>
            <p:cNvSpPr/>
            <p:nvPr/>
          </p:nvSpPr>
          <p:spPr>
            <a:xfrm>
              <a:off x="-150403" y="2758791"/>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endParaRPr>
            </a:p>
          </p:txBody>
        </p:sp>
      </p:grpSp>
    </p:spTree>
    <p:extLst>
      <p:ext uri="{BB962C8B-B14F-4D97-AF65-F5344CB8AC3E}">
        <p14:creationId xmlns:p14="http://schemas.microsoft.com/office/powerpoint/2010/main" val="6575042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309"/>
        <p:cNvGrpSpPr/>
        <p:nvPr/>
      </p:nvGrpSpPr>
      <p:grpSpPr>
        <a:xfrm>
          <a:off x="0" y="0"/>
          <a:ext cx="0" cy="0"/>
          <a:chOff x="0" y="0"/>
          <a:chExt cx="0" cy="0"/>
        </a:xfrm>
      </p:grpSpPr>
      <p:sp>
        <p:nvSpPr>
          <p:cNvPr id="310" name="Google Shape;310;p16"/>
          <p:cNvSpPr/>
          <p:nvPr/>
        </p:nvSpPr>
        <p:spPr>
          <a:xfrm flipH="1">
            <a:off x="181652" y="1026951"/>
            <a:ext cx="12807411" cy="4453101"/>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11" name="Google Shape;311;p16"/>
          <p:cNvGrpSpPr/>
          <p:nvPr/>
        </p:nvGrpSpPr>
        <p:grpSpPr>
          <a:xfrm flipH="1">
            <a:off x="272025" y="156093"/>
            <a:ext cx="12128636" cy="3861563"/>
            <a:chOff x="468948" y="976607"/>
            <a:chExt cx="9096477" cy="2896172"/>
          </a:xfrm>
        </p:grpSpPr>
        <p:sp>
          <p:nvSpPr>
            <p:cNvPr id="312" name="Google Shape;312;p16"/>
            <p:cNvSpPr/>
            <p:nvPr/>
          </p:nvSpPr>
          <p:spPr>
            <a:xfrm>
              <a:off x="910850" y="3468361"/>
              <a:ext cx="1470659" cy="404419"/>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16"/>
            <p:cNvSpPr/>
            <p:nvPr/>
          </p:nvSpPr>
          <p:spPr>
            <a:xfrm>
              <a:off x="8772754" y="1735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16"/>
            <p:cNvSpPr/>
            <p:nvPr/>
          </p:nvSpPr>
          <p:spPr>
            <a:xfrm>
              <a:off x="468948" y="121819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16"/>
            <p:cNvSpPr/>
            <p:nvPr/>
          </p:nvSpPr>
          <p:spPr>
            <a:xfrm>
              <a:off x="9003400" y="13999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16"/>
            <p:cNvSpPr/>
            <p:nvPr/>
          </p:nvSpPr>
          <p:spPr>
            <a:xfrm>
              <a:off x="1175448" y="97660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16"/>
            <p:cNvSpPr/>
            <p:nvPr/>
          </p:nvSpPr>
          <p:spPr>
            <a:xfrm>
              <a:off x="524947" y="2824128"/>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18" name="Google Shape;318;p16"/>
          <p:cNvSpPr/>
          <p:nvPr/>
        </p:nvSpPr>
        <p:spPr>
          <a:xfrm flipH="1">
            <a:off x="2710698" y="340168"/>
            <a:ext cx="2433453" cy="669179"/>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9" name="Google Shape;319;p16"/>
          <p:cNvSpPr/>
          <p:nvPr/>
        </p:nvSpPr>
        <p:spPr>
          <a:xfrm>
            <a:off x="-21665" y="5497701"/>
            <a:ext cx="12172681" cy="1483785"/>
          </a:xfrm>
          <a:custGeom>
            <a:avLst/>
            <a:gdLst/>
            <a:ahLst/>
            <a:cxnLst/>
            <a:rect l="l" t="t" r="r" b="b"/>
            <a:pathLst>
              <a:path w="63874" h="17260" extrusionOk="0">
                <a:moveTo>
                  <a:pt x="55235" y="2826"/>
                </a:moveTo>
                <a:cubicBezTo>
                  <a:pt x="55235" y="2790"/>
                  <a:pt x="55199" y="2771"/>
                  <a:pt x="55162" y="2790"/>
                </a:cubicBezTo>
                <a:lnTo>
                  <a:pt x="55108" y="2753"/>
                </a:lnTo>
                <a:cubicBezTo>
                  <a:pt x="55054" y="2717"/>
                  <a:pt x="54999" y="2717"/>
                  <a:pt x="54963" y="2771"/>
                </a:cubicBezTo>
                <a:cubicBezTo>
                  <a:pt x="54873" y="2844"/>
                  <a:pt x="54836" y="2971"/>
                  <a:pt x="54710" y="2989"/>
                </a:cubicBezTo>
                <a:lnTo>
                  <a:pt x="54420" y="2989"/>
                </a:lnTo>
                <a:cubicBezTo>
                  <a:pt x="54366" y="2989"/>
                  <a:pt x="54311" y="2971"/>
                  <a:pt x="54275" y="2971"/>
                </a:cubicBezTo>
                <a:cubicBezTo>
                  <a:pt x="54203" y="2934"/>
                  <a:pt x="54185" y="2898"/>
                  <a:pt x="54130" y="2862"/>
                </a:cubicBezTo>
                <a:cubicBezTo>
                  <a:pt x="54076" y="2826"/>
                  <a:pt x="54003" y="2808"/>
                  <a:pt x="53949" y="2826"/>
                </a:cubicBezTo>
                <a:cubicBezTo>
                  <a:pt x="53895" y="2844"/>
                  <a:pt x="53840" y="2844"/>
                  <a:pt x="53786" y="2862"/>
                </a:cubicBezTo>
                <a:cubicBezTo>
                  <a:pt x="53732" y="2862"/>
                  <a:pt x="53659" y="2826"/>
                  <a:pt x="53605" y="2844"/>
                </a:cubicBezTo>
                <a:cubicBezTo>
                  <a:pt x="53551" y="2844"/>
                  <a:pt x="53533" y="2862"/>
                  <a:pt x="53496" y="2862"/>
                </a:cubicBezTo>
                <a:cubicBezTo>
                  <a:pt x="53460" y="2844"/>
                  <a:pt x="53406" y="2844"/>
                  <a:pt x="53352" y="2826"/>
                </a:cubicBezTo>
                <a:cubicBezTo>
                  <a:pt x="53315" y="2826"/>
                  <a:pt x="53279" y="2826"/>
                  <a:pt x="53225" y="2826"/>
                </a:cubicBezTo>
                <a:cubicBezTo>
                  <a:pt x="53170" y="2808"/>
                  <a:pt x="53134" y="2790"/>
                  <a:pt x="53080" y="2771"/>
                </a:cubicBezTo>
                <a:cubicBezTo>
                  <a:pt x="53007" y="2753"/>
                  <a:pt x="52935" y="2735"/>
                  <a:pt x="52881" y="2753"/>
                </a:cubicBezTo>
                <a:cubicBezTo>
                  <a:pt x="52754" y="2790"/>
                  <a:pt x="52627" y="2808"/>
                  <a:pt x="52500" y="2826"/>
                </a:cubicBezTo>
                <a:lnTo>
                  <a:pt x="52174" y="2826"/>
                </a:lnTo>
                <a:cubicBezTo>
                  <a:pt x="52066" y="2826"/>
                  <a:pt x="51957" y="2808"/>
                  <a:pt x="51848" y="2790"/>
                </a:cubicBezTo>
                <a:cubicBezTo>
                  <a:pt x="51794" y="2790"/>
                  <a:pt x="51722" y="2808"/>
                  <a:pt x="51667" y="2844"/>
                </a:cubicBezTo>
                <a:cubicBezTo>
                  <a:pt x="51559" y="2880"/>
                  <a:pt x="51450" y="2880"/>
                  <a:pt x="51341" y="2880"/>
                </a:cubicBezTo>
                <a:cubicBezTo>
                  <a:pt x="51323" y="2880"/>
                  <a:pt x="51287" y="2880"/>
                  <a:pt x="51269" y="2898"/>
                </a:cubicBezTo>
                <a:cubicBezTo>
                  <a:pt x="51233" y="2916"/>
                  <a:pt x="51178" y="2971"/>
                  <a:pt x="51142" y="2971"/>
                </a:cubicBezTo>
                <a:cubicBezTo>
                  <a:pt x="51106" y="2971"/>
                  <a:pt x="51070" y="2934"/>
                  <a:pt x="51052" y="2916"/>
                </a:cubicBezTo>
                <a:cubicBezTo>
                  <a:pt x="51015" y="2898"/>
                  <a:pt x="50979" y="2898"/>
                  <a:pt x="50943" y="2898"/>
                </a:cubicBezTo>
                <a:cubicBezTo>
                  <a:pt x="50834" y="2934"/>
                  <a:pt x="50708" y="2953"/>
                  <a:pt x="50581" y="2934"/>
                </a:cubicBezTo>
                <a:cubicBezTo>
                  <a:pt x="50508" y="2916"/>
                  <a:pt x="50436" y="2916"/>
                  <a:pt x="50363" y="2934"/>
                </a:cubicBezTo>
                <a:cubicBezTo>
                  <a:pt x="50327" y="2953"/>
                  <a:pt x="50291" y="2971"/>
                  <a:pt x="50255" y="2989"/>
                </a:cubicBezTo>
                <a:lnTo>
                  <a:pt x="50200" y="2989"/>
                </a:lnTo>
                <a:cubicBezTo>
                  <a:pt x="50110" y="2971"/>
                  <a:pt x="50019" y="2934"/>
                  <a:pt x="49929" y="2898"/>
                </a:cubicBezTo>
                <a:cubicBezTo>
                  <a:pt x="49893" y="2898"/>
                  <a:pt x="49856" y="2898"/>
                  <a:pt x="49802" y="2880"/>
                </a:cubicBezTo>
                <a:cubicBezTo>
                  <a:pt x="49766" y="2862"/>
                  <a:pt x="49730" y="2844"/>
                  <a:pt x="49712" y="2826"/>
                </a:cubicBezTo>
                <a:cubicBezTo>
                  <a:pt x="49639" y="2790"/>
                  <a:pt x="49567" y="2771"/>
                  <a:pt x="49494" y="2753"/>
                </a:cubicBezTo>
                <a:cubicBezTo>
                  <a:pt x="49114" y="2681"/>
                  <a:pt x="48715" y="2771"/>
                  <a:pt x="48353" y="2681"/>
                </a:cubicBezTo>
                <a:cubicBezTo>
                  <a:pt x="48245" y="2663"/>
                  <a:pt x="48154" y="2627"/>
                  <a:pt x="48064" y="2590"/>
                </a:cubicBezTo>
                <a:cubicBezTo>
                  <a:pt x="47973" y="2572"/>
                  <a:pt x="47901" y="2572"/>
                  <a:pt x="47810" y="2554"/>
                </a:cubicBezTo>
                <a:cubicBezTo>
                  <a:pt x="47719" y="2518"/>
                  <a:pt x="47647" y="2482"/>
                  <a:pt x="47556" y="2445"/>
                </a:cubicBezTo>
                <a:cubicBezTo>
                  <a:pt x="47484" y="2409"/>
                  <a:pt x="47393" y="2391"/>
                  <a:pt x="47303" y="2373"/>
                </a:cubicBezTo>
                <a:cubicBezTo>
                  <a:pt x="47122" y="2337"/>
                  <a:pt x="46923" y="2337"/>
                  <a:pt x="46742" y="2283"/>
                </a:cubicBezTo>
                <a:cubicBezTo>
                  <a:pt x="46579" y="2228"/>
                  <a:pt x="46416" y="2192"/>
                  <a:pt x="46253" y="2156"/>
                </a:cubicBezTo>
                <a:cubicBezTo>
                  <a:pt x="46053" y="2138"/>
                  <a:pt x="45854" y="2138"/>
                  <a:pt x="45655" y="2156"/>
                </a:cubicBezTo>
                <a:cubicBezTo>
                  <a:pt x="45474" y="2138"/>
                  <a:pt x="45293" y="2156"/>
                  <a:pt x="45112" y="2174"/>
                </a:cubicBezTo>
                <a:cubicBezTo>
                  <a:pt x="45039" y="2192"/>
                  <a:pt x="44967" y="2228"/>
                  <a:pt x="44876" y="2246"/>
                </a:cubicBezTo>
                <a:cubicBezTo>
                  <a:pt x="44768" y="2283"/>
                  <a:pt x="44677" y="2283"/>
                  <a:pt x="44568" y="2301"/>
                </a:cubicBezTo>
                <a:cubicBezTo>
                  <a:pt x="44424" y="2337"/>
                  <a:pt x="44279" y="2391"/>
                  <a:pt x="44134" y="2464"/>
                </a:cubicBezTo>
                <a:cubicBezTo>
                  <a:pt x="44043" y="2482"/>
                  <a:pt x="43971" y="2500"/>
                  <a:pt x="43880" y="2536"/>
                </a:cubicBezTo>
                <a:cubicBezTo>
                  <a:pt x="43790" y="2554"/>
                  <a:pt x="43681" y="2554"/>
                  <a:pt x="43590" y="2590"/>
                </a:cubicBezTo>
                <a:cubicBezTo>
                  <a:pt x="43428" y="2645"/>
                  <a:pt x="43246" y="2663"/>
                  <a:pt x="43065" y="2717"/>
                </a:cubicBezTo>
                <a:cubicBezTo>
                  <a:pt x="42884" y="2771"/>
                  <a:pt x="42685" y="2790"/>
                  <a:pt x="42486" y="2790"/>
                </a:cubicBezTo>
                <a:lnTo>
                  <a:pt x="42250" y="2790"/>
                </a:lnTo>
                <a:cubicBezTo>
                  <a:pt x="42142" y="2790"/>
                  <a:pt x="42051" y="2735"/>
                  <a:pt x="41961" y="2681"/>
                </a:cubicBezTo>
                <a:cubicBezTo>
                  <a:pt x="41888" y="2663"/>
                  <a:pt x="41816" y="2627"/>
                  <a:pt x="41725" y="2608"/>
                </a:cubicBezTo>
                <a:cubicBezTo>
                  <a:pt x="41689" y="2608"/>
                  <a:pt x="41653" y="2572"/>
                  <a:pt x="41617" y="2572"/>
                </a:cubicBezTo>
                <a:cubicBezTo>
                  <a:pt x="41562" y="2554"/>
                  <a:pt x="41508" y="2572"/>
                  <a:pt x="41454" y="2554"/>
                </a:cubicBezTo>
                <a:cubicBezTo>
                  <a:pt x="41291" y="2464"/>
                  <a:pt x="41109" y="2409"/>
                  <a:pt x="40928" y="2355"/>
                </a:cubicBezTo>
                <a:cubicBezTo>
                  <a:pt x="40784" y="2337"/>
                  <a:pt x="40639" y="2319"/>
                  <a:pt x="40476" y="2337"/>
                </a:cubicBezTo>
                <a:cubicBezTo>
                  <a:pt x="40403" y="2355"/>
                  <a:pt x="40331" y="2355"/>
                  <a:pt x="40240" y="2355"/>
                </a:cubicBezTo>
                <a:lnTo>
                  <a:pt x="39950" y="2355"/>
                </a:lnTo>
                <a:cubicBezTo>
                  <a:pt x="39769" y="2355"/>
                  <a:pt x="39588" y="2355"/>
                  <a:pt x="39407" y="2391"/>
                </a:cubicBezTo>
                <a:cubicBezTo>
                  <a:pt x="39208" y="2427"/>
                  <a:pt x="39009" y="2445"/>
                  <a:pt x="38791" y="2427"/>
                </a:cubicBezTo>
                <a:cubicBezTo>
                  <a:pt x="38429" y="2427"/>
                  <a:pt x="38049" y="2373"/>
                  <a:pt x="37669" y="2355"/>
                </a:cubicBezTo>
                <a:cubicBezTo>
                  <a:pt x="37469" y="2319"/>
                  <a:pt x="37270" y="2264"/>
                  <a:pt x="37071" y="2192"/>
                </a:cubicBezTo>
                <a:cubicBezTo>
                  <a:pt x="36890" y="2138"/>
                  <a:pt x="36709" y="2065"/>
                  <a:pt x="36546" y="1993"/>
                </a:cubicBezTo>
                <a:cubicBezTo>
                  <a:pt x="36401" y="1920"/>
                  <a:pt x="36256" y="1884"/>
                  <a:pt x="36093" y="1866"/>
                </a:cubicBezTo>
                <a:cubicBezTo>
                  <a:pt x="35894" y="1866"/>
                  <a:pt x="35677" y="1830"/>
                  <a:pt x="35477" y="1775"/>
                </a:cubicBezTo>
                <a:cubicBezTo>
                  <a:pt x="35333" y="1685"/>
                  <a:pt x="35170" y="1631"/>
                  <a:pt x="34988" y="1594"/>
                </a:cubicBezTo>
                <a:cubicBezTo>
                  <a:pt x="34825" y="1576"/>
                  <a:pt x="34681" y="1558"/>
                  <a:pt x="34518" y="1558"/>
                </a:cubicBezTo>
                <a:cubicBezTo>
                  <a:pt x="34445" y="1540"/>
                  <a:pt x="34355" y="1522"/>
                  <a:pt x="34282" y="1504"/>
                </a:cubicBezTo>
                <a:cubicBezTo>
                  <a:pt x="34192" y="1504"/>
                  <a:pt x="34101" y="1468"/>
                  <a:pt x="34029" y="1468"/>
                </a:cubicBezTo>
                <a:cubicBezTo>
                  <a:pt x="33829" y="1449"/>
                  <a:pt x="33648" y="1431"/>
                  <a:pt x="33467" y="1395"/>
                </a:cubicBezTo>
                <a:cubicBezTo>
                  <a:pt x="33413" y="1377"/>
                  <a:pt x="33341" y="1377"/>
                  <a:pt x="33268" y="1377"/>
                </a:cubicBezTo>
                <a:cubicBezTo>
                  <a:pt x="33214" y="1377"/>
                  <a:pt x="33141" y="1377"/>
                  <a:pt x="33087" y="1377"/>
                </a:cubicBezTo>
                <a:cubicBezTo>
                  <a:pt x="33051" y="1377"/>
                  <a:pt x="33033" y="1359"/>
                  <a:pt x="33033" y="1341"/>
                </a:cubicBezTo>
                <a:cubicBezTo>
                  <a:pt x="33033" y="1323"/>
                  <a:pt x="32978" y="1323"/>
                  <a:pt x="32996" y="1359"/>
                </a:cubicBezTo>
                <a:cubicBezTo>
                  <a:pt x="32924" y="1341"/>
                  <a:pt x="32852" y="1323"/>
                  <a:pt x="32779" y="1305"/>
                </a:cubicBezTo>
                <a:cubicBezTo>
                  <a:pt x="32616" y="1286"/>
                  <a:pt x="32471" y="1286"/>
                  <a:pt x="32308" y="1250"/>
                </a:cubicBezTo>
                <a:cubicBezTo>
                  <a:pt x="32037" y="1160"/>
                  <a:pt x="31765" y="1105"/>
                  <a:pt x="31493" y="1051"/>
                </a:cubicBezTo>
                <a:cubicBezTo>
                  <a:pt x="31185" y="1015"/>
                  <a:pt x="30878" y="979"/>
                  <a:pt x="30588" y="906"/>
                </a:cubicBezTo>
                <a:cubicBezTo>
                  <a:pt x="30443" y="870"/>
                  <a:pt x="30298" y="834"/>
                  <a:pt x="30153" y="798"/>
                </a:cubicBezTo>
                <a:cubicBezTo>
                  <a:pt x="30008" y="779"/>
                  <a:pt x="29882" y="798"/>
                  <a:pt x="29737" y="779"/>
                </a:cubicBezTo>
                <a:cubicBezTo>
                  <a:pt x="29465" y="743"/>
                  <a:pt x="29193" y="725"/>
                  <a:pt x="28904" y="743"/>
                </a:cubicBezTo>
                <a:cubicBezTo>
                  <a:pt x="28777" y="743"/>
                  <a:pt x="28632" y="725"/>
                  <a:pt x="28487" y="689"/>
                </a:cubicBezTo>
                <a:cubicBezTo>
                  <a:pt x="28360" y="689"/>
                  <a:pt x="28216" y="689"/>
                  <a:pt x="28071" y="689"/>
                </a:cubicBezTo>
                <a:cubicBezTo>
                  <a:pt x="27835" y="689"/>
                  <a:pt x="27600" y="707"/>
                  <a:pt x="27346" y="761"/>
                </a:cubicBezTo>
                <a:cubicBezTo>
                  <a:pt x="27274" y="779"/>
                  <a:pt x="27201" y="798"/>
                  <a:pt x="27129" y="834"/>
                </a:cubicBezTo>
                <a:cubicBezTo>
                  <a:pt x="27111" y="870"/>
                  <a:pt x="27075" y="906"/>
                  <a:pt x="27075" y="942"/>
                </a:cubicBezTo>
                <a:cubicBezTo>
                  <a:pt x="27020" y="1015"/>
                  <a:pt x="26966" y="1069"/>
                  <a:pt x="26894" y="1105"/>
                </a:cubicBezTo>
                <a:cubicBezTo>
                  <a:pt x="26622" y="1214"/>
                  <a:pt x="26332" y="1286"/>
                  <a:pt x="26060" y="1323"/>
                </a:cubicBezTo>
                <a:cubicBezTo>
                  <a:pt x="25897" y="1359"/>
                  <a:pt x="25753" y="1359"/>
                  <a:pt x="25608" y="1377"/>
                </a:cubicBezTo>
                <a:cubicBezTo>
                  <a:pt x="25463" y="1395"/>
                  <a:pt x="25318" y="1431"/>
                  <a:pt x="25173" y="1486"/>
                </a:cubicBezTo>
                <a:cubicBezTo>
                  <a:pt x="24920" y="1522"/>
                  <a:pt x="24684" y="1594"/>
                  <a:pt x="24449" y="1703"/>
                </a:cubicBezTo>
                <a:cubicBezTo>
                  <a:pt x="24322" y="1794"/>
                  <a:pt x="24177" y="1848"/>
                  <a:pt x="24032" y="1884"/>
                </a:cubicBezTo>
                <a:cubicBezTo>
                  <a:pt x="23924" y="1884"/>
                  <a:pt x="23815" y="1902"/>
                  <a:pt x="23706" y="1957"/>
                </a:cubicBezTo>
                <a:cubicBezTo>
                  <a:pt x="23471" y="2083"/>
                  <a:pt x="23181" y="2101"/>
                  <a:pt x="22928" y="2210"/>
                </a:cubicBezTo>
                <a:cubicBezTo>
                  <a:pt x="22819" y="2246"/>
                  <a:pt x="22710" y="2319"/>
                  <a:pt x="22602" y="2355"/>
                </a:cubicBezTo>
                <a:cubicBezTo>
                  <a:pt x="22439" y="2391"/>
                  <a:pt x="22294" y="2409"/>
                  <a:pt x="22131" y="2391"/>
                </a:cubicBezTo>
                <a:cubicBezTo>
                  <a:pt x="21823" y="2373"/>
                  <a:pt x="21515" y="2337"/>
                  <a:pt x="21225" y="2283"/>
                </a:cubicBezTo>
                <a:cubicBezTo>
                  <a:pt x="21098" y="2264"/>
                  <a:pt x="20990" y="2283"/>
                  <a:pt x="20881" y="2264"/>
                </a:cubicBezTo>
                <a:cubicBezTo>
                  <a:pt x="20718" y="2246"/>
                  <a:pt x="20573" y="2210"/>
                  <a:pt x="20428" y="2192"/>
                </a:cubicBezTo>
                <a:cubicBezTo>
                  <a:pt x="20121" y="2156"/>
                  <a:pt x="19831" y="2156"/>
                  <a:pt x="19523" y="2101"/>
                </a:cubicBezTo>
                <a:cubicBezTo>
                  <a:pt x="19251" y="2047"/>
                  <a:pt x="18980" y="1975"/>
                  <a:pt x="18708" y="1866"/>
                </a:cubicBezTo>
                <a:cubicBezTo>
                  <a:pt x="18491" y="1757"/>
                  <a:pt x="18237" y="1685"/>
                  <a:pt x="17984" y="1649"/>
                </a:cubicBezTo>
                <a:cubicBezTo>
                  <a:pt x="17875" y="1631"/>
                  <a:pt x="17766" y="1631"/>
                  <a:pt x="17640" y="1649"/>
                </a:cubicBezTo>
                <a:cubicBezTo>
                  <a:pt x="17477" y="1649"/>
                  <a:pt x="17332" y="1612"/>
                  <a:pt x="17169" y="1540"/>
                </a:cubicBezTo>
                <a:cubicBezTo>
                  <a:pt x="17060" y="1486"/>
                  <a:pt x="16951" y="1468"/>
                  <a:pt x="16825" y="1486"/>
                </a:cubicBezTo>
                <a:cubicBezTo>
                  <a:pt x="16680" y="1486"/>
                  <a:pt x="16517" y="1468"/>
                  <a:pt x="16372" y="1449"/>
                </a:cubicBezTo>
                <a:cubicBezTo>
                  <a:pt x="16245" y="1431"/>
                  <a:pt x="16100" y="1413"/>
                  <a:pt x="15973" y="1395"/>
                </a:cubicBezTo>
                <a:cubicBezTo>
                  <a:pt x="15829" y="1341"/>
                  <a:pt x="15702" y="1286"/>
                  <a:pt x="15557" y="1232"/>
                </a:cubicBezTo>
                <a:cubicBezTo>
                  <a:pt x="15340" y="1123"/>
                  <a:pt x="15104" y="1015"/>
                  <a:pt x="14869" y="942"/>
                </a:cubicBezTo>
                <a:cubicBezTo>
                  <a:pt x="14742" y="924"/>
                  <a:pt x="14615" y="906"/>
                  <a:pt x="14507" y="870"/>
                </a:cubicBezTo>
                <a:cubicBezTo>
                  <a:pt x="14380" y="834"/>
                  <a:pt x="14253" y="798"/>
                  <a:pt x="14126" y="761"/>
                </a:cubicBezTo>
                <a:cubicBezTo>
                  <a:pt x="13981" y="743"/>
                  <a:pt x="13855" y="653"/>
                  <a:pt x="13710" y="635"/>
                </a:cubicBezTo>
                <a:cubicBezTo>
                  <a:pt x="13583" y="616"/>
                  <a:pt x="13438" y="598"/>
                  <a:pt x="13293" y="562"/>
                </a:cubicBezTo>
                <a:cubicBezTo>
                  <a:pt x="13022" y="490"/>
                  <a:pt x="12768" y="399"/>
                  <a:pt x="12515" y="327"/>
                </a:cubicBezTo>
                <a:lnTo>
                  <a:pt x="12116" y="200"/>
                </a:lnTo>
                <a:cubicBezTo>
                  <a:pt x="11971" y="146"/>
                  <a:pt x="11808" y="127"/>
                  <a:pt x="11645" y="91"/>
                </a:cubicBezTo>
                <a:cubicBezTo>
                  <a:pt x="11392" y="37"/>
                  <a:pt x="11138" y="1"/>
                  <a:pt x="10867" y="1"/>
                </a:cubicBezTo>
                <a:cubicBezTo>
                  <a:pt x="10577" y="19"/>
                  <a:pt x="10287" y="55"/>
                  <a:pt x="9997" y="127"/>
                </a:cubicBezTo>
                <a:cubicBezTo>
                  <a:pt x="9889" y="146"/>
                  <a:pt x="9780" y="182"/>
                  <a:pt x="9689" y="236"/>
                </a:cubicBezTo>
                <a:cubicBezTo>
                  <a:pt x="9635" y="254"/>
                  <a:pt x="9581" y="290"/>
                  <a:pt x="9526" y="327"/>
                </a:cubicBezTo>
                <a:cubicBezTo>
                  <a:pt x="9436" y="363"/>
                  <a:pt x="9345" y="381"/>
                  <a:pt x="9255" y="381"/>
                </a:cubicBezTo>
                <a:cubicBezTo>
                  <a:pt x="8983" y="417"/>
                  <a:pt x="8730" y="544"/>
                  <a:pt x="8476" y="598"/>
                </a:cubicBezTo>
                <a:cubicBezTo>
                  <a:pt x="8331" y="635"/>
                  <a:pt x="8186" y="653"/>
                  <a:pt x="8042" y="707"/>
                </a:cubicBezTo>
                <a:cubicBezTo>
                  <a:pt x="7915" y="743"/>
                  <a:pt x="7770" y="779"/>
                  <a:pt x="7643" y="798"/>
                </a:cubicBezTo>
                <a:cubicBezTo>
                  <a:pt x="7335" y="816"/>
                  <a:pt x="7027" y="816"/>
                  <a:pt x="6738" y="798"/>
                </a:cubicBezTo>
                <a:cubicBezTo>
                  <a:pt x="6593" y="761"/>
                  <a:pt x="6448" y="743"/>
                  <a:pt x="6285" y="743"/>
                </a:cubicBezTo>
                <a:cubicBezTo>
                  <a:pt x="6140" y="743"/>
                  <a:pt x="5977" y="743"/>
                  <a:pt x="5832" y="707"/>
                </a:cubicBezTo>
                <a:cubicBezTo>
                  <a:pt x="5561" y="653"/>
                  <a:pt x="5271" y="635"/>
                  <a:pt x="4981" y="635"/>
                </a:cubicBezTo>
                <a:cubicBezTo>
                  <a:pt x="4673" y="635"/>
                  <a:pt x="4365" y="689"/>
                  <a:pt x="4057" y="707"/>
                </a:cubicBezTo>
                <a:cubicBezTo>
                  <a:pt x="3786" y="725"/>
                  <a:pt x="3514" y="761"/>
                  <a:pt x="3242" y="816"/>
                </a:cubicBezTo>
                <a:cubicBezTo>
                  <a:pt x="2953" y="870"/>
                  <a:pt x="2663" y="834"/>
                  <a:pt x="2391" y="888"/>
                </a:cubicBezTo>
                <a:cubicBezTo>
                  <a:pt x="2102" y="924"/>
                  <a:pt x="1794" y="888"/>
                  <a:pt x="1486" y="906"/>
                </a:cubicBezTo>
                <a:cubicBezTo>
                  <a:pt x="1359" y="924"/>
                  <a:pt x="1250" y="961"/>
                  <a:pt x="1124" y="961"/>
                </a:cubicBezTo>
                <a:cubicBezTo>
                  <a:pt x="997" y="979"/>
                  <a:pt x="870" y="997"/>
                  <a:pt x="761" y="1033"/>
                </a:cubicBezTo>
                <a:cubicBezTo>
                  <a:pt x="562" y="1087"/>
                  <a:pt x="363" y="1105"/>
                  <a:pt x="164" y="1087"/>
                </a:cubicBezTo>
                <a:cubicBezTo>
                  <a:pt x="164" y="1069"/>
                  <a:pt x="146" y="1069"/>
                  <a:pt x="128" y="1069"/>
                </a:cubicBezTo>
                <a:lnTo>
                  <a:pt x="1" y="1069"/>
                </a:lnTo>
                <a:lnTo>
                  <a:pt x="1" y="17259"/>
                </a:lnTo>
                <a:lnTo>
                  <a:pt x="63873" y="17259"/>
                </a:lnTo>
                <a:lnTo>
                  <a:pt x="63873" y="5144"/>
                </a:lnTo>
                <a:lnTo>
                  <a:pt x="63873" y="5144"/>
                </a:lnTo>
                <a:cubicBezTo>
                  <a:pt x="63783" y="5108"/>
                  <a:pt x="63674" y="5071"/>
                  <a:pt x="63583" y="5035"/>
                </a:cubicBezTo>
                <a:cubicBezTo>
                  <a:pt x="63602" y="5017"/>
                  <a:pt x="63602" y="4999"/>
                  <a:pt x="63583" y="4999"/>
                </a:cubicBezTo>
                <a:cubicBezTo>
                  <a:pt x="63529" y="4963"/>
                  <a:pt x="63475" y="4945"/>
                  <a:pt x="63420" y="4908"/>
                </a:cubicBezTo>
                <a:cubicBezTo>
                  <a:pt x="63348" y="4872"/>
                  <a:pt x="63294" y="4836"/>
                  <a:pt x="63221" y="4800"/>
                </a:cubicBezTo>
                <a:lnTo>
                  <a:pt x="62823" y="4582"/>
                </a:lnTo>
                <a:cubicBezTo>
                  <a:pt x="62696" y="4510"/>
                  <a:pt x="62569" y="4456"/>
                  <a:pt x="62442" y="4438"/>
                </a:cubicBezTo>
                <a:cubicBezTo>
                  <a:pt x="62298" y="4401"/>
                  <a:pt x="62153" y="4347"/>
                  <a:pt x="62026" y="4311"/>
                </a:cubicBezTo>
                <a:cubicBezTo>
                  <a:pt x="61954" y="4293"/>
                  <a:pt x="61899" y="4293"/>
                  <a:pt x="61827" y="4275"/>
                </a:cubicBezTo>
                <a:cubicBezTo>
                  <a:pt x="61772" y="4238"/>
                  <a:pt x="61700" y="4220"/>
                  <a:pt x="61646" y="4220"/>
                </a:cubicBezTo>
                <a:cubicBezTo>
                  <a:pt x="61573" y="4202"/>
                  <a:pt x="61519" y="4202"/>
                  <a:pt x="61465" y="4220"/>
                </a:cubicBezTo>
                <a:cubicBezTo>
                  <a:pt x="61374" y="4202"/>
                  <a:pt x="61283" y="4184"/>
                  <a:pt x="61193" y="4166"/>
                </a:cubicBezTo>
                <a:cubicBezTo>
                  <a:pt x="61139" y="4148"/>
                  <a:pt x="61084" y="4130"/>
                  <a:pt x="61030" y="4130"/>
                </a:cubicBezTo>
                <a:cubicBezTo>
                  <a:pt x="60958" y="4130"/>
                  <a:pt x="60867" y="4112"/>
                  <a:pt x="60813" y="4057"/>
                </a:cubicBezTo>
                <a:cubicBezTo>
                  <a:pt x="60740" y="3967"/>
                  <a:pt x="60650" y="3894"/>
                  <a:pt x="60541" y="3840"/>
                </a:cubicBezTo>
                <a:cubicBezTo>
                  <a:pt x="60414" y="3804"/>
                  <a:pt x="60287" y="3804"/>
                  <a:pt x="60143" y="3822"/>
                </a:cubicBezTo>
                <a:lnTo>
                  <a:pt x="59690" y="3822"/>
                </a:lnTo>
                <a:cubicBezTo>
                  <a:pt x="59617" y="3822"/>
                  <a:pt x="59545" y="3804"/>
                  <a:pt x="59473" y="3786"/>
                </a:cubicBezTo>
                <a:cubicBezTo>
                  <a:pt x="59418" y="3767"/>
                  <a:pt x="59364" y="3731"/>
                  <a:pt x="59310" y="3695"/>
                </a:cubicBezTo>
                <a:cubicBezTo>
                  <a:pt x="59255" y="3677"/>
                  <a:pt x="59219" y="3677"/>
                  <a:pt x="59165" y="3659"/>
                </a:cubicBezTo>
                <a:cubicBezTo>
                  <a:pt x="59110" y="3641"/>
                  <a:pt x="59020" y="3586"/>
                  <a:pt x="58929" y="3550"/>
                </a:cubicBezTo>
                <a:cubicBezTo>
                  <a:pt x="58676" y="3478"/>
                  <a:pt x="58404" y="3460"/>
                  <a:pt x="58151" y="3478"/>
                </a:cubicBezTo>
                <a:cubicBezTo>
                  <a:pt x="58060" y="3478"/>
                  <a:pt x="57988" y="3478"/>
                  <a:pt x="57897" y="3460"/>
                </a:cubicBezTo>
                <a:cubicBezTo>
                  <a:pt x="57843" y="3442"/>
                  <a:pt x="57788" y="3405"/>
                  <a:pt x="57734" y="3369"/>
                </a:cubicBezTo>
                <a:cubicBezTo>
                  <a:pt x="57625" y="3333"/>
                  <a:pt x="57517" y="3333"/>
                  <a:pt x="57426" y="3369"/>
                </a:cubicBezTo>
                <a:cubicBezTo>
                  <a:pt x="57299" y="3405"/>
                  <a:pt x="57118" y="3514"/>
                  <a:pt x="57010" y="3442"/>
                </a:cubicBezTo>
                <a:cubicBezTo>
                  <a:pt x="56955" y="3405"/>
                  <a:pt x="56937" y="3351"/>
                  <a:pt x="56883" y="3315"/>
                </a:cubicBezTo>
                <a:cubicBezTo>
                  <a:pt x="56847" y="3279"/>
                  <a:pt x="56792" y="3260"/>
                  <a:pt x="56720" y="3260"/>
                </a:cubicBezTo>
                <a:lnTo>
                  <a:pt x="56539" y="3260"/>
                </a:lnTo>
                <a:cubicBezTo>
                  <a:pt x="56521" y="3260"/>
                  <a:pt x="56484" y="3260"/>
                  <a:pt x="56466" y="3260"/>
                </a:cubicBezTo>
                <a:cubicBezTo>
                  <a:pt x="56430" y="3242"/>
                  <a:pt x="56412" y="3188"/>
                  <a:pt x="56412" y="3170"/>
                </a:cubicBezTo>
                <a:cubicBezTo>
                  <a:pt x="56358" y="3061"/>
                  <a:pt x="56376" y="2934"/>
                  <a:pt x="56285" y="2844"/>
                </a:cubicBezTo>
                <a:cubicBezTo>
                  <a:pt x="56285" y="2844"/>
                  <a:pt x="56267" y="2826"/>
                  <a:pt x="56249" y="2844"/>
                </a:cubicBezTo>
                <a:cubicBezTo>
                  <a:pt x="56195" y="2862"/>
                  <a:pt x="56158" y="2880"/>
                  <a:pt x="56122" y="2898"/>
                </a:cubicBezTo>
                <a:cubicBezTo>
                  <a:pt x="56050" y="2934"/>
                  <a:pt x="56014" y="2880"/>
                  <a:pt x="55977" y="2826"/>
                </a:cubicBezTo>
                <a:cubicBezTo>
                  <a:pt x="55923" y="2753"/>
                  <a:pt x="55851" y="2717"/>
                  <a:pt x="55778" y="2735"/>
                </a:cubicBezTo>
                <a:cubicBezTo>
                  <a:pt x="55706" y="2735"/>
                  <a:pt x="55633" y="2790"/>
                  <a:pt x="55579" y="2844"/>
                </a:cubicBezTo>
                <a:cubicBezTo>
                  <a:pt x="55525" y="2898"/>
                  <a:pt x="55470" y="2953"/>
                  <a:pt x="55398" y="3007"/>
                </a:cubicBezTo>
                <a:cubicBezTo>
                  <a:pt x="55362" y="2934"/>
                  <a:pt x="55307" y="2862"/>
                  <a:pt x="55235" y="2826"/>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0" name="Google Shape;320;p16"/>
          <p:cNvSpPr/>
          <p:nvPr/>
        </p:nvSpPr>
        <p:spPr>
          <a:xfrm rot="-1815088">
            <a:off x="2775120" y="4548022"/>
            <a:ext cx="2331232" cy="1954029"/>
          </a:xfrm>
          <a:custGeom>
            <a:avLst/>
            <a:gdLst/>
            <a:ahLst/>
            <a:cxnLst/>
            <a:rect l="l" t="t" r="r" b="b"/>
            <a:pathLst>
              <a:path w="21044" h="17639" extrusionOk="0">
                <a:moveTo>
                  <a:pt x="20265" y="17639"/>
                </a:moveTo>
                <a:cubicBezTo>
                  <a:pt x="20482" y="17476"/>
                  <a:pt x="20681" y="17295"/>
                  <a:pt x="20898" y="17132"/>
                </a:cubicBezTo>
                <a:lnTo>
                  <a:pt x="20916" y="17132"/>
                </a:lnTo>
                <a:cubicBezTo>
                  <a:pt x="20989" y="17168"/>
                  <a:pt x="21043" y="17077"/>
                  <a:pt x="20971" y="17041"/>
                </a:cubicBezTo>
                <a:cubicBezTo>
                  <a:pt x="20971" y="17023"/>
                  <a:pt x="20953" y="17023"/>
                  <a:pt x="20953" y="17023"/>
                </a:cubicBezTo>
                <a:lnTo>
                  <a:pt x="20772" y="16896"/>
                </a:lnTo>
                <a:cubicBezTo>
                  <a:pt x="20717" y="16860"/>
                  <a:pt x="20645" y="16806"/>
                  <a:pt x="20591" y="16769"/>
                </a:cubicBezTo>
                <a:cubicBezTo>
                  <a:pt x="20482" y="16661"/>
                  <a:pt x="20373" y="16552"/>
                  <a:pt x="20301" y="16425"/>
                </a:cubicBezTo>
                <a:cubicBezTo>
                  <a:pt x="20246" y="16280"/>
                  <a:pt x="20210" y="16136"/>
                  <a:pt x="20210" y="15991"/>
                </a:cubicBezTo>
                <a:cubicBezTo>
                  <a:pt x="20210" y="15900"/>
                  <a:pt x="20210" y="15810"/>
                  <a:pt x="20192" y="15719"/>
                </a:cubicBezTo>
                <a:cubicBezTo>
                  <a:pt x="20192" y="15647"/>
                  <a:pt x="20120" y="15574"/>
                  <a:pt x="20047" y="15592"/>
                </a:cubicBezTo>
                <a:cubicBezTo>
                  <a:pt x="19957" y="15592"/>
                  <a:pt x="19884" y="15610"/>
                  <a:pt x="19794" y="15629"/>
                </a:cubicBezTo>
                <a:lnTo>
                  <a:pt x="19649" y="15665"/>
                </a:lnTo>
                <a:lnTo>
                  <a:pt x="19631" y="15665"/>
                </a:lnTo>
                <a:lnTo>
                  <a:pt x="19631" y="15393"/>
                </a:lnTo>
                <a:cubicBezTo>
                  <a:pt x="19631" y="15303"/>
                  <a:pt x="19594" y="15230"/>
                  <a:pt x="19522" y="15212"/>
                </a:cubicBezTo>
                <a:cubicBezTo>
                  <a:pt x="19468" y="15212"/>
                  <a:pt x="19432" y="15212"/>
                  <a:pt x="19395" y="15212"/>
                </a:cubicBezTo>
                <a:cubicBezTo>
                  <a:pt x="19377" y="15230"/>
                  <a:pt x="19359" y="15212"/>
                  <a:pt x="19359" y="15212"/>
                </a:cubicBezTo>
                <a:cubicBezTo>
                  <a:pt x="19323" y="15158"/>
                  <a:pt x="19305" y="15103"/>
                  <a:pt x="19323" y="15067"/>
                </a:cubicBezTo>
                <a:cubicBezTo>
                  <a:pt x="19359" y="14995"/>
                  <a:pt x="19395" y="14922"/>
                  <a:pt x="19413" y="14868"/>
                </a:cubicBezTo>
                <a:cubicBezTo>
                  <a:pt x="19450" y="14795"/>
                  <a:pt x="19450" y="14723"/>
                  <a:pt x="19432" y="14651"/>
                </a:cubicBezTo>
                <a:cubicBezTo>
                  <a:pt x="19395" y="14578"/>
                  <a:pt x="19323" y="14542"/>
                  <a:pt x="19250" y="14560"/>
                </a:cubicBezTo>
                <a:cubicBezTo>
                  <a:pt x="19178" y="14560"/>
                  <a:pt x="19142" y="14633"/>
                  <a:pt x="19087" y="14633"/>
                </a:cubicBezTo>
                <a:cubicBezTo>
                  <a:pt x="19033" y="14651"/>
                  <a:pt x="18961" y="14633"/>
                  <a:pt x="18924" y="14596"/>
                </a:cubicBezTo>
                <a:lnTo>
                  <a:pt x="18924" y="14596"/>
                </a:lnTo>
                <a:cubicBezTo>
                  <a:pt x="18924" y="14470"/>
                  <a:pt x="18834" y="14361"/>
                  <a:pt x="18707" y="14343"/>
                </a:cubicBezTo>
                <a:cubicBezTo>
                  <a:pt x="18598" y="14343"/>
                  <a:pt x="18508" y="14397"/>
                  <a:pt x="18435" y="14470"/>
                </a:cubicBezTo>
                <a:cubicBezTo>
                  <a:pt x="18435" y="14451"/>
                  <a:pt x="18435" y="14433"/>
                  <a:pt x="18435" y="14415"/>
                </a:cubicBezTo>
                <a:cubicBezTo>
                  <a:pt x="18454" y="14361"/>
                  <a:pt x="18454" y="14307"/>
                  <a:pt x="18435" y="14252"/>
                </a:cubicBezTo>
                <a:cubicBezTo>
                  <a:pt x="18417" y="14180"/>
                  <a:pt x="18363" y="14144"/>
                  <a:pt x="18309" y="14125"/>
                </a:cubicBezTo>
                <a:cubicBezTo>
                  <a:pt x="18309" y="14035"/>
                  <a:pt x="18309" y="13962"/>
                  <a:pt x="18291" y="13890"/>
                </a:cubicBezTo>
                <a:cubicBezTo>
                  <a:pt x="18291" y="13872"/>
                  <a:pt x="18291" y="13854"/>
                  <a:pt x="18291" y="13836"/>
                </a:cubicBezTo>
                <a:cubicBezTo>
                  <a:pt x="18272" y="13799"/>
                  <a:pt x="18200" y="13781"/>
                  <a:pt x="18182" y="13818"/>
                </a:cubicBezTo>
                <a:cubicBezTo>
                  <a:pt x="18110" y="13908"/>
                  <a:pt x="17983" y="13926"/>
                  <a:pt x="17910" y="13854"/>
                </a:cubicBezTo>
                <a:cubicBezTo>
                  <a:pt x="17856" y="13836"/>
                  <a:pt x="17802" y="13854"/>
                  <a:pt x="17802" y="13908"/>
                </a:cubicBezTo>
                <a:lnTo>
                  <a:pt x="17802" y="13962"/>
                </a:lnTo>
                <a:lnTo>
                  <a:pt x="17802" y="14162"/>
                </a:lnTo>
                <a:lnTo>
                  <a:pt x="17765" y="14162"/>
                </a:lnTo>
                <a:lnTo>
                  <a:pt x="17675" y="14144"/>
                </a:lnTo>
                <a:cubicBezTo>
                  <a:pt x="17675" y="14107"/>
                  <a:pt x="17657" y="14053"/>
                  <a:pt x="17639" y="14017"/>
                </a:cubicBezTo>
                <a:cubicBezTo>
                  <a:pt x="17602" y="13962"/>
                  <a:pt x="17548" y="13944"/>
                  <a:pt x="17494" y="13926"/>
                </a:cubicBezTo>
                <a:cubicBezTo>
                  <a:pt x="17458" y="13944"/>
                  <a:pt x="17403" y="13962"/>
                  <a:pt x="17385" y="13999"/>
                </a:cubicBezTo>
                <a:cubicBezTo>
                  <a:pt x="17385" y="13999"/>
                  <a:pt x="17349" y="14035"/>
                  <a:pt x="17313" y="14053"/>
                </a:cubicBezTo>
                <a:cubicBezTo>
                  <a:pt x="17331" y="13999"/>
                  <a:pt x="17367" y="13944"/>
                  <a:pt x="17385" y="13890"/>
                </a:cubicBezTo>
                <a:cubicBezTo>
                  <a:pt x="17421" y="13836"/>
                  <a:pt x="17458" y="13763"/>
                  <a:pt x="17458" y="13691"/>
                </a:cubicBezTo>
                <a:cubicBezTo>
                  <a:pt x="17458" y="13582"/>
                  <a:pt x="17367" y="13546"/>
                  <a:pt x="17276" y="13528"/>
                </a:cubicBezTo>
                <a:cubicBezTo>
                  <a:pt x="17204" y="13528"/>
                  <a:pt x="17150" y="13510"/>
                  <a:pt x="17132" y="13455"/>
                </a:cubicBezTo>
                <a:cubicBezTo>
                  <a:pt x="17095" y="13401"/>
                  <a:pt x="17095" y="13347"/>
                  <a:pt x="17095" y="13274"/>
                </a:cubicBezTo>
                <a:cubicBezTo>
                  <a:pt x="17095" y="13184"/>
                  <a:pt x="17132" y="13111"/>
                  <a:pt x="17132" y="13021"/>
                </a:cubicBezTo>
                <a:cubicBezTo>
                  <a:pt x="17150" y="12930"/>
                  <a:pt x="17132" y="12840"/>
                  <a:pt x="17077" y="12767"/>
                </a:cubicBezTo>
                <a:cubicBezTo>
                  <a:pt x="17023" y="12713"/>
                  <a:pt x="16932" y="12731"/>
                  <a:pt x="16896" y="12659"/>
                </a:cubicBezTo>
                <a:cubicBezTo>
                  <a:pt x="16842" y="12586"/>
                  <a:pt x="16896" y="12514"/>
                  <a:pt x="16896" y="12423"/>
                </a:cubicBezTo>
                <a:cubicBezTo>
                  <a:pt x="16932" y="12351"/>
                  <a:pt x="16914" y="12260"/>
                  <a:pt x="16860" y="12206"/>
                </a:cubicBezTo>
                <a:cubicBezTo>
                  <a:pt x="16842" y="12170"/>
                  <a:pt x="16806" y="12152"/>
                  <a:pt x="16769" y="12152"/>
                </a:cubicBezTo>
                <a:cubicBezTo>
                  <a:pt x="16769" y="12097"/>
                  <a:pt x="16733" y="12043"/>
                  <a:pt x="16697" y="12007"/>
                </a:cubicBezTo>
                <a:cubicBezTo>
                  <a:pt x="16606" y="11952"/>
                  <a:pt x="16516" y="11934"/>
                  <a:pt x="16425" y="11970"/>
                </a:cubicBezTo>
                <a:cubicBezTo>
                  <a:pt x="16335" y="11989"/>
                  <a:pt x="16226" y="12025"/>
                  <a:pt x="16208" y="12115"/>
                </a:cubicBezTo>
                <a:lnTo>
                  <a:pt x="16208" y="12115"/>
                </a:lnTo>
                <a:cubicBezTo>
                  <a:pt x="16190" y="12133"/>
                  <a:pt x="16190" y="12152"/>
                  <a:pt x="16190" y="12170"/>
                </a:cubicBezTo>
                <a:cubicBezTo>
                  <a:pt x="16172" y="12351"/>
                  <a:pt x="16172" y="12532"/>
                  <a:pt x="16226" y="12713"/>
                </a:cubicBezTo>
                <a:cubicBezTo>
                  <a:pt x="16172" y="12695"/>
                  <a:pt x="16136" y="12695"/>
                  <a:pt x="16081" y="12695"/>
                </a:cubicBezTo>
                <a:cubicBezTo>
                  <a:pt x="16045" y="12695"/>
                  <a:pt x="16027" y="12713"/>
                  <a:pt x="16027" y="12749"/>
                </a:cubicBezTo>
                <a:cubicBezTo>
                  <a:pt x="16027" y="12785"/>
                  <a:pt x="16045" y="12840"/>
                  <a:pt x="16081" y="12858"/>
                </a:cubicBezTo>
                <a:lnTo>
                  <a:pt x="15973" y="12985"/>
                </a:lnTo>
                <a:cubicBezTo>
                  <a:pt x="15936" y="13021"/>
                  <a:pt x="15954" y="13075"/>
                  <a:pt x="15991" y="13075"/>
                </a:cubicBezTo>
                <a:cubicBezTo>
                  <a:pt x="16099" y="13093"/>
                  <a:pt x="16117" y="13238"/>
                  <a:pt x="16009" y="13274"/>
                </a:cubicBezTo>
                <a:cubicBezTo>
                  <a:pt x="15936" y="13311"/>
                  <a:pt x="15864" y="13238"/>
                  <a:pt x="15900" y="13166"/>
                </a:cubicBezTo>
                <a:cubicBezTo>
                  <a:pt x="15900" y="13166"/>
                  <a:pt x="15918" y="13148"/>
                  <a:pt x="15918" y="13148"/>
                </a:cubicBezTo>
                <a:cubicBezTo>
                  <a:pt x="15936" y="13129"/>
                  <a:pt x="15936" y="13111"/>
                  <a:pt x="15918" y="13075"/>
                </a:cubicBezTo>
                <a:cubicBezTo>
                  <a:pt x="15900" y="13075"/>
                  <a:pt x="15864" y="13075"/>
                  <a:pt x="15846" y="13075"/>
                </a:cubicBezTo>
                <a:lnTo>
                  <a:pt x="15828" y="13093"/>
                </a:lnTo>
                <a:cubicBezTo>
                  <a:pt x="15810" y="13057"/>
                  <a:pt x="15810" y="13021"/>
                  <a:pt x="15828" y="12985"/>
                </a:cubicBezTo>
                <a:cubicBezTo>
                  <a:pt x="15846" y="12948"/>
                  <a:pt x="15828" y="12894"/>
                  <a:pt x="15791" y="12876"/>
                </a:cubicBezTo>
                <a:cubicBezTo>
                  <a:pt x="15773" y="12858"/>
                  <a:pt x="15737" y="12876"/>
                  <a:pt x="15719" y="12912"/>
                </a:cubicBezTo>
                <a:cubicBezTo>
                  <a:pt x="15701" y="12894"/>
                  <a:pt x="15683" y="12876"/>
                  <a:pt x="15683" y="12858"/>
                </a:cubicBezTo>
                <a:cubicBezTo>
                  <a:pt x="15665" y="12858"/>
                  <a:pt x="15629" y="12822"/>
                  <a:pt x="15592" y="12803"/>
                </a:cubicBezTo>
                <a:cubicBezTo>
                  <a:pt x="15556" y="12767"/>
                  <a:pt x="15520" y="12731"/>
                  <a:pt x="15484" y="12695"/>
                </a:cubicBezTo>
                <a:cubicBezTo>
                  <a:pt x="15574" y="12604"/>
                  <a:pt x="15610" y="12459"/>
                  <a:pt x="15538" y="12351"/>
                </a:cubicBezTo>
                <a:cubicBezTo>
                  <a:pt x="15502" y="12296"/>
                  <a:pt x="15447" y="12260"/>
                  <a:pt x="15375" y="12260"/>
                </a:cubicBezTo>
                <a:cubicBezTo>
                  <a:pt x="15339" y="12278"/>
                  <a:pt x="15303" y="12296"/>
                  <a:pt x="15284" y="12314"/>
                </a:cubicBezTo>
                <a:cubicBezTo>
                  <a:pt x="15303" y="12278"/>
                  <a:pt x="15303" y="12224"/>
                  <a:pt x="15284" y="12188"/>
                </a:cubicBezTo>
                <a:cubicBezTo>
                  <a:pt x="15248" y="12097"/>
                  <a:pt x="15176" y="12061"/>
                  <a:pt x="15121" y="11989"/>
                </a:cubicBezTo>
                <a:cubicBezTo>
                  <a:pt x="15103" y="11952"/>
                  <a:pt x="15067" y="11952"/>
                  <a:pt x="15031" y="11970"/>
                </a:cubicBezTo>
                <a:cubicBezTo>
                  <a:pt x="15013" y="11989"/>
                  <a:pt x="14995" y="12007"/>
                  <a:pt x="14958" y="11989"/>
                </a:cubicBezTo>
                <a:cubicBezTo>
                  <a:pt x="14977" y="11898"/>
                  <a:pt x="14958" y="11807"/>
                  <a:pt x="14922" y="11735"/>
                </a:cubicBezTo>
                <a:cubicBezTo>
                  <a:pt x="14904" y="11717"/>
                  <a:pt x="14886" y="11717"/>
                  <a:pt x="14868" y="11717"/>
                </a:cubicBezTo>
                <a:cubicBezTo>
                  <a:pt x="14777" y="11735"/>
                  <a:pt x="14687" y="11735"/>
                  <a:pt x="14596" y="11717"/>
                </a:cubicBezTo>
                <a:cubicBezTo>
                  <a:pt x="14632" y="11626"/>
                  <a:pt x="14596" y="11536"/>
                  <a:pt x="14524" y="11481"/>
                </a:cubicBezTo>
                <a:cubicBezTo>
                  <a:pt x="14451" y="11427"/>
                  <a:pt x="14361" y="11445"/>
                  <a:pt x="14307" y="11500"/>
                </a:cubicBezTo>
                <a:cubicBezTo>
                  <a:pt x="14270" y="11463"/>
                  <a:pt x="14216" y="11445"/>
                  <a:pt x="14162" y="11481"/>
                </a:cubicBezTo>
                <a:cubicBezTo>
                  <a:pt x="14125" y="11500"/>
                  <a:pt x="14071" y="11518"/>
                  <a:pt x="14035" y="11554"/>
                </a:cubicBezTo>
                <a:cubicBezTo>
                  <a:pt x="14017" y="11572"/>
                  <a:pt x="13999" y="11572"/>
                  <a:pt x="13981" y="11572"/>
                </a:cubicBezTo>
                <a:cubicBezTo>
                  <a:pt x="13999" y="11536"/>
                  <a:pt x="13999" y="11481"/>
                  <a:pt x="14035" y="11445"/>
                </a:cubicBezTo>
                <a:cubicBezTo>
                  <a:pt x="14125" y="11282"/>
                  <a:pt x="14307" y="11137"/>
                  <a:pt x="14288" y="10938"/>
                </a:cubicBezTo>
                <a:cubicBezTo>
                  <a:pt x="14288" y="10902"/>
                  <a:pt x="14252" y="10884"/>
                  <a:pt x="14216" y="10884"/>
                </a:cubicBezTo>
                <a:cubicBezTo>
                  <a:pt x="14144" y="10902"/>
                  <a:pt x="14017" y="10920"/>
                  <a:pt x="13962" y="10848"/>
                </a:cubicBezTo>
                <a:cubicBezTo>
                  <a:pt x="13944" y="10811"/>
                  <a:pt x="13962" y="10757"/>
                  <a:pt x="13962" y="10721"/>
                </a:cubicBezTo>
                <a:cubicBezTo>
                  <a:pt x="13962" y="10685"/>
                  <a:pt x="13944" y="10630"/>
                  <a:pt x="13908" y="10612"/>
                </a:cubicBezTo>
                <a:cubicBezTo>
                  <a:pt x="13890" y="10576"/>
                  <a:pt x="13872" y="10540"/>
                  <a:pt x="13890" y="10504"/>
                </a:cubicBezTo>
                <a:cubicBezTo>
                  <a:pt x="13908" y="10467"/>
                  <a:pt x="13944" y="10431"/>
                  <a:pt x="13962" y="10395"/>
                </a:cubicBezTo>
                <a:cubicBezTo>
                  <a:pt x="14035" y="10341"/>
                  <a:pt x="14071" y="10232"/>
                  <a:pt x="14035" y="10141"/>
                </a:cubicBezTo>
                <a:cubicBezTo>
                  <a:pt x="14035" y="10123"/>
                  <a:pt x="14017" y="10123"/>
                  <a:pt x="13999" y="10123"/>
                </a:cubicBezTo>
                <a:cubicBezTo>
                  <a:pt x="13926" y="10123"/>
                  <a:pt x="13872" y="10123"/>
                  <a:pt x="13818" y="10087"/>
                </a:cubicBezTo>
                <a:cubicBezTo>
                  <a:pt x="13799" y="10069"/>
                  <a:pt x="13781" y="10033"/>
                  <a:pt x="13781" y="10015"/>
                </a:cubicBezTo>
                <a:cubicBezTo>
                  <a:pt x="13799" y="9978"/>
                  <a:pt x="13872" y="9960"/>
                  <a:pt x="13890" y="9960"/>
                </a:cubicBezTo>
                <a:cubicBezTo>
                  <a:pt x="13944" y="9924"/>
                  <a:pt x="13981" y="9888"/>
                  <a:pt x="13999" y="9833"/>
                </a:cubicBezTo>
                <a:cubicBezTo>
                  <a:pt x="13999" y="9797"/>
                  <a:pt x="13999" y="9761"/>
                  <a:pt x="13981" y="9743"/>
                </a:cubicBezTo>
                <a:cubicBezTo>
                  <a:pt x="13962" y="9725"/>
                  <a:pt x="13944" y="9707"/>
                  <a:pt x="13926" y="9689"/>
                </a:cubicBezTo>
                <a:cubicBezTo>
                  <a:pt x="13926" y="9689"/>
                  <a:pt x="13926" y="9689"/>
                  <a:pt x="13926" y="9671"/>
                </a:cubicBezTo>
                <a:cubicBezTo>
                  <a:pt x="13926" y="9652"/>
                  <a:pt x="13926" y="9634"/>
                  <a:pt x="13944" y="9616"/>
                </a:cubicBezTo>
                <a:cubicBezTo>
                  <a:pt x="13962" y="9544"/>
                  <a:pt x="13999" y="9435"/>
                  <a:pt x="13890" y="9381"/>
                </a:cubicBezTo>
                <a:cubicBezTo>
                  <a:pt x="13854" y="9345"/>
                  <a:pt x="13799" y="9345"/>
                  <a:pt x="13745" y="9363"/>
                </a:cubicBezTo>
                <a:cubicBezTo>
                  <a:pt x="13745" y="9326"/>
                  <a:pt x="13727" y="9290"/>
                  <a:pt x="13691" y="9272"/>
                </a:cubicBezTo>
                <a:cubicBezTo>
                  <a:pt x="13673" y="9236"/>
                  <a:pt x="13655" y="9200"/>
                  <a:pt x="13655" y="9163"/>
                </a:cubicBezTo>
                <a:cubicBezTo>
                  <a:pt x="13691" y="9127"/>
                  <a:pt x="13709" y="9091"/>
                  <a:pt x="13745" y="9055"/>
                </a:cubicBezTo>
                <a:cubicBezTo>
                  <a:pt x="13799" y="8982"/>
                  <a:pt x="13818" y="8892"/>
                  <a:pt x="13781" y="8801"/>
                </a:cubicBezTo>
                <a:cubicBezTo>
                  <a:pt x="13763" y="8729"/>
                  <a:pt x="13709" y="8693"/>
                  <a:pt x="13655" y="8656"/>
                </a:cubicBezTo>
                <a:cubicBezTo>
                  <a:pt x="13600" y="8602"/>
                  <a:pt x="13546" y="8584"/>
                  <a:pt x="13492" y="8548"/>
                </a:cubicBezTo>
                <a:cubicBezTo>
                  <a:pt x="13437" y="8493"/>
                  <a:pt x="13419" y="8421"/>
                  <a:pt x="13437" y="8367"/>
                </a:cubicBezTo>
                <a:cubicBezTo>
                  <a:pt x="13473" y="8276"/>
                  <a:pt x="13473" y="8167"/>
                  <a:pt x="13455" y="8077"/>
                </a:cubicBezTo>
                <a:cubicBezTo>
                  <a:pt x="13437" y="8041"/>
                  <a:pt x="13419" y="8004"/>
                  <a:pt x="13383" y="7968"/>
                </a:cubicBezTo>
                <a:cubicBezTo>
                  <a:pt x="13347" y="7950"/>
                  <a:pt x="13292" y="7950"/>
                  <a:pt x="13274" y="7914"/>
                </a:cubicBezTo>
                <a:cubicBezTo>
                  <a:pt x="13238" y="7841"/>
                  <a:pt x="13274" y="7751"/>
                  <a:pt x="13310" y="7678"/>
                </a:cubicBezTo>
                <a:cubicBezTo>
                  <a:pt x="13329" y="7588"/>
                  <a:pt x="13310" y="7497"/>
                  <a:pt x="13274" y="7407"/>
                </a:cubicBezTo>
                <a:cubicBezTo>
                  <a:pt x="13184" y="7244"/>
                  <a:pt x="12985" y="7190"/>
                  <a:pt x="12822" y="7298"/>
                </a:cubicBezTo>
                <a:cubicBezTo>
                  <a:pt x="12749" y="7334"/>
                  <a:pt x="12713" y="7425"/>
                  <a:pt x="12713" y="7497"/>
                </a:cubicBezTo>
                <a:cubicBezTo>
                  <a:pt x="12695" y="7552"/>
                  <a:pt x="12713" y="7606"/>
                  <a:pt x="12749" y="7660"/>
                </a:cubicBezTo>
                <a:cubicBezTo>
                  <a:pt x="12749" y="7678"/>
                  <a:pt x="12767" y="7697"/>
                  <a:pt x="12785" y="7715"/>
                </a:cubicBezTo>
                <a:lnTo>
                  <a:pt x="12785" y="7733"/>
                </a:lnTo>
                <a:lnTo>
                  <a:pt x="12785" y="7733"/>
                </a:lnTo>
                <a:lnTo>
                  <a:pt x="12785" y="7733"/>
                </a:lnTo>
                <a:lnTo>
                  <a:pt x="12785" y="7733"/>
                </a:lnTo>
                <a:lnTo>
                  <a:pt x="12785" y="7733"/>
                </a:lnTo>
                <a:lnTo>
                  <a:pt x="12785" y="7733"/>
                </a:lnTo>
                <a:lnTo>
                  <a:pt x="12785" y="7733"/>
                </a:lnTo>
                <a:lnTo>
                  <a:pt x="12785" y="7733"/>
                </a:lnTo>
                <a:cubicBezTo>
                  <a:pt x="12767" y="7751"/>
                  <a:pt x="12749" y="7751"/>
                  <a:pt x="12749" y="7769"/>
                </a:cubicBezTo>
                <a:cubicBezTo>
                  <a:pt x="12713" y="7787"/>
                  <a:pt x="12695" y="7805"/>
                  <a:pt x="12677" y="7823"/>
                </a:cubicBezTo>
                <a:cubicBezTo>
                  <a:pt x="12604" y="7896"/>
                  <a:pt x="12586" y="7968"/>
                  <a:pt x="12604" y="8059"/>
                </a:cubicBezTo>
                <a:cubicBezTo>
                  <a:pt x="12604" y="8095"/>
                  <a:pt x="12604" y="8131"/>
                  <a:pt x="12604" y="8167"/>
                </a:cubicBezTo>
                <a:cubicBezTo>
                  <a:pt x="12586" y="8186"/>
                  <a:pt x="12550" y="8204"/>
                  <a:pt x="12532" y="8222"/>
                </a:cubicBezTo>
                <a:cubicBezTo>
                  <a:pt x="12459" y="8240"/>
                  <a:pt x="12387" y="8276"/>
                  <a:pt x="12333" y="8330"/>
                </a:cubicBezTo>
                <a:cubicBezTo>
                  <a:pt x="12278" y="8367"/>
                  <a:pt x="12242" y="8421"/>
                  <a:pt x="12206" y="8493"/>
                </a:cubicBezTo>
                <a:cubicBezTo>
                  <a:pt x="12188" y="8511"/>
                  <a:pt x="12170" y="8530"/>
                  <a:pt x="12151" y="8548"/>
                </a:cubicBezTo>
                <a:lnTo>
                  <a:pt x="12133" y="8566"/>
                </a:lnTo>
                <a:lnTo>
                  <a:pt x="12097" y="8566"/>
                </a:lnTo>
                <a:cubicBezTo>
                  <a:pt x="12061" y="8566"/>
                  <a:pt x="12007" y="8620"/>
                  <a:pt x="12043" y="8674"/>
                </a:cubicBezTo>
                <a:cubicBezTo>
                  <a:pt x="12079" y="8711"/>
                  <a:pt x="12115" y="8747"/>
                  <a:pt x="12097" y="8801"/>
                </a:cubicBezTo>
                <a:cubicBezTo>
                  <a:pt x="12079" y="8837"/>
                  <a:pt x="12061" y="8837"/>
                  <a:pt x="12061" y="8856"/>
                </a:cubicBezTo>
                <a:cubicBezTo>
                  <a:pt x="12043" y="8892"/>
                  <a:pt x="12043" y="8910"/>
                  <a:pt x="12025" y="8946"/>
                </a:cubicBezTo>
                <a:cubicBezTo>
                  <a:pt x="12025" y="9037"/>
                  <a:pt x="12025" y="9127"/>
                  <a:pt x="11988" y="9200"/>
                </a:cubicBezTo>
                <a:cubicBezTo>
                  <a:pt x="11988" y="9218"/>
                  <a:pt x="11970" y="9218"/>
                  <a:pt x="11970" y="9236"/>
                </a:cubicBezTo>
                <a:lnTo>
                  <a:pt x="11952" y="9236"/>
                </a:lnTo>
                <a:lnTo>
                  <a:pt x="11934" y="9236"/>
                </a:lnTo>
                <a:lnTo>
                  <a:pt x="11916" y="9236"/>
                </a:lnTo>
                <a:lnTo>
                  <a:pt x="11898" y="9236"/>
                </a:lnTo>
                <a:lnTo>
                  <a:pt x="11880" y="9236"/>
                </a:lnTo>
                <a:cubicBezTo>
                  <a:pt x="11789" y="9182"/>
                  <a:pt x="11699" y="9073"/>
                  <a:pt x="11590" y="9073"/>
                </a:cubicBezTo>
                <a:lnTo>
                  <a:pt x="11572" y="9073"/>
                </a:lnTo>
                <a:cubicBezTo>
                  <a:pt x="11554" y="9073"/>
                  <a:pt x="11536" y="9073"/>
                  <a:pt x="11518" y="9073"/>
                </a:cubicBezTo>
                <a:lnTo>
                  <a:pt x="11391" y="9037"/>
                </a:lnTo>
                <a:lnTo>
                  <a:pt x="11246" y="9019"/>
                </a:lnTo>
                <a:cubicBezTo>
                  <a:pt x="11318" y="8946"/>
                  <a:pt x="11337" y="8856"/>
                  <a:pt x="11337" y="8747"/>
                </a:cubicBezTo>
                <a:cubicBezTo>
                  <a:pt x="11337" y="8656"/>
                  <a:pt x="11282" y="8584"/>
                  <a:pt x="11210" y="8548"/>
                </a:cubicBezTo>
                <a:cubicBezTo>
                  <a:pt x="11210" y="8511"/>
                  <a:pt x="11228" y="8493"/>
                  <a:pt x="11228" y="8457"/>
                </a:cubicBezTo>
                <a:cubicBezTo>
                  <a:pt x="11228" y="8385"/>
                  <a:pt x="11210" y="8330"/>
                  <a:pt x="11192" y="8258"/>
                </a:cubicBezTo>
                <a:cubicBezTo>
                  <a:pt x="11192" y="8204"/>
                  <a:pt x="11174" y="8149"/>
                  <a:pt x="11137" y="8095"/>
                </a:cubicBezTo>
                <a:cubicBezTo>
                  <a:pt x="11119" y="8077"/>
                  <a:pt x="11101" y="8041"/>
                  <a:pt x="11065" y="8023"/>
                </a:cubicBezTo>
                <a:cubicBezTo>
                  <a:pt x="11029" y="8023"/>
                  <a:pt x="10992" y="8023"/>
                  <a:pt x="10956" y="8023"/>
                </a:cubicBezTo>
                <a:cubicBezTo>
                  <a:pt x="10938" y="8041"/>
                  <a:pt x="10902" y="8023"/>
                  <a:pt x="10884" y="7986"/>
                </a:cubicBezTo>
                <a:cubicBezTo>
                  <a:pt x="10866" y="7950"/>
                  <a:pt x="10884" y="7932"/>
                  <a:pt x="10920" y="7896"/>
                </a:cubicBezTo>
                <a:cubicBezTo>
                  <a:pt x="10956" y="7860"/>
                  <a:pt x="11011" y="7823"/>
                  <a:pt x="11047" y="7787"/>
                </a:cubicBezTo>
                <a:cubicBezTo>
                  <a:pt x="11083" y="7751"/>
                  <a:pt x="11101" y="7697"/>
                  <a:pt x="11101" y="7624"/>
                </a:cubicBezTo>
                <a:cubicBezTo>
                  <a:pt x="11083" y="7570"/>
                  <a:pt x="11047" y="7534"/>
                  <a:pt x="10992" y="7515"/>
                </a:cubicBezTo>
                <a:cubicBezTo>
                  <a:pt x="10956" y="7515"/>
                  <a:pt x="10938" y="7515"/>
                  <a:pt x="10902" y="7515"/>
                </a:cubicBezTo>
                <a:lnTo>
                  <a:pt x="10884" y="7534"/>
                </a:lnTo>
                <a:cubicBezTo>
                  <a:pt x="10866" y="7534"/>
                  <a:pt x="10866" y="7515"/>
                  <a:pt x="10866" y="7515"/>
                </a:cubicBezTo>
                <a:cubicBezTo>
                  <a:pt x="10848" y="7497"/>
                  <a:pt x="10848" y="7479"/>
                  <a:pt x="10848" y="7461"/>
                </a:cubicBezTo>
                <a:cubicBezTo>
                  <a:pt x="10829" y="7407"/>
                  <a:pt x="10829" y="7371"/>
                  <a:pt x="10848" y="7334"/>
                </a:cubicBezTo>
                <a:cubicBezTo>
                  <a:pt x="10884" y="7244"/>
                  <a:pt x="10974" y="7190"/>
                  <a:pt x="11047" y="7135"/>
                </a:cubicBezTo>
                <a:cubicBezTo>
                  <a:pt x="11137" y="7081"/>
                  <a:pt x="11174" y="6972"/>
                  <a:pt x="11155" y="6882"/>
                </a:cubicBezTo>
                <a:cubicBezTo>
                  <a:pt x="11137" y="6791"/>
                  <a:pt x="11047" y="6737"/>
                  <a:pt x="10974" y="6682"/>
                </a:cubicBezTo>
                <a:cubicBezTo>
                  <a:pt x="10938" y="6682"/>
                  <a:pt x="10920" y="6664"/>
                  <a:pt x="10920" y="6628"/>
                </a:cubicBezTo>
                <a:cubicBezTo>
                  <a:pt x="10920" y="6592"/>
                  <a:pt x="10938" y="6556"/>
                  <a:pt x="10956" y="6519"/>
                </a:cubicBezTo>
                <a:cubicBezTo>
                  <a:pt x="10992" y="6447"/>
                  <a:pt x="10974" y="6356"/>
                  <a:pt x="10902" y="6302"/>
                </a:cubicBezTo>
                <a:cubicBezTo>
                  <a:pt x="10829" y="6266"/>
                  <a:pt x="10757" y="6248"/>
                  <a:pt x="10667" y="6284"/>
                </a:cubicBezTo>
                <a:cubicBezTo>
                  <a:pt x="10630" y="6284"/>
                  <a:pt x="10576" y="6302"/>
                  <a:pt x="10522" y="6320"/>
                </a:cubicBezTo>
                <a:cubicBezTo>
                  <a:pt x="10467" y="6338"/>
                  <a:pt x="10431" y="6356"/>
                  <a:pt x="10377" y="6375"/>
                </a:cubicBezTo>
                <a:cubicBezTo>
                  <a:pt x="10341" y="6411"/>
                  <a:pt x="10322" y="6447"/>
                  <a:pt x="10341" y="6501"/>
                </a:cubicBezTo>
                <a:cubicBezTo>
                  <a:pt x="10341" y="6519"/>
                  <a:pt x="10341" y="6556"/>
                  <a:pt x="10322" y="6574"/>
                </a:cubicBezTo>
                <a:cubicBezTo>
                  <a:pt x="10304" y="6592"/>
                  <a:pt x="10268" y="6610"/>
                  <a:pt x="10232" y="6610"/>
                </a:cubicBezTo>
                <a:cubicBezTo>
                  <a:pt x="10214" y="6592"/>
                  <a:pt x="10196" y="6592"/>
                  <a:pt x="10178" y="6592"/>
                </a:cubicBezTo>
                <a:lnTo>
                  <a:pt x="10178" y="6592"/>
                </a:lnTo>
                <a:cubicBezTo>
                  <a:pt x="10159" y="6592"/>
                  <a:pt x="10141" y="6592"/>
                  <a:pt x="10141" y="6592"/>
                </a:cubicBezTo>
                <a:lnTo>
                  <a:pt x="10141" y="6592"/>
                </a:lnTo>
                <a:cubicBezTo>
                  <a:pt x="10123" y="6556"/>
                  <a:pt x="10123" y="6519"/>
                  <a:pt x="10123" y="6483"/>
                </a:cubicBezTo>
                <a:cubicBezTo>
                  <a:pt x="10141" y="6411"/>
                  <a:pt x="10105" y="6338"/>
                  <a:pt x="10051" y="6284"/>
                </a:cubicBezTo>
                <a:cubicBezTo>
                  <a:pt x="10015" y="6266"/>
                  <a:pt x="9978" y="6266"/>
                  <a:pt x="9942" y="6266"/>
                </a:cubicBezTo>
                <a:lnTo>
                  <a:pt x="9942" y="6266"/>
                </a:lnTo>
                <a:cubicBezTo>
                  <a:pt x="9942" y="6248"/>
                  <a:pt x="9942" y="6248"/>
                  <a:pt x="9942" y="6248"/>
                </a:cubicBezTo>
                <a:cubicBezTo>
                  <a:pt x="9942" y="6248"/>
                  <a:pt x="9942" y="6230"/>
                  <a:pt x="9942" y="6212"/>
                </a:cubicBezTo>
                <a:cubicBezTo>
                  <a:pt x="9960" y="6157"/>
                  <a:pt x="9996" y="6103"/>
                  <a:pt x="10015" y="6049"/>
                </a:cubicBezTo>
                <a:cubicBezTo>
                  <a:pt x="10033" y="5994"/>
                  <a:pt x="10015" y="5922"/>
                  <a:pt x="9960" y="5886"/>
                </a:cubicBezTo>
                <a:cubicBezTo>
                  <a:pt x="9924" y="5849"/>
                  <a:pt x="9888" y="5849"/>
                  <a:pt x="9852" y="5849"/>
                </a:cubicBezTo>
                <a:lnTo>
                  <a:pt x="9833" y="5849"/>
                </a:lnTo>
                <a:lnTo>
                  <a:pt x="9833" y="5849"/>
                </a:lnTo>
                <a:lnTo>
                  <a:pt x="9833" y="5849"/>
                </a:lnTo>
                <a:cubicBezTo>
                  <a:pt x="9815" y="5813"/>
                  <a:pt x="9797" y="5759"/>
                  <a:pt x="9779" y="5723"/>
                </a:cubicBezTo>
                <a:cubicBezTo>
                  <a:pt x="9743" y="5668"/>
                  <a:pt x="9689" y="5632"/>
                  <a:pt x="9616" y="5632"/>
                </a:cubicBezTo>
                <a:cubicBezTo>
                  <a:pt x="9580" y="5632"/>
                  <a:pt x="9544" y="5650"/>
                  <a:pt x="9526" y="5632"/>
                </a:cubicBezTo>
                <a:cubicBezTo>
                  <a:pt x="9507" y="5632"/>
                  <a:pt x="9489" y="5614"/>
                  <a:pt x="9471" y="5596"/>
                </a:cubicBezTo>
                <a:cubicBezTo>
                  <a:pt x="9453" y="5560"/>
                  <a:pt x="9435" y="5487"/>
                  <a:pt x="9435" y="5433"/>
                </a:cubicBezTo>
                <a:cubicBezTo>
                  <a:pt x="9453" y="5288"/>
                  <a:pt x="9381" y="5161"/>
                  <a:pt x="9272" y="5089"/>
                </a:cubicBezTo>
                <a:cubicBezTo>
                  <a:pt x="9163" y="5034"/>
                  <a:pt x="9037" y="5053"/>
                  <a:pt x="8946" y="5125"/>
                </a:cubicBezTo>
                <a:cubicBezTo>
                  <a:pt x="8928" y="5143"/>
                  <a:pt x="8892" y="5179"/>
                  <a:pt x="8892" y="5197"/>
                </a:cubicBezTo>
                <a:cubicBezTo>
                  <a:pt x="8874" y="5234"/>
                  <a:pt x="8856" y="5252"/>
                  <a:pt x="8837" y="5270"/>
                </a:cubicBezTo>
                <a:cubicBezTo>
                  <a:pt x="8801" y="5288"/>
                  <a:pt x="8783" y="5306"/>
                  <a:pt x="8747" y="5324"/>
                </a:cubicBezTo>
                <a:cubicBezTo>
                  <a:pt x="8729" y="5360"/>
                  <a:pt x="8711" y="5379"/>
                  <a:pt x="8711" y="5415"/>
                </a:cubicBezTo>
                <a:lnTo>
                  <a:pt x="8711" y="5596"/>
                </a:lnTo>
                <a:cubicBezTo>
                  <a:pt x="8711" y="5614"/>
                  <a:pt x="8693" y="5650"/>
                  <a:pt x="8674" y="5668"/>
                </a:cubicBezTo>
                <a:cubicBezTo>
                  <a:pt x="8656" y="5686"/>
                  <a:pt x="8638" y="5741"/>
                  <a:pt x="8656" y="5777"/>
                </a:cubicBezTo>
                <a:cubicBezTo>
                  <a:pt x="8656" y="5795"/>
                  <a:pt x="8674" y="5831"/>
                  <a:pt x="8693" y="5868"/>
                </a:cubicBezTo>
                <a:cubicBezTo>
                  <a:pt x="8693" y="5886"/>
                  <a:pt x="8693" y="5904"/>
                  <a:pt x="8693" y="5922"/>
                </a:cubicBezTo>
                <a:cubicBezTo>
                  <a:pt x="8656" y="5958"/>
                  <a:pt x="8602" y="5976"/>
                  <a:pt x="8566" y="5994"/>
                </a:cubicBezTo>
                <a:cubicBezTo>
                  <a:pt x="8530" y="5994"/>
                  <a:pt x="8511" y="6030"/>
                  <a:pt x="8530" y="6067"/>
                </a:cubicBezTo>
                <a:cubicBezTo>
                  <a:pt x="8584" y="6139"/>
                  <a:pt x="8620" y="6230"/>
                  <a:pt x="8638" y="6338"/>
                </a:cubicBezTo>
                <a:cubicBezTo>
                  <a:pt x="8638" y="6356"/>
                  <a:pt x="8638" y="6393"/>
                  <a:pt x="8602" y="6393"/>
                </a:cubicBezTo>
                <a:cubicBezTo>
                  <a:pt x="8566" y="6393"/>
                  <a:pt x="8530" y="6411"/>
                  <a:pt x="8493" y="6429"/>
                </a:cubicBezTo>
                <a:cubicBezTo>
                  <a:pt x="8439" y="6465"/>
                  <a:pt x="8385" y="6538"/>
                  <a:pt x="8367" y="6610"/>
                </a:cubicBezTo>
                <a:cubicBezTo>
                  <a:pt x="8330" y="6646"/>
                  <a:pt x="8294" y="6682"/>
                  <a:pt x="8258" y="6701"/>
                </a:cubicBezTo>
                <a:cubicBezTo>
                  <a:pt x="8240" y="6664"/>
                  <a:pt x="8222" y="6610"/>
                  <a:pt x="8204" y="6574"/>
                </a:cubicBezTo>
                <a:cubicBezTo>
                  <a:pt x="8240" y="6465"/>
                  <a:pt x="8240" y="6356"/>
                  <a:pt x="8222" y="6230"/>
                </a:cubicBezTo>
                <a:cubicBezTo>
                  <a:pt x="8204" y="6212"/>
                  <a:pt x="8167" y="6175"/>
                  <a:pt x="8131" y="6193"/>
                </a:cubicBezTo>
                <a:cubicBezTo>
                  <a:pt x="8077" y="6212"/>
                  <a:pt x="8004" y="6212"/>
                  <a:pt x="7950" y="6193"/>
                </a:cubicBezTo>
                <a:cubicBezTo>
                  <a:pt x="7914" y="6175"/>
                  <a:pt x="7878" y="6139"/>
                  <a:pt x="7896" y="6103"/>
                </a:cubicBezTo>
                <a:cubicBezTo>
                  <a:pt x="7896" y="6067"/>
                  <a:pt x="7914" y="6049"/>
                  <a:pt x="7932" y="6030"/>
                </a:cubicBezTo>
                <a:cubicBezTo>
                  <a:pt x="7932" y="6012"/>
                  <a:pt x="7950" y="5976"/>
                  <a:pt x="7950" y="5958"/>
                </a:cubicBezTo>
                <a:cubicBezTo>
                  <a:pt x="7950" y="5904"/>
                  <a:pt x="7932" y="5868"/>
                  <a:pt x="7896" y="5831"/>
                </a:cubicBezTo>
                <a:cubicBezTo>
                  <a:pt x="7860" y="5777"/>
                  <a:pt x="7769" y="5759"/>
                  <a:pt x="7733" y="5705"/>
                </a:cubicBezTo>
                <a:cubicBezTo>
                  <a:pt x="7697" y="5632"/>
                  <a:pt x="7715" y="5596"/>
                  <a:pt x="7697" y="5560"/>
                </a:cubicBezTo>
                <a:cubicBezTo>
                  <a:pt x="7697" y="5505"/>
                  <a:pt x="7660" y="5469"/>
                  <a:pt x="7606" y="5433"/>
                </a:cubicBezTo>
                <a:cubicBezTo>
                  <a:pt x="7552" y="5397"/>
                  <a:pt x="7479" y="5397"/>
                  <a:pt x="7425" y="5415"/>
                </a:cubicBezTo>
                <a:cubicBezTo>
                  <a:pt x="7425" y="5360"/>
                  <a:pt x="7389" y="5306"/>
                  <a:pt x="7352" y="5270"/>
                </a:cubicBezTo>
                <a:cubicBezTo>
                  <a:pt x="7280" y="5216"/>
                  <a:pt x="7171" y="5179"/>
                  <a:pt x="7081" y="5179"/>
                </a:cubicBezTo>
                <a:cubicBezTo>
                  <a:pt x="7045" y="5179"/>
                  <a:pt x="7008" y="5216"/>
                  <a:pt x="7026" y="5252"/>
                </a:cubicBezTo>
                <a:lnTo>
                  <a:pt x="7026" y="5252"/>
                </a:lnTo>
                <a:cubicBezTo>
                  <a:pt x="7008" y="5270"/>
                  <a:pt x="7008" y="5270"/>
                  <a:pt x="7008" y="5270"/>
                </a:cubicBezTo>
                <a:lnTo>
                  <a:pt x="6972" y="5306"/>
                </a:lnTo>
                <a:cubicBezTo>
                  <a:pt x="6936" y="5342"/>
                  <a:pt x="6900" y="5360"/>
                  <a:pt x="6864" y="5397"/>
                </a:cubicBezTo>
                <a:lnTo>
                  <a:pt x="6646" y="5578"/>
                </a:lnTo>
                <a:cubicBezTo>
                  <a:pt x="6646" y="5578"/>
                  <a:pt x="6646" y="5596"/>
                  <a:pt x="6646" y="5614"/>
                </a:cubicBezTo>
                <a:lnTo>
                  <a:pt x="6592" y="5560"/>
                </a:lnTo>
                <a:cubicBezTo>
                  <a:pt x="6574" y="5542"/>
                  <a:pt x="6574" y="5523"/>
                  <a:pt x="6556" y="5505"/>
                </a:cubicBezTo>
                <a:cubicBezTo>
                  <a:pt x="6574" y="5487"/>
                  <a:pt x="6574" y="5469"/>
                  <a:pt x="6592" y="5451"/>
                </a:cubicBezTo>
                <a:cubicBezTo>
                  <a:pt x="6628" y="5415"/>
                  <a:pt x="6646" y="5360"/>
                  <a:pt x="6646" y="5306"/>
                </a:cubicBezTo>
                <a:cubicBezTo>
                  <a:pt x="6646" y="5288"/>
                  <a:pt x="6628" y="5252"/>
                  <a:pt x="6610" y="5234"/>
                </a:cubicBezTo>
                <a:cubicBezTo>
                  <a:pt x="6592" y="5216"/>
                  <a:pt x="6574" y="5197"/>
                  <a:pt x="6538" y="5197"/>
                </a:cubicBezTo>
                <a:cubicBezTo>
                  <a:pt x="6519" y="5179"/>
                  <a:pt x="6501" y="5161"/>
                  <a:pt x="6501" y="5143"/>
                </a:cubicBezTo>
                <a:cubicBezTo>
                  <a:pt x="6501" y="5125"/>
                  <a:pt x="6501" y="5125"/>
                  <a:pt x="6501" y="5107"/>
                </a:cubicBezTo>
                <a:cubicBezTo>
                  <a:pt x="6501" y="5053"/>
                  <a:pt x="6447" y="5016"/>
                  <a:pt x="6393" y="5053"/>
                </a:cubicBezTo>
                <a:lnTo>
                  <a:pt x="6375" y="5071"/>
                </a:lnTo>
                <a:cubicBezTo>
                  <a:pt x="6338" y="5107"/>
                  <a:pt x="6284" y="5125"/>
                  <a:pt x="6230" y="5125"/>
                </a:cubicBezTo>
                <a:cubicBezTo>
                  <a:pt x="6193" y="5143"/>
                  <a:pt x="6175" y="5143"/>
                  <a:pt x="6175" y="5179"/>
                </a:cubicBezTo>
                <a:cubicBezTo>
                  <a:pt x="6139" y="5360"/>
                  <a:pt x="6049" y="5542"/>
                  <a:pt x="5922" y="5686"/>
                </a:cubicBezTo>
                <a:cubicBezTo>
                  <a:pt x="5867" y="5723"/>
                  <a:pt x="5813" y="5759"/>
                  <a:pt x="5759" y="5741"/>
                </a:cubicBezTo>
                <a:cubicBezTo>
                  <a:pt x="5686" y="5705"/>
                  <a:pt x="5759" y="5614"/>
                  <a:pt x="5777" y="5560"/>
                </a:cubicBezTo>
                <a:cubicBezTo>
                  <a:pt x="5795" y="5487"/>
                  <a:pt x="5777" y="5415"/>
                  <a:pt x="5723" y="5379"/>
                </a:cubicBezTo>
                <a:cubicBezTo>
                  <a:pt x="5686" y="5360"/>
                  <a:pt x="5632" y="5360"/>
                  <a:pt x="5596" y="5379"/>
                </a:cubicBezTo>
                <a:lnTo>
                  <a:pt x="5578" y="5379"/>
                </a:lnTo>
                <a:cubicBezTo>
                  <a:pt x="5560" y="5379"/>
                  <a:pt x="5523" y="5342"/>
                  <a:pt x="5523" y="5324"/>
                </a:cubicBezTo>
                <a:lnTo>
                  <a:pt x="5397" y="5216"/>
                </a:lnTo>
                <a:cubicBezTo>
                  <a:pt x="5379" y="5197"/>
                  <a:pt x="5342" y="5161"/>
                  <a:pt x="5306" y="5143"/>
                </a:cubicBezTo>
                <a:cubicBezTo>
                  <a:pt x="5270" y="5071"/>
                  <a:pt x="5306" y="5016"/>
                  <a:pt x="5342" y="4962"/>
                </a:cubicBezTo>
                <a:cubicBezTo>
                  <a:pt x="5379" y="4890"/>
                  <a:pt x="5379" y="4799"/>
                  <a:pt x="5342" y="4745"/>
                </a:cubicBezTo>
                <a:cubicBezTo>
                  <a:pt x="5306" y="4709"/>
                  <a:pt x="5270" y="4672"/>
                  <a:pt x="5216" y="4654"/>
                </a:cubicBezTo>
                <a:cubicBezTo>
                  <a:pt x="5234" y="4618"/>
                  <a:pt x="5216" y="4582"/>
                  <a:pt x="5197" y="4546"/>
                </a:cubicBezTo>
                <a:cubicBezTo>
                  <a:pt x="5179" y="4473"/>
                  <a:pt x="5107" y="4437"/>
                  <a:pt x="5053" y="4401"/>
                </a:cubicBezTo>
                <a:cubicBezTo>
                  <a:pt x="4962" y="4346"/>
                  <a:pt x="4817" y="4274"/>
                  <a:pt x="4799" y="4165"/>
                </a:cubicBezTo>
                <a:cubicBezTo>
                  <a:pt x="4781" y="4057"/>
                  <a:pt x="4799" y="3930"/>
                  <a:pt x="4781" y="3821"/>
                </a:cubicBezTo>
                <a:cubicBezTo>
                  <a:pt x="4781" y="3712"/>
                  <a:pt x="4654" y="3640"/>
                  <a:pt x="4564" y="3586"/>
                </a:cubicBezTo>
                <a:cubicBezTo>
                  <a:pt x="4491" y="3549"/>
                  <a:pt x="4455" y="3477"/>
                  <a:pt x="4455" y="3405"/>
                </a:cubicBezTo>
                <a:cubicBezTo>
                  <a:pt x="4455" y="3387"/>
                  <a:pt x="4455" y="3368"/>
                  <a:pt x="4455" y="3368"/>
                </a:cubicBezTo>
                <a:cubicBezTo>
                  <a:pt x="4455" y="3350"/>
                  <a:pt x="4455" y="3350"/>
                  <a:pt x="4473" y="3350"/>
                </a:cubicBezTo>
                <a:cubicBezTo>
                  <a:pt x="4491" y="3332"/>
                  <a:pt x="4473" y="3278"/>
                  <a:pt x="4437" y="3296"/>
                </a:cubicBezTo>
                <a:lnTo>
                  <a:pt x="4437" y="3296"/>
                </a:lnTo>
                <a:cubicBezTo>
                  <a:pt x="4419" y="3260"/>
                  <a:pt x="4401" y="3205"/>
                  <a:pt x="4383" y="3151"/>
                </a:cubicBezTo>
                <a:cubicBezTo>
                  <a:pt x="4364" y="3079"/>
                  <a:pt x="4328" y="3024"/>
                  <a:pt x="4310" y="2952"/>
                </a:cubicBezTo>
                <a:cubicBezTo>
                  <a:pt x="4310" y="2807"/>
                  <a:pt x="4274" y="2680"/>
                  <a:pt x="4201" y="2572"/>
                </a:cubicBezTo>
                <a:cubicBezTo>
                  <a:pt x="4165" y="2535"/>
                  <a:pt x="4129" y="2499"/>
                  <a:pt x="4093" y="2463"/>
                </a:cubicBezTo>
                <a:cubicBezTo>
                  <a:pt x="4038" y="2445"/>
                  <a:pt x="3984" y="2427"/>
                  <a:pt x="3930" y="2427"/>
                </a:cubicBezTo>
                <a:cubicBezTo>
                  <a:pt x="3912" y="2427"/>
                  <a:pt x="3857" y="2427"/>
                  <a:pt x="3839" y="2409"/>
                </a:cubicBezTo>
                <a:cubicBezTo>
                  <a:pt x="3821" y="2390"/>
                  <a:pt x="3839" y="2354"/>
                  <a:pt x="3839" y="2336"/>
                </a:cubicBezTo>
                <a:cubicBezTo>
                  <a:pt x="3875" y="2246"/>
                  <a:pt x="3930" y="2155"/>
                  <a:pt x="3875" y="2083"/>
                </a:cubicBezTo>
                <a:cubicBezTo>
                  <a:pt x="3857" y="2028"/>
                  <a:pt x="3803" y="2010"/>
                  <a:pt x="3821" y="1956"/>
                </a:cubicBezTo>
                <a:cubicBezTo>
                  <a:pt x="3839" y="1902"/>
                  <a:pt x="3839" y="1847"/>
                  <a:pt x="3839" y="1793"/>
                </a:cubicBezTo>
                <a:cubicBezTo>
                  <a:pt x="3821" y="1684"/>
                  <a:pt x="3749" y="1612"/>
                  <a:pt x="3640" y="1594"/>
                </a:cubicBezTo>
                <a:cubicBezTo>
                  <a:pt x="3531" y="1594"/>
                  <a:pt x="3459" y="1666"/>
                  <a:pt x="3441" y="1775"/>
                </a:cubicBezTo>
                <a:cubicBezTo>
                  <a:pt x="3441" y="1829"/>
                  <a:pt x="3459" y="1865"/>
                  <a:pt x="3495" y="1920"/>
                </a:cubicBezTo>
                <a:cubicBezTo>
                  <a:pt x="3495" y="1938"/>
                  <a:pt x="3549" y="1974"/>
                  <a:pt x="3531" y="1992"/>
                </a:cubicBezTo>
                <a:cubicBezTo>
                  <a:pt x="3513" y="2028"/>
                  <a:pt x="3459" y="2028"/>
                  <a:pt x="3441" y="2028"/>
                </a:cubicBezTo>
                <a:cubicBezTo>
                  <a:pt x="3386" y="2046"/>
                  <a:pt x="3350" y="2065"/>
                  <a:pt x="3332" y="2101"/>
                </a:cubicBezTo>
                <a:cubicBezTo>
                  <a:pt x="3314" y="2119"/>
                  <a:pt x="3314" y="2137"/>
                  <a:pt x="3332" y="2155"/>
                </a:cubicBezTo>
                <a:cubicBezTo>
                  <a:pt x="3423" y="2264"/>
                  <a:pt x="3459" y="2409"/>
                  <a:pt x="3459" y="2553"/>
                </a:cubicBezTo>
                <a:cubicBezTo>
                  <a:pt x="3423" y="2535"/>
                  <a:pt x="3386" y="2535"/>
                  <a:pt x="3332" y="2517"/>
                </a:cubicBezTo>
                <a:cubicBezTo>
                  <a:pt x="3296" y="2517"/>
                  <a:pt x="3260" y="2517"/>
                  <a:pt x="3223" y="2517"/>
                </a:cubicBezTo>
                <a:cubicBezTo>
                  <a:pt x="3205" y="2517"/>
                  <a:pt x="3169" y="2535"/>
                  <a:pt x="3151" y="2517"/>
                </a:cubicBezTo>
                <a:cubicBezTo>
                  <a:pt x="3133" y="2517"/>
                  <a:pt x="3151" y="2463"/>
                  <a:pt x="3151" y="2445"/>
                </a:cubicBezTo>
                <a:cubicBezTo>
                  <a:pt x="3169" y="2409"/>
                  <a:pt x="3169" y="2372"/>
                  <a:pt x="3151" y="2354"/>
                </a:cubicBezTo>
                <a:cubicBezTo>
                  <a:pt x="3151" y="2282"/>
                  <a:pt x="3097" y="2228"/>
                  <a:pt x="3024" y="2228"/>
                </a:cubicBezTo>
                <a:cubicBezTo>
                  <a:pt x="3006" y="2228"/>
                  <a:pt x="2988" y="2246"/>
                  <a:pt x="2970" y="2264"/>
                </a:cubicBezTo>
                <a:cubicBezTo>
                  <a:pt x="2952" y="2318"/>
                  <a:pt x="2898" y="2336"/>
                  <a:pt x="2843" y="2318"/>
                </a:cubicBezTo>
                <a:cubicBezTo>
                  <a:pt x="2825" y="2318"/>
                  <a:pt x="2807" y="2282"/>
                  <a:pt x="2807" y="2264"/>
                </a:cubicBezTo>
                <a:cubicBezTo>
                  <a:pt x="2825" y="2246"/>
                  <a:pt x="2861" y="2228"/>
                  <a:pt x="2879" y="2228"/>
                </a:cubicBezTo>
                <a:cubicBezTo>
                  <a:pt x="2952" y="2191"/>
                  <a:pt x="3024" y="2137"/>
                  <a:pt x="3006" y="2046"/>
                </a:cubicBezTo>
                <a:cubicBezTo>
                  <a:pt x="2988" y="1992"/>
                  <a:pt x="2934" y="1938"/>
                  <a:pt x="2879" y="1920"/>
                </a:cubicBezTo>
                <a:cubicBezTo>
                  <a:pt x="2879" y="1902"/>
                  <a:pt x="2879" y="1902"/>
                  <a:pt x="2879" y="1883"/>
                </a:cubicBezTo>
                <a:cubicBezTo>
                  <a:pt x="2879" y="1829"/>
                  <a:pt x="2843" y="1775"/>
                  <a:pt x="2789" y="1757"/>
                </a:cubicBezTo>
                <a:cubicBezTo>
                  <a:pt x="2771" y="1720"/>
                  <a:pt x="2735" y="1702"/>
                  <a:pt x="2753" y="1666"/>
                </a:cubicBezTo>
                <a:cubicBezTo>
                  <a:pt x="2771" y="1612"/>
                  <a:pt x="2789" y="1576"/>
                  <a:pt x="2807" y="1539"/>
                </a:cubicBezTo>
                <a:cubicBezTo>
                  <a:pt x="2807" y="1485"/>
                  <a:pt x="2789" y="1431"/>
                  <a:pt x="2771" y="1413"/>
                </a:cubicBezTo>
                <a:cubicBezTo>
                  <a:pt x="2735" y="1376"/>
                  <a:pt x="2698" y="1358"/>
                  <a:pt x="2662" y="1340"/>
                </a:cubicBezTo>
                <a:cubicBezTo>
                  <a:pt x="2626" y="1322"/>
                  <a:pt x="2626" y="1286"/>
                  <a:pt x="2626" y="1231"/>
                </a:cubicBezTo>
                <a:cubicBezTo>
                  <a:pt x="2608" y="1195"/>
                  <a:pt x="2590" y="1141"/>
                  <a:pt x="2553" y="1123"/>
                </a:cubicBezTo>
                <a:cubicBezTo>
                  <a:pt x="2499" y="1087"/>
                  <a:pt x="2445" y="1068"/>
                  <a:pt x="2390" y="1087"/>
                </a:cubicBezTo>
                <a:lnTo>
                  <a:pt x="2390" y="978"/>
                </a:lnTo>
                <a:cubicBezTo>
                  <a:pt x="2390" y="887"/>
                  <a:pt x="2264" y="887"/>
                  <a:pt x="2264" y="978"/>
                </a:cubicBezTo>
                <a:lnTo>
                  <a:pt x="2083" y="1014"/>
                </a:lnTo>
                <a:lnTo>
                  <a:pt x="1992" y="1032"/>
                </a:lnTo>
                <a:lnTo>
                  <a:pt x="1992" y="1032"/>
                </a:lnTo>
                <a:cubicBezTo>
                  <a:pt x="2028" y="1014"/>
                  <a:pt x="2046" y="978"/>
                  <a:pt x="2064" y="942"/>
                </a:cubicBezTo>
                <a:cubicBezTo>
                  <a:pt x="2064" y="887"/>
                  <a:pt x="2064" y="851"/>
                  <a:pt x="2064" y="815"/>
                </a:cubicBezTo>
                <a:cubicBezTo>
                  <a:pt x="2046" y="761"/>
                  <a:pt x="2028" y="724"/>
                  <a:pt x="2010" y="688"/>
                </a:cubicBezTo>
                <a:cubicBezTo>
                  <a:pt x="1956" y="670"/>
                  <a:pt x="1901" y="688"/>
                  <a:pt x="1847" y="724"/>
                </a:cubicBezTo>
                <a:lnTo>
                  <a:pt x="1739" y="779"/>
                </a:lnTo>
                <a:cubicBezTo>
                  <a:pt x="1739" y="724"/>
                  <a:pt x="1720" y="688"/>
                  <a:pt x="1702" y="634"/>
                </a:cubicBezTo>
                <a:cubicBezTo>
                  <a:pt x="1720" y="616"/>
                  <a:pt x="1720" y="580"/>
                  <a:pt x="1702" y="561"/>
                </a:cubicBezTo>
                <a:cubicBezTo>
                  <a:pt x="1684" y="543"/>
                  <a:pt x="1666" y="507"/>
                  <a:pt x="1630" y="489"/>
                </a:cubicBezTo>
                <a:cubicBezTo>
                  <a:pt x="1576" y="398"/>
                  <a:pt x="1539" y="308"/>
                  <a:pt x="1521" y="199"/>
                </a:cubicBezTo>
                <a:cubicBezTo>
                  <a:pt x="1503" y="181"/>
                  <a:pt x="1467" y="163"/>
                  <a:pt x="1449" y="163"/>
                </a:cubicBezTo>
                <a:lnTo>
                  <a:pt x="1394" y="199"/>
                </a:lnTo>
                <a:lnTo>
                  <a:pt x="1376" y="54"/>
                </a:lnTo>
                <a:cubicBezTo>
                  <a:pt x="1358" y="18"/>
                  <a:pt x="1340" y="0"/>
                  <a:pt x="1322" y="0"/>
                </a:cubicBezTo>
                <a:cubicBezTo>
                  <a:pt x="1250" y="0"/>
                  <a:pt x="1195" y="54"/>
                  <a:pt x="1177" y="127"/>
                </a:cubicBezTo>
                <a:cubicBezTo>
                  <a:pt x="1159" y="181"/>
                  <a:pt x="1141" y="235"/>
                  <a:pt x="1123" y="272"/>
                </a:cubicBezTo>
                <a:cubicBezTo>
                  <a:pt x="1087" y="308"/>
                  <a:pt x="1032" y="308"/>
                  <a:pt x="996" y="308"/>
                </a:cubicBezTo>
                <a:cubicBezTo>
                  <a:pt x="960" y="326"/>
                  <a:pt x="924" y="344"/>
                  <a:pt x="905" y="380"/>
                </a:cubicBezTo>
                <a:cubicBezTo>
                  <a:pt x="851" y="453"/>
                  <a:pt x="833" y="525"/>
                  <a:pt x="869" y="616"/>
                </a:cubicBezTo>
                <a:cubicBezTo>
                  <a:pt x="869" y="670"/>
                  <a:pt x="905" y="724"/>
                  <a:pt x="942" y="761"/>
                </a:cubicBezTo>
                <a:lnTo>
                  <a:pt x="761" y="761"/>
                </a:lnTo>
                <a:cubicBezTo>
                  <a:pt x="742" y="761"/>
                  <a:pt x="724" y="779"/>
                  <a:pt x="706" y="797"/>
                </a:cubicBezTo>
                <a:lnTo>
                  <a:pt x="634" y="1231"/>
                </a:lnTo>
                <a:cubicBezTo>
                  <a:pt x="543" y="1213"/>
                  <a:pt x="453" y="1213"/>
                  <a:pt x="380" y="1231"/>
                </a:cubicBezTo>
                <a:cubicBezTo>
                  <a:pt x="344" y="1231"/>
                  <a:pt x="326" y="1268"/>
                  <a:pt x="344" y="1304"/>
                </a:cubicBezTo>
                <a:lnTo>
                  <a:pt x="398" y="1394"/>
                </a:lnTo>
                <a:cubicBezTo>
                  <a:pt x="290" y="1449"/>
                  <a:pt x="235" y="1576"/>
                  <a:pt x="290" y="1702"/>
                </a:cubicBezTo>
                <a:cubicBezTo>
                  <a:pt x="308" y="1720"/>
                  <a:pt x="308" y="1739"/>
                  <a:pt x="326" y="1739"/>
                </a:cubicBezTo>
                <a:cubicBezTo>
                  <a:pt x="326" y="1739"/>
                  <a:pt x="344" y="1775"/>
                  <a:pt x="344" y="1793"/>
                </a:cubicBezTo>
                <a:cubicBezTo>
                  <a:pt x="344" y="1793"/>
                  <a:pt x="308" y="1829"/>
                  <a:pt x="308" y="1829"/>
                </a:cubicBezTo>
                <a:cubicBezTo>
                  <a:pt x="290" y="1847"/>
                  <a:pt x="272" y="1865"/>
                  <a:pt x="272" y="1902"/>
                </a:cubicBezTo>
                <a:cubicBezTo>
                  <a:pt x="235" y="1938"/>
                  <a:pt x="217" y="1992"/>
                  <a:pt x="199" y="2046"/>
                </a:cubicBezTo>
                <a:cubicBezTo>
                  <a:pt x="145" y="2028"/>
                  <a:pt x="72" y="2065"/>
                  <a:pt x="54" y="2137"/>
                </a:cubicBezTo>
                <a:cubicBezTo>
                  <a:pt x="18" y="2209"/>
                  <a:pt x="18" y="2300"/>
                  <a:pt x="36" y="2372"/>
                </a:cubicBezTo>
                <a:cubicBezTo>
                  <a:pt x="36" y="2427"/>
                  <a:pt x="54" y="2463"/>
                  <a:pt x="72" y="2499"/>
                </a:cubicBezTo>
                <a:cubicBezTo>
                  <a:pt x="72" y="2499"/>
                  <a:pt x="91" y="2517"/>
                  <a:pt x="91" y="2535"/>
                </a:cubicBezTo>
                <a:lnTo>
                  <a:pt x="91" y="2535"/>
                </a:lnTo>
                <a:cubicBezTo>
                  <a:pt x="54" y="2517"/>
                  <a:pt x="18" y="2553"/>
                  <a:pt x="18" y="2590"/>
                </a:cubicBezTo>
                <a:lnTo>
                  <a:pt x="18" y="2626"/>
                </a:lnTo>
                <a:cubicBezTo>
                  <a:pt x="18" y="2662"/>
                  <a:pt x="36" y="2698"/>
                  <a:pt x="36" y="2735"/>
                </a:cubicBezTo>
                <a:lnTo>
                  <a:pt x="0" y="2753"/>
                </a:lnTo>
                <a:lnTo>
                  <a:pt x="0" y="17639"/>
                </a:lnTo>
                <a:close/>
                <a:moveTo>
                  <a:pt x="10920" y="7660"/>
                </a:moveTo>
                <a:close/>
                <a:moveTo>
                  <a:pt x="20065" y="15737"/>
                </a:moveTo>
                <a:cubicBezTo>
                  <a:pt x="20065" y="15737"/>
                  <a:pt x="20065" y="15719"/>
                  <a:pt x="20065" y="15737"/>
                </a:cubicBezTo>
                <a:close/>
                <a:moveTo>
                  <a:pt x="13618" y="9435"/>
                </a:moveTo>
                <a:close/>
                <a:moveTo>
                  <a:pt x="10974" y="8186"/>
                </a:moveTo>
                <a:close/>
                <a:moveTo>
                  <a:pt x="10811" y="7588"/>
                </a:moveTo>
                <a:close/>
                <a:moveTo>
                  <a:pt x="6574" y="5976"/>
                </a:moveTo>
                <a:cubicBezTo>
                  <a:pt x="6574" y="5940"/>
                  <a:pt x="6574" y="5886"/>
                  <a:pt x="6592" y="5849"/>
                </a:cubicBezTo>
                <a:cubicBezTo>
                  <a:pt x="6610" y="5813"/>
                  <a:pt x="6610" y="5795"/>
                  <a:pt x="6610" y="5777"/>
                </a:cubicBezTo>
                <a:cubicBezTo>
                  <a:pt x="6628" y="5868"/>
                  <a:pt x="6646" y="5958"/>
                  <a:pt x="6664" y="6049"/>
                </a:cubicBezTo>
                <a:lnTo>
                  <a:pt x="6646" y="6030"/>
                </a:lnTo>
                <a:cubicBezTo>
                  <a:pt x="6628" y="6012"/>
                  <a:pt x="6592" y="5994"/>
                  <a:pt x="6574" y="5976"/>
                </a:cubicBezTo>
                <a:close/>
                <a:moveTo>
                  <a:pt x="5614" y="5505"/>
                </a:moveTo>
                <a:close/>
                <a:moveTo>
                  <a:pt x="2716" y="1938"/>
                </a:moveTo>
                <a:close/>
                <a:moveTo>
                  <a:pt x="1938" y="1032"/>
                </a:move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1" name="Google Shape;321;p16"/>
          <p:cNvSpPr/>
          <p:nvPr/>
        </p:nvSpPr>
        <p:spPr>
          <a:xfrm flipH="1">
            <a:off x="9306994" y="4954872"/>
            <a:ext cx="2885007" cy="2407581"/>
          </a:xfrm>
          <a:custGeom>
            <a:avLst/>
            <a:gdLst/>
            <a:ahLst/>
            <a:cxnLst/>
            <a:rect l="l" t="t" r="r" b="b"/>
            <a:pathLst>
              <a:path w="25970" h="21733" extrusionOk="0">
                <a:moveTo>
                  <a:pt x="0" y="3840"/>
                </a:moveTo>
                <a:cubicBezTo>
                  <a:pt x="18" y="3822"/>
                  <a:pt x="18" y="3804"/>
                  <a:pt x="36" y="3804"/>
                </a:cubicBezTo>
                <a:cubicBezTo>
                  <a:pt x="36" y="3786"/>
                  <a:pt x="36" y="3786"/>
                  <a:pt x="36" y="3768"/>
                </a:cubicBezTo>
                <a:cubicBezTo>
                  <a:pt x="36" y="3713"/>
                  <a:pt x="127" y="3695"/>
                  <a:pt x="145" y="3750"/>
                </a:cubicBezTo>
                <a:lnTo>
                  <a:pt x="163" y="3768"/>
                </a:lnTo>
                <a:cubicBezTo>
                  <a:pt x="199" y="3822"/>
                  <a:pt x="235" y="3858"/>
                  <a:pt x="290" y="3876"/>
                </a:cubicBezTo>
                <a:cubicBezTo>
                  <a:pt x="326" y="3876"/>
                  <a:pt x="344" y="3894"/>
                  <a:pt x="344" y="3931"/>
                </a:cubicBezTo>
                <a:cubicBezTo>
                  <a:pt x="326" y="4112"/>
                  <a:pt x="362" y="4311"/>
                  <a:pt x="471" y="4474"/>
                </a:cubicBezTo>
                <a:cubicBezTo>
                  <a:pt x="489" y="4528"/>
                  <a:pt x="543" y="4583"/>
                  <a:pt x="616" y="4565"/>
                </a:cubicBezTo>
                <a:cubicBezTo>
                  <a:pt x="670" y="4546"/>
                  <a:pt x="634" y="4438"/>
                  <a:pt x="634" y="4383"/>
                </a:cubicBezTo>
                <a:cubicBezTo>
                  <a:pt x="616" y="4311"/>
                  <a:pt x="670" y="4257"/>
                  <a:pt x="724" y="4220"/>
                </a:cubicBezTo>
                <a:cubicBezTo>
                  <a:pt x="779" y="4220"/>
                  <a:pt x="815" y="4220"/>
                  <a:pt x="851" y="4257"/>
                </a:cubicBezTo>
                <a:lnTo>
                  <a:pt x="869" y="4275"/>
                </a:lnTo>
                <a:cubicBezTo>
                  <a:pt x="887" y="4275"/>
                  <a:pt x="924" y="4257"/>
                  <a:pt x="924" y="4239"/>
                </a:cubicBezTo>
                <a:lnTo>
                  <a:pt x="1068" y="4166"/>
                </a:lnTo>
                <a:cubicBezTo>
                  <a:pt x="1105" y="4148"/>
                  <a:pt x="1141" y="4130"/>
                  <a:pt x="1177" y="4112"/>
                </a:cubicBezTo>
                <a:cubicBezTo>
                  <a:pt x="1231" y="4057"/>
                  <a:pt x="1195" y="3985"/>
                  <a:pt x="1177" y="3931"/>
                </a:cubicBezTo>
                <a:cubicBezTo>
                  <a:pt x="1159" y="3840"/>
                  <a:pt x="1195" y="3768"/>
                  <a:pt x="1250" y="3713"/>
                </a:cubicBezTo>
                <a:cubicBezTo>
                  <a:pt x="1286" y="3677"/>
                  <a:pt x="1340" y="3659"/>
                  <a:pt x="1376" y="3677"/>
                </a:cubicBezTo>
                <a:cubicBezTo>
                  <a:pt x="1394" y="3623"/>
                  <a:pt x="1394" y="3587"/>
                  <a:pt x="1431" y="3550"/>
                </a:cubicBezTo>
                <a:cubicBezTo>
                  <a:pt x="1485" y="3496"/>
                  <a:pt x="1539" y="3478"/>
                  <a:pt x="1612" y="3460"/>
                </a:cubicBezTo>
                <a:cubicBezTo>
                  <a:pt x="1739" y="3442"/>
                  <a:pt x="1829" y="3369"/>
                  <a:pt x="1901" y="3279"/>
                </a:cubicBezTo>
                <a:cubicBezTo>
                  <a:pt x="1956" y="3188"/>
                  <a:pt x="1956" y="3061"/>
                  <a:pt x="2010" y="2953"/>
                </a:cubicBezTo>
                <a:cubicBezTo>
                  <a:pt x="2064" y="2862"/>
                  <a:pt x="2173" y="2790"/>
                  <a:pt x="2282" y="2772"/>
                </a:cubicBezTo>
                <a:cubicBezTo>
                  <a:pt x="2336" y="2754"/>
                  <a:pt x="2427" y="2699"/>
                  <a:pt x="2427" y="2627"/>
                </a:cubicBezTo>
                <a:cubicBezTo>
                  <a:pt x="2427" y="2609"/>
                  <a:pt x="2427" y="2609"/>
                  <a:pt x="2427" y="2591"/>
                </a:cubicBezTo>
                <a:cubicBezTo>
                  <a:pt x="2427" y="2572"/>
                  <a:pt x="2427" y="2572"/>
                  <a:pt x="2427" y="2572"/>
                </a:cubicBezTo>
                <a:cubicBezTo>
                  <a:pt x="2409" y="2536"/>
                  <a:pt x="2445" y="2500"/>
                  <a:pt x="2463" y="2536"/>
                </a:cubicBezTo>
                <a:lnTo>
                  <a:pt x="2463" y="2536"/>
                </a:lnTo>
                <a:lnTo>
                  <a:pt x="2553" y="2391"/>
                </a:lnTo>
                <a:cubicBezTo>
                  <a:pt x="2590" y="2337"/>
                  <a:pt x="2626" y="2283"/>
                  <a:pt x="2662" y="2210"/>
                </a:cubicBezTo>
                <a:cubicBezTo>
                  <a:pt x="2698" y="2084"/>
                  <a:pt x="2771" y="1975"/>
                  <a:pt x="2861" y="1884"/>
                </a:cubicBezTo>
                <a:cubicBezTo>
                  <a:pt x="2898" y="1848"/>
                  <a:pt x="2952" y="1812"/>
                  <a:pt x="3006" y="1812"/>
                </a:cubicBezTo>
                <a:cubicBezTo>
                  <a:pt x="3042" y="1794"/>
                  <a:pt x="3097" y="1794"/>
                  <a:pt x="3151" y="1812"/>
                </a:cubicBezTo>
                <a:cubicBezTo>
                  <a:pt x="3187" y="1812"/>
                  <a:pt x="3223" y="1830"/>
                  <a:pt x="3260" y="1812"/>
                </a:cubicBezTo>
                <a:cubicBezTo>
                  <a:pt x="3278" y="1794"/>
                  <a:pt x="3278" y="1758"/>
                  <a:pt x="3260" y="1721"/>
                </a:cubicBezTo>
                <a:cubicBezTo>
                  <a:pt x="3260" y="1631"/>
                  <a:pt x="3223" y="1540"/>
                  <a:pt x="3278" y="1468"/>
                </a:cubicBezTo>
                <a:cubicBezTo>
                  <a:pt x="3314" y="1432"/>
                  <a:pt x="3368" y="1413"/>
                  <a:pt x="3368" y="1359"/>
                </a:cubicBezTo>
                <a:cubicBezTo>
                  <a:pt x="3368" y="1305"/>
                  <a:pt x="3368" y="1250"/>
                  <a:pt x="3405" y="1196"/>
                </a:cubicBezTo>
                <a:cubicBezTo>
                  <a:pt x="3441" y="1106"/>
                  <a:pt x="3531" y="1051"/>
                  <a:pt x="3622" y="1069"/>
                </a:cubicBezTo>
                <a:cubicBezTo>
                  <a:pt x="3731" y="1087"/>
                  <a:pt x="3785" y="1196"/>
                  <a:pt x="3767" y="1287"/>
                </a:cubicBezTo>
                <a:cubicBezTo>
                  <a:pt x="3749" y="1341"/>
                  <a:pt x="3731" y="1377"/>
                  <a:pt x="3694" y="1413"/>
                </a:cubicBezTo>
                <a:cubicBezTo>
                  <a:pt x="3676" y="1432"/>
                  <a:pt x="3622" y="1468"/>
                  <a:pt x="3640" y="1486"/>
                </a:cubicBezTo>
                <a:cubicBezTo>
                  <a:pt x="3640" y="1504"/>
                  <a:pt x="3694" y="1522"/>
                  <a:pt x="3712" y="1540"/>
                </a:cubicBezTo>
                <a:cubicBezTo>
                  <a:pt x="3749" y="1558"/>
                  <a:pt x="3785" y="1595"/>
                  <a:pt x="3803" y="1631"/>
                </a:cubicBezTo>
                <a:cubicBezTo>
                  <a:pt x="3821" y="1649"/>
                  <a:pt x="3803" y="1667"/>
                  <a:pt x="3803" y="1685"/>
                </a:cubicBezTo>
                <a:cubicBezTo>
                  <a:pt x="3676" y="1776"/>
                  <a:pt x="3604" y="1902"/>
                  <a:pt x="3568" y="2047"/>
                </a:cubicBezTo>
                <a:cubicBezTo>
                  <a:pt x="3604" y="2047"/>
                  <a:pt x="3658" y="2047"/>
                  <a:pt x="3694" y="2047"/>
                </a:cubicBezTo>
                <a:cubicBezTo>
                  <a:pt x="3731" y="2047"/>
                  <a:pt x="3767" y="2065"/>
                  <a:pt x="3803" y="2084"/>
                </a:cubicBezTo>
                <a:cubicBezTo>
                  <a:pt x="3821" y="2084"/>
                  <a:pt x="3857" y="2102"/>
                  <a:pt x="3875" y="2084"/>
                </a:cubicBezTo>
                <a:cubicBezTo>
                  <a:pt x="3894" y="2047"/>
                  <a:pt x="3894" y="2029"/>
                  <a:pt x="3894" y="2011"/>
                </a:cubicBezTo>
                <a:cubicBezTo>
                  <a:pt x="3912" y="1975"/>
                  <a:pt x="3912" y="1939"/>
                  <a:pt x="3930" y="1921"/>
                </a:cubicBezTo>
                <a:cubicBezTo>
                  <a:pt x="3948" y="1848"/>
                  <a:pt x="4020" y="1812"/>
                  <a:pt x="4075" y="1830"/>
                </a:cubicBezTo>
                <a:cubicBezTo>
                  <a:pt x="4111" y="1830"/>
                  <a:pt x="4129" y="1848"/>
                  <a:pt x="4129" y="1884"/>
                </a:cubicBezTo>
                <a:cubicBezTo>
                  <a:pt x="4129" y="1921"/>
                  <a:pt x="4183" y="1957"/>
                  <a:pt x="4238" y="1957"/>
                </a:cubicBezTo>
                <a:cubicBezTo>
                  <a:pt x="4256" y="1957"/>
                  <a:pt x="4274" y="1921"/>
                  <a:pt x="4274" y="1902"/>
                </a:cubicBezTo>
                <a:cubicBezTo>
                  <a:pt x="4274" y="1884"/>
                  <a:pt x="4238" y="1866"/>
                  <a:pt x="4220" y="1866"/>
                </a:cubicBezTo>
                <a:cubicBezTo>
                  <a:pt x="4165" y="1812"/>
                  <a:pt x="4093" y="1739"/>
                  <a:pt x="4147" y="1667"/>
                </a:cubicBezTo>
                <a:cubicBezTo>
                  <a:pt x="4165" y="1613"/>
                  <a:pt x="4238" y="1576"/>
                  <a:pt x="4292" y="1558"/>
                </a:cubicBezTo>
                <a:cubicBezTo>
                  <a:pt x="4292" y="1558"/>
                  <a:pt x="4292" y="1540"/>
                  <a:pt x="4292" y="1522"/>
                </a:cubicBezTo>
                <a:cubicBezTo>
                  <a:pt x="4310" y="1468"/>
                  <a:pt x="4364" y="1432"/>
                  <a:pt x="4419" y="1413"/>
                </a:cubicBezTo>
                <a:cubicBezTo>
                  <a:pt x="4455" y="1395"/>
                  <a:pt x="4473" y="1395"/>
                  <a:pt x="4473" y="1341"/>
                </a:cubicBezTo>
                <a:cubicBezTo>
                  <a:pt x="4455" y="1305"/>
                  <a:pt x="4455" y="1250"/>
                  <a:pt x="4455" y="1214"/>
                </a:cubicBezTo>
                <a:cubicBezTo>
                  <a:pt x="4455" y="1160"/>
                  <a:pt x="4491" y="1124"/>
                  <a:pt x="4527" y="1087"/>
                </a:cubicBezTo>
                <a:cubicBezTo>
                  <a:pt x="4564" y="1069"/>
                  <a:pt x="4600" y="1069"/>
                  <a:pt x="4636" y="1051"/>
                </a:cubicBezTo>
                <a:cubicBezTo>
                  <a:pt x="4690" y="1033"/>
                  <a:pt x="4690" y="997"/>
                  <a:pt x="4708" y="961"/>
                </a:cubicBezTo>
                <a:cubicBezTo>
                  <a:pt x="4727" y="906"/>
                  <a:pt x="4763" y="870"/>
                  <a:pt x="4799" y="870"/>
                </a:cubicBezTo>
                <a:cubicBezTo>
                  <a:pt x="4853" y="834"/>
                  <a:pt x="4908" y="834"/>
                  <a:pt x="4962" y="870"/>
                </a:cubicBezTo>
                <a:cubicBezTo>
                  <a:pt x="4962" y="834"/>
                  <a:pt x="4980" y="798"/>
                  <a:pt x="4998" y="762"/>
                </a:cubicBezTo>
                <a:cubicBezTo>
                  <a:pt x="4998" y="725"/>
                  <a:pt x="5034" y="707"/>
                  <a:pt x="5071" y="725"/>
                </a:cubicBezTo>
                <a:lnTo>
                  <a:pt x="5234" y="816"/>
                </a:lnTo>
                <a:lnTo>
                  <a:pt x="5306" y="852"/>
                </a:lnTo>
                <a:lnTo>
                  <a:pt x="5306" y="852"/>
                </a:lnTo>
                <a:cubicBezTo>
                  <a:pt x="5288" y="816"/>
                  <a:pt x="5270" y="780"/>
                  <a:pt x="5270" y="743"/>
                </a:cubicBezTo>
                <a:cubicBezTo>
                  <a:pt x="5288" y="707"/>
                  <a:pt x="5288" y="653"/>
                  <a:pt x="5306" y="617"/>
                </a:cubicBezTo>
                <a:cubicBezTo>
                  <a:pt x="5324" y="580"/>
                  <a:pt x="5360" y="544"/>
                  <a:pt x="5397" y="526"/>
                </a:cubicBezTo>
                <a:cubicBezTo>
                  <a:pt x="5433" y="508"/>
                  <a:pt x="5505" y="562"/>
                  <a:pt x="5542" y="599"/>
                </a:cubicBezTo>
                <a:lnTo>
                  <a:pt x="5632" y="671"/>
                </a:lnTo>
                <a:cubicBezTo>
                  <a:pt x="5650" y="635"/>
                  <a:pt x="5686" y="580"/>
                  <a:pt x="5704" y="544"/>
                </a:cubicBezTo>
                <a:cubicBezTo>
                  <a:pt x="5686" y="526"/>
                  <a:pt x="5686" y="490"/>
                  <a:pt x="5704" y="472"/>
                </a:cubicBezTo>
                <a:lnTo>
                  <a:pt x="5777" y="399"/>
                </a:lnTo>
                <a:cubicBezTo>
                  <a:pt x="5849" y="327"/>
                  <a:pt x="5922" y="254"/>
                  <a:pt x="5976" y="164"/>
                </a:cubicBezTo>
                <a:cubicBezTo>
                  <a:pt x="5994" y="128"/>
                  <a:pt x="6030" y="128"/>
                  <a:pt x="6049" y="146"/>
                </a:cubicBezTo>
                <a:lnTo>
                  <a:pt x="6085" y="200"/>
                </a:lnTo>
                <a:cubicBezTo>
                  <a:pt x="6103" y="146"/>
                  <a:pt x="6139" y="91"/>
                  <a:pt x="6157" y="55"/>
                </a:cubicBezTo>
                <a:cubicBezTo>
                  <a:pt x="6157" y="19"/>
                  <a:pt x="6175" y="1"/>
                  <a:pt x="6212" y="19"/>
                </a:cubicBezTo>
                <a:cubicBezTo>
                  <a:pt x="6284" y="37"/>
                  <a:pt x="6320" y="91"/>
                  <a:pt x="6320" y="164"/>
                </a:cubicBezTo>
                <a:cubicBezTo>
                  <a:pt x="6320" y="218"/>
                  <a:pt x="6320" y="273"/>
                  <a:pt x="6338" y="327"/>
                </a:cubicBezTo>
                <a:cubicBezTo>
                  <a:pt x="6356" y="363"/>
                  <a:pt x="6411" y="381"/>
                  <a:pt x="6447" y="399"/>
                </a:cubicBezTo>
                <a:cubicBezTo>
                  <a:pt x="6465" y="417"/>
                  <a:pt x="6501" y="436"/>
                  <a:pt x="6519" y="490"/>
                </a:cubicBezTo>
                <a:cubicBezTo>
                  <a:pt x="6556" y="562"/>
                  <a:pt x="6538" y="635"/>
                  <a:pt x="6501" y="707"/>
                </a:cubicBezTo>
                <a:cubicBezTo>
                  <a:pt x="6483" y="762"/>
                  <a:pt x="6429" y="798"/>
                  <a:pt x="6393" y="834"/>
                </a:cubicBezTo>
                <a:lnTo>
                  <a:pt x="6574" y="888"/>
                </a:lnTo>
                <a:cubicBezTo>
                  <a:pt x="6592" y="888"/>
                  <a:pt x="6610" y="906"/>
                  <a:pt x="6610" y="925"/>
                </a:cubicBezTo>
                <a:lnTo>
                  <a:pt x="6592" y="1359"/>
                </a:lnTo>
                <a:cubicBezTo>
                  <a:pt x="6664" y="1359"/>
                  <a:pt x="6755" y="1377"/>
                  <a:pt x="6827" y="1413"/>
                </a:cubicBezTo>
                <a:cubicBezTo>
                  <a:pt x="6864" y="1432"/>
                  <a:pt x="6864" y="1468"/>
                  <a:pt x="6845" y="1486"/>
                </a:cubicBezTo>
                <a:lnTo>
                  <a:pt x="6773" y="1558"/>
                </a:lnTo>
                <a:cubicBezTo>
                  <a:pt x="6864" y="1649"/>
                  <a:pt x="6882" y="1776"/>
                  <a:pt x="6809" y="1884"/>
                </a:cubicBezTo>
                <a:cubicBezTo>
                  <a:pt x="6791" y="1902"/>
                  <a:pt x="6773" y="1921"/>
                  <a:pt x="6755" y="1921"/>
                </a:cubicBezTo>
                <a:cubicBezTo>
                  <a:pt x="6755" y="1921"/>
                  <a:pt x="6719" y="1939"/>
                  <a:pt x="6719" y="1957"/>
                </a:cubicBezTo>
                <a:cubicBezTo>
                  <a:pt x="6719" y="1975"/>
                  <a:pt x="6755" y="2011"/>
                  <a:pt x="6755" y="2011"/>
                </a:cubicBezTo>
                <a:cubicBezTo>
                  <a:pt x="6773" y="2047"/>
                  <a:pt x="6773" y="2065"/>
                  <a:pt x="6773" y="2084"/>
                </a:cubicBezTo>
                <a:cubicBezTo>
                  <a:pt x="6791" y="2138"/>
                  <a:pt x="6809" y="2192"/>
                  <a:pt x="6809" y="2246"/>
                </a:cubicBezTo>
                <a:cubicBezTo>
                  <a:pt x="6864" y="2246"/>
                  <a:pt x="6936" y="2301"/>
                  <a:pt x="6936" y="2373"/>
                </a:cubicBezTo>
                <a:cubicBezTo>
                  <a:pt x="6936" y="2446"/>
                  <a:pt x="6936" y="2536"/>
                  <a:pt x="6900" y="2609"/>
                </a:cubicBezTo>
                <a:cubicBezTo>
                  <a:pt x="6882" y="2645"/>
                  <a:pt x="6845" y="2681"/>
                  <a:pt x="6827" y="2717"/>
                </a:cubicBezTo>
                <a:cubicBezTo>
                  <a:pt x="6827" y="2717"/>
                  <a:pt x="6791" y="2735"/>
                  <a:pt x="6791" y="2754"/>
                </a:cubicBezTo>
                <a:lnTo>
                  <a:pt x="6791" y="2754"/>
                </a:lnTo>
                <a:cubicBezTo>
                  <a:pt x="6827" y="2735"/>
                  <a:pt x="6864" y="2772"/>
                  <a:pt x="6864" y="2808"/>
                </a:cubicBezTo>
                <a:lnTo>
                  <a:pt x="6845" y="2844"/>
                </a:lnTo>
                <a:cubicBezTo>
                  <a:pt x="6827" y="2880"/>
                  <a:pt x="6809" y="2917"/>
                  <a:pt x="6791" y="2953"/>
                </a:cubicBezTo>
                <a:cubicBezTo>
                  <a:pt x="6827" y="2971"/>
                  <a:pt x="6864" y="2989"/>
                  <a:pt x="6882" y="3025"/>
                </a:cubicBezTo>
                <a:cubicBezTo>
                  <a:pt x="6918" y="3080"/>
                  <a:pt x="6936" y="3152"/>
                  <a:pt x="6918" y="3224"/>
                </a:cubicBezTo>
                <a:cubicBezTo>
                  <a:pt x="6900" y="3297"/>
                  <a:pt x="6882" y="3351"/>
                  <a:pt x="6864" y="3405"/>
                </a:cubicBezTo>
                <a:cubicBezTo>
                  <a:pt x="6827" y="3460"/>
                  <a:pt x="6791" y="3496"/>
                  <a:pt x="6737" y="3514"/>
                </a:cubicBezTo>
                <a:cubicBezTo>
                  <a:pt x="6719" y="3514"/>
                  <a:pt x="6701" y="3514"/>
                  <a:pt x="6701" y="3550"/>
                </a:cubicBezTo>
                <a:cubicBezTo>
                  <a:pt x="6701" y="3568"/>
                  <a:pt x="6737" y="3587"/>
                  <a:pt x="6737" y="3605"/>
                </a:cubicBezTo>
                <a:cubicBezTo>
                  <a:pt x="6773" y="3641"/>
                  <a:pt x="6791" y="3677"/>
                  <a:pt x="6809" y="3731"/>
                </a:cubicBezTo>
                <a:cubicBezTo>
                  <a:pt x="6827" y="3822"/>
                  <a:pt x="6791" y="3913"/>
                  <a:pt x="6737" y="3985"/>
                </a:cubicBezTo>
                <a:cubicBezTo>
                  <a:pt x="6719" y="4021"/>
                  <a:pt x="6664" y="4094"/>
                  <a:pt x="6664" y="4166"/>
                </a:cubicBezTo>
                <a:cubicBezTo>
                  <a:pt x="6737" y="4148"/>
                  <a:pt x="6809" y="4094"/>
                  <a:pt x="6882" y="4076"/>
                </a:cubicBezTo>
                <a:cubicBezTo>
                  <a:pt x="6972" y="4076"/>
                  <a:pt x="7063" y="4130"/>
                  <a:pt x="7081" y="4220"/>
                </a:cubicBezTo>
                <a:cubicBezTo>
                  <a:pt x="7117" y="4311"/>
                  <a:pt x="7081" y="4420"/>
                  <a:pt x="7008" y="4474"/>
                </a:cubicBezTo>
                <a:cubicBezTo>
                  <a:pt x="6936" y="4528"/>
                  <a:pt x="6864" y="4546"/>
                  <a:pt x="6773" y="4528"/>
                </a:cubicBezTo>
                <a:cubicBezTo>
                  <a:pt x="6773" y="4583"/>
                  <a:pt x="6827" y="4637"/>
                  <a:pt x="6864" y="4673"/>
                </a:cubicBezTo>
                <a:cubicBezTo>
                  <a:pt x="6936" y="4727"/>
                  <a:pt x="6990" y="4800"/>
                  <a:pt x="7026" y="4890"/>
                </a:cubicBezTo>
                <a:cubicBezTo>
                  <a:pt x="7063" y="5017"/>
                  <a:pt x="7045" y="5162"/>
                  <a:pt x="6990" y="5271"/>
                </a:cubicBezTo>
                <a:cubicBezTo>
                  <a:pt x="7063" y="5307"/>
                  <a:pt x="7117" y="5379"/>
                  <a:pt x="7117" y="5470"/>
                </a:cubicBezTo>
                <a:cubicBezTo>
                  <a:pt x="7117" y="5597"/>
                  <a:pt x="7026" y="5669"/>
                  <a:pt x="6954" y="5760"/>
                </a:cubicBezTo>
                <a:cubicBezTo>
                  <a:pt x="6918" y="5778"/>
                  <a:pt x="6900" y="5832"/>
                  <a:pt x="6882" y="5886"/>
                </a:cubicBezTo>
                <a:cubicBezTo>
                  <a:pt x="6882" y="5923"/>
                  <a:pt x="6918" y="5941"/>
                  <a:pt x="6954" y="5959"/>
                </a:cubicBezTo>
                <a:cubicBezTo>
                  <a:pt x="7045" y="6013"/>
                  <a:pt x="7135" y="6068"/>
                  <a:pt x="7117" y="6194"/>
                </a:cubicBezTo>
                <a:cubicBezTo>
                  <a:pt x="7117" y="6249"/>
                  <a:pt x="7081" y="6285"/>
                  <a:pt x="7081" y="6339"/>
                </a:cubicBezTo>
                <a:cubicBezTo>
                  <a:pt x="7063" y="6394"/>
                  <a:pt x="7081" y="6430"/>
                  <a:pt x="7099" y="6430"/>
                </a:cubicBezTo>
                <a:cubicBezTo>
                  <a:pt x="7135" y="6448"/>
                  <a:pt x="7153" y="6484"/>
                  <a:pt x="7117" y="6520"/>
                </a:cubicBezTo>
                <a:cubicBezTo>
                  <a:pt x="6972" y="6647"/>
                  <a:pt x="6864" y="6810"/>
                  <a:pt x="6809" y="7009"/>
                </a:cubicBezTo>
                <a:cubicBezTo>
                  <a:pt x="6773" y="7136"/>
                  <a:pt x="6737" y="7245"/>
                  <a:pt x="6719" y="7353"/>
                </a:cubicBezTo>
                <a:lnTo>
                  <a:pt x="6737" y="7371"/>
                </a:lnTo>
                <a:cubicBezTo>
                  <a:pt x="6791" y="7390"/>
                  <a:pt x="6827" y="7408"/>
                  <a:pt x="6882" y="7408"/>
                </a:cubicBezTo>
                <a:cubicBezTo>
                  <a:pt x="6954" y="7426"/>
                  <a:pt x="7026" y="7480"/>
                  <a:pt x="7099" y="7534"/>
                </a:cubicBezTo>
                <a:cubicBezTo>
                  <a:pt x="7117" y="7553"/>
                  <a:pt x="7135" y="7589"/>
                  <a:pt x="7153" y="7607"/>
                </a:cubicBezTo>
                <a:cubicBezTo>
                  <a:pt x="7280" y="7371"/>
                  <a:pt x="7425" y="7154"/>
                  <a:pt x="7588" y="6937"/>
                </a:cubicBezTo>
                <a:cubicBezTo>
                  <a:pt x="7642" y="6864"/>
                  <a:pt x="7715" y="6792"/>
                  <a:pt x="7769" y="6738"/>
                </a:cubicBezTo>
                <a:cubicBezTo>
                  <a:pt x="7841" y="6665"/>
                  <a:pt x="7914" y="6611"/>
                  <a:pt x="8004" y="6538"/>
                </a:cubicBezTo>
                <a:cubicBezTo>
                  <a:pt x="8113" y="6430"/>
                  <a:pt x="8258" y="6339"/>
                  <a:pt x="8403" y="6267"/>
                </a:cubicBezTo>
                <a:cubicBezTo>
                  <a:pt x="8475" y="6249"/>
                  <a:pt x="8566" y="6249"/>
                  <a:pt x="8656" y="6267"/>
                </a:cubicBezTo>
                <a:cubicBezTo>
                  <a:pt x="8693" y="6285"/>
                  <a:pt x="8747" y="6285"/>
                  <a:pt x="8783" y="6303"/>
                </a:cubicBezTo>
                <a:cubicBezTo>
                  <a:pt x="8801" y="6303"/>
                  <a:pt x="8837" y="6285"/>
                  <a:pt x="8856" y="6285"/>
                </a:cubicBezTo>
                <a:cubicBezTo>
                  <a:pt x="8946" y="6249"/>
                  <a:pt x="9019" y="6194"/>
                  <a:pt x="9073" y="6104"/>
                </a:cubicBezTo>
                <a:cubicBezTo>
                  <a:pt x="9182" y="5977"/>
                  <a:pt x="9345" y="5742"/>
                  <a:pt x="9526" y="5778"/>
                </a:cubicBezTo>
                <a:cubicBezTo>
                  <a:pt x="9598" y="5742"/>
                  <a:pt x="9689" y="5760"/>
                  <a:pt x="9743" y="5832"/>
                </a:cubicBezTo>
                <a:cubicBezTo>
                  <a:pt x="9761" y="5850"/>
                  <a:pt x="9761" y="5886"/>
                  <a:pt x="9779" y="5923"/>
                </a:cubicBezTo>
                <a:cubicBezTo>
                  <a:pt x="9797" y="5905"/>
                  <a:pt x="9815" y="5905"/>
                  <a:pt x="9833" y="5886"/>
                </a:cubicBezTo>
                <a:lnTo>
                  <a:pt x="9833" y="5850"/>
                </a:lnTo>
                <a:cubicBezTo>
                  <a:pt x="9779" y="5814"/>
                  <a:pt x="9761" y="5760"/>
                  <a:pt x="9761" y="5705"/>
                </a:cubicBezTo>
                <a:cubicBezTo>
                  <a:pt x="9761" y="5633"/>
                  <a:pt x="9761" y="5579"/>
                  <a:pt x="9797" y="5506"/>
                </a:cubicBezTo>
                <a:cubicBezTo>
                  <a:pt x="9815" y="5452"/>
                  <a:pt x="9852" y="5379"/>
                  <a:pt x="9906" y="5343"/>
                </a:cubicBezTo>
                <a:cubicBezTo>
                  <a:pt x="9942" y="5325"/>
                  <a:pt x="9978" y="5325"/>
                  <a:pt x="10033" y="5325"/>
                </a:cubicBezTo>
                <a:cubicBezTo>
                  <a:pt x="10015" y="5289"/>
                  <a:pt x="10015" y="5253"/>
                  <a:pt x="10033" y="5198"/>
                </a:cubicBezTo>
                <a:lnTo>
                  <a:pt x="10033" y="5162"/>
                </a:lnTo>
                <a:cubicBezTo>
                  <a:pt x="10033" y="5126"/>
                  <a:pt x="10069" y="5126"/>
                  <a:pt x="10105" y="5144"/>
                </a:cubicBezTo>
                <a:lnTo>
                  <a:pt x="10105" y="5144"/>
                </a:lnTo>
                <a:lnTo>
                  <a:pt x="10105" y="5090"/>
                </a:lnTo>
                <a:cubicBezTo>
                  <a:pt x="10087" y="5053"/>
                  <a:pt x="10087" y="5017"/>
                  <a:pt x="10087" y="4963"/>
                </a:cubicBezTo>
                <a:cubicBezTo>
                  <a:pt x="10087" y="4890"/>
                  <a:pt x="10123" y="4800"/>
                  <a:pt x="10178" y="4746"/>
                </a:cubicBezTo>
                <a:cubicBezTo>
                  <a:pt x="10214" y="4691"/>
                  <a:pt x="10286" y="4655"/>
                  <a:pt x="10341" y="4691"/>
                </a:cubicBezTo>
                <a:cubicBezTo>
                  <a:pt x="10359" y="4637"/>
                  <a:pt x="10395" y="4601"/>
                  <a:pt x="10431" y="4565"/>
                </a:cubicBezTo>
                <a:lnTo>
                  <a:pt x="10485" y="4510"/>
                </a:lnTo>
                <a:cubicBezTo>
                  <a:pt x="10485" y="4510"/>
                  <a:pt x="10540" y="4492"/>
                  <a:pt x="10540" y="4474"/>
                </a:cubicBezTo>
                <a:cubicBezTo>
                  <a:pt x="10540" y="4456"/>
                  <a:pt x="10540" y="4438"/>
                  <a:pt x="10522" y="4438"/>
                </a:cubicBezTo>
                <a:cubicBezTo>
                  <a:pt x="10522" y="4420"/>
                  <a:pt x="10504" y="4402"/>
                  <a:pt x="10504" y="4383"/>
                </a:cubicBezTo>
                <a:cubicBezTo>
                  <a:pt x="10485" y="4257"/>
                  <a:pt x="10558" y="4130"/>
                  <a:pt x="10685" y="4112"/>
                </a:cubicBezTo>
                <a:cubicBezTo>
                  <a:pt x="10667" y="4076"/>
                  <a:pt x="10667" y="4039"/>
                  <a:pt x="10648" y="4003"/>
                </a:cubicBezTo>
                <a:cubicBezTo>
                  <a:pt x="10648" y="3985"/>
                  <a:pt x="10667" y="3949"/>
                  <a:pt x="10703" y="3949"/>
                </a:cubicBezTo>
                <a:cubicBezTo>
                  <a:pt x="10775" y="3949"/>
                  <a:pt x="10866" y="3967"/>
                  <a:pt x="10938" y="4021"/>
                </a:cubicBezTo>
                <a:cubicBezTo>
                  <a:pt x="11011" y="3876"/>
                  <a:pt x="11065" y="3750"/>
                  <a:pt x="11119" y="3623"/>
                </a:cubicBezTo>
                <a:cubicBezTo>
                  <a:pt x="11137" y="3605"/>
                  <a:pt x="11155" y="3587"/>
                  <a:pt x="11174" y="3587"/>
                </a:cubicBezTo>
                <a:lnTo>
                  <a:pt x="11355" y="3641"/>
                </a:lnTo>
                <a:cubicBezTo>
                  <a:pt x="11337" y="3587"/>
                  <a:pt x="11318" y="3532"/>
                  <a:pt x="11318" y="3460"/>
                </a:cubicBezTo>
                <a:cubicBezTo>
                  <a:pt x="11318" y="3387"/>
                  <a:pt x="11355" y="3315"/>
                  <a:pt x="11409" y="3261"/>
                </a:cubicBezTo>
                <a:cubicBezTo>
                  <a:pt x="11445" y="3243"/>
                  <a:pt x="11481" y="3224"/>
                  <a:pt x="11518" y="3206"/>
                </a:cubicBezTo>
                <a:cubicBezTo>
                  <a:pt x="11554" y="3206"/>
                  <a:pt x="11608" y="3224"/>
                  <a:pt x="11644" y="3206"/>
                </a:cubicBezTo>
                <a:cubicBezTo>
                  <a:pt x="11681" y="3170"/>
                  <a:pt x="11717" y="3134"/>
                  <a:pt x="11735" y="3080"/>
                </a:cubicBezTo>
                <a:cubicBezTo>
                  <a:pt x="11771" y="3025"/>
                  <a:pt x="11826" y="2989"/>
                  <a:pt x="11898" y="2989"/>
                </a:cubicBezTo>
                <a:cubicBezTo>
                  <a:pt x="11934" y="2989"/>
                  <a:pt x="11952" y="3025"/>
                  <a:pt x="11934" y="3043"/>
                </a:cubicBezTo>
                <a:cubicBezTo>
                  <a:pt x="11934" y="3098"/>
                  <a:pt x="11934" y="3152"/>
                  <a:pt x="11916" y="3206"/>
                </a:cubicBezTo>
                <a:lnTo>
                  <a:pt x="11988" y="3188"/>
                </a:lnTo>
                <a:cubicBezTo>
                  <a:pt x="12007" y="3188"/>
                  <a:pt x="12043" y="3206"/>
                  <a:pt x="12043" y="3243"/>
                </a:cubicBezTo>
                <a:cubicBezTo>
                  <a:pt x="12043" y="3333"/>
                  <a:pt x="12061" y="3442"/>
                  <a:pt x="12097" y="3532"/>
                </a:cubicBezTo>
                <a:cubicBezTo>
                  <a:pt x="12115" y="3568"/>
                  <a:pt x="12115" y="3587"/>
                  <a:pt x="12133" y="3623"/>
                </a:cubicBezTo>
                <a:cubicBezTo>
                  <a:pt x="12151" y="3659"/>
                  <a:pt x="12133" y="3695"/>
                  <a:pt x="12115" y="3695"/>
                </a:cubicBezTo>
                <a:lnTo>
                  <a:pt x="12115" y="3840"/>
                </a:lnTo>
                <a:lnTo>
                  <a:pt x="12242" y="3822"/>
                </a:lnTo>
                <a:cubicBezTo>
                  <a:pt x="12278" y="3804"/>
                  <a:pt x="12351" y="3786"/>
                  <a:pt x="12387" y="3822"/>
                </a:cubicBezTo>
                <a:cubicBezTo>
                  <a:pt x="12423" y="3858"/>
                  <a:pt x="12423" y="3894"/>
                  <a:pt x="12423" y="3949"/>
                </a:cubicBezTo>
                <a:cubicBezTo>
                  <a:pt x="12423" y="3985"/>
                  <a:pt x="12405" y="4021"/>
                  <a:pt x="12405" y="4057"/>
                </a:cubicBezTo>
                <a:cubicBezTo>
                  <a:pt x="12387" y="4112"/>
                  <a:pt x="12351" y="4130"/>
                  <a:pt x="12314" y="4148"/>
                </a:cubicBezTo>
                <a:lnTo>
                  <a:pt x="12586" y="4148"/>
                </a:lnTo>
                <a:cubicBezTo>
                  <a:pt x="12622" y="4148"/>
                  <a:pt x="12640" y="4184"/>
                  <a:pt x="12640" y="4202"/>
                </a:cubicBezTo>
                <a:cubicBezTo>
                  <a:pt x="12640" y="4239"/>
                  <a:pt x="12622" y="4275"/>
                  <a:pt x="12622" y="4311"/>
                </a:cubicBezTo>
                <a:cubicBezTo>
                  <a:pt x="12677" y="4329"/>
                  <a:pt x="12731" y="4347"/>
                  <a:pt x="12767" y="4383"/>
                </a:cubicBezTo>
                <a:cubicBezTo>
                  <a:pt x="12785" y="4420"/>
                  <a:pt x="12803" y="4474"/>
                  <a:pt x="12803" y="4510"/>
                </a:cubicBezTo>
                <a:cubicBezTo>
                  <a:pt x="12803" y="4565"/>
                  <a:pt x="12785" y="4601"/>
                  <a:pt x="12822" y="4619"/>
                </a:cubicBezTo>
                <a:cubicBezTo>
                  <a:pt x="12840" y="4655"/>
                  <a:pt x="12876" y="4691"/>
                  <a:pt x="12894" y="4709"/>
                </a:cubicBezTo>
                <a:cubicBezTo>
                  <a:pt x="12930" y="4764"/>
                  <a:pt x="12930" y="4800"/>
                  <a:pt x="12912" y="4854"/>
                </a:cubicBezTo>
                <a:cubicBezTo>
                  <a:pt x="12894" y="4890"/>
                  <a:pt x="12858" y="4927"/>
                  <a:pt x="12822" y="4963"/>
                </a:cubicBezTo>
                <a:cubicBezTo>
                  <a:pt x="12803" y="4999"/>
                  <a:pt x="12822" y="5035"/>
                  <a:pt x="12858" y="5053"/>
                </a:cubicBezTo>
                <a:cubicBezTo>
                  <a:pt x="12894" y="5108"/>
                  <a:pt x="12912" y="5162"/>
                  <a:pt x="12894" y="5216"/>
                </a:cubicBezTo>
                <a:cubicBezTo>
                  <a:pt x="12894" y="5216"/>
                  <a:pt x="12894" y="5235"/>
                  <a:pt x="12894" y="5253"/>
                </a:cubicBezTo>
                <a:cubicBezTo>
                  <a:pt x="12948" y="5289"/>
                  <a:pt x="12985" y="5343"/>
                  <a:pt x="12985" y="5398"/>
                </a:cubicBezTo>
                <a:cubicBezTo>
                  <a:pt x="12985" y="5488"/>
                  <a:pt x="12894" y="5524"/>
                  <a:pt x="12822" y="5542"/>
                </a:cubicBezTo>
                <a:cubicBezTo>
                  <a:pt x="12785" y="5542"/>
                  <a:pt x="12749" y="5542"/>
                  <a:pt x="12749" y="5561"/>
                </a:cubicBezTo>
                <a:cubicBezTo>
                  <a:pt x="12731" y="5579"/>
                  <a:pt x="12749" y="5597"/>
                  <a:pt x="12767" y="5615"/>
                </a:cubicBezTo>
                <a:cubicBezTo>
                  <a:pt x="12803" y="5651"/>
                  <a:pt x="12858" y="5651"/>
                  <a:pt x="12894" y="5597"/>
                </a:cubicBezTo>
                <a:cubicBezTo>
                  <a:pt x="12912" y="5579"/>
                  <a:pt x="12930" y="5579"/>
                  <a:pt x="12966" y="5579"/>
                </a:cubicBezTo>
                <a:cubicBezTo>
                  <a:pt x="13021" y="5597"/>
                  <a:pt x="13057" y="5651"/>
                  <a:pt x="13057" y="5724"/>
                </a:cubicBezTo>
                <a:cubicBezTo>
                  <a:pt x="13057" y="5760"/>
                  <a:pt x="13039" y="5796"/>
                  <a:pt x="13039" y="5814"/>
                </a:cubicBezTo>
                <a:cubicBezTo>
                  <a:pt x="13039" y="5850"/>
                  <a:pt x="13021" y="5868"/>
                  <a:pt x="13039" y="5905"/>
                </a:cubicBezTo>
                <a:cubicBezTo>
                  <a:pt x="13057" y="5923"/>
                  <a:pt x="13075" y="5923"/>
                  <a:pt x="13111" y="5923"/>
                </a:cubicBezTo>
                <a:cubicBezTo>
                  <a:pt x="13148" y="5923"/>
                  <a:pt x="13184" y="5941"/>
                  <a:pt x="13220" y="5941"/>
                </a:cubicBezTo>
                <a:cubicBezTo>
                  <a:pt x="13256" y="5959"/>
                  <a:pt x="13292" y="5977"/>
                  <a:pt x="13310" y="6013"/>
                </a:cubicBezTo>
                <a:cubicBezTo>
                  <a:pt x="13365" y="5868"/>
                  <a:pt x="13347" y="5724"/>
                  <a:pt x="13292" y="5579"/>
                </a:cubicBezTo>
                <a:cubicBezTo>
                  <a:pt x="13274" y="5561"/>
                  <a:pt x="13292" y="5542"/>
                  <a:pt x="13292" y="5524"/>
                </a:cubicBezTo>
                <a:cubicBezTo>
                  <a:pt x="13329" y="5506"/>
                  <a:pt x="13383" y="5488"/>
                  <a:pt x="13419" y="5488"/>
                </a:cubicBezTo>
                <a:lnTo>
                  <a:pt x="13528" y="5488"/>
                </a:lnTo>
                <a:cubicBezTo>
                  <a:pt x="13546" y="5488"/>
                  <a:pt x="13528" y="5416"/>
                  <a:pt x="13510" y="5398"/>
                </a:cubicBezTo>
                <a:cubicBezTo>
                  <a:pt x="13492" y="5361"/>
                  <a:pt x="13473" y="5307"/>
                  <a:pt x="13492" y="5253"/>
                </a:cubicBezTo>
                <a:cubicBezTo>
                  <a:pt x="13528" y="5162"/>
                  <a:pt x="13618" y="5108"/>
                  <a:pt x="13709" y="5126"/>
                </a:cubicBezTo>
                <a:cubicBezTo>
                  <a:pt x="13818" y="5162"/>
                  <a:pt x="13872" y="5253"/>
                  <a:pt x="13872" y="5361"/>
                </a:cubicBezTo>
                <a:cubicBezTo>
                  <a:pt x="13854" y="5416"/>
                  <a:pt x="13836" y="5470"/>
                  <a:pt x="13818" y="5506"/>
                </a:cubicBezTo>
                <a:cubicBezTo>
                  <a:pt x="13781" y="5561"/>
                  <a:pt x="13818" y="5597"/>
                  <a:pt x="13836" y="5651"/>
                </a:cubicBezTo>
                <a:cubicBezTo>
                  <a:pt x="13854" y="5742"/>
                  <a:pt x="13781" y="5814"/>
                  <a:pt x="13727" y="5868"/>
                </a:cubicBezTo>
                <a:cubicBezTo>
                  <a:pt x="13727" y="5905"/>
                  <a:pt x="13691" y="5923"/>
                  <a:pt x="13709" y="5959"/>
                </a:cubicBezTo>
                <a:cubicBezTo>
                  <a:pt x="13727" y="5977"/>
                  <a:pt x="13781" y="5995"/>
                  <a:pt x="13799" y="6013"/>
                </a:cubicBezTo>
                <a:cubicBezTo>
                  <a:pt x="13854" y="6013"/>
                  <a:pt x="13890" y="6031"/>
                  <a:pt x="13944" y="6068"/>
                </a:cubicBezTo>
                <a:cubicBezTo>
                  <a:pt x="13981" y="6104"/>
                  <a:pt x="13999" y="6158"/>
                  <a:pt x="14017" y="6194"/>
                </a:cubicBezTo>
                <a:cubicBezTo>
                  <a:pt x="14053" y="6321"/>
                  <a:pt x="14071" y="6466"/>
                  <a:pt x="14053" y="6593"/>
                </a:cubicBezTo>
                <a:cubicBezTo>
                  <a:pt x="14053" y="6665"/>
                  <a:pt x="14053" y="6738"/>
                  <a:pt x="14053" y="6810"/>
                </a:cubicBezTo>
                <a:cubicBezTo>
                  <a:pt x="14053" y="6864"/>
                  <a:pt x="14053" y="6919"/>
                  <a:pt x="14071" y="6955"/>
                </a:cubicBezTo>
                <a:lnTo>
                  <a:pt x="14071" y="6955"/>
                </a:lnTo>
                <a:cubicBezTo>
                  <a:pt x="14107" y="6955"/>
                  <a:pt x="14125" y="6991"/>
                  <a:pt x="14107" y="7009"/>
                </a:cubicBezTo>
                <a:cubicBezTo>
                  <a:pt x="14089" y="7009"/>
                  <a:pt x="14089" y="7027"/>
                  <a:pt x="14071" y="7027"/>
                </a:cubicBezTo>
                <a:cubicBezTo>
                  <a:pt x="14071" y="7046"/>
                  <a:pt x="14071" y="7064"/>
                  <a:pt x="14053" y="7064"/>
                </a:cubicBezTo>
                <a:cubicBezTo>
                  <a:pt x="14053" y="7136"/>
                  <a:pt x="14071" y="7208"/>
                  <a:pt x="14125" y="7263"/>
                </a:cubicBezTo>
                <a:cubicBezTo>
                  <a:pt x="14216" y="7335"/>
                  <a:pt x="14270" y="7444"/>
                  <a:pt x="14288" y="7553"/>
                </a:cubicBezTo>
                <a:cubicBezTo>
                  <a:pt x="14288" y="7661"/>
                  <a:pt x="14216" y="7770"/>
                  <a:pt x="14216" y="7879"/>
                </a:cubicBezTo>
                <a:cubicBezTo>
                  <a:pt x="14234" y="8005"/>
                  <a:pt x="14307" y="8114"/>
                  <a:pt x="14397" y="8186"/>
                </a:cubicBezTo>
                <a:cubicBezTo>
                  <a:pt x="14451" y="8223"/>
                  <a:pt x="14488" y="8277"/>
                  <a:pt x="14524" y="8349"/>
                </a:cubicBezTo>
                <a:cubicBezTo>
                  <a:pt x="14524" y="8386"/>
                  <a:pt x="14524" y="8440"/>
                  <a:pt x="14506" y="8476"/>
                </a:cubicBezTo>
                <a:cubicBezTo>
                  <a:pt x="14542" y="8494"/>
                  <a:pt x="14578" y="8530"/>
                  <a:pt x="14596" y="8585"/>
                </a:cubicBezTo>
                <a:cubicBezTo>
                  <a:pt x="14632" y="8657"/>
                  <a:pt x="14614" y="8730"/>
                  <a:pt x="14560" y="8784"/>
                </a:cubicBezTo>
                <a:cubicBezTo>
                  <a:pt x="14524" y="8838"/>
                  <a:pt x="14470" y="8893"/>
                  <a:pt x="14488" y="8947"/>
                </a:cubicBezTo>
                <a:cubicBezTo>
                  <a:pt x="14506" y="8983"/>
                  <a:pt x="14524" y="9019"/>
                  <a:pt x="14560" y="9056"/>
                </a:cubicBezTo>
                <a:cubicBezTo>
                  <a:pt x="14578" y="9110"/>
                  <a:pt x="14614" y="9146"/>
                  <a:pt x="14632" y="9182"/>
                </a:cubicBezTo>
                <a:cubicBezTo>
                  <a:pt x="14669" y="9237"/>
                  <a:pt x="14669" y="9237"/>
                  <a:pt x="14687" y="9255"/>
                </a:cubicBezTo>
                <a:lnTo>
                  <a:pt x="14705" y="9255"/>
                </a:lnTo>
                <a:cubicBezTo>
                  <a:pt x="14741" y="9237"/>
                  <a:pt x="14795" y="9237"/>
                  <a:pt x="14832" y="9273"/>
                </a:cubicBezTo>
                <a:cubicBezTo>
                  <a:pt x="14868" y="9327"/>
                  <a:pt x="14886" y="9400"/>
                  <a:pt x="14832" y="9472"/>
                </a:cubicBezTo>
                <a:cubicBezTo>
                  <a:pt x="14814" y="9508"/>
                  <a:pt x="14723" y="9581"/>
                  <a:pt x="14777" y="9635"/>
                </a:cubicBezTo>
                <a:cubicBezTo>
                  <a:pt x="14832" y="9689"/>
                  <a:pt x="14904" y="9653"/>
                  <a:pt x="14940" y="9617"/>
                </a:cubicBezTo>
                <a:cubicBezTo>
                  <a:pt x="15103" y="9508"/>
                  <a:pt x="15230" y="9364"/>
                  <a:pt x="15321" y="9182"/>
                </a:cubicBezTo>
                <a:cubicBezTo>
                  <a:pt x="15321" y="9164"/>
                  <a:pt x="15357" y="9146"/>
                  <a:pt x="15375" y="9164"/>
                </a:cubicBezTo>
                <a:cubicBezTo>
                  <a:pt x="15429" y="9164"/>
                  <a:pt x="15484" y="9164"/>
                  <a:pt x="15538" y="9128"/>
                </a:cubicBezTo>
                <a:lnTo>
                  <a:pt x="15556" y="9128"/>
                </a:lnTo>
                <a:cubicBezTo>
                  <a:pt x="15610" y="9092"/>
                  <a:pt x="15683" y="9146"/>
                  <a:pt x="15647" y="9201"/>
                </a:cubicBezTo>
                <a:cubicBezTo>
                  <a:pt x="15647" y="9201"/>
                  <a:pt x="15647" y="9219"/>
                  <a:pt x="15647" y="9219"/>
                </a:cubicBezTo>
                <a:cubicBezTo>
                  <a:pt x="15647" y="9255"/>
                  <a:pt x="15647" y="9273"/>
                  <a:pt x="15683" y="9291"/>
                </a:cubicBezTo>
                <a:cubicBezTo>
                  <a:pt x="15701" y="9309"/>
                  <a:pt x="15719" y="9327"/>
                  <a:pt x="15737" y="9345"/>
                </a:cubicBezTo>
                <a:cubicBezTo>
                  <a:pt x="15755" y="9382"/>
                  <a:pt x="15755" y="9400"/>
                  <a:pt x="15737" y="9436"/>
                </a:cubicBezTo>
                <a:cubicBezTo>
                  <a:pt x="15719" y="9472"/>
                  <a:pt x="15683" y="9527"/>
                  <a:pt x="15647" y="9563"/>
                </a:cubicBezTo>
                <a:cubicBezTo>
                  <a:pt x="15647" y="9563"/>
                  <a:pt x="15610" y="9581"/>
                  <a:pt x="15610" y="9599"/>
                </a:cubicBezTo>
                <a:cubicBezTo>
                  <a:pt x="15610" y="9617"/>
                  <a:pt x="15610" y="9635"/>
                  <a:pt x="15629" y="9653"/>
                </a:cubicBezTo>
                <a:cubicBezTo>
                  <a:pt x="15647" y="9671"/>
                  <a:pt x="15647" y="9708"/>
                  <a:pt x="15665" y="9726"/>
                </a:cubicBezTo>
                <a:cubicBezTo>
                  <a:pt x="15665" y="9708"/>
                  <a:pt x="15665" y="9689"/>
                  <a:pt x="15683" y="9689"/>
                </a:cubicBezTo>
                <a:lnTo>
                  <a:pt x="15936" y="9563"/>
                </a:lnTo>
                <a:lnTo>
                  <a:pt x="16045" y="9508"/>
                </a:lnTo>
                <a:cubicBezTo>
                  <a:pt x="16063" y="9490"/>
                  <a:pt x="16081" y="9490"/>
                  <a:pt x="16099" y="9472"/>
                </a:cubicBezTo>
                <a:lnTo>
                  <a:pt x="16117" y="9472"/>
                </a:lnTo>
                <a:lnTo>
                  <a:pt x="16117" y="9472"/>
                </a:lnTo>
                <a:cubicBezTo>
                  <a:pt x="16117" y="9418"/>
                  <a:pt x="16154" y="9400"/>
                  <a:pt x="16190" y="9400"/>
                </a:cubicBezTo>
                <a:cubicBezTo>
                  <a:pt x="16280" y="9418"/>
                  <a:pt x="16371" y="9472"/>
                  <a:pt x="16425" y="9563"/>
                </a:cubicBezTo>
                <a:cubicBezTo>
                  <a:pt x="16462" y="9599"/>
                  <a:pt x="16480" y="9653"/>
                  <a:pt x="16462" y="9708"/>
                </a:cubicBezTo>
                <a:cubicBezTo>
                  <a:pt x="16534" y="9708"/>
                  <a:pt x="16588" y="9726"/>
                  <a:pt x="16643" y="9780"/>
                </a:cubicBezTo>
                <a:cubicBezTo>
                  <a:pt x="16679" y="9816"/>
                  <a:pt x="16697" y="9871"/>
                  <a:pt x="16697" y="9925"/>
                </a:cubicBezTo>
                <a:cubicBezTo>
                  <a:pt x="16697" y="9961"/>
                  <a:pt x="16697" y="10015"/>
                  <a:pt x="16697" y="10070"/>
                </a:cubicBezTo>
                <a:cubicBezTo>
                  <a:pt x="16715" y="10124"/>
                  <a:pt x="16806" y="10178"/>
                  <a:pt x="16824" y="10233"/>
                </a:cubicBezTo>
                <a:cubicBezTo>
                  <a:pt x="16860" y="10269"/>
                  <a:pt x="16860" y="10323"/>
                  <a:pt x="16842" y="10360"/>
                </a:cubicBezTo>
                <a:cubicBezTo>
                  <a:pt x="16842" y="10378"/>
                  <a:pt x="16824" y="10414"/>
                  <a:pt x="16806" y="10432"/>
                </a:cubicBezTo>
                <a:cubicBezTo>
                  <a:pt x="16788" y="10450"/>
                  <a:pt x="16769" y="10468"/>
                  <a:pt x="16751" y="10486"/>
                </a:cubicBezTo>
                <a:cubicBezTo>
                  <a:pt x="16751" y="10523"/>
                  <a:pt x="16751" y="10577"/>
                  <a:pt x="16788" y="10595"/>
                </a:cubicBezTo>
                <a:cubicBezTo>
                  <a:pt x="16860" y="10631"/>
                  <a:pt x="16914" y="10631"/>
                  <a:pt x="16987" y="10631"/>
                </a:cubicBezTo>
                <a:cubicBezTo>
                  <a:pt x="17023" y="10631"/>
                  <a:pt x="17041" y="10667"/>
                  <a:pt x="17041" y="10704"/>
                </a:cubicBezTo>
                <a:cubicBezTo>
                  <a:pt x="17041" y="10812"/>
                  <a:pt x="17005" y="10921"/>
                  <a:pt x="16951" y="11030"/>
                </a:cubicBezTo>
                <a:cubicBezTo>
                  <a:pt x="16969" y="11066"/>
                  <a:pt x="16969" y="11120"/>
                  <a:pt x="16969" y="11174"/>
                </a:cubicBezTo>
                <a:cubicBezTo>
                  <a:pt x="17023" y="11156"/>
                  <a:pt x="17077" y="11120"/>
                  <a:pt x="17095" y="11084"/>
                </a:cubicBezTo>
                <a:cubicBezTo>
                  <a:pt x="17150" y="11030"/>
                  <a:pt x="17204" y="10975"/>
                  <a:pt x="17276" y="10957"/>
                </a:cubicBezTo>
                <a:cubicBezTo>
                  <a:pt x="17313" y="10939"/>
                  <a:pt x="17349" y="10939"/>
                  <a:pt x="17385" y="10957"/>
                </a:cubicBezTo>
                <a:cubicBezTo>
                  <a:pt x="17421" y="10957"/>
                  <a:pt x="17421" y="10921"/>
                  <a:pt x="17421" y="10885"/>
                </a:cubicBezTo>
                <a:cubicBezTo>
                  <a:pt x="17439" y="10794"/>
                  <a:pt x="17421" y="10704"/>
                  <a:pt x="17385" y="10613"/>
                </a:cubicBezTo>
                <a:cubicBezTo>
                  <a:pt x="17385" y="10577"/>
                  <a:pt x="17403" y="10541"/>
                  <a:pt x="17439" y="10541"/>
                </a:cubicBezTo>
                <a:cubicBezTo>
                  <a:pt x="17494" y="10541"/>
                  <a:pt x="17530" y="10523"/>
                  <a:pt x="17584" y="10504"/>
                </a:cubicBezTo>
                <a:cubicBezTo>
                  <a:pt x="17584" y="10486"/>
                  <a:pt x="17584" y="10468"/>
                  <a:pt x="17584" y="10450"/>
                </a:cubicBezTo>
                <a:cubicBezTo>
                  <a:pt x="17566" y="10414"/>
                  <a:pt x="17566" y="10378"/>
                  <a:pt x="17566" y="10341"/>
                </a:cubicBezTo>
                <a:cubicBezTo>
                  <a:pt x="17566" y="10305"/>
                  <a:pt x="17584" y="10269"/>
                  <a:pt x="17621" y="10251"/>
                </a:cubicBezTo>
                <a:cubicBezTo>
                  <a:pt x="17639" y="10233"/>
                  <a:pt x="17657" y="10215"/>
                  <a:pt x="17657" y="10197"/>
                </a:cubicBezTo>
                <a:cubicBezTo>
                  <a:pt x="17675" y="10142"/>
                  <a:pt x="17693" y="10070"/>
                  <a:pt x="17711" y="10015"/>
                </a:cubicBezTo>
                <a:cubicBezTo>
                  <a:pt x="17711" y="9979"/>
                  <a:pt x="17729" y="9961"/>
                  <a:pt x="17765" y="9943"/>
                </a:cubicBezTo>
                <a:cubicBezTo>
                  <a:pt x="17802" y="9925"/>
                  <a:pt x="17820" y="9907"/>
                  <a:pt x="17856" y="9907"/>
                </a:cubicBezTo>
                <a:cubicBezTo>
                  <a:pt x="17892" y="9907"/>
                  <a:pt x="17910" y="9871"/>
                  <a:pt x="17928" y="9852"/>
                </a:cubicBezTo>
                <a:cubicBezTo>
                  <a:pt x="17947" y="9834"/>
                  <a:pt x="17965" y="9816"/>
                  <a:pt x="18001" y="9798"/>
                </a:cubicBezTo>
                <a:cubicBezTo>
                  <a:pt x="18110" y="9744"/>
                  <a:pt x="18236" y="9762"/>
                  <a:pt x="18327" y="9834"/>
                </a:cubicBezTo>
                <a:cubicBezTo>
                  <a:pt x="18417" y="9943"/>
                  <a:pt x="18454" y="10070"/>
                  <a:pt x="18399" y="10215"/>
                </a:cubicBezTo>
                <a:cubicBezTo>
                  <a:pt x="18381" y="10269"/>
                  <a:pt x="18381" y="10323"/>
                  <a:pt x="18399" y="10378"/>
                </a:cubicBezTo>
                <a:cubicBezTo>
                  <a:pt x="18417" y="10396"/>
                  <a:pt x="18417" y="10414"/>
                  <a:pt x="18435" y="10432"/>
                </a:cubicBezTo>
                <a:cubicBezTo>
                  <a:pt x="18454" y="10450"/>
                  <a:pt x="18508" y="10432"/>
                  <a:pt x="18526" y="10450"/>
                </a:cubicBezTo>
                <a:cubicBezTo>
                  <a:pt x="18598" y="10468"/>
                  <a:pt x="18653" y="10504"/>
                  <a:pt x="18653" y="10577"/>
                </a:cubicBezTo>
                <a:cubicBezTo>
                  <a:pt x="18671" y="10613"/>
                  <a:pt x="18671" y="10667"/>
                  <a:pt x="18689" y="10704"/>
                </a:cubicBezTo>
                <a:lnTo>
                  <a:pt x="18689" y="10704"/>
                </a:lnTo>
                <a:lnTo>
                  <a:pt x="18689" y="10704"/>
                </a:lnTo>
                <a:lnTo>
                  <a:pt x="18689" y="10704"/>
                </a:lnTo>
                <a:cubicBezTo>
                  <a:pt x="18725" y="10722"/>
                  <a:pt x="18761" y="10740"/>
                  <a:pt x="18798" y="10758"/>
                </a:cubicBezTo>
                <a:cubicBezTo>
                  <a:pt x="18834" y="10812"/>
                  <a:pt x="18834" y="10885"/>
                  <a:pt x="18798" y="10939"/>
                </a:cubicBezTo>
                <a:cubicBezTo>
                  <a:pt x="18761" y="10993"/>
                  <a:pt x="18725" y="11030"/>
                  <a:pt x="18689" y="11084"/>
                </a:cubicBezTo>
                <a:cubicBezTo>
                  <a:pt x="18689" y="11102"/>
                  <a:pt x="18689" y="11102"/>
                  <a:pt x="18689" y="11120"/>
                </a:cubicBezTo>
                <a:lnTo>
                  <a:pt x="18689" y="11120"/>
                </a:lnTo>
                <a:lnTo>
                  <a:pt x="18689" y="11120"/>
                </a:lnTo>
                <a:cubicBezTo>
                  <a:pt x="18725" y="11138"/>
                  <a:pt x="18743" y="11156"/>
                  <a:pt x="18780" y="11174"/>
                </a:cubicBezTo>
                <a:cubicBezTo>
                  <a:pt x="18834" y="11229"/>
                  <a:pt x="18834" y="11319"/>
                  <a:pt x="18816" y="11392"/>
                </a:cubicBezTo>
                <a:cubicBezTo>
                  <a:pt x="18798" y="11428"/>
                  <a:pt x="18798" y="11464"/>
                  <a:pt x="18816" y="11500"/>
                </a:cubicBezTo>
                <a:lnTo>
                  <a:pt x="18816" y="11500"/>
                </a:lnTo>
                <a:cubicBezTo>
                  <a:pt x="18816" y="11500"/>
                  <a:pt x="18834" y="11500"/>
                  <a:pt x="18834" y="11500"/>
                </a:cubicBezTo>
                <a:lnTo>
                  <a:pt x="18834" y="11500"/>
                </a:lnTo>
                <a:cubicBezTo>
                  <a:pt x="18870" y="11500"/>
                  <a:pt x="18888" y="11519"/>
                  <a:pt x="18888" y="11537"/>
                </a:cubicBezTo>
                <a:cubicBezTo>
                  <a:pt x="18924" y="11537"/>
                  <a:pt x="18961" y="11537"/>
                  <a:pt x="18997" y="11519"/>
                </a:cubicBezTo>
                <a:cubicBezTo>
                  <a:pt x="19015" y="11500"/>
                  <a:pt x="19033" y="11482"/>
                  <a:pt x="19033" y="11446"/>
                </a:cubicBezTo>
                <a:cubicBezTo>
                  <a:pt x="19033" y="11410"/>
                  <a:pt x="19051" y="11356"/>
                  <a:pt x="19087" y="11337"/>
                </a:cubicBezTo>
                <a:cubicBezTo>
                  <a:pt x="19142" y="11319"/>
                  <a:pt x="19196" y="11319"/>
                  <a:pt x="19250" y="11319"/>
                </a:cubicBezTo>
                <a:lnTo>
                  <a:pt x="19413" y="11319"/>
                </a:lnTo>
                <a:cubicBezTo>
                  <a:pt x="19486" y="11301"/>
                  <a:pt x="19576" y="11337"/>
                  <a:pt x="19631" y="11392"/>
                </a:cubicBezTo>
                <a:cubicBezTo>
                  <a:pt x="19685" y="11464"/>
                  <a:pt x="19685" y="11555"/>
                  <a:pt x="19631" y="11609"/>
                </a:cubicBezTo>
                <a:cubicBezTo>
                  <a:pt x="19613" y="11645"/>
                  <a:pt x="19594" y="11682"/>
                  <a:pt x="19576" y="11718"/>
                </a:cubicBezTo>
                <a:cubicBezTo>
                  <a:pt x="19576" y="11736"/>
                  <a:pt x="19594" y="11754"/>
                  <a:pt x="19613" y="11772"/>
                </a:cubicBezTo>
                <a:cubicBezTo>
                  <a:pt x="19685" y="11845"/>
                  <a:pt x="19739" y="11917"/>
                  <a:pt x="19739" y="12008"/>
                </a:cubicBezTo>
                <a:cubicBezTo>
                  <a:pt x="19739" y="12116"/>
                  <a:pt x="19667" y="12207"/>
                  <a:pt x="19576" y="12225"/>
                </a:cubicBezTo>
                <a:cubicBezTo>
                  <a:pt x="19486" y="12279"/>
                  <a:pt x="19395" y="12297"/>
                  <a:pt x="19341" y="12370"/>
                </a:cubicBezTo>
                <a:cubicBezTo>
                  <a:pt x="19323" y="12406"/>
                  <a:pt x="19305" y="12460"/>
                  <a:pt x="19305" y="12496"/>
                </a:cubicBezTo>
                <a:cubicBezTo>
                  <a:pt x="19305" y="12515"/>
                  <a:pt x="19305" y="12533"/>
                  <a:pt x="19305" y="12551"/>
                </a:cubicBezTo>
                <a:cubicBezTo>
                  <a:pt x="19305" y="12569"/>
                  <a:pt x="19305" y="12569"/>
                  <a:pt x="19305" y="12587"/>
                </a:cubicBezTo>
                <a:cubicBezTo>
                  <a:pt x="19305" y="12569"/>
                  <a:pt x="19323" y="12569"/>
                  <a:pt x="19323" y="12569"/>
                </a:cubicBezTo>
                <a:cubicBezTo>
                  <a:pt x="19359" y="12569"/>
                  <a:pt x="19395" y="12569"/>
                  <a:pt x="19413" y="12587"/>
                </a:cubicBezTo>
                <a:cubicBezTo>
                  <a:pt x="19468" y="12605"/>
                  <a:pt x="19504" y="12659"/>
                  <a:pt x="19486" y="12714"/>
                </a:cubicBezTo>
                <a:cubicBezTo>
                  <a:pt x="19486" y="12768"/>
                  <a:pt x="19450" y="12822"/>
                  <a:pt x="19413" y="12859"/>
                </a:cubicBezTo>
                <a:cubicBezTo>
                  <a:pt x="19359" y="12895"/>
                  <a:pt x="19305" y="12913"/>
                  <a:pt x="19269" y="12931"/>
                </a:cubicBezTo>
                <a:cubicBezTo>
                  <a:pt x="19232" y="12949"/>
                  <a:pt x="19196" y="12985"/>
                  <a:pt x="19214" y="13022"/>
                </a:cubicBezTo>
                <a:cubicBezTo>
                  <a:pt x="19214" y="13040"/>
                  <a:pt x="19232" y="13076"/>
                  <a:pt x="19269" y="13076"/>
                </a:cubicBezTo>
                <a:cubicBezTo>
                  <a:pt x="19305" y="13076"/>
                  <a:pt x="19341" y="13076"/>
                  <a:pt x="19359" y="13094"/>
                </a:cubicBezTo>
                <a:cubicBezTo>
                  <a:pt x="19395" y="13112"/>
                  <a:pt x="19413" y="13148"/>
                  <a:pt x="19432" y="13185"/>
                </a:cubicBezTo>
                <a:cubicBezTo>
                  <a:pt x="19432" y="13239"/>
                  <a:pt x="19450" y="13293"/>
                  <a:pt x="19450" y="13366"/>
                </a:cubicBezTo>
                <a:cubicBezTo>
                  <a:pt x="19450" y="13420"/>
                  <a:pt x="19450" y="13492"/>
                  <a:pt x="19413" y="13547"/>
                </a:cubicBezTo>
                <a:cubicBezTo>
                  <a:pt x="19413" y="13583"/>
                  <a:pt x="19395" y="13601"/>
                  <a:pt x="19377" y="13637"/>
                </a:cubicBezTo>
                <a:cubicBezTo>
                  <a:pt x="19450" y="13692"/>
                  <a:pt x="19468" y="13764"/>
                  <a:pt x="19468" y="13855"/>
                </a:cubicBezTo>
                <a:cubicBezTo>
                  <a:pt x="19450" y="13945"/>
                  <a:pt x="19395" y="14036"/>
                  <a:pt x="19305" y="14090"/>
                </a:cubicBezTo>
                <a:lnTo>
                  <a:pt x="19450" y="14163"/>
                </a:lnTo>
                <a:lnTo>
                  <a:pt x="19558" y="14199"/>
                </a:lnTo>
                <a:lnTo>
                  <a:pt x="19613" y="14235"/>
                </a:lnTo>
                <a:cubicBezTo>
                  <a:pt x="19631" y="14235"/>
                  <a:pt x="19631" y="14235"/>
                  <a:pt x="19631" y="14253"/>
                </a:cubicBezTo>
                <a:cubicBezTo>
                  <a:pt x="19739" y="14253"/>
                  <a:pt x="19794" y="14380"/>
                  <a:pt x="19866" y="14452"/>
                </a:cubicBezTo>
                <a:lnTo>
                  <a:pt x="19884" y="14470"/>
                </a:lnTo>
                <a:lnTo>
                  <a:pt x="19902" y="14470"/>
                </a:lnTo>
                <a:lnTo>
                  <a:pt x="19920" y="14470"/>
                </a:lnTo>
                <a:lnTo>
                  <a:pt x="19957" y="14470"/>
                </a:lnTo>
                <a:cubicBezTo>
                  <a:pt x="19957" y="14470"/>
                  <a:pt x="19975" y="14452"/>
                  <a:pt x="19993" y="14452"/>
                </a:cubicBezTo>
                <a:cubicBezTo>
                  <a:pt x="20047" y="14380"/>
                  <a:pt x="20047" y="14289"/>
                  <a:pt x="20083" y="14217"/>
                </a:cubicBezTo>
                <a:cubicBezTo>
                  <a:pt x="20102" y="14181"/>
                  <a:pt x="20120" y="14163"/>
                  <a:pt x="20138" y="14126"/>
                </a:cubicBezTo>
                <a:cubicBezTo>
                  <a:pt x="20138" y="14108"/>
                  <a:pt x="20174" y="14090"/>
                  <a:pt x="20174" y="14072"/>
                </a:cubicBezTo>
                <a:cubicBezTo>
                  <a:pt x="20192" y="14054"/>
                  <a:pt x="20174" y="13981"/>
                  <a:pt x="20174" y="13945"/>
                </a:cubicBezTo>
                <a:cubicBezTo>
                  <a:pt x="20156" y="13891"/>
                  <a:pt x="20192" y="13855"/>
                  <a:pt x="20246" y="13855"/>
                </a:cubicBezTo>
                <a:lnTo>
                  <a:pt x="20265" y="13855"/>
                </a:lnTo>
                <a:lnTo>
                  <a:pt x="20301" y="13855"/>
                </a:lnTo>
                <a:cubicBezTo>
                  <a:pt x="20319" y="13855"/>
                  <a:pt x="20355" y="13837"/>
                  <a:pt x="20373" y="13800"/>
                </a:cubicBezTo>
                <a:cubicBezTo>
                  <a:pt x="20409" y="13764"/>
                  <a:pt x="20464" y="13710"/>
                  <a:pt x="20536" y="13674"/>
                </a:cubicBezTo>
                <a:cubicBezTo>
                  <a:pt x="20609" y="13637"/>
                  <a:pt x="20681" y="13619"/>
                  <a:pt x="20754" y="13619"/>
                </a:cubicBezTo>
                <a:cubicBezTo>
                  <a:pt x="20790" y="13619"/>
                  <a:pt x="20808" y="13601"/>
                  <a:pt x="20826" y="13583"/>
                </a:cubicBezTo>
                <a:cubicBezTo>
                  <a:pt x="20862" y="13547"/>
                  <a:pt x="20862" y="13511"/>
                  <a:pt x="20862" y="13474"/>
                </a:cubicBezTo>
                <a:cubicBezTo>
                  <a:pt x="20862" y="13402"/>
                  <a:pt x="20916" y="13311"/>
                  <a:pt x="20989" y="13275"/>
                </a:cubicBezTo>
                <a:lnTo>
                  <a:pt x="21079" y="13221"/>
                </a:lnTo>
                <a:cubicBezTo>
                  <a:pt x="21098" y="13221"/>
                  <a:pt x="21116" y="13221"/>
                  <a:pt x="21116" y="13203"/>
                </a:cubicBezTo>
                <a:lnTo>
                  <a:pt x="21116" y="13203"/>
                </a:lnTo>
                <a:lnTo>
                  <a:pt x="21116" y="13203"/>
                </a:lnTo>
                <a:lnTo>
                  <a:pt x="21116" y="13203"/>
                </a:lnTo>
                <a:lnTo>
                  <a:pt x="21116" y="13203"/>
                </a:lnTo>
                <a:lnTo>
                  <a:pt x="21116" y="13203"/>
                </a:lnTo>
                <a:lnTo>
                  <a:pt x="21116" y="13185"/>
                </a:lnTo>
                <a:cubicBezTo>
                  <a:pt x="21116" y="13167"/>
                  <a:pt x="21116" y="13148"/>
                  <a:pt x="21098" y="13112"/>
                </a:cubicBezTo>
                <a:cubicBezTo>
                  <a:pt x="21079" y="13076"/>
                  <a:pt x="21079" y="13004"/>
                  <a:pt x="21098" y="12949"/>
                </a:cubicBezTo>
                <a:cubicBezTo>
                  <a:pt x="21134" y="12877"/>
                  <a:pt x="21188" y="12804"/>
                  <a:pt x="21279" y="12786"/>
                </a:cubicBezTo>
                <a:cubicBezTo>
                  <a:pt x="21442" y="12732"/>
                  <a:pt x="21641" y="12822"/>
                  <a:pt x="21677" y="13004"/>
                </a:cubicBezTo>
                <a:cubicBezTo>
                  <a:pt x="21695" y="13094"/>
                  <a:pt x="21677" y="13203"/>
                  <a:pt x="21641" y="13275"/>
                </a:cubicBezTo>
                <a:cubicBezTo>
                  <a:pt x="21605" y="13348"/>
                  <a:pt x="21550" y="13420"/>
                  <a:pt x="21568" y="13511"/>
                </a:cubicBezTo>
                <a:cubicBezTo>
                  <a:pt x="21568" y="13547"/>
                  <a:pt x="21605" y="13547"/>
                  <a:pt x="21641" y="13583"/>
                </a:cubicBezTo>
                <a:cubicBezTo>
                  <a:pt x="21695" y="13619"/>
                  <a:pt x="21713" y="13655"/>
                  <a:pt x="21731" y="13710"/>
                </a:cubicBezTo>
                <a:cubicBezTo>
                  <a:pt x="21731" y="13800"/>
                  <a:pt x="21695" y="13891"/>
                  <a:pt x="21659" y="13981"/>
                </a:cubicBezTo>
                <a:cubicBezTo>
                  <a:pt x="21605" y="14036"/>
                  <a:pt x="21605" y="14108"/>
                  <a:pt x="21659" y="14181"/>
                </a:cubicBezTo>
                <a:cubicBezTo>
                  <a:pt x="21695" y="14217"/>
                  <a:pt x="21750" y="14271"/>
                  <a:pt x="21786" y="14307"/>
                </a:cubicBezTo>
                <a:cubicBezTo>
                  <a:pt x="21840" y="14362"/>
                  <a:pt x="21858" y="14416"/>
                  <a:pt x="21876" y="14489"/>
                </a:cubicBezTo>
                <a:cubicBezTo>
                  <a:pt x="21876" y="14579"/>
                  <a:pt x="21840" y="14651"/>
                  <a:pt x="21768" y="14724"/>
                </a:cubicBezTo>
                <a:cubicBezTo>
                  <a:pt x="21731" y="14742"/>
                  <a:pt x="21695" y="14778"/>
                  <a:pt x="21659" y="14814"/>
                </a:cubicBezTo>
                <a:cubicBezTo>
                  <a:pt x="21641" y="14851"/>
                  <a:pt x="21659" y="14887"/>
                  <a:pt x="21659" y="14905"/>
                </a:cubicBezTo>
                <a:cubicBezTo>
                  <a:pt x="21677" y="14941"/>
                  <a:pt x="21695" y="14977"/>
                  <a:pt x="21695" y="15014"/>
                </a:cubicBezTo>
                <a:cubicBezTo>
                  <a:pt x="21750" y="15014"/>
                  <a:pt x="21804" y="15032"/>
                  <a:pt x="21840" y="15068"/>
                </a:cubicBezTo>
                <a:cubicBezTo>
                  <a:pt x="21913" y="15140"/>
                  <a:pt x="21858" y="15249"/>
                  <a:pt x="21822" y="15322"/>
                </a:cubicBezTo>
                <a:cubicBezTo>
                  <a:pt x="21804" y="15340"/>
                  <a:pt x="21786" y="15358"/>
                  <a:pt x="21786" y="15376"/>
                </a:cubicBezTo>
                <a:cubicBezTo>
                  <a:pt x="21786" y="15376"/>
                  <a:pt x="21786" y="15376"/>
                  <a:pt x="21786" y="15376"/>
                </a:cubicBezTo>
                <a:cubicBezTo>
                  <a:pt x="21786" y="15412"/>
                  <a:pt x="21822" y="15412"/>
                  <a:pt x="21822" y="15448"/>
                </a:cubicBezTo>
                <a:cubicBezTo>
                  <a:pt x="21840" y="15466"/>
                  <a:pt x="21840" y="15503"/>
                  <a:pt x="21822" y="15539"/>
                </a:cubicBezTo>
                <a:cubicBezTo>
                  <a:pt x="21804" y="15593"/>
                  <a:pt x="21750" y="15611"/>
                  <a:pt x="21695" y="15629"/>
                </a:cubicBezTo>
                <a:cubicBezTo>
                  <a:pt x="21659" y="15629"/>
                  <a:pt x="21605" y="15629"/>
                  <a:pt x="21568" y="15648"/>
                </a:cubicBezTo>
                <a:cubicBezTo>
                  <a:pt x="21550" y="15684"/>
                  <a:pt x="21568" y="15720"/>
                  <a:pt x="21605" y="15738"/>
                </a:cubicBezTo>
                <a:cubicBezTo>
                  <a:pt x="21641" y="15774"/>
                  <a:pt x="21695" y="15810"/>
                  <a:pt x="21750" y="15810"/>
                </a:cubicBezTo>
                <a:cubicBezTo>
                  <a:pt x="21768" y="15810"/>
                  <a:pt x="21786" y="15829"/>
                  <a:pt x="21786" y="15847"/>
                </a:cubicBezTo>
                <a:cubicBezTo>
                  <a:pt x="21786" y="15937"/>
                  <a:pt x="21750" y="16028"/>
                  <a:pt x="21659" y="16082"/>
                </a:cubicBezTo>
                <a:cubicBezTo>
                  <a:pt x="21623" y="16100"/>
                  <a:pt x="21587" y="16136"/>
                  <a:pt x="21568" y="16155"/>
                </a:cubicBezTo>
                <a:cubicBezTo>
                  <a:pt x="21532" y="16191"/>
                  <a:pt x="21532" y="16227"/>
                  <a:pt x="21568" y="16263"/>
                </a:cubicBezTo>
                <a:cubicBezTo>
                  <a:pt x="21587" y="16299"/>
                  <a:pt x="21587" y="16354"/>
                  <a:pt x="21587" y="16390"/>
                </a:cubicBezTo>
                <a:cubicBezTo>
                  <a:pt x="21587" y="16426"/>
                  <a:pt x="21550" y="16462"/>
                  <a:pt x="21550" y="16499"/>
                </a:cubicBezTo>
                <a:cubicBezTo>
                  <a:pt x="21568" y="16589"/>
                  <a:pt x="21695" y="16589"/>
                  <a:pt x="21786" y="16607"/>
                </a:cubicBezTo>
                <a:cubicBezTo>
                  <a:pt x="21822" y="16607"/>
                  <a:pt x="21840" y="16625"/>
                  <a:pt x="21840" y="16680"/>
                </a:cubicBezTo>
                <a:cubicBezTo>
                  <a:pt x="21804" y="16879"/>
                  <a:pt x="21605" y="16970"/>
                  <a:pt x="21460" y="17096"/>
                </a:cubicBezTo>
                <a:cubicBezTo>
                  <a:pt x="21442" y="17132"/>
                  <a:pt x="21405" y="17187"/>
                  <a:pt x="21387" y="17223"/>
                </a:cubicBezTo>
                <a:cubicBezTo>
                  <a:pt x="21405" y="17223"/>
                  <a:pt x="21424" y="17223"/>
                  <a:pt x="21460" y="17205"/>
                </a:cubicBezTo>
                <a:cubicBezTo>
                  <a:pt x="21496" y="17187"/>
                  <a:pt x="21550" y="17169"/>
                  <a:pt x="21587" y="17169"/>
                </a:cubicBezTo>
                <a:cubicBezTo>
                  <a:pt x="21641" y="17151"/>
                  <a:pt x="21695" y="17169"/>
                  <a:pt x="21731" y="17223"/>
                </a:cubicBezTo>
                <a:cubicBezTo>
                  <a:pt x="21804" y="17187"/>
                  <a:pt x="21876" y="17187"/>
                  <a:pt x="21949" y="17259"/>
                </a:cubicBezTo>
                <a:cubicBezTo>
                  <a:pt x="22003" y="17314"/>
                  <a:pt x="22003" y="17422"/>
                  <a:pt x="21949" y="17495"/>
                </a:cubicBezTo>
                <a:cubicBezTo>
                  <a:pt x="22021" y="17549"/>
                  <a:pt x="22112" y="17567"/>
                  <a:pt x="22202" y="17567"/>
                </a:cubicBezTo>
                <a:cubicBezTo>
                  <a:pt x="22220" y="17567"/>
                  <a:pt x="22257" y="17585"/>
                  <a:pt x="22257" y="17603"/>
                </a:cubicBezTo>
                <a:cubicBezTo>
                  <a:pt x="22275" y="17694"/>
                  <a:pt x="22275" y="17784"/>
                  <a:pt x="22238" y="17857"/>
                </a:cubicBezTo>
                <a:cubicBezTo>
                  <a:pt x="22257" y="17875"/>
                  <a:pt x="22293" y="17875"/>
                  <a:pt x="22311" y="17857"/>
                </a:cubicBezTo>
                <a:cubicBezTo>
                  <a:pt x="22329" y="17839"/>
                  <a:pt x="22365" y="17857"/>
                  <a:pt x="22383" y="17893"/>
                </a:cubicBezTo>
                <a:cubicBezTo>
                  <a:pt x="22420" y="17966"/>
                  <a:pt x="22492" y="18038"/>
                  <a:pt x="22492" y="18129"/>
                </a:cubicBezTo>
                <a:cubicBezTo>
                  <a:pt x="22510" y="18165"/>
                  <a:pt x="22492" y="18201"/>
                  <a:pt x="22474" y="18237"/>
                </a:cubicBezTo>
                <a:cubicBezTo>
                  <a:pt x="22510" y="18219"/>
                  <a:pt x="22528" y="18219"/>
                  <a:pt x="22564" y="18219"/>
                </a:cubicBezTo>
                <a:cubicBezTo>
                  <a:pt x="22637" y="18237"/>
                  <a:pt x="22691" y="18273"/>
                  <a:pt x="22709" y="18346"/>
                </a:cubicBezTo>
                <a:cubicBezTo>
                  <a:pt x="22764" y="18473"/>
                  <a:pt x="22673" y="18581"/>
                  <a:pt x="22564" y="18654"/>
                </a:cubicBezTo>
                <a:cubicBezTo>
                  <a:pt x="22601" y="18708"/>
                  <a:pt x="22637" y="18744"/>
                  <a:pt x="22655" y="18799"/>
                </a:cubicBezTo>
                <a:cubicBezTo>
                  <a:pt x="22673" y="18817"/>
                  <a:pt x="22691" y="18853"/>
                  <a:pt x="22727" y="18871"/>
                </a:cubicBezTo>
                <a:cubicBezTo>
                  <a:pt x="22727" y="18889"/>
                  <a:pt x="22746" y="18907"/>
                  <a:pt x="22764" y="18925"/>
                </a:cubicBezTo>
                <a:cubicBezTo>
                  <a:pt x="22782" y="18907"/>
                  <a:pt x="22818" y="18907"/>
                  <a:pt x="22836" y="18925"/>
                </a:cubicBezTo>
                <a:cubicBezTo>
                  <a:pt x="22854" y="18943"/>
                  <a:pt x="22854" y="18998"/>
                  <a:pt x="22836" y="19034"/>
                </a:cubicBezTo>
                <a:cubicBezTo>
                  <a:pt x="22818" y="19070"/>
                  <a:pt x="22818" y="19106"/>
                  <a:pt x="22818" y="19143"/>
                </a:cubicBezTo>
                <a:lnTo>
                  <a:pt x="22854" y="19143"/>
                </a:lnTo>
                <a:cubicBezTo>
                  <a:pt x="22909" y="19143"/>
                  <a:pt x="22927" y="19197"/>
                  <a:pt x="22909" y="19233"/>
                </a:cubicBezTo>
                <a:cubicBezTo>
                  <a:pt x="22890" y="19233"/>
                  <a:pt x="22890" y="19233"/>
                  <a:pt x="22890" y="19251"/>
                </a:cubicBezTo>
                <a:cubicBezTo>
                  <a:pt x="22836" y="19306"/>
                  <a:pt x="22890" y="19396"/>
                  <a:pt x="22963" y="19378"/>
                </a:cubicBezTo>
                <a:cubicBezTo>
                  <a:pt x="23072" y="19360"/>
                  <a:pt x="23090" y="19233"/>
                  <a:pt x="22999" y="19179"/>
                </a:cubicBezTo>
                <a:cubicBezTo>
                  <a:pt x="22963" y="19161"/>
                  <a:pt x="22963" y="19106"/>
                  <a:pt x="22999" y="19088"/>
                </a:cubicBezTo>
                <a:lnTo>
                  <a:pt x="23126" y="18998"/>
                </a:lnTo>
                <a:cubicBezTo>
                  <a:pt x="23108" y="18962"/>
                  <a:pt x="23090" y="18907"/>
                  <a:pt x="23108" y="18871"/>
                </a:cubicBezTo>
                <a:cubicBezTo>
                  <a:pt x="23108" y="18835"/>
                  <a:pt x="23144" y="18817"/>
                  <a:pt x="23162" y="18835"/>
                </a:cubicBezTo>
                <a:cubicBezTo>
                  <a:pt x="23216" y="18835"/>
                  <a:pt x="23271" y="18853"/>
                  <a:pt x="23307" y="18889"/>
                </a:cubicBezTo>
                <a:cubicBezTo>
                  <a:pt x="23307" y="18708"/>
                  <a:pt x="23343" y="18509"/>
                  <a:pt x="23397" y="18346"/>
                </a:cubicBezTo>
                <a:cubicBezTo>
                  <a:pt x="23397" y="18328"/>
                  <a:pt x="23416" y="18310"/>
                  <a:pt x="23434" y="18310"/>
                </a:cubicBezTo>
                <a:lnTo>
                  <a:pt x="23434" y="18310"/>
                </a:lnTo>
                <a:cubicBezTo>
                  <a:pt x="23488" y="18237"/>
                  <a:pt x="23579" y="18201"/>
                  <a:pt x="23669" y="18201"/>
                </a:cubicBezTo>
                <a:cubicBezTo>
                  <a:pt x="23760" y="18201"/>
                  <a:pt x="23868" y="18237"/>
                  <a:pt x="23941" y="18310"/>
                </a:cubicBezTo>
                <a:cubicBezTo>
                  <a:pt x="23959" y="18346"/>
                  <a:pt x="23977" y="18400"/>
                  <a:pt x="23977" y="18454"/>
                </a:cubicBezTo>
                <a:cubicBezTo>
                  <a:pt x="23995" y="18473"/>
                  <a:pt x="24031" y="18509"/>
                  <a:pt x="24049" y="18545"/>
                </a:cubicBezTo>
                <a:cubicBezTo>
                  <a:pt x="24086" y="18599"/>
                  <a:pt x="24086" y="18690"/>
                  <a:pt x="24049" y="18762"/>
                </a:cubicBezTo>
                <a:cubicBezTo>
                  <a:pt x="24013" y="18835"/>
                  <a:pt x="23959" y="18889"/>
                  <a:pt x="23977" y="18980"/>
                </a:cubicBezTo>
                <a:cubicBezTo>
                  <a:pt x="24013" y="19052"/>
                  <a:pt x="24104" y="19052"/>
                  <a:pt x="24140" y="19125"/>
                </a:cubicBezTo>
                <a:cubicBezTo>
                  <a:pt x="24176" y="19197"/>
                  <a:pt x="24176" y="19306"/>
                  <a:pt x="24140" y="19378"/>
                </a:cubicBezTo>
                <a:cubicBezTo>
                  <a:pt x="24104" y="19469"/>
                  <a:pt x="24068" y="19541"/>
                  <a:pt x="24049" y="19632"/>
                </a:cubicBezTo>
                <a:cubicBezTo>
                  <a:pt x="24013" y="19686"/>
                  <a:pt x="24013" y="19740"/>
                  <a:pt x="24031" y="19795"/>
                </a:cubicBezTo>
                <a:cubicBezTo>
                  <a:pt x="24049" y="19849"/>
                  <a:pt x="24086" y="19903"/>
                  <a:pt x="24140" y="19921"/>
                </a:cubicBezTo>
                <a:cubicBezTo>
                  <a:pt x="24231" y="19939"/>
                  <a:pt x="24303" y="20012"/>
                  <a:pt x="24285" y="20102"/>
                </a:cubicBezTo>
                <a:cubicBezTo>
                  <a:pt x="24267" y="20175"/>
                  <a:pt x="24231" y="20247"/>
                  <a:pt x="24158" y="20284"/>
                </a:cubicBezTo>
                <a:lnTo>
                  <a:pt x="24068" y="20428"/>
                </a:lnTo>
                <a:cubicBezTo>
                  <a:pt x="24104" y="20410"/>
                  <a:pt x="24122" y="20392"/>
                  <a:pt x="24140" y="20392"/>
                </a:cubicBezTo>
                <a:cubicBezTo>
                  <a:pt x="24176" y="20356"/>
                  <a:pt x="24231" y="20356"/>
                  <a:pt x="24267" y="20356"/>
                </a:cubicBezTo>
                <a:cubicBezTo>
                  <a:pt x="24321" y="20374"/>
                  <a:pt x="24357" y="20410"/>
                  <a:pt x="24375" y="20465"/>
                </a:cubicBezTo>
                <a:cubicBezTo>
                  <a:pt x="24394" y="20501"/>
                  <a:pt x="24394" y="20555"/>
                  <a:pt x="24375" y="20610"/>
                </a:cubicBezTo>
                <a:lnTo>
                  <a:pt x="24466" y="20646"/>
                </a:lnTo>
                <a:lnTo>
                  <a:pt x="24520" y="20664"/>
                </a:lnTo>
                <a:cubicBezTo>
                  <a:pt x="24520" y="20591"/>
                  <a:pt x="24538" y="20519"/>
                  <a:pt x="24557" y="20447"/>
                </a:cubicBezTo>
                <a:lnTo>
                  <a:pt x="24557" y="20410"/>
                </a:lnTo>
                <a:cubicBezTo>
                  <a:pt x="24557" y="20356"/>
                  <a:pt x="24629" y="20356"/>
                  <a:pt x="24665" y="20392"/>
                </a:cubicBezTo>
                <a:cubicBezTo>
                  <a:pt x="24738" y="20465"/>
                  <a:pt x="24864" y="20483"/>
                  <a:pt x="24937" y="20410"/>
                </a:cubicBezTo>
                <a:cubicBezTo>
                  <a:pt x="24973" y="20374"/>
                  <a:pt x="25045" y="20410"/>
                  <a:pt x="25045" y="20465"/>
                </a:cubicBezTo>
                <a:cubicBezTo>
                  <a:pt x="25045" y="20465"/>
                  <a:pt x="25045" y="20483"/>
                  <a:pt x="25045" y="20501"/>
                </a:cubicBezTo>
                <a:cubicBezTo>
                  <a:pt x="25045" y="20573"/>
                  <a:pt x="25027" y="20664"/>
                  <a:pt x="25009" y="20736"/>
                </a:cubicBezTo>
                <a:cubicBezTo>
                  <a:pt x="25064" y="20772"/>
                  <a:pt x="25100" y="20827"/>
                  <a:pt x="25100" y="20899"/>
                </a:cubicBezTo>
                <a:cubicBezTo>
                  <a:pt x="25100" y="20954"/>
                  <a:pt x="25082" y="21008"/>
                  <a:pt x="25064" y="21062"/>
                </a:cubicBezTo>
                <a:lnTo>
                  <a:pt x="25064" y="21117"/>
                </a:lnTo>
                <a:cubicBezTo>
                  <a:pt x="25154" y="21044"/>
                  <a:pt x="25263" y="21026"/>
                  <a:pt x="25371" y="21044"/>
                </a:cubicBezTo>
                <a:cubicBezTo>
                  <a:pt x="25480" y="21098"/>
                  <a:pt x="25553" y="21225"/>
                  <a:pt x="25498" y="21352"/>
                </a:cubicBezTo>
                <a:lnTo>
                  <a:pt x="25498" y="21352"/>
                </a:lnTo>
                <a:cubicBezTo>
                  <a:pt x="25534" y="21406"/>
                  <a:pt x="25589" y="21424"/>
                  <a:pt x="25661" y="21424"/>
                </a:cubicBezTo>
                <a:cubicBezTo>
                  <a:pt x="25716" y="21424"/>
                  <a:pt x="25770" y="21370"/>
                  <a:pt x="25824" y="21388"/>
                </a:cubicBezTo>
                <a:cubicBezTo>
                  <a:pt x="25915" y="21388"/>
                  <a:pt x="25969" y="21461"/>
                  <a:pt x="25969" y="21551"/>
                </a:cubicBezTo>
                <a:cubicBezTo>
                  <a:pt x="25969" y="21606"/>
                  <a:pt x="25969" y="21678"/>
                  <a:pt x="25933" y="21732"/>
                </a:cubicBezTo>
                <a:lnTo>
                  <a:pt x="0" y="15358"/>
                </a:lnTo>
                <a:close/>
                <a:moveTo>
                  <a:pt x="19395" y="12696"/>
                </a:moveTo>
                <a:close/>
                <a:moveTo>
                  <a:pt x="21587" y="15068"/>
                </a:moveTo>
                <a:close/>
                <a:moveTo>
                  <a:pt x="19323" y="13239"/>
                </a:moveTo>
                <a:close/>
                <a:moveTo>
                  <a:pt x="19305" y="12605"/>
                </a:moveTo>
                <a:lnTo>
                  <a:pt x="19305" y="12605"/>
                </a:lnTo>
                <a:close/>
                <a:moveTo>
                  <a:pt x="15592" y="10034"/>
                </a:moveTo>
                <a:lnTo>
                  <a:pt x="15592" y="10034"/>
                </a:lnTo>
                <a:cubicBezTo>
                  <a:pt x="15592" y="10052"/>
                  <a:pt x="15610" y="10088"/>
                  <a:pt x="15647" y="10106"/>
                </a:cubicBezTo>
                <a:lnTo>
                  <a:pt x="15665" y="10124"/>
                </a:lnTo>
                <a:lnTo>
                  <a:pt x="15665" y="9852"/>
                </a:lnTo>
                <a:cubicBezTo>
                  <a:pt x="15647" y="9871"/>
                  <a:pt x="15629" y="9889"/>
                  <a:pt x="15629" y="9925"/>
                </a:cubicBezTo>
                <a:cubicBezTo>
                  <a:pt x="15610" y="9943"/>
                  <a:pt x="15574" y="9997"/>
                  <a:pt x="15574" y="10034"/>
                </a:cubicBezTo>
                <a:close/>
                <a:moveTo>
                  <a:pt x="14741" y="9345"/>
                </a:moveTo>
                <a:lnTo>
                  <a:pt x="14741" y="9345"/>
                </a:lnTo>
                <a:close/>
                <a:moveTo>
                  <a:pt x="12803" y="5198"/>
                </a:moveTo>
                <a:lnTo>
                  <a:pt x="12803" y="5198"/>
                </a:lnTo>
                <a:close/>
                <a:moveTo>
                  <a:pt x="12260" y="4148"/>
                </a:moveTo>
                <a:lnTo>
                  <a:pt x="12260" y="4148"/>
                </a:lnTo>
                <a:cubicBezTo>
                  <a:pt x="12260" y="4148"/>
                  <a:pt x="12242" y="4148"/>
                  <a:pt x="12260" y="4148"/>
                </a:cubicBezTo>
                <a:close/>
                <a:moveTo>
                  <a:pt x="761" y="4329"/>
                </a:moveTo>
                <a:close/>
                <a:moveTo>
                  <a:pt x="4419" y="1576"/>
                </a:moveTo>
                <a:close/>
                <a:moveTo>
                  <a:pt x="5379" y="888"/>
                </a:move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2" name="Google Shape;322;p16"/>
          <p:cNvSpPr/>
          <p:nvPr/>
        </p:nvSpPr>
        <p:spPr>
          <a:xfrm rot="-2235283">
            <a:off x="7811891" y="4702283"/>
            <a:ext cx="2331195" cy="1953999"/>
          </a:xfrm>
          <a:custGeom>
            <a:avLst/>
            <a:gdLst/>
            <a:ahLst/>
            <a:cxnLst/>
            <a:rect l="l" t="t" r="r" b="b"/>
            <a:pathLst>
              <a:path w="21044" h="17639" extrusionOk="0">
                <a:moveTo>
                  <a:pt x="20265" y="17639"/>
                </a:moveTo>
                <a:cubicBezTo>
                  <a:pt x="20482" y="17476"/>
                  <a:pt x="20681" y="17295"/>
                  <a:pt x="20898" y="17132"/>
                </a:cubicBezTo>
                <a:lnTo>
                  <a:pt x="20916" y="17132"/>
                </a:lnTo>
                <a:cubicBezTo>
                  <a:pt x="20989" y="17168"/>
                  <a:pt x="21043" y="17077"/>
                  <a:pt x="20971" y="17041"/>
                </a:cubicBezTo>
                <a:cubicBezTo>
                  <a:pt x="20971" y="17023"/>
                  <a:pt x="20953" y="17023"/>
                  <a:pt x="20953" y="17023"/>
                </a:cubicBezTo>
                <a:lnTo>
                  <a:pt x="20772" y="16896"/>
                </a:lnTo>
                <a:cubicBezTo>
                  <a:pt x="20717" y="16860"/>
                  <a:pt x="20645" y="16806"/>
                  <a:pt x="20591" y="16769"/>
                </a:cubicBezTo>
                <a:cubicBezTo>
                  <a:pt x="20482" y="16661"/>
                  <a:pt x="20373" y="16552"/>
                  <a:pt x="20301" y="16425"/>
                </a:cubicBezTo>
                <a:cubicBezTo>
                  <a:pt x="20246" y="16280"/>
                  <a:pt x="20210" y="16136"/>
                  <a:pt x="20210" y="15991"/>
                </a:cubicBezTo>
                <a:cubicBezTo>
                  <a:pt x="20210" y="15900"/>
                  <a:pt x="20210" y="15810"/>
                  <a:pt x="20192" y="15719"/>
                </a:cubicBezTo>
                <a:cubicBezTo>
                  <a:pt x="20192" y="15647"/>
                  <a:pt x="20120" y="15574"/>
                  <a:pt x="20047" y="15592"/>
                </a:cubicBezTo>
                <a:cubicBezTo>
                  <a:pt x="19957" y="15592"/>
                  <a:pt x="19884" y="15610"/>
                  <a:pt x="19794" y="15629"/>
                </a:cubicBezTo>
                <a:lnTo>
                  <a:pt x="19649" y="15665"/>
                </a:lnTo>
                <a:lnTo>
                  <a:pt x="19631" y="15665"/>
                </a:lnTo>
                <a:lnTo>
                  <a:pt x="19631" y="15393"/>
                </a:lnTo>
                <a:cubicBezTo>
                  <a:pt x="19631" y="15303"/>
                  <a:pt x="19594" y="15230"/>
                  <a:pt x="19522" y="15212"/>
                </a:cubicBezTo>
                <a:cubicBezTo>
                  <a:pt x="19468" y="15212"/>
                  <a:pt x="19432" y="15212"/>
                  <a:pt x="19395" y="15212"/>
                </a:cubicBezTo>
                <a:cubicBezTo>
                  <a:pt x="19377" y="15230"/>
                  <a:pt x="19359" y="15212"/>
                  <a:pt x="19359" y="15212"/>
                </a:cubicBezTo>
                <a:cubicBezTo>
                  <a:pt x="19323" y="15158"/>
                  <a:pt x="19305" y="15103"/>
                  <a:pt x="19323" y="15067"/>
                </a:cubicBezTo>
                <a:cubicBezTo>
                  <a:pt x="19359" y="14995"/>
                  <a:pt x="19395" y="14922"/>
                  <a:pt x="19413" y="14868"/>
                </a:cubicBezTo>
                <a:cubicBezTo>
                  <a:pt x="19450" y="14795"/>
                  <a:pt x="19450" y="14723"/>
                  <a:pt x="19432" y="14651"/>
                </a:cubicBezTo>
                <a:cubicBezTo>
                  <a:pt x="19395" y="14578"/>
                  <a:pt x="19323" y="14542"/>
                  <a:pt x="19250" y="14560"/>
                </a:cubicBezTo>
                <a:cubicBezTo>
                  <a:pt x="19178" y="14560"/>
                  <a:pt x="19142" y="14633"/>
                  <a:pt x="19087" y="14633"/>
                </a:cubicBezTo>
                <a:cubicBezTo>
                  <a:pt x="19033" y="14651"/>
                  <a:pt x="18961" y="14633"/>
                  <a:pt x="18924" y="14596"/>
                </a:cubicBezTo>
                <a:lnTo>
                  <a:pt x="18924" y="14596"/>
                </a:lnTo>
                <a:cubicBezTo>
                  <a:pt x="18924" y="14470"/>
                  <a:pt x="18834" y="14361"/>
                  <a:pt x="18707" y="14343"/>
                </a:cubicBezTo>
                <a:cubicBezTo>
                  <a:pt x="18598" y="14343"/>
                  <a:pt x="18508" y="14397"/>
                  <a:pt x="18435" y="14470"/>
                </a:cubicBezTo>
                <a:cubicBezTo>
                  <a:pt x="18435" y="14451"/>
                  <a:pt x="18435" y="14433"/>
                  <a:pt x="18435" y="14415"/>
                </a:cubicBezTo>
                <a:cubicBezTo>
                  <a:pt x="18454" y="14361"/>
                  <a:pt x="18454" y="14307"/>
                  <a:pt x="18435" y="14252"/>
                </a:cubicBezTo>
                <a:cubicBezTo>
                  <a:pt x="18417" y="14180"/>
                  <a:pt x="18363" y="14144"/>
                  <a:pt x="18309" y="14125"/>
                </a:cubicBezTo>
                <a:cubicBezTo>
                  <a:pt x="18309" y="14035"/>
                  <a:pt x="18309" y="13962"/>
                  <a:pt x="18291" y="13890"/>
                </a:cubicBezTo>
                <a:cubicBezTo>
                  <a:pt x="18291" y="13872"/>
                  <a:pt x="18291" y="13854"/>
                  <a:pt x="18291" y="13836"/>
                </a:cubicBezTo>
                <a:cubicBezTo>
                  <a:pt x="18272" y="13799"/>
                  <a:pt x="18200" y="13781"/>
                  <a:pt x="18182" y="13818"/>
                </a:cubicBezTo>
                <a:cubicBezTo>
                  <a:pt x="18110" y="13908"/>
                  <a:pt x="17983" y="13926"/>
                  <a:pt x="17910" y="13854"/>
                </a:cubicBezTo>
                <a:cubicBezTo>
                  <a:pt x="17856" y="13836"/>
                  <a:pt x="17802" y="13854"/>
                  <a:pt x="17802" y="13908"/>
                </a:cubicBezTo>
                <a:lnTo>
                  <a:pt x="17802" y="13962"/>
                </a:lnTo>
                <a:lnTo>
                  <a:pt x="17802" y="14162"/>
                </a:lnTo>
                <a:lnTo>
                  <a:pt x="17765" y="14162"/>
                </a:lnTo>
                <a:lnTo>
                  <a:pt x="17675" y="14144"/>
                </a:lnTo>
                <a:cubicBezTo>
                  <a:pt x="17675" y="14107"/>
                  <a:pt x="17657" y="14053"/>
                  <a:pt x="17639" y="14017"/>
                </a:cubicBezTo>
                <a:cubicBezTo>
                  <a:pt x="17602" y="13962"/>
                  <a:pt x="17548" y="13944"/>
                  <a:pt x="17494" y="13926"/>
                </a:cubicBezTo>
                <a:cubicBezTo>
                  <a:pt x="17458" y="13944"/>
                  <a:pt x="17403" y="13962"/>
                  <a:pt x="17385" y="13999"/>
                </a:cubicBezTo>
                <a:cubicBezTo>
                  <a:pt x="17385" y="13999"/>
                  <a:pt x="17349" y="14035"/>
                  <a:pt x="17313" y="14053"/>
                </a:cubicBezTo>
                <a:cubicBezTo>
                  <a:pt x="17331" y="13999"/>
                  <a:pt x="17367" y="13944"/>
                  <a:pt x="17385" y="13890"/>
                </a:cubicBezTo>
                <a:cubicBezTo>
                  <a:pt x="17421" y="13836"/>
                  <a:pt x="17458" y="13763"/>
                  <a:pt x="17458" y="13691"/>
                </a:cubicBezTo>
                <a:cubicBezTo>
                  <a:pt x="17458" y="13582"/>
                  <a:pt x="17367" y="13546"/>
                  <a:pt x="17276" y="13528"/>
                </a:cubicBezTo>
                <a:cubicBezTo>
                  <a:pt x="17204" y="13528"/>
                  <a:pt x="17150" y="13510"/>
                  <a:pt x="17132" y="13455"/>
                </a:cubicBezTo>
                <a:cubicBezTo>
                  <a:pt x="17095" y="13401"/>
                  <a:pt x="17095" y="13347"/>
                  <a:pt x="17095" y="13274"/>
                </a:cubicBezTo>
                <a:cubicBezTo>
                  <a:pt x="17095" y="13184"/>
                  <a:pt x="17132" y="13111"/>
                  <a:pt x="17132" y="13021"/>
                </a:cubicBezTo>
                <a:cubicBezTo>
                  <a:pt x="17150" y="12930"/>
                  <a:pt x="17132" y="12840"/>
                  <a:pt x="17077" y="12767"/>
                </a:cubicBezTo>
                <a:cubicBezTo>
                  <a:pt x="17023" y="12713"/>
                  <a:pt x="16932" y="12731"/>
                  <a:pt x="16896" y="12659"/>
                </a:cubicBezTo>
                <a:cubicBezTo>
                  <a:pt x="16842" y="12586"/>
                  <a:pt x="16896" y="12514"/>
                  <a:pt x="16896" y="12423"/>
                </a:cubicBezTo>
                <a:cubicBezTo>
                  <a:pt x="16932" y="12351"/>
                  <a:pt x="16914" y="12260"/>
                  <a:pt x="16860" y="12206"/>
                </a:cubicBezTo>
                <a:cubicBezTo>
                  <a:pt x="16842" y="12170"/>
                  <a:pt x="16806" y="12152"/>
                  <a:pt x="16769" y="12152"/>
                </a:cubicBezTo>
                <a:cubicBezTo>
                  <a:pt x="16769" y="12097"/>
                  <a:pt x="16733" y="12043"/>
                  <a:pt x="16697" y="12007"/>
                </a:cubicBezTo>
                <a:cubicBezTo>
                  <a:pt x="16606" y="11952"/>
                  <a:pt x="16516" y="11934"/>
                  <a:pt x="16425" y="11970"/>
                </a:cubicBezTo>
                <a:cubicBezTo>
                  <a:pt x="16335" y="11989"/>
                  <a:pt x="16226" y="12025"/>
                  <a:pt x="16208" y="12115"/>
                </a:cubicBezTo>
                <a:lnTo>
                  <a:pt x="16208" y="12115"/>
                </a:lnTo>
                <a:cubicBezTo>
                  <a:pt x="16190" y="12133"/>
                  <a:pt x="16190" y="12152"/>
                  <a:pt x="16190" y="12170"/>
                </a:cubicBezTo>
                <a:cubicBezTo>
                  <a:pt x="16172" y="12351"/>
                  <a:pt x="16172" y="12532"/>
                  <a:pt x="16226" y="12713"/>
                </a:cubicBezTo>
                <a:cubicBezTo>
                  <a:pt x="16172" y="12695"/>
                  <a:pt x="16136" y="12695"/>
                  <a:pt x="16081" y="12695"/>
                </a:cubicBezTo>
                <a:cubicBezTo>
                  <a:pt x="16045" y="12695"/>
                  <a:pt x="16027" y="12713"/>
                  <a:pt x="16027" y="12749"/>
                </a:cubicBezTo>
                <a:cubicBezTo>
                  <a:pt x="16027" y="12785"/>
                  <a:pt x="16045" y="12840"/>
                  <a:pt x="16081" y="12858"/>
                </a:cubicBezTo>
                <a:lnTo>
                  <a:pt x="15973" y="12985"/>
                </a:lnTo>
                <a:cubicBezTo>
                  <a:pt x="15936" y="13021"/>
                  <a:pt x="15954" y="13075"/>
                  <a:pt x="15991" y="13075"/>
                </a:cubicBezTo>
                <a:cubicBezTo>
                  <a:pt x="16099" y="13093"/>
                  <a:pt x="16117" y="13238"/>
                  <a:pt x="16009" y="13274"/>
                </a:cubicBezTo>
                <a:cubicBezTo>
                  <a:pt x="15936" y="13311"/>
                  <a:pt x="15864" y="13238"/>
                  <a:pt x="15900" y="13166"/>
                </a:cubicBezTo>
                <a:cubicBezTo>
                  <a:pt x="15900" y="13166"/>
                  <a:pt x="15918" y="13148"/>
                  <a:pt x="15918" y="13148"/>
                </a:cubicBezTo>
                <a:cubicBezTo>
                  <a:pt x="15936" y="13129"/>
                  <a:pt x="15936" y="13111"/>
                  <a:pt x="15918" y="13075"/>
                </a:cubicBezTo>
                <a:cubicBezTo>
                  <a:pt x="15900" y="13075"/>
                  <a:pt x="15864" y="13075"/>
                  <a:pt x="15846" y="13075"/>
                </a:cubicBezTo>
                <a:lnTo>
                  <a:pt x="15828" y="13093"/>
                </a:lnTo>
                <a:cubicBezTo>
                  <a:pt x="15810" y="13057"/>
                  <a:pt x="15810" y="13021"/>
                  <a:pt x="15828" y="12985"/>
                </a:cubicBezTo>
                <a:cubicBezTo>
                  <a:pt x="15846" y="12948"/>
                  <a:pt x="15828" y="12894"/>
                  <a:pt x="15791" y="12876"/>
                </a:cubicBezTo>
                <a:cubicBezTo>
                  <a:pt x="15773" y="12858"/>
                  <a:pt x="15737" y="12876"/>
                  <a:pt x="15719" y="12912"/>
                </a:cubicBezTo>
                <a:cubicBezTo>
                  <a:pt x="15701" y="12894"/>
                  <a:pt x="15683" y="12876"/>
                  <a:pt x="15683" y="12858"/>
                </a:cubicBezTo>
                <a:cubicBezTo>
                  <a:pt x="15665" y="12858"/>
                  <a:pt x="15629" y="12822"/>
                  <a:pt x="15592" y="12803"/>
                </a:cubicBezTo>
                <a:cubicBezTo>
                  <a:pt x="15556" y="12767"/>
                  <a:pt x="15520" y="12731"/>
                  <a:pt x="15484" y="12695"/>
                </a:cubicBezTo>
                <a:cubicBezTo>
                  <a:pt x="15574" y="12604"/>
                  <a:pt x="15610" y="12459"/>
                  <a:pt x="15538" y="12351"/>
                </a:cubicBezTo>
                <a:cubicBezTo>
                  <a:pt x="15502" y="12296"/>
                  <a:pt x="15447" y="12260"/>
                  <a:pt x="15375" y="12260"/>
                </a:cubicBezTo>
                <a:cubicBezTo>
                  <a:pt x="15339" y="12278"/>
                  <a:pt x="15303" y="12296"/>
                  <a:pt x="15284" y="12314"/>
                </a:cubicBezTo>
                <a:cubicBezTo>
                  <a:pt x="15303" y="12278"/>
                  <a:pt x="15303" y="12224"/>
                  <a:pt x="15284" y="12188"/>
                </a:cubicBezTo>
                <a:cubicBezTo>
                  <a:pt x="15248" y="12097"/>
                  <a:pt x="15176" y="12061"/>
                  <a:pt x="15121" y="11989"/>
                </a:cubicBezTo>
                <a:cubicBezTo>
                  <a:pt x="15103" y="11952"/>
                  <a:pt x="15067" y="11952"/>
                  <a:pt x="15031" y="11970"/>
                </a:cubicBezTo>
                <a:cubicBezTo>
                  <a:pt x="15013" y="11989"/>
                  <a:pt x="14995" y="12007"/>
                  <a:pt x="14958" y="11989"/>
                </a:cubicBezTo>
                <a:cubicBezTo>
                  <a:pt x="14977" y="11898"/>
                  <a:pt x="14958" y="11807"/>
                  <a:pt x="14922" y="11735"/>
                </a:cubicBezTo>
                <a:cubicBezTo>
                  <a:pt x="14904" y="11717"/>
                  <a:pt x="14886" y="11717"/>
                  <a:pt x="14868" y="11717"/>
                </a:cubicBezTo>
                <a:cubicBezTo>
                  <a:pt x="14777" y="11735"/>
                  <a:pt x="14687" y="11735"/>
                  <a:pt x="14596" y="11717"/>
                </a:cubicBezTo>
                <a:cubicBezTo>
                  <a:pt x="14632" y="11626"/>
                  <a:pt x="14596" y="11536"/>
                  <a:pt x="14524" y="11481"/>
                </a:cubicBezTo>
                <a:cubicBezTo>
                  <a:pt x="14451" y="11427"/>
                  <a:pt x="14361" y="11445"/>
                  <a:pt x="14307" y="11500"/>
                </a:cubicBezTo>
                <a:cubicBezTo>
                  <a:pt x="14270" y="11463"/>
                  <a:pt x="14216" y="11445"/>
                  <a:pt x="14162" y="11481"/>
                </a:cubicBezTo>
                <a:cubicBezTo>
                  <a:pt x="14125" y="11500"/>
                  <a:pt x="14071" y="11518"/>
                  <a:pt x="14035" y="11554"/>
                </a:cubicBezTo>
                <a:cubicBezTo>
                  <a:pt x="14017" y="11572"/>
                  <a:pt x="13999" y="11572"/>
                  <a:pt x="13981" y="11572"/>
                </a:cubicBezTo>
                <a:cubicBezTo>
                  <a:pt x="13999" y="11536"/>
                  <a:pt x="13999" y="11481"/>
                  <a:pt x="14035" y="11445"/>
                </a:cubicBezTo>
                <a:cubicBezTo>
                  <a:pt x="14125" y="11282"/>
                  <a:pt x="14307" y="11137"/>
                  <a:pt x="14288" y="10938"/>
                </a:cubicBezTo>
                <a:cubicBezTo>
                  <a:pt x="14288" y="10902"/>
                  <a:pt x="14252" y="10884"/>
                  <a:pt x="14216" y="10884"/>
                </a:cubicBezTo>
                <a:cubicBezTo>
                  <a:pt x="14144" y="10902"/>
                  <a:pt x="14017" y="10920"/>
                  <a:pt x="13962" y="10848"/>
                </a:cubicBezTo>
                <a:cubicBezTo>
                  <a:pt x="13944" y="10811"/>
                  <a:pt x="13962" y="10757"/>
                  <a:pt x="13962" y="10721"/>
                </a:cubicBezTo>
                <a:cubicBezTo>
                  <a:pt x="13962" y="10685"/>
                  <a:pt x="13944" y="10630"/>
                  <a:pt x="13908" y="10612"/>
                </a:cubicBezTo>
                <a:cubicBezTo>
                  <a:pt x="13890" y="10576"/>
                  <a:pt x="13872" y="10540"/>
                  <a:pt x="13890" y="10504"/>
                </a:cubicBezTo>
                <a:cubicBezTo>
                  <a:pt x="13908" y="10467"/>
                  <a:pt x="13944" y="10431"/>
                  <a:pt x="13962" y="10395"/>
                </a:cubicBezTo>
                <a:cubicBezTo>
                  <a:pt x="14035" y="10341"/>
                  <a:pt x="14071" y="10232"/>
                  <a:pt x="14035" y="10141"/>
                </a:cubicBezTo>
                <a:cubicBezTo>
                  <a:pt x="14035" y="10123"/>
                  <a:pt x="14017" y="10123"/>
                  <a:pt x="13999" y="10123"/>
                </a:cubicBezTo>
                <a:cubicBezTo>
                  <a:pt x="13926" y="10123"/>
                  <a:pt x="13872" y="10123"/>
                  <a:pt x="13818" y="10087"/>
                </a:cubicBezTo>
                <a:cubicBezTo>
                  <a:pt x="13799" y="10069"/>
                  <a:pt x="13781" y="10033"/>
                  <a:pt x="13781" y="10015"/>
                </a:cubicBezTo>
                <a:cubicBezTo>
                  <a:pt x="13799" y="9978"/>
                  <a:pt x="13872" y="9960"/>
                  <a:pt x="13890" y="9960"/>
                </a:cubicBezTo>
                <a:cubicBezTo>
                  <a:pt x="13944" y="9924"/>
                  <a:pt x="13981" y="9888"/>
                  <a:pt x="13999" y="9833"/>
                </a:cubicBezTo>
                <a:cubicBezTo>
                  <a:pt x="13999" y="9797"/>
                  <a:pt x="13999" y="9761"/>
                  <a:pt x="13981" y="9743"/>
                </a:cubicBezTo>
                <a:cubicBezTo>
                  <a:pt x="13962" y="9725"/>
                  <a:pt x="13944" y="9707"/>
                  <a:pt x="13926" y="9689"/>
                </a:cubicBezTo>
                <a:cubicBezTo>
                  <a:pt x="13926" y="9689"/>
                  <a:pt x="13926" y="9689"/>
                  <a:pt x="13926" y="9671"/>
                </a:cubicBezTo>
                <a:cubicBezTo>
                  <a:pt x="13926" y="9652"/>
                  <a:pt x="13926" y="9634"/>
                  <a:pt x="13944" y="9616"/>
                </a:cubicBezTo>
                <a:cubicBezTo>
                  <a:pt x="13962" y="9544"/>
                  <a:pt x="13999" y="9435"/>
                  <a:pt x="13890" y="9381"/>
                </a:cubicBezTo>
                <a:cubicBezTo>
                  <a:pt x="13854" y="9345"/>
                  <a:pt x="13799" y="9345"/>
                  <a:pt x="13745" y="9363"/>
                </a:cubicBezTo>
                <a:cubicBezTo>
                  <a:pt x="13745" y="9326"/>
                  <a:pt x="13727" y="9290"/>
                  <a:pt x="13691" y="9272"/>
                </a:cubicBezTo>
                <a:cubicBezTo>
                  <a:pt x="13673" y="9236"/>
                  <a:pt x="13655" y="9200"/>
                  <a:pt x="13655" y="9163"/>
                </a:cubicBezTo>
                <a:cubicBezTo>
                  <a:pt x="13691" y="9127"/>
                  <a:pt x="13709" y="9091"/>
                  <a:pt x="13745" y="9055"/>
                </a:cubicBezTo>
                <a:cubicBezTo>
                  <a:pt x="13799" y="8982"/>
                  <a:pt x="13818" y="8892"/>
                  <a:pt x="13781" y="8801"/>
                </a:cubicBezTo>
                <a:cubicBezTo>
                  <a:pt x="13763" y="8729"/>
                  <a:pt x="13709" y="8693"/>
                  <a:pt x="13655" y="8656"/>
                </a:cubicBezTo>
                <a:cubicBezTo>
                  <a:pt x="13600" y="8602"/>
                  <a:pt x="13546" y="8584"/>
                  <a:pt x="13492" y="8548"/>
                </a:cubicBezTo>
                <a:cubicBezTo>
                  <a:pt x="13437" y="8493"/>
                  <a:pt x="13419" y="8421"/>
                  <a:pt x="13437" y="8367"/>
                </a:cubicBezTo>
                <a:cubicBezTo>
                  <a:pt x="13473" y="8276"/>
                  <a:pt x="13473" y="8167"/>
                  <a:pt x="13455" y="8077"/>
                </a:cubicBezTo>
                <a:cubicBezTo>
                  <a:pt x="13437" y="8041"/>
                  <a:pt x="13419" y="8004"/>
                  <a:pt x="13383" y="7968"/>
                </a:cubicBezTo>
                <a:cubicBezTo>
                  <a:pt x="13347" y="7950"/>
                  <a:pt x="13292" y="7950"/>
                  <a:pt x="13274" y="7914"/>
                </a:cubicBezTo>
                <a:cubicBezTo>
                  <a:pt x="13238" y="7841"/>
                  <a:pt x="13274" y="7751"/>
                  <a:pt x="13310" y="7678"/>
                </a:cubicBezTo>
                <a:cubicBezTo>
                  <a:pt x="13329" y="7588"/>
                  <a:pt x="13310" y="7497"/>
                  <a:pt x="13274" y="7407"/>
                </a:cubicBezTo>
                <a:cubicBezTo>
                  <a:pt x="13184" y="7244"/>
                  <a:pt x="12985" y="7190"/>
                  <a:pt x="12822" y="7298"/>
                </a:cubicBezTo>
                <a:cubicBezTo>
                  <a:pt x="12749" y="7334"/>
                  <a:pt x="12713" y="7425"/>
                  <a:pt x="12713" y="7497"/>
                </a:cubicBezTo>
                <a:cubicBezTo>
                  <a:pt x="12695" y="7552"/>
                  <a:pt x="12713" y="7606"/>
                  <a:pt x="12749" y="7660"/>
                </a:cubicBezTo>
                <a:cubicBezTo>
                  <a:pt x="12749" y="7678"/>
                  <a:pt x="12767" y="7697"/>
                  <a:pt x="12785" y="7715"/>
                </a:cubicBezTo>
                <a:lnTo>
                  <a:pt x="12785" y="7733"/>
                </a:lnTo>
                <a:lnTo>
                  <a:pt x="12785" y="7733"/>
                </a:lnTo>
                <a:lnTo>
                  <a:pt x="12785" y="7733"/>
                </a:lnTo>
                <a:lnTo>
                  <a:pt x="12785" y="7733"/>
                </a:lnTo>
                <a:lnTo>
                  <a:pt x="12785" y="7733"/>
                </a:lnTo>
                <a:lnTo>
                  <a:pt x="12785" y="7733"/>
                </a:lnTo>
                <a:lnTo>
                  <a:pt x="12785" y="7733"/>
                </a:lnTo>
                <a:lnTo>
                  <a:pt x="12785" y="7733"/>
                </a:lnTo>
                <a:cubicBezTo>
                  <a:pt x="12767" y="7751"/>
                  <a:pt x="12749" y="7751"/>
                  <a:pt x="12749" y="7769"/>
                </a:cubicBezTo>
                <a:cubicBezTo>
                  <a:pt x="12713" y="7787"/>
                  <a:pt x="12695" y="7805"/>
                  <a:pt x="12677" y="7823"/>
                </a:cubicBezTo>
                <a:cubicBezTo>
                  <a:pt x="12604" y="7896"/>
                  <a:pt x="12586" y="7968"/>
                  <a:pt x="12604" y="8059"/>
                </a:cubicBezTo>
                <a:cubicBezTo>
                  <a:pt x="12604" y="8095"/>
                  <a:pt x="12604" y="8131"/>
                  <a:pt x="12604" y="8167"/>
                </a:cubicBezTo>
                <a:cubicBezTo>
                  <a:pt x="12586" y="8186"/>
                  <a:pt x="12550" y="8204"/>
                  <a:pt x="12532" y="8222"/>
                </a:cubicBezTo>
                <a:cubicBezTo>
                  <a:pt x="12459" y="8240"/>
                  <a:pt x="12387" y="8276"/>
                  <a:pt x="12333" y="8330"/>
                </a:cubicBezTo>
                <a:cubicBezTo>
                  <a:pt x="12278" y="8367"/>
                  <a:pt x="12242" y="8421"/>
                  <a:pt x="12206" y="8493"/>
                </a:cubicBezTo>
                <a:cubicBezTo>
                  <a:pt x="12188" y="8511"/>
                  <a:pt x="12170" y="8530"/>
                  <a:pt x="12151" y="8548"/>
                </a:cubicBezTo>
                <a:lnTo>
                  <a:pt x="12133" y="8566"/>
                </a:lnTo>
                <a:lnTo>
                  <a:pt x="12097" y="8566"/>
                </a:lnTo>
                <a:cubicBezTo>
                  <a:pt x="12061" y="8566"/>
                  <a:pt x="12007" y="8620"/>
                  <a:pt x="12043" y="8674"/>
                </a:cubicBezTo>
                <a:cubicBezTo>
                  <a:pt x="12079" y="8711"/>
                  <a:pt x="12115" y="8747"/>
                  <a:pt x="12097" y="8801"/>
                </a:cubicBezTo>
                <a:cubicBezTo>
                  <a:pt x="12079" y="8837"/>
                  <a:pt x="12061" y="8837"/>
                  <a:pt x="12061" y="8856"/>
                </a:cubicBezTo>
                <a:cubicBezTo>
                  <a:pt x="12043" y="8892"/>
                  <a:pt x="12043" y="8910"/>
                  <a:pt x="12025" y="8946"/>
                </a:cubicBezTo>
                <a:cubicBezTo>
                  <a:pt x="12025" y="9037"/>
                  <a:pt x="12025" y="9127"/>
                  <a:pt x="11988" y="9200"/>
                </a:cubicBezTo>
                <a:cubicBezTo>
                  <a:pt x="11988" y="9218"/>
                  <a:pt x="11970" y="9218"/>
                  <a:pt x="11970" y="9236"/>
                </a:cubicBezTo>
                <a:lnTo>
                  <a:pt x="11952" y="9236"/>
                </a:lnTo>
                <a:lnTo>
                  <a:pt x="11934" y="9236"/>
                </a:lnTo>
                <a:lnTo>
                  <a:pt x="11916" y="9236"/>
                </a:lnTo>
                <a:lnTo>
                  <a:pt x="11898" y="9236"/>
                </a:lnTo>
                <a:lnTo>
                  <a:pt x="11880" y="9236"/>
                </a:lnTo>
                <a:cubicBezTo>
                  <a:pt x="11789" y="9182"/>
                  <a:pt x="11699" y="9073"/>
                  <a:pt x="11590" y="9073"/>
                </a:cubicBezTo>
                <a:lnTo>
                  <a:pt x="11572" y="9073"/>
                </a:lnTo>
                <a:cubicBezTo>
                  <a:pt x="11554" y="9073"/>
                  <a:pt x="11536" y="9073"/>
                  <a:pt x="11518" y="9073"/>
                </a:cubicBezTo>
                <a:lnTo>
                  <a:pt x="11391" y="9037"/>
                </a:lnTo>
                <a:lnTo>
                  <a:pt x="11246" y="9019"/>
                </a:lnTo>
                <a:cubicBezTo>
                  <a:pt x="11318" y="8946"/>
                  <a:pt x="11337" y="8856"/>
                  <a:pt x="11337" y="8747"/>
                </a:cubicBezTo>
                <a:cubicBezTo>
                  <a:pt x="11337" y="8656"/>
                  <a:pt x="11282" y="8584"/>
                  <a:pt x="11210" y="8548"/>
                </a:cubicBezTo>
                <a:cubicBezTo>
                  <a:pt x="11210" y="8511"/>
                  <a:pt x="11228" y="8493"/>
                  <a:pt x="11228" y="8457"/>
                </a:cubicBezTo>
                <a:cubicBezTo>
                  <a:pt x="11228" y="8385"/>
                  <a:pt x="11210" y="8330"/>
                  <a:pt x="11192" y="8258"/>
                </a:cubicBezTo>
                <a:cubicBezTo>
                  <a:pt x="11192" y="8204"/>
                  <a:pt x="11174" y="8149"/>
                  <a:pt x="11137" y="8095"/>
                </a:cubicBezTo>
                <a:cubicBezTo>
                  <a:pt x="11119" y="8077"/>
                  <a:pt x="11101" y="8041"/>
                  <a:pt x="11065" y="8023"/>
                </a:cubicBezTo>
                <a:cubicBezTo>
                  <a:pt x="11029" y="8023"/>
                  <a:pt x="10992" y="8023"/>
                  <a:pt x="10956" y="8023"/>
                </a:cubicBezTo>
                <a:cubicBezTo>
                  <a:pt x="10938" y="8041"/>
                  <a:pt x="10902" y="8023"/>
                  <a:pt x="10884" y="7986"/>
                </a:cubicBezTo>
                <a:cubicBezTo>
                  <a:pt x="10866" y="7950"/>
                  <a:pt x="10884" y="7932"/>
                  <a:pt x="10920" y="7896"/>
                </a:cubicBezTo>
                <a:cubicBezTo>
                  <a:pt x="10956" y="7860"/>
                  <a:pt x="11011" y="7823"/>
                  <a:pt x="11047" y="7787"/>
                </a:cubicBezTo>
                <a:cubicBezTo>
                  <a:pt x="11083" y="7751"/>
                  <a:pt x="11101" y="7697"/>
                  <a:pt x="11101" y="7624"/>
                </a:cubicBezTo>
                <a:cubicBezTo>
                  <a:pt x="11083" y="7570"/>
                  <a:pt x="11047" y="7534"/>
                  <a:pt x="10992" y="7515"/>
                </a:cubicBezTo>
                <a:cubicBezTo>
                  <a:pt x="10956" y="7515"/>
                  <a:pt x="10938" y="7515"/>
                  <a:pt x="10902" y="7515"/>
                </a:cubicBezTo>
                <a:lnTo>
                  <a:pt x="10884" y="7534"/>
                </a:lnTo>
                <a:cubicBezTo>
                  <a:pt x="10866" y="7534"/>
                  <a:pt x="10866" y="7515"/>
                  <a:pt x="10866" y="7515"/>
                </a:cubicBezTo>
                <a:cubicBezTo>
                  <a:pt x="10848" y="7497"/>
                  <a:pt x="10848" y="7479"/>
                  <a:pt x="10848" y="7461"/>
                </a:cubicBezTo>
                <a:cubicBezTo>
                  <a:pt x="10829" y="7407"/>
                  <a:pt x="10829" y="7371"/>
                  <a:pt x="10848" y="7334"/>
                </a:cubicBezTo>
                <a:cubicBezTo>
                  <a:pt x="10884" y="7244"/>
                  <a:pt x="10974" y="7190"/>
                  <a:pt x="11047" y="7135"/>
                </a:cubicBezTo>
                <a:cubicBezTo>
                  <a:pt x="11137" y="7081"/>
                  <a:pt x="11174" y="6972"/>
                  <a:pt x="11155" y="6882"/>
                </a:cubicBezTo>
                <a:cubicBezTo>
                  <a:pt x="11137" y="6791"/>
                  <a:pt x="11047" y="6737"/>
                  <a:pt x="10974" y="6682"/>
                </a:cubicBezTo>
                <a:cubicBezTo>
                  <a:pt x="10938" y="6682"/>
                  <a:pt x="10920" y="6664"/>
                  <a:pt x="10920" y="6628"/>
                </a:cubicBezTo>
                <a:cubicBezTo>
                  <a:pt x="10920" y="6592"/>
                  <a:pt x="10938" y="6556"/>
                  <a:pt x="10956" y="6519"/>
                </a:cubicBezTo>
                <a:cubicBezTo>
                  <a:pt x="10992" y="6447"/>
                  <a:pt x="10974" y="6356"/>
                  <a:pt x="10902" y="6302"/>
                </a:cubicBezTo>
                <a:cubicBezTo>
                  <a:pt x="10829" y="6266"/>
                  <a:pt x="10757" y="6248"/>
                  <a:pt x="10667" y="6284"/>
                </a:cubicBezTo>
                <a:cubicBezTo>
                  <a:pt x="10630" y="6284"/>
                  <a:pt x="10576" y="6302"/>
                  <a:pt x="10522" y="6320"/>
                </a:cubicBezTo>
                <a:cubicBezTo>
                  <a:pt x="10467" y="6338"/>
                  <a:pt x="10431" y="6356"/>
                  <a:pt x="10377" y="6375"/>
                </a:cubicBezTo>
                <a:cubicBezTo>
                  <a:pt x="10341" y="6411"/>
                  <a:pt x="10322" y="6447"/>
                  <a:pt x="10341" y="6501"/>
                </a:cubicBezTo>
                <a:cubicBezTo>
                  <a:pt x="10341" y="6519"/>
                  <a:pt x="10341" y="6556"/>
                  <a:pt x="10322" y="6574"/>
                </a:cubicBezTo>
                <a:cubicBezTo>
                  <a:pt x="10304" y="6592"/>
                  <a:pt x="10268" y="6610"/>
                  <a:pt x="10232" y="6610"/>
                </a:cubicBezTo>
                <a:cubicBezTo>
                  <a:pt x="10214" y="6592"/>
                  <a:pt x="10196" y="6592"/>
                  <a:pt x="10178" y="6592"/>
                </a:cubicBezTo>
                <a:lnTo>
                  <a:pt x="10178" y="6592"/>
                </a:lnTo>
                <a:cubicBezTo>
                  <a:pt x="10159" y="6592"/>
                  <a:pt x="10141" y="6592"/>
                  <a:pt x="10141" y="6592"/>
                </a:cubicBezTo>
                <a:lnTo>
                  <a:pt x="10141" y="6592"/>
                </a:lnTo>
                <a:cubicBezTo>
                  <a:pt x="10123" y="6556"/>
                  <a:pt x="10123" y="6519"/>
                  <a:pt x="10123" y="6483"/>
                </a:cubicBezTo>
                <a:cubicBezTo>
                  <a:pt x="10141" y="6411"/>
                  <a:pt x="10105" y="6338"/>
                  <a:pt x="10051" y="6284"/>
                </a:cubicBezTo>
                <a:cubicBezTo>
                  <a:pt x="10015" y="6266"/>
                  <a:pt x="9978" y="6266"/>
                  <a:pt x="9942" y="6266"/>
                </a:cubicBezTo>
                <a:lnTo>
                  <a:pt x="9942" y="6266"/>
                </a:lnTo>
                <a:cubicBezTo>
                  <a:pt x="9942" y="6248"/>
                  <a:pt x="9942" y="6248"/>
                  <a:pt x="9942" y="6248"/>
                </a:cubicBezTo>
                <a:cubicBezTo>
                  <a:pt x="9942" y="6248"/>
                  <a:pt x="9942" y="6230"/>
                  <a:pt x="9942" y="6212"/>
                </a:cubicBezTo>
                <a:cubicBezTo>
                  <a:pt x="9960" y="6157"/>
                  <a:pt x="9996" y="6103"/>
                  <a:pt x="10015" y="6049"/>
                </a:cubicBezTo>
                <a:cubicBezTo>
                  <a:pt x="10033" y="5994"/>
                  <a:pt x="10015" y="5922"/>
                  <a:pt x="9960" y="5886"/>
                </a:cubicBezTo>
                <a:cubicBezTo>
                  <a:pt x="9924" y="5849"/>
                  <a:pt x="9888" y="5849"/>
                  <a:pt x="9852" y="5849"/>
                </a:cubicBezTo>
                <a:lnTo>
                  <a:pt x="9833" y="5849"/>
                </a:lnTo>
                <a:lnTo>
                  <a:pt x="9833" y="5849"/>
                </a:lnTo>
                <a:lnTo>
                  <a:pt x="9833" y="5849"/>
                </a:lnTo>
                <a:cubicBezTo>
                  <a:pt x="9815" y="5813"/>
                  <a:pt x="9797" y="5759"/>
                  <a:pt x="9779" y="5723"/>
                </a:cubicBezTo>
                <a:cubicBezTo>
                  <a:pt x="9743" y="5668"/>
                  <a:pt x="9689" y="5632"/>
                  <a:pt x="9616" y="5632"/>
                </a:cubicBezTo>
                <a:cubicBezTo>
                  <a:pt x="9580" y="5632"/>
                  <a:pt x="9544" y="5650"/>
                  <a:pt x="9526" y="5632"/>
                </a:cubicBezTo>
                <a:cubicBezTo>
                  <a:pt x="9507" y="5632"/>
                  <a:pt x="9489" y="5614"/>
                  <a:pt x="9471" y="5596"/>
                </a:cubicBezTo>
                <a:cubicBezTo>
                  <a:pt x="9453" y="5560"/>
                  <a:pt x="9435" y="5487"/>
                  <a:pt x="9435" y="5433"/>
                </a:cubicBezTo>
                <a:cubicBezTo>
                  <a:pt x="9453" y="5288"/>
                  <a:pt x="9381" y="5161"/>
                  <a:pt x="9272" y="5089"/>
                </a:cubicBezTo>
                <a:cubicBezTo>
                  <a:pt x="9163" y="5034"/>
                  <a:pt x="9037" y="5053"/>
                  <a:pt x="8946" y="5125"/>
                </a:cubicBezTo>
                <a:cubicBezTo>
                  <a:pt x="8928" y="5143"/>
                  <a:pt x="8892" y="5179"/>
                  <a:pt x="8892" y="5197"/>
                </a:cubicBezTo>
                <a:cubicBezTo>
                  <a:pt x="8874" y="5234"/>
                  <a:pt x="8856" y="5252"/>
                  <a:pt x="8837" y="5270"/>
                </a:cubicBezTo>
                <a:cubicBezTo>
                  <a:pt x="8801" y="5288"/>
                  <a:pt x="8783" y="5306"/>
                  <a:pt x="8747" y="5324"/>
                </a:cubicBezTo>
                <a:cubicBezTo>
                  <a:pt x="8729" y="5360"/>
                  <a:pt x="8711" y="5379"/>
                  <a:pt x="8711" y="5415"/>
                </a:cubicBezTo>
                <a:lnTo>
                  <a:pt x="8711" y="5596"/>
                </a:lnTo>
                <a:cubicBezTo>
                  <a:pt x="8711" y="5614"/>
                  <a:pt x="8693" y="5650"/>
                  <a:pt x="8674" y="5668"/>
                </a:cubicBezTo>
                <a:cubicBezTo>
                  <a:pt x="8656" y="5686"/>
                  <a:pt x="8638" y="5741"/>
                  <a:pt x="8656" y="5777"/>
                </a:cubicBezTo>
                <a:cubicBezTo>
                  <a:pt x="8656" y="5795"/>
                  <a:pt x="8674" y="5831"/>
                  <a:pt x="8693" y="5868"/>
                </a:cubicBezTo>
                <a:cubicBezTo>
                  <a:pt x="8693" y="5886"/>
                  <a:pt x="8693" y="5904"/>
                  <a:pt x="8693" y="5922"/>
                </a:cubicBezTo>
                <a:cubicBezTo>
                  <a:pt x="8656" y="5958"/>
                  <a:pt x="8602" y="5976"/>
                  <a:pt x="8566" y="5994"/>
                </a:cubicBezTo>
                <a:cubicBezTo>
                  <a:pt x="8530" y="5994"/>
                  <a:pt x="8511" y="6030"/>
                  <a:pt x="8530" y="6067"/>
                </a:cubicBezTo>
                <a:cubicBezTo>
                  <a:pt x="8584" y="6139"/>
                  <a:pt x="8620" y="6230"/>
                  <a:pt x="8638" y="6338"/>
                </a:cubicBezTo>
                <a:cubicBezTo>
                  <a:pt x="8638" y="6356"/>
                  <a:pt x="8638" y="6393"/>
                  <a:pt x="8602" y="6393"/>
                </a:cubicBezTo>
                <a:cubicBezTo>
                  <a:pt x="8566" y="6393"/>
                  <a:pt x="8530" y="6411"/>
                  <a:pt x="8493" y="6429"/>
                </a:cubicBezTo>
                <a:cubicBezTo>
                  <a:pt x="8439" y="6465"/>
                  <a:pt x="8385" y="6538"/>
                  <a:pt x="8367" y="6610"/>
                </a:cubicBezTo>
                <a:cubicBezTo>
                  <a:pt x="8330" y="6646"/>
                  <a:pt x="8294" y="6682"/>
                  <a:pt x="8258" y="6701"/>
                </a:cubicBezTo>
                <a:cubicBezTo>
                  <a:pt x="8240" y="6664"/>
                  <a:pt x="8222" y="6610"/>
                  <a:pt x="8204" y="6574"/>
                </a:cubicBezTo>
                <a:cubicBezTo>
                  <a:pt x="8240" y="6465"/>
                  <a:pt x="8240" y="6356"/>
                  <a:pt x="8222" y="6230"/>
                </a:cubicBezTo>
                <a:cubicBezTo>
                  <a:pt x="8204" y="6212"/>
                  <a:pt x="8167" y="6175"/>
                  <a:pt x="8131" y="6193"/>
                </a:cubicBezTo>
                <a:cubicBezTo>
                  <a:pt x="8077" y="6212"/>
                  <a:pt x="8004" y="6212"/>
                  <a:pt x="7950" y="6193"/>
                </a:cubicBezTo>
                <a:cubicBezTo>
                  <a:pt x="7914" y="6175"/>
                  <a:pt x="7878" y="6139"/>
                  <a:pt x="7896" y="6103"/>
                </a:cubicBezTo>
                <a:cubicBezTo>
                  <a:pt x="7896" y="6067"/>
                  <a:pt x="7914" y="6049"/>
                  <a:pt x="7932" y="6030"/>
                </a:cubicBezTo>
                <a:cubicBezTo>
                  <a:pt x="7932" y="6012"/>
                  <a:pt x="7950" y="5976"/>
                  <a:pt x="7950" y="5958"/>
                </a:cubicBezTo>
                <a:cubicBezTo>
                  <a:pt x="7950" y="5904"/>
                  <a:pt x="7932" y="5868"/>
                  <a:pt x="7896" y="5831"/>
                </a:cubicBezTo>
                <a:cubicBezTo>
                  <a:pt x="7860" y="5777"/>
                  <a:pt x="7769" y="5759"/>
                  <a:pt x="7733" y="5705"/>
                </a:cubicBezTo>
                <a:cubicBezTo>
                  <a:pt x="7697" y="5632"/>
                  <a:pt x="7715" y="5596"/>
                  <a:pt x="7697" y="5560"/>
                </a:cubicBezTo>
                <a:cubicBezTo>
                  <a:pt x="7697" y="5505"/>
                  <a:pt x="7660" y="5469"/>
                  <a:pt x="7606" y="5433"/>
                </a:cubicBezTo>
                <a:cubicBezTo>
                  <a:pt x="7552" y="5397"/>
                  <a:pt x="7479" y="5397"/>
                  <a:pt x="7425" y="5415"/>
                </a:cubicBezTo>
                <a:cubicBezTo>
                  <a:pt x="7425" y="5360"/>
                  <a:pt x="7389" y="5306"/>
                  <a:pt x="7352" y="5270"/>
                </a:cubicBezTo>
                <a:cubicBezTo>
                  <a:pt x="7280" y="5216"/>
                  <a:pt x="7171" y="5179"/>
                  <a:pt x="7081" y="5179"/>
                </a:cubicBezTo>
                <a:cubicBezTo>
                  <a:pt x="7045" y="5179"/>
                  <a:pt x="7008" y="5216"/>
                  <a:pt x="7026" y="5252"/>
                </a:cubicBezTo>
                <a:lnTo>
                  <a:pt x="7026" y="5252"/>
                </a:lnTo>
                <a:cubicBezTo>
                  <a:pt x="7008" y="5270"/>
                  <a:pt x="7008" y="5270"/>
                  <a:pt x="7008" y="5270"/>
                </a:cubicBezTo>
                <a:lnTo>
                  <a:pt x="6972" y="5306"/>
                </a:lnTo>
                <a:cubicBezTo>
                  <a:pt x="6936" y="5342"/>
                  <a:pt x="6900" y="5360"/>
                  <a:pt x="6864" y="5397"/>
                </a:cubicBezTo>
                <a:lnTo>
                  <a:pt x="6646" y="5578"/>
                </a:lnTo>
                <a:cubicBezTo>
                  <a:pt x="6646" y="5578"/>
                  <a:pt x="6646" y="5596"/>
                  <a:pt x="6646" y="5614"/>
                </a:cubicBezTo>
                <a:lnTo>
                  <a:pt x="6592" y="5560"/>
                </a:lnTo>
                <a:cubicBezTo>
                  <a:pt x="6574" y="5542"/>
                  <a:pt x="6574" y="5523"/>
                  <a:pt x="6556" y="5505"/>
                </a:cubicBezTo>
                <a:cubicBezTo>
                  <a:pt x="6574" y="5487"/>
                  <a:pt x="6574" y="5469"/>
                  <a:pt x="6592" y="5451"/>
                </a:cubicBezTo>
                <a:cubicBezTo>
                  <a:pt x="6628" y="5415"/>
                  <a:pt x="6646" y="5360"/>
                  <a:pt x="6646" y="5306"/>
                </a:cubicBezTo>
                <a:cubicBezTo>
                  <a:pt x="6646" y="5288"/>
                  <a:pt x="6628" y="5252"/>
                  <a:pt x="6610" y="5234"/>
                </a:cubicBezTo>
                <a:cubicBezTo>
                  <a:pt x="6592" y="5216"/>
                  <a:pt x="6574" y="5197"/>
                  <a:pt x="6538" y="5197"/>
                </a:cubicBezTo>
                <a:cubicBezTo>
                  <a:pt x="6519" y="5179"/>
                  <a:pt x="6501" y="5161"/>
                  <a:pt x="6501" y="5143"/>
                </a:cubicBezTo>
                <a:cubicBezTo>
                  <a:pt x="6501" y="5125"/>
                  <a:pt x="6501" y="5125"/>
                  <a:pt x="6501" y="5107"/>
                </a:cubicBezTo>
                <a:cubicBezTo>
                  <a:pt x="6501" y="5053"/>
                  <a:pt x="6447" y="5016"/>
                  <a:pt x="6393" y="5053"/>
                </a:cubicBezTo>
                <a:lnTo>
                  <a:pt x="6375" y="5071"/>
                </a:lnTo>
                <a:cubicBezTo>
                  <a:pt x="6338" y="5107"/>
                  <a:pt x="6284" y="5125"/>
                  <a:pt x="6230" y="5125"/>
                </a:cubicBezTo>
                <a:cubicBezTo>
                  <a:pt x="6193" y="5143"/>
                  <a:pt x="6175" y="5143"/>
                  <a:pt x="6175" y="5179"/>
                </a:cubicBezTo>
                <a:cubicBezTo>
                  <a:pt x="6139" y="5360"/>
                  <a:pt x="6049" y="5542"/>
                  <a:pt x="5922" y="5686"/>
                </a:cubicBezTo>
                <a:cubicBezTo>
                  <a:pt x="5867" y="5723"/>
                  <a:pt x="5813" y="5759"/>
                  <a:pt x="5759" y="5741"/>
                </a:cubicBezTo>
                <a:cubicBezTo>
                  <a:pt x="5686" y="5705"/>
                  <a:pt x="5759" y="5614"/>
                  <a:pt x="5777" y="5560"/>
                </a:cubicBezTo>
                <a:cubicBezTo>
                  <a:pt x="5795" y="5487"/>
                  <a:pt x="5777" y="5415"/>
                  <a:pt x="5723" y="5379"/>
                </a:cubicBezTo>
                <a:cubicBezTo>
                  <a:pt x="5686" y="5360"/>
                  <a:pt x="5632" y="5360"/>
                  <a:pt x="5596" y="5379"/>
                </a:cubicBezTo>
                <a:lnTo>
                  <a:pt x="5578" y="5379"/>
                </a:lnTo>
                <a:cubicBezTo>
                  <a:pt x="5560" y="5379"/>
                  <a:pt x="5523" y="5342"/>
                  <a:pt x="5523" y="5324"/>
                </a:cubicBezTo>
                <a:lnTo>
                  <a:pt x="5397" y="5216"/>
                </a:lnTo>
                <a:cubicBezTo>
                  <a:pt x="5379" y="5197"/>
                  <a:pt x="5342" y="5161"/>
                  <a:pt x="5306" y="5143"/>
                </a:cubicBezTo>
                <a:cubicBezTo>
                  <a:pt x="5270" y="5071"/>
                  <a:pt x="5306" y="5016"/>
                  <a:pt x="5342" y="4962"/>
                </a:cubicBezTo>
                <a:cubicBezTo>
                  <a:pt x="5379" y="4890"/>
                  <a:pt x="5379" y="4799"/>
                  <a:pt x="5342" y="4745"/>
                </a:cubicBezTo>
                <a:cubicBezTo>
                  <a:pt x="5306" y="4709"/>
                  <a:pt x="5270" y="4672"/>
                  <a:pt x="5216" y="4654"/>
                </a:cubicBezTo>
                <a:cubicBezTo>
                  <a:pt x="5234" y="4618"/>
                  <a:pt x="5216" y="4582"/>
                  <a:pt x="5197" y="4546"/>
                </a:cubicBezTo>
                <a:cubicBezTo>
                  <a:pt x="5179" y="4473"/>
                  <a:pt x="5107" y="4437"/>
                  <a:pt x="5053" y="4401"/>
                </a:cubicBezTo>
                <a:cubicBezTo>
                  <a:pt x="4962" y="4346"/>
                  <a:pt x="4817" y="4274"/>
                  <a:pt x="4799" y="4165"/>
                </a:cubicBezTo>
                <a:cubicBezTo>
                  <a:pt x="4781" y="4057"/>
                  <a:pt x="4799" y="3930"/>
                  <a:pt x="4781" y="3821"/>
                </a:cubicBezTo>
                <a:cubicBezTo>
                  <a:pt x="4781" y="3712"/>
                  <a:pt x="4654" y="3640"/>
                  <a:pt x="4564" y="3586"/>
                </a:cubicBezTo>
                <a:cubicBezTo>
                  <a:pt x="4491" y="3549"/>
                  <a:pt x="4455" y="3477"/>
                  <a:pt x="4455" y="3405"/>
                </a:cubicBezTo>
                <a:cubicBezTo>
                  <a:pt x="4455" y="3387"/>
                  <a:pt x="4455" y="3368"/>
                  <a:pt x="4455" y="3368"/>
                </a:cubicBezTo>
                <a:cubicBezTo>
                  <a:pt x="4455" y="3350"/>
                  <a:pt x="4455" y="3350"/>
                  <a:pt x="4473" y="3350"/>
                </a:cubicBezTo>
                <a:cubicBezTo>
                  <a:pt x="4491" y="3332"/>
                  <a:pt x="4473" y="3278"/>
                  <a:pt x="4437" y="3296"/>
                </a:cubicBezTo>
                <a:lnTo>
                  <a:pt x="4437" y="3296"/>
                </a:lnTo>
                <a:cubicBezTo>
                  <a:pt x="4419" y="3260"/>
                  <a:pt x="4401" y="3205"/>
                  <a:pt x="4383" y="3151"/>
                </a:cubicBezTo>
                <a:cubicBezTo>
                  <a:pt x="4364" y="3079"/>
                  <a:pt x="4328" y="3024"/>
                  <a:pt x="4310" y="2952"/>
                </a:cubicBezTo>
                <a:cubicBezTo>
                  <a:pt x="4310" y="2807"/>
                  <a:pt x="4274" y="2680"/>
                  <a:pt x="4201" y="2572"/>
                </a:cubicBezTo>
                <a:cubicBezTo>
                  <a:pt x="4165" y="2535"/>
                  <a:pt x="4129" y="2499"/>
                  <a:pt x="4093" y="2463"/>
                </a:cubicBezTo>
                <a:cubicBezTo>
                  <a:pt x="4038" y="2445"/>
                  <a:pt x="3984" y="2427"/>
                  <a:pt x="3930" y="2427"/>
                </a:cubicBezTo>
                <a:cubicBezTo>
                  <a:pt x="3912" y="2427"/>
                  <a:pt x="3857" y="2427"/>
                  <a:pt x="3839" y="2409"/>
                </a:cubicBezTo>
                <a:cubicBezTo>
                  <a:pt x="3821" y="2390"/>
                  <a:pt x="3839" y="2354"/>
                  <a:pt x="3839" y="2336"/>
                </a:cubicBezTo>
                <a:cubicBezTo>
                  <a:pt x="3875" y="2246"/>
                  <a:pt x="3930" y="2155"/>
                  <a:pt x="3875" y="2083"/>
                </a:cubicBezTo>
                <a:cubicBezTo>
                  <a:pt x="3857" y="2028"/>
                  <a:pt x="3803" y="2010"/>
                  <a:pt x="3821" y="1956"/>
                </a:cubicBezTo>
                <a:cubicBezTo>
                  <a:pt x="3839" y="1902"/>
                  <a:pt x="3839" y="1847"/>
                  <a:pt x="3839" y="1793"/>
                </a:cubicBezTo>
                <a:cubicBezTo>
                  <a:pt x="3821" y="1684"/>
                  <a:pt x="3749" y="1612"/>
                  <a:pt x="3640" y="1594"/>
                </a:cubicBezTo>
                <a:cubicBezTo>
                  <a:pt x="3531" y="1594"/>
                  <a:pt x="3459" y="1666"/>
                  <a:pt x="3441" y="1775"/>
                </a:cubicBezTo>
                <a:cubicBezTo>
                  <a:pt x="3441" y="1829"/>
                  <a:pt x="3459" y="1865"/>
                  <a:pt x="3495" y="1920"/>
                </a:cubicBezTo>
                <a:cubicBezTo>
                  <a:pt x="3495" y="1938"/>
                  <a:pt x="3549" y="1974"/>
                  <a:pt x="3531" y="1992"/>
                </a:cubicBezTo>
                <a:cubicBezTo>
                  <a:pt x="3513" y="2028"/>
                  <a:pt x="3459" y="2028"/>
                  <a:pt x="3441" y="2028"/>
                </a:cubicBezTo>
                <a:cubicBezTo>
                  <a:pt x="3386" y="2046"/>
                  <a:pt x="3350" y="2065"/>
                  <a:pt x="3332" y="2101"/>
                </a:cubicBezTo>
                <a:cubicBezTo>
                  <a:pt x="3314" y="2119"/>
                  <a:pt x="3314" y="2137"/>
                  <a:pt x="3332" y="2155"/>
                </a:cubicBezTo>
                <a:cubicBezTo>
                  <a:pt x="3423" y="2264"/>
                  <a:pt x="3459" y="2409"/>
                  <a:pt x="3459" y="2553"/>
                </a:cubicBezTo>
                <a:cubicBezTo>
                  <a:pt x="3423" y="2535"/>
                  <a:pt x="3386" y="2535"/>
                  <a:pt x="3332" y="2517"/>
                </a:cubicBezTo>
                <a:cubicBezTo>
                  <a:pt x="3296" y="2517"/>
                  <a:pt x="3260" y="2517"/>
                  <a:pt x="3223" y="2517"/>
                </a:cubicBezTo>
                <a:cubicBezTo>
                  <a:pt x="3205" y="2517"/>
                  <a:pt x="3169" y="2535"/>
                  <a:pt x="3151" y="2517"/>
                </a:cubicBezTo>
                <a:cubicBezTo>
                  <a:pt x="3133" y="2517"/>
                  <a:pt x="3151" y="2463"/>
                  <a:pt x="3151" y="2445"/>
                </a:cubicBezTo>
                <a:cubicBezTo>
                  <a:pt x="3169" y="2409"/>
                  <a:pt x="3169" y="2372"/>
                  <a:pt x="3151" y="2354"/>
                </a:cubicBezTo>
                <a:cubicBezTo>
                  <a:pt x="3151" y="2282"/>
                  <a:pt x="3097" y="2228"/>
                  <a:pt x="3024" y="2228"/>
                </a:cubicBezTo>
                <a:cubicBezTo>
                  <a:pt x="3006" y="2228"/>
                  <a:pt x="2988" y="2246"/>
                  <a:pt x="2970" y="2264"/>
                </a:cubicBezTo>
                <a:cubicBezTo>
                  <a:pt x="2952" y="2318"/>
                  <a:pt x="2898" y="2336"/>
                  <a:pt x="2843" y="2318"/>
                </a:cubicBezTo>
                <a:cubicBezTo>
                  <a:pt x="2825" y="2318"/>
                  <a:pt x="2807" y="2282"/>
                  <a:pt x="2807" y="2264"/>
                </a:cubicBezTo>
                <a:cubicBezTo>
                  <a:pt x="2825" y="2246"/>
                  <a:pt x="2861" y="2228"/>
                  <a:pt x="2879" y="2228"/>
                </a:cubicBezTo>
                <a:cubicBezTo>
                  <a:pt x="2952" y="2191"/>
                  <a:pt x="3024" y="2137"/>
                  <a:pt x="3006" y="2046"/>
                </a:cubicBezTo>
                <a:cubicBezTo>
                  <a:pt x="2988" y="1992"/>
                  <a:pt x="2934" y="1938"/>
                  <a:pt x="2879" y="1920"/>
                </a:cubicBezTo>
                <a:cubicBezTo>
                  <a:pt x="2879" y="1902"/>
                  <a:pt x="2879" y="1902"/>
                  <a:pt x="2879" y="1883"/>
                </a:cubicBezTo>
                <a:cubicBezTo>
                  <a:pt x="2879" y="1829"/>
                  <a:pt x="2843" y="1775"/>
                  <a:pt x="2789" y="1757"/>
                </a:cubicBezTo>
                <a:cubicBezTo>
                  <a:pt x="2771" y="1720"/>
                  <a:pt x="2735" y="1702"/>
                  <a:pt x="2753" y="1666"/>
                </a:cubicBezTo>
                <a:cubicBezTo>
                  <a:pt x="2771" y="1612"/>
                  <a:pt x="2789" y="1576"/>
                  <a:pt x="2807" y="1539"/>
                </a:cubicBezTo>
                <a:cubicBezTo>
                  <a:pt x="2807" y="1485"/>
                  <a:pt x="2789" y="1431"/>
                  <a:pt x="2771" y="1413"/>
                </a:cubicBezTo>
                <a:cubicBezTo>
                  <a:pt x="2735" y="1376"/>
                  <a:pt x="2698" y="1358"/>
                  <a:pt x="2662" y="1340"/>
                </a:cubicBezTo>
                <a:cubicBezTo>
                  <a:pt x="2626" y="1322"/>
                  <a:pt x="2626" y="1286"/>
                  <a:pt x="2626" y="1231"/>
                </a:cubicBezTo>
                <a:cubicBezTo>
                  <a:pt x="2608" y="1195"/>
                  <a:pt x="2590" y="1141"/>
                  <a:pt x="2553" y="1123"/>
                </a:cubicBezTo>
                <a:cubicBezTo>
                  <a:pt x="2499" y="1087"/>
                  <a:pt x="2445" y="1068"/>
                  <a:pt x="2390" y="1087"/>
                </a:cubicBezTo>
                <a:lnTo>
                  <a:pt x="2390" y="978"/>
                </a:lnTo>
                <a:cubicBezTo>
                  <a:pt x="2390" y="887"/>
                  <a:pt x="2264" y="887"/>
                  <a:pt x="2264" y="978"/>
                </a:cubicBezTo>
                <a:lnTo>
                  <a:pt x="2083" y="1014"/>
                </a:lnTo>
                <a:lnTo>
                  <a:pt x="1992" y="1032"/>
                </a:lnTo>
                <a:lnTo>
                  <a:pt x="1992" y="1032"/>
                </a:lnTo>
                <a:cubicBezTo>
                  <a:pt x="2028" y="1014"/>
                  <a:pt x="2046" y="978"/>
                  <a:pt x="2064" y="942"/>
                </a:cubicBezTo>
                <a:cubicBezTo>
                  <a:pt x="2064" y="887"/>
                  <a:pt x="2064" y="851"/>
                  <a:pt x="2064" y="815"/>
                </a:cubicBezTo>
                <a:cubicBezTo>
                  <a:pt x="2046" y="761"/>
                  <a:pt x="2028" y="724"/>
                  <a:pt x="2010" y="688"/>
                </a:cubicBezTo>
                <a:cubicBezTo>
                  <a:pt x="1956" y="670"/>
                  <a:pt x="1901" y="688"/>
                  <a:pt x="1847" y="724"/>
                </a:cubicBezTo>
                <a:lnTo>
                  <a:pt x="1739" y="779"/>
                </a:lnTo>
                <a:cubicBezTo>
                  <a:pt x="1739" y="724"/>
                  <a:pt x="1720" y="688"/>
                  <a:pt x="1702" y="634"/>
                </a:cubicBezTo>
                <a:cubicBezTo>
                  <a:pt x="1720" y="616"/>
                  <a:pt x="1720" y="580"/>
                  <a:pt x="1702" y="561"/>
                </a:cubicBezTo>
                <a:cubicBezTo>
                  <a:pt x="1684" y="543"/>
                  <a:pt x="1666" y="507"/>
                  <a:pt x="1630" y="489"/>
                </a:cubicBezTo>
                <a:cubicBezTo>
                  <a:pt x="1576" y="398"/>
                  <a:pt x="1539" y="308"/>
                  <a:pt x="1521" y="199"/>
                </a:cubicBezTo>
                <a:cubicBezTo>
                  <a:pt x="1503" y="181"/>
                  <a:pt x="1467" y="163"/>
                  <a:pt x="1449" y="163"/>
                </a:cubicBezTo>
                <a:lnTo>
                  <a:pt x="1394" y="199"/>
                </a:lnTo>
                <a:lnTo>
                  <a:pt x="1376" y="54"/>
                </a:lnTo>
                <a:cubicBezTo>
                  <a:pt x="1358" y="18"/>
                  <a:pt x="1340" y="0"/>
                  <a:pt x="1322" y="0"/>
                </a:cubicBezTo>
                <a:cubicBezTo>
                  <a:pt x="1250" y="0"/>
                  <a:pt x="1195" y="54"/>
                  <a:pt x="1177" y="127"/>
                </a:cubicBezTo>
                <a:cubicBezTo>
                  <a:pt x="1159" y="181"/>
                  <a:pt x="1141" y="235"/>
                  <a:pt x="1123" y="272"/>
                </a:cubicBezTo>
                <a:cubicBezTo>
                  <a:pt x="1087" y="308"/>
                  <a:pt x="1032" y="308"/>
                  <a:pt x="996" y="308"/>
                </a:cubicBezTo>
                <a:cubicBezTo>
                  <a:pt x="960" y="326"/>
                  <a:pt x="924" y="344"/>
                  <a:pt x="905" y="380"/>
                </a:cubicBezTo>
                <a:cubicBezTo>
                  <a:pt x="851" y="453"/>
                  <a:pt x="833" y="525"/>
                  <a:pt x="869" y="616"/>
                </a:cubicBezTo>
                <a:cubicBezTo>
                  <a:pt x="869" y="670"/>
                  <a:pt x="905" y="724"/>
                  <a:pt x="942" y="761"/>
                </a:cubicBezTo>
                <a:lnTo>
                  <a:pt x="761" y="761"/>
                </a:lnTo>
                <a:cubicBezTo>
                  <a:pt x="742" y="761"/>
                  <a:pt x="724" y="779"/>
                  <a:pt x="706" y="797"/>
                </a:cubicBezTo>
                <a:lnTo>
                  <a:pt x="634" y="1231"/>
                </a:lnTo>
                <a:cubicBezTo>
                  <a:pt x="543" y="1213"/>
                  <a:pt x="453" y="1213"/>
                  <a:pt x="380" y="1231"/>
                </a:cubicBezTo>
                <a:cubicBezTo>
                  <a:pt x="344" y="1231"/>
                  <a:pt x="326" y="1268"/>
                  <a:pt x="344" y="1304"/>
                </a:cubicBezTo>
                <a:lnTo>
                  <a:pt x="398" y="1394"/>
                </a:lnTo>
                <a:cubicBezTo>
                  <a:pt x="290" y="1449"/>
                  <a:pt x="235" y="1576"/>
                  <a:pt x="290" y="1702"/>
                </a:cubicBezTo>
                <a:cubicBezTo>
                  <a:pt x="308" y="1720"/>
                  <a:pt x="308" y="1739"/>
                  <a:pt x="326" y="1739"/>
                </a:cubicBezTo>
                <a:cubicBezTo>
                  <a:pt x="326" y="1739"/>
                  <a:pt x="344" y="1775"/>
                  <a:pt x="344" y="1793"/>
                </a:cubicBezTo>
                <a:cubicBezTo>
                  <a:pt x="344" y="1793"/>
                  <a:pt x="308" y="1829"/>
                  <a:pt x="308" y="1829"/>
                </a:cubicBezTo>
                <a:cubicBezTo>
                  <a:pt x="290" y="1847"/>
                  <a:pt x="272" y="1865"/>
                  <a:pt x="272" y="1902"/>
                </a:cubicBezTo>
                <a:cubicBezTo>
                  <a:pt x="235" y="1938"/>
                  <a:pt x="217" y="1992"/>
                  <a:pt x="199" y="2046"/>
                </a:cubicBezTo>
                <a:cubicBezTo>
                  <a:pt x="145" y="2028"/>
                  <a:pt x="72" y="2065"/>
                  <a:pt x="54" y="2137"/>
                </a:cubicBezTo>
                <a:cubicBezTo>
                  <a:pt x="18" y="2209"/>
                  <a:pt x="18" y="2300"/>
                  <a:pt x="36" y="2372"/>
                </a:cubicBezTo>
                <a:cubicBezTo>
                  <a:pt x="36" y="2427"/>
                  <a:pt x="54" y="2463"/>
                  <a:pt x="72" y="2499"/>
                </a:cubicBezTo>
                <a:cubicBezTo>
                  <a:pt x="72" y="2499"/>
                  <a:pt x="91" y="2517"/>
                  <a:pt x="91" y="2535"/>
                </a:cubicBezTo>
                <a:lnTo>
                  <a:pt x="91" y="2535"/>
                </a:lnTo>
                <a:cubicBezTo>
                  <a:pt x="54" y="2517"/>
                  <a:pt x="18" y="2553"/>
                  <a:pt x="18" y="2590"/>
                </a:cubicBezTo>
                <a:lnTo>
                  <a:pt x="18" y="2626"/>
                </a:lnTo>
                <a:cubicBezTo>
                  <a:pt x="18" y="2662"/>
                  <a:pt x="36" y="2698"/>
                  <a:pt x="36" y="2735"/>
                </a:cubicBezTo>
                <a:lnTo>
                  <a:pt x="0" y="2753"/>
                </a:lnTo>
                <a:lnTo>
                  <a:pt x="0" y="17639"/>
                </a:lnTo>
                <a:close/>
                <a:moveTo>
                  <a:pt x="10920" y="7660"/>
                </a:moveTo>
                <a:close/>
                <a:moveTo>
                  <a:pt x="20065" y="15737"/>
                </a:moveTo>
                <a:cubicBezTo>
                  <a:pt x="20065" y="15737"/>
                  <a:pt x="20065" y="15719"/>
                  <a:pt x="20065" y="15737"/>
                </a:cubicBezTo>
                <a:close/>
                <a:moveTo>
                  <a:pt x="13618" y="9435"/>
                </a:moveTo>
                <a:close/>
                <a:moveTo>
                  <a:pt x="10974" y="8186"/>
                </a:moveTo>
                <a:close/>
                <a:moveTo>
                  <a:pt x="10811" y="7588"/>
                </a:moveTo>
                <a:close/>
                <a:moveTo>
                  <a:pt x="6574" y="5976"/>
                </a:moveTo>
                <a:cubicBezTo>
                  <a:pt x="6574" y="5940"/>
                  <a:pt x="6574" y="5886"/>
                  <a:pt x="6592" y="5849"/>
                </a:cubicBezTo>
                <a:cubicBezTo>
                  <a:pt x="6610" y="5813"/>
                  <a:pt x="6610" y="5795"/>
                  <a:pt x="6610" y="5777"/>
                </a:cubicBezTo>
                <a:cubicBezTo>
                  <a:pt x="6628" y="5868"/>
                  <a:pt x="6646" y="5958"/>
                  <a:pt x="6664" y="6049"/>
                </a:cubicBezTo>
                <a:lnTo>
                  <a:pt x="6646" y="6030"/>
                </a:lnTo>
                <a:cubicBezTo>
                  <a:pt x="6628" y="6012"/>
                  <a:pt x="6592" y="5994"/>
                  <a:pt x="6574" y="5976"/>
                </a:cubicBezTo>
                <a:close/>
                <a:moveTo>
                  <a:pt x="5614" y="5505"/>
                </a:moveTo>
                <a:close/>
                <a:moveTo>
                  <a:pt x="2716" y="1938"/>
                </a:moveTo>
                <a:close/>
                <a:moveTo>
                  <a:pt x="1938" y="1032"/>
                </a:move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23" name="Google Shape;323;p16"/>
          <p:cNvGrpSpPr/>
          <p:nvPr/>
        </p:nvGrpSpPr>
        <p:grpSpPr>
          <a:xfrm>
            <a:off x="-1177641" y="3088809"/>
            <a:ext cx="4652236" cy="3491232"/>
            <a:chOff x="-1545755" y="2356907"/>
            <a:chExt cx="3858855" cy="2895846"/>
          </a:xfrm>
        </p:grpSpPr>
        <p:sp>
          <p:nvSpPr>
            <p:cNvPr id="324" name="Google Shape;324;p16"/>
            <p:cNvSpPr/>
            <p:nvPr/>
          </p:nvSpPr>
          <p:spPr>
            <a:xfrm flipH="1">
              <a:off x="-522308" y="2356907"/>
              <a:ext cx="1446545" cy="1508572"/>
            </a:xfrm>
            <a:custGeom>
              <a:avLst/>
              <a:gdLst/>
              <a:ahLst/>
              <a:cxnLst/>
              <a:rect l="l" t="t" r="r" b="b"/>
              <a:pathLst>
                <a:path w="19450" h="20284" extrusionOk="0">
                  <a:moveTo>
                    <a:pt x="17476" y="4637"/>
                  </a:moveTo>
                  <a:lnTo>
                    <a:pt x="17476" y="5361"/>
                  </a:lnTo>
                  <a:lnTo>
                    <a:pt x="17114" y="5361"/>
                  </a:lnTo>
                  <a:lnTo>
                    <a:pt x="17114" y="4637"/>
                  </a:lnTo>
                  <a:close/>
                  <a:moveTo>
                    <a:pt x="18146" y="4637"/>
                  </a:moveTo>
                  <a:lnTo>
                    <a:pt x="18146" y="5361"/>
                  </a:lnTo>
                  <a:lnTo>
                    <a:pt x="17784" y="5361"/>
                  </a:lnTo>
                  <a:lnTo>
                    <a:pt x="17784" y="4637"/>
                  </a:lnTo>
                  <a:close/>
                  <a:moveTo>
                    <a:pt x="18834" y="4637"/>
                  </a:moveTo>
                  <a:lnTo>
                    <a:pt x="18834" y="5361"/>
                  </a:lnTo>
                  <a:lnTo>
                    <a:pt x="18454" y="5361"/>
                  </a:lnTo>
                  <a:lnTo>
                    <a:pt x="18454" y="4637"/>
                  </a:lnTo>
                  <a:close/>
                  <a:moveTo>
                    <a:pt x="7751" y="7987"/>
                  </a:moveTo>
                  <a:lnTo>
                    <a:pt x="7751" y="8693"/>
                  </a:lnTo>
                  <a:lnTo>
                    <a:pt x="7389" y="8693"/>
                  </a:lnTo>
                  <a:lnTo>
                    <a:pt x="7389" y="7987"/>
                  </a:lnTo>
                  <a:close/>
                  <a:moveTo>
                    <a:pt x="8729" y="7969"/>
                  </a:moveTo>
                  <a:lnTo>
                    <a:pt x="8729" y="8693"/>
                  </a:lnTo>
                  <a:lnTo>
                    <a:pt x="8367" y="8693"/>
                  </a:lnTo>
                  <a:lnTo>
                    <a:pt x="8367" y="7969"/>
                  </a:lnTo>
                  <a:close/>
                  <a:moveTo>
                    <a:pt x="6900" y="9454"/>
                  </a:moveTo>
                  <a:lnTo>
                    <a:pt x="6900" y="10812"/>
                  </a:lnTo>
                  <a:lnTo>
                    <a:pt x="6447" y="10812"/>
                  </a:lnTo>
                  <a:lnTo>
                    <a:pt x="6447" y="9454"/>
                  </a:lnTo>
                  <a:close/>
                  <a:moveTo>
                    <a:pt x="8294" y="9454"/>
                  </a:moveTo>
                  <a:lnTo>
                    <a:pt x="8294" y="10812"/>
                  </a:lnTo>
                  <a:lnTo>
                    <a:pt x="7842" y="10812"/>
                  </a:lnTo>
                  <a:lnTo>
                    <a:pt x="7842" y="9454"/>
                  </a:lnTo>
                  <a:close/>
                  <a:moveTo>
                    <a:pt x="9689" y="9454"/>
                  </a:moveTo>
                  <a:lnTo>
                    <a:pt x="9689" y="10812"/>
                  </a:lnTo>
                  <a:lnTo>
                    <a:pt x="9236" y="10812"/>
                  </a:lnTo>
                  <a:lnTo>
                    <a:pt x="9236" y="9454"/>
                  </a:lnTo>
                  <a:close/>
                  <a:moveTo>
                    <a:pt x="1123" y="9291"/>
                  </a:moveTo>
                  <a:lnTo>
                    <a:pt x="1123" y="11409"/>
                  </a:lnTo>
                  <a:lnTo>
                    <a:pt x="888" y="11409"/>
                  </a:lnTo>
                  <a:lnTo>
                    <a:pt x="888" y="9291"/>
                  </a:lnTo>
                  <a:close/>
                  <a:moveTo>
                    <a:pt x="2536" y="9291"/>
                  </a:moveTo>
                  <a:lnTo>
                    <a:pt x="2536" y="11409"/>
                  </a:lnTo>
                  <a:lnTo>
                    <a:pt x="1992" y="11409"/>
                  </a:lnTo>
                  <a:lnTo>
                    <a:pt x="1992" y="9291"/>
                  </a:lnTo>
                  <a:close/>
                  <a:moveTo>
                    <a:pt x="3640" y="9291"/>
                  </a:moveTo>
                  <a:lnTo>
                    <a:pt x="3640" y="11409"/>
                  </a:lnTo>
                  <a:lnTo>
                    <a:pt x="3405" y="11409"/>
                  </a:lnTo>
                  <a:lnTo>
                    <a:pt x="3405" y="9291"/>
                  </a:lnTo>
                  <a:close/>
                  <a:moveTo>
                    <a:pt x="17974" y="11133"/>
                  </a:moveTo>
                  <a:cubicBezTo>
                    <a:pt x="18169" y="11133"/>
                    <a:pt x="18363" y="11256"/>
                    <a:pt x="18381" y="11500"/>
                  </a:cubicBezTo>
                  <a:lnTo>
                    <a:pt x="18381" y="12442"/>
                  </a:lnTo>
                  <a:lnTo>
                    <a:pt x="17566" y="12442"/>
                  </a:lnTo>
                  <a:lnTo>
                    <a:pt x="17566" y="11500"/>
                  </a:lnTo>
                  <a:cubicBezTo>
                    <a:pt x="17585" y="11256"/>
                    <a:pt x="17779" y="11133"/>
                    <a:pt x="17974" y="11133"/>
                  </a:cubicBezTo>
                  <a:close/>
                  <a:moveTo>
                    <a:pt x="1503" y="12356"/>
                  </a:moveTo>
                  <a:cubicBezTo>
                    <a:pt x="1702" y="12356"/>
                    <a:pt x="1902" y="12487"/>
                    <a:pt x="1920" y="12750"/>
                  </a:cubicBezTo>
                  <a:lnTo>
                    <a:pt x="1920" y="14072"/>
                  </a:lnTo>
                  <a:lnTo>
                    <a:pt x="1087" y="14072"/>
                  </a:lnTo>
                  <a:lnTo>
                    <a:pt x="1087" y="12750"/>
                  </a:lnTo>
                  <a:cubicBezTo>
                    <a:pt x="1105" y="12487"/>
                    <a:pt x="1304" y="12356"/>
                    <a:pt x="1503" y="12356"/>
                  </a:cubicBezTo>
                  <a:close/>
                  <a:moveTo>
                    <a:pt x="3079" y="12329"/>
                  </a:moveTo>
                  <a:cubicBezTo>
                    <a:pt x="3287" y="12329"/>
                    <a:pt x="3495" y="12469"/>
                    <a:pt x="3495" y="12750"/>
                  </a:cubicBezTo>
                  <a:lnTo>
                    <a:pt x="3513" y="14072"/>
                  </a:lnTo>
                  <a:lnTo>
                    <a:pt x="2662" y="14072"/>
                  </a:lnTo>
                  <a:lnTo>
                    <a:pt x="2662" y="12750"/>
                  </a:lnTo>
                  <a:cubicBezTo>
                    <a:pt x="2662" y="12469"/>
                    <a:pt x="2871" y="12329"/>
                    <a:pt x="3079" y="12329"/>
                  </a:cubicBezTo>
                  <a:close/>
                  <a:moveTo>
                    <a:pt x="18" y="12351"/>
                  </a:moveTo>
                  <a:cubicBezTo>
                    <a:pt x="199" y="12387"/>
                    <a:pt x="344" y="12550"/>
                    <a:pt x="344" y="12750"/>
                  </a:cubicBezTo>
                  <a:lnTo>
                    <a:pt x="344" y="14090"/>
                  </a:lnTo>
                  <a:lnTo>
                    <a:pt x="18" y="14090"/>
                  </a:lnTo>
                  <a:lnTo>
                    <a:pt x="18" y="12351"/>
                  </a:lnTo>
                  <a:close/>
                  <a:moveTo>
                    <a:pt x="7624" y="16208"/>
                  </a:moveTo>
                  <a:lnTo>
                    <a:pt x="7624" y="16716"/>
                  </a:lnTo>
                  <a:lnTo>
                    <a:pt x="7190" y="16716"/>
                  </a:lnTo>
                  <a:lnTo>
                    <a:pt x="7190" y="16208"/>
                  </a:lnTo>
                  <a:close/>
                  <a:moveTo>
                    <a:pt x="9091" y="16208"/>
                  </a:moveTo>
                  <a:lnTo>
                    <a:pt x="9091" y="16716"/>
                  </a:lnTo>
                  <a:lnTo>
                    <a:pt x="8675" y="16716"/>
                  </a:lnTo>
                  <a:lnTo>
                    <a:pt x="8675" y="16208"/>
                  </a:lnTo>
                  <a:close/>
                  <a:moveTo>
                    <a:pt x="10576" y="16208"/>
                  </a:moveTo>
                  <a:lnTo>
                    <a:pt x="10576" y="16716"/>
                  </a:lnTo>
                  <a:lnTo>
                    <a:pt x="10142" y="16716"/>
                  </a:lnTo>
                  <a:lnTo>
                    <a:pt x="10142" y="16208"/>
                  </a:lnTo>
                  <a:close/>
                  <a:moveTo>
                    <a:pt x="12061" y="16208"/>
                  </a:moveTo>
                  <a:lnTo>
                    <a:pt x="12061" y="16716"/>
                  </a:lnTo>
                  <a:lnTo>
                    <a:pt x="11626" y="16716"/>
                  </a:lnTo>
                  <a:lnTo>
                    <a:pt x="11626" y="16208"/>
                  </a:lnTo>
                  <a:close/>
                  <a:moveTo>
                    <a:pt x="13528" y="16208"/>
                  </a:moveTo>
                  <a:lnTo>
                    <a:pt x="13528" y="16716"/>
                  </a:lnTo>
                  <a:lnTo>
                    <a:pt x="13093" y="16716"/>
                  </a:lnTo>
                  <a:lnTo>
                    <a:pt x="13093" y="16208"/>
                  </a:lnTo>
                  <a:close/>
                  <a:moveTo>
                    <a:pt x="14995" y="16208"/>
                  </a:moveTo>
                  <a:lnTo>
                    <a:pt x="14995" y="16716"/>
                  </a:lnTo>
                  <a:lnTo>
                    <a:pt x="14578" y="16716"/>
                  </a:lnTo>
                  <a:lnTo>
                    <a:pt x="14578" y="16208"/>
                  </a:lnTo>
                  <a:close/>
                  <a:moveTo>
                    <a:pt x="16462" y="16208"/>
                  </a:moveTo>
                  <a:lnTo>
                    <a:pt x="16462" y="16716"/>
                  </a:lnTo>
                  <a:lnTo>
                    <a:pt x="16045" y="16716"/>
                  </a:lnTo>
                  <a:lnTo>
                    <a:pt x="16045" y="16208"/>
                  </a:lnTo>
                  <a:close/>
                  <a:moveTo>
                    <a:pt x="7624" y="17204"/>
                  </a:moveTo>
                  <a:lnTo>
                    <a:pt x="7624" y="18581"/>
                  </a:lnTo>
                  <a:lnTo>
                    <a:pt x="7190" y="18581"/>
                  </a:lnTo>
                  <a:lnTo>
                    <a:pt x="7190" y="17204"/>
                  </a:lnTo>
                  <a:close/>
                  <a:moveTo>
                    <a:pt x="9091" y="17204"/>
                  </a:moveTo>
                  <a:lnTo>
                    <a:pt x="9091" y="18581"/>
                  </a:lnTo>
                  <a:lnTo>
                    <a:pt x="8675" y="18581"/>
                  </a:lnTo>
                  <a:lnTo>
                    <a:pt x="8675" y="17204"/>
                  </a:lnTo>
                  <a:close/>
                  <a:moveTo>
                    <a:pt x="10576" y="17204"/>
                  </a:moveTo>
                  <a:lnTo>
                    <a:pt x="10576" y="18581"/>
                  </a:lnTo>
                  <a:lnTo>
                    <a:pt x="10142" y="18581"/>
                  </a:lnTo>
                  <a:lnTo>
                    <a:pt x="10142" y="17204"/>
                  </a:lnTo>
                  <a:close/>
                  <a:moveTo>
                    <a:pt x="12061" y="17204"/>
                  </a:moveTo>
                  <a:lnTo>
                    <a:pt x="12061" y="18581"/>
                  </a:lnTo>
                  <a:lnTo>
                    <a:pt x="11626" y="18581"/>
                  </a:lnTo>
                  <a:lnTo>
                    <a:pt x="11626" y="17204"/>
                  </a:lnTo>
                  <a:close/>
                  <a:moveTo>
                    <a:pt x="13528" y="17204"/>
                  </a:moveTo>
                  <a:lnTo>
                    <a:pt x="13528" y="18581"/>
                  </a:lnTo>
                  <a:lnTo>
                    <a:pt x="13093" y="18581"/>
                  </a:lnTo>
                  <a:lnTo>
                    <a:pt x="13093" y="17204"/>
                  </a:lnTo>
                  <a:close/>
                  <a:moveTo>
                    <a:pt x="14995" y="17204"/>
                  </a:moveTo>
                  <a:lnTo>
                    <a:pt x="14995" y="18581"/>
                  </a:lnTo>
                  <a:lnTo>
                    <a:pt x="14578" y="18581"/>
                  </a:lnTo>
                  <a:lnTo>
                    <a:pt x="14578" y="17204"/>
                  </a:lnTo>
                  <a:close/>
                  <a:moveTo>
                    <a:pt x="16462" y="17204"/>
                  </a:moveTo>
                  <a:lnTo>
                    <a:pt x="16462" y="18581"/>
                  </a:lnTo>
                  <a:lnTo>
                    <a:pt x="16045" y="18581"/>
                  </a:lnTo>
                  <a:lnTo>
                    <a:pt x="16045" y="17204"/>
                  </a:lnTo>
                  <a:close/>
                  <a:moveTo>
                    <a:pt x="8005" y="0"/>
                  </a:moveTo>
                  <a:lnTo>
                    <a:pt x="8005" y="960"/>
                  </a:lnTo>
                  <a:cubicBezTo>
                    <a:pt x="7552" y="1015"/>
                    <a:pt x="7534" y="1648"/>
                    <a:pt x="7968" y="1739"/>
                  </a:cubicBezTo>
                  <a:lnTo>
                    <a:pt x="7208" y="4908"/>
                  </a:lnTo>
                  <a:cubicBezTo>
                    <a:pt x="7135" y="4926"/>
                    <a:pt x="7081" y="4926"/>
                    <a:pt x="7009" y="4962"/>
                  </a:cubicBezTo>
                  <a:cubicBezTo>
                    <a:pt x="7009" y="4944"/>
                    <a:pt x="7009" y="4926"/>
                    <a:pt x="7009" y="4908"/>
                  </a:cubicBezTo>
                  <a:cubicBezTo>
                    <a:pt x="7009" y="4854"/>
                    <a:pt x="6981" y="4833"/>
                    <a:pt x="6944" y="4833"/>
                  </a:cubicBezTo>
                  <a:cubicBezTo>
                    <a:pt x="6845" y="4833"/>
                    <a:pt x="6682" y="4982"/>
                    <a:pt x="6827" y="5035"/>
                  </a:cubicBezTo>
                  <a:cubicBezTo>
                    <a:pt x="6483" y="5216"/>
                    <a:pt x="6266" y="5578"/>
                    <a:pt x="6284" y="5977"/>
                  </a:cubicBezTo>
                  <a:cubicBezTo>
                    <a:pt x="6284" y="6556"/>
                    <a:pt x="6737" y="7027"/>
                    <a:pt x="7316" y="7045"/>
                  </a:cubicBezTo>
                  <a:lnTo>
                    <a:pt x="7316" y="7244"/>
                  </a:lnTo>
                  <a:lnTo>
                    <a:pt x="7190" y="7244"/>
                  </a:lnTo>
                  <a:cubicBezTo>
                    <a:pt x="6773" y="7244"/>
                    <a:pt x="6429" y="7570"/>
                    <a:pt x="6411" y="7969"/>
                  </a:cubicBezTo>
                  <a:lnTo>
                    <a:pt x="6755" y="7969"/>
                  </a:lnTo>
                  <a:lnTo>
                    <a:pt x="6755" y="8693"/>
                  </a:lnTo>
                  <a:lnTo>
                    <a:pt x="6411" y="8693"/>
                  </a:lnTo>
                  <a:lnTo>
                    <a:pt x="6411" y="9037"/>
                  </a:lnTo>
                  <a:lnTo>
                    <a:pt x="6465" y="9037"/>
                  </a:lnTo>
                  <a:cubicBezTo>
                    <a:pt x="6031" y="9037"/>
                    <a:pt x="5687" y="9381"/>
                    <a:pt x="5687" y="9816"/>
                  </a:cubicBezTo>
                  <a:lnTo>
                    <a:pt x="5687" y="11138"/>
                  </a:lnTo>
                  <a:lnTo>
                    <a:pt x="4528" y="11138"/>
                  </a:lnTo>
                  <a:lnTo>
                    <a:pt x="4528" y="8947"/>
                  </a:lnTo>
                  <a:lnTo>
                    <a:pt x="4220" y="7226"/>
                  </a:lnTo>
                  <a:cubicBezTo>
                    <a:pt x="4292" y="7208"/>
                    <a:pt x="4346" y="7154"/>
                    <a:pt x="4346" y="7081"/>
                  </a:cubicBezTo>
                  <a:cubicBezTo>
                    <a:pt x="4356" y="7000"/>
                    <a:pt x="4279" y="6959"/>
                    <a:pt x="4202" y="6959"/>
                  </a:cubicBezTo>
                  <a:cubicBezTo>
                    <a:pt x="4125" y="6959"/>
                    <a:pt x="4048" y="7000"/>
                    <a:pt x="4057" y="7081"/>
                  </a:cubicBezTo>
                  <a:cubicBezTo>
                    <a:pt x="4057" y="7154"/>
                    <a:pt x="4111" y="7208"/>
                    <a:pt x="4183" y="7226"/>
                  </a:cubicBezTo>
                  <a:lnTo>
                    <a:pt x="3894" y="8947"/>
                  </a:lnTo>
                  <a:lnTo>
                    <a:pt x="3858" y="8947"/>
                  </a:lnTo>
                  <a:lnTo>
                    <a:pt x="3568" y="7226"/>
                  </a:lnTo>
                  <a:cubicBezTo>
                    <a:pt x="3622" y="7208"/>
                    <a:pt x="3676" y="7154"/>
                    <a:pt x="3676" y="7081"/>
                  </a:cubicBezTo>
                  <a:cubicBezTo>
                    <a:pt x="3685" y="7000"/>
                    <a:pt x="3609" y="6959"/>
                    <a:pt x="3532" y="6959"/>
                  </a:cubicBezTo>
                  <a:cubicBezTo>
                    <a:pt x="3455" y="6959"/>
                    <a:pt x="3378" y="7000"/>
                    <a:pt x="3387" y="7081"/>
                  </a:cubicBezTo>
                  <a:cubicBezTo>
                    <a:pt x="3387" y="7154"/>
                    <a:pt x="3441" y="7208"/>
                    <a:pt x="3513" y="7226"/>
                  </a:cubicBezTo>
                  <a:lnTo>
                    <a:pt x="3224" y="8947"/>
                  </a:lnTo>
                  <a:lnTo>
                    <a:pt x="2318" y="3822"/>
                  </a:lnTo>
                  <a:cubicBezTo>
                    <a:pt x="2789" y="3749"/>
                    <a:pt x="2771" y="3097"/>
                    <a:pt x="2318" y="3043"/>
                  </a:cubicBezTo>
                  <a:lnTo>
                    <a:pt x="2318" y="2083"/>
                  </a:lnTo>
                  <a:lnTo>
                    <a:pt x="2210" y="2083"/>
                  </a:lnTo>
                  <a:lnTo>
                    <a:pt x="2210" y="3043"/>
                  </a:lnTo>
                  <a:cubicBezTo>
                    <a:pt x="1757" y="3097"/>
                    <a:pt x="1739" y="3749"/>
                    <a:pt x="2191" y="3822"/>
                  </a:cubicBezTo>
                  <a:lnTo>
                    <a:pt x="1304" y="8947"/>
                  </a:lnTo>
                  <a:lnTo>
                    <a:pt x="1014" y="7226"/>
                  </a:lnTo>
                  <a:cubicBezTo>
                    <a:pt x="1178" y="7199"/>
                    <a:pt x="992" y="7007"/>
                    <a:pt x="891" y="7007"/>
                  </a:cubicBezTo>
                  <a:cubicBezTo>
                    <a:pt x="857" y="7007"/>
                    <a:pt x="833" y="7028"/>
                    <a:pt x="833" y="7081"/>
                  </a:cubicBezTo>
                  <a:cubicBezTo>
                    <a:pt x="833" y="7154"/>
                    <a:pt x="888" y="7208"/>
                    <a:pt x="960" y="7226"/>
                  </a:cubicBezTo>
                  <a:lnTo>
                    <a:pt x="670" y="8947"/>
                  </a:lnTo>
                  <a:lnTo>
                    <a:pt x="634" y="8947"/>
                  </a:lnTo>
                  <a:lnTo>
                    <a:pt x="344" y="7226"/>
                  </a:lnTo>
                  <a:cubicBezTo>
                    <a:pt x="417" y="7208"/>
                    <a:pt x="471" y="7154"/>
                    <a:pt x="471" y="7081"/>
                  </a:cubicBezTo>
                  <a:cubicBezTo>
                    <a:pt x="480" y="7000"/>
                    <a:pt x="403" y="6959"/>
                    <a:pt x="326" y="6959"/>
                  </a:cubicBezTo>
                  <a:cubicBezTo>
                    <a:pt x="249" y="6959"/>
                    <a:pt x="172" y="7000"/>
                    <a:pt x="181" y="7081"/>
                  </a:cubicBezTo>
                  <a:cubicBezTo>
                    <a:pt x="181" y="7154"/>
                    <a:pt x="236" y="7208"/>
                    <a:pt x="308" y="7226"/>
                  </a:cubicBezTo>
                  <a:lnTo>
                    <a:pt x="0" y="8947"/>
                  </a:lnTo>
                  <a:lnTo>
                    <a:pt x="0" y="14778"/>
                  </a:lnTo>
                  <a:lnTo>
                    <a:pt x="471" y="14778"/>
                  </a:lnTo>
                  <a:lnTo>
                    <a:pt x="471" y="20283"/>
                  </a:lnTo>
                  <a:lnTo>
                    <a:pt x="4093" y="20283"/>
                  </a:lnTo>
                  <a:lnTo>
                    <a:pt x="4093" y="14778"/>
                  </a:lnTo>
                  <a:lnTo>
                    <a:pt x="4509" y="14778"/>
                  </a:lnTo>
                  <a:lnTo>
                    <a:pt x="4509" y="14090"/>
                  </a:lnTo>
                  <a:lnTo>
                    <a:pt x="4238" y="14090"/>
                  </a:lnTo>
                  <a:lnTo>
                    <a:pt x="4238" y="12750"/>
                  </a:lnTo>
                  <a:cubicBezTo>
                    <a:pt x="4238" y="12568"/>
                    <a:pt x="4346" y="12424"/>
                    <a:pt x="4509" y="12351"/>
                  </a:cubicBezTo>
                  <a:lnTo>
                    <a:pt x="4509" y="12080"/>
                  </a:lnTo>
                  <a:lnTo>
                    <a:pt x="5433" y="12080"/>
                  </a:lnTo>
                  <a:lnTo>
                    <a:pt x="5433" y="20283"/>
                  </a:lnTo>
                  <a:lnTo>
                    <a:pt x="18599" y="20283"/>
                  </a:lnTo>
                  <a:lnTo>
                    <a:pt x="18599" y="8385"/>
                  </a:lnTo>
                  <a:lnTo>
                    <a:pt x="19142" y="8385"/>
                  </a:lnTo>
                  <a:lnTo>
                    <a:pt x="19142" y="7335"/>
                  </a:lnTo>
                  <a:lnTo>
                    <a:pt x="19450" y="6031"/>
                  </a:lnTo>
                  <a:lnTo>
                    <a:pt x="19450" y="5542"/>
                  </a:lnTo>
                  <a:lnTo>
                    <a:pt x="19088" y="5542"/>
                  </a:lnTo>
                  <a:lnTo>
                    <a:pt x="19088" y="4274"/>
                  </a:lnTo>
                  <a:cubicBezTo>
                    <a:pt x="19088" y="3985"/>
                    <a:pt x="18870" y="3749"/>
                    <a:pt x="18581" y="3749"/>
                  </a:cubicBezTo>
                  <a:lnTo>
                    <a:pt x="18599" y="3749"/>
                  </a:lnTo>
                  <a:lnTo>
                    <a:pt x="18019" y="1214"/>
                  </a:lnTo>
                  <a:cubicBezTo>
                    <a:pt x="18273" y="1159"/>
                    <a:pt x="18218" y="797"/>
                    <a:pt x="17965" y="797"/>
                  </a:cubicBezTo>
                  <a:cubicBezTo>
                    <a:pt x="17729" y="797"/>
                    <a:pt x="17675" y="1159"/>
                    <a:pt x="17929" y="1214"/>
                  </a:cubicBezTo>
                  <a:lnTo>
                    <a:pt x="17349" y="3749"/>
                  </a:lnTo>
                  <a:lnTo>
                    <a:pt x="17367" y="3749"/>
                  </a:lnTo>
                  <a:cubicBezTo>
                    <a:pt x="17077" y="3767"/>
                    <a:pt x="16860" y="3985"/>
                    <a:pt x="16860" y="4274"/>
                  </a:cubicBezTo>
                  <a:lnTo>
                    <a:pt x="16860" y="5542"/>
                  </a:lnTo>
                  <a:lnTo>
                    <a:pt x="16607" y="5542"/>
                  </a:lnTo>
                  <a:lnTo>
                    <a:pt x="16607" y="6013"/>
                  </a:lnTo>
                  <a:lnTo>
                    <a:pt x="16933" y="7335"/>
                  </a:lnTo>
                  <a:lnTo>
                    <a:pt x="16933" y="8385"/>
                  </a:lnTo>
                  <a:lnTo>
                    <a:pt x="17349" y="8385"/>
                  </a:lnTo>
                  <a:lnTo>
                    <a:pt x="17349" y="13257"/>
                  </a:lnTo>
                  <a:lnTo>
                    <a:pt x="17150" y="13257"/>
                  </a:lnTo>
                  <a:lnTo>
                    <a:pt x="16733" y="11518"/>
                  </a:lnTo>
                  <a:cubicBezTo>
                    <a:pt x="16788" y="11518"/>
                    <a:pt x="16824" y="11464"/>
                    <a:pt x="16824" y="11409"/>
                  </a:cubicBezTo>
                  <a:cubicBezTo>
                    <a:pt x="16824" y="11337"/>
                    <a:pt x="16770" y="11283"/>
                    <a:pt x="16697" y="11283"/>
                  </a:cubicBezTo>
                  <a:cubicBezTo>
                    <a:pt x="16589" y="11301"/>
                    <a:pt x="16570" y="11464"/>
                    <a:pt x="16679" y="11518"/>
                  </a:cubicBezTo>
                  <a:lnTo>
                    <a:pt x="16263" y="13239"/>
                  </a:lnTo>
                  <a:lnTo>
                    <a:pt x="13782" y="13239"/>
                  </a:lnTo>
                  <a:lnTo>
                    <a:pt x="13782" y="11265"/>
                  </a:lnTo>
                  <a:lnTo>
                    <a:pt x="14053" y="11265"/>
                  </a:lnTo>
                  <a:lnTo>
                    <a:pt x="14053" y="10269"/>
                  </a:lnTo>
                  <a:lnTo>
                    <a:pt x="13727" y="10269"/>
                  </a:lnTo>
                  <a:lnTo>
                    <a:pt x="13727" y="10776"/>
                  </a:lnTo>
                  <a:lnTo>
                    <a:pt x="13456" y="10776"/>
                  </a:lnTo>
                  <a:lnTo>
                    <a:pt x="13456" y="10269"/>
                  </a:lnTo>
                  <a:lnTo>
                    <a:pt x="12822" y="10269"/>
                  </a:lnTo>
                  <a:lnTo>
                    <a:pt x="12822" y="10776"/>
                  </a:lnTo>
                  <a:lnTo>
                    <a:pt x="12532" y="10776"/>
                  </a:lnTo>
                  <a:lnTo>
                    <a:pt x="12532" y="10269"/>
                  </a:lnTo>
                  <a:lnTo>
                    <a:pt x="12206" y="10269"/>
                  </a:lnTo>
                  <a:lnTo>
                    <a:pt x="12206" y="11265"/>
                  </a:lnTo>
                  <a:lnTo>
                    <a:pt x="12496" y="11265"/>
                  </a:lnTo>
                  <a:lnTo>
                    <a:pt x="12496" y="13257"/>
                  </a:lnTo>
                  <a:lnTo>
                    <a:pt x="10685" y="13257"/>
                  </a:lnTo>
                  <a:lnTo>
                    <a:pt x="10685" y="11156"/>
                  </a:lnTo>
                  <a:lnTo>
                    <a:pt x="10431" y="11156"/>
                  </a:lnTo>
                  <a:lnTo>
                    <a:pt x="10431" y="9816"/>
                  </a:lnTo>
                  <a:cubicBezTo>
                    <a:pt x="10431" y="9381"/>
                    <a:pt x="10087" y="9037"/>
                    <a:pt x="9653" y="9037"/>
                  </a:cubicBezTo>
                  <a:lnTo>
                    <a:pt x="9725" y="9037"/>
                  </a:lnTo>
                  <a:lnTo>
                    <a:pt x="9725" y="8711"/>
                  </a:lnTo>
                  <a:lnTo>
                    <a:pt x="9363" y="8711"/>
                  </a:lnTo>
                  <a:lnTo>
                    <a:pt x="9363" y="7987"/>
                  </a:lnTo>
                  <a:lnTo>
                    <a:pt x="9707" y="7987"/>
                  </a:lnTo>
                  <a:cubicBezTo>
                    <a:pt x="9689" y="7570"/>
                    <a:pt x="9363" y="7244"/>
                    <a:pt x="8946" y="7244"/>
                  </a:cubicBezTo>
                  <a:lnTo>
                    <a:pt x="8801" y="7244"/>
                  </a:lnTo>
                  <a:lnTo>
                    <a:pt x="8801" y="7045"/>
                  </a:lnTo>
                  <a:cubicBezTo>
                    <a:pt x="9381" y="7027"/>
                    <a:pt x="9852" y="6538"/>
                    <a:pt x="9852" y="5958"/>
                  </a:cubicBezTo>
                  <a:cubicBezTo>
                    <a:pt x="9852" y="5560"/>
                    <a:pt x="9634" y="5198"/>
                    <a:pt x="9290" y="5017"/>
                  </a:cubicBezTo>
                  <a:cubicBezTo>
                    <a:pt x="9422" y="4964"/>
                    <a:pt x="9256" y="4815"/>
                    <a:pt x="9156" y="4815"/>
                  </a:cubicBezTo>
                  <a:cubicBezTo>
                    <a:pt x="9119" y="4815"/>
                    <a:pt x="9091" y="4836"/>
                    <a:pt x="9091" y="4890"/>
                  </a:cubicBezTo>
                  <a:cubicBezTo>
                    <a:pt x="9091" y="4908"/>
                    <a:pt x="9091" y="4926"/>
                    <a:pt x="9091" y="4944"/>
                  </a:cubicBezTo>
                  <a:cubicBezTo>
                    <a:pt x="9037" y="4926"/>
                    <a:pt x="8964" y="4908"/>
                    <a:pt x="8892" y="4890"/>
                  </a:cubicBezTo>
                  <a:lnTo>
                    <a:pt x="8149" y="1721"/>
                  </a:lnTo>
                  <a:cubicBezTo>
                    <a:pt x="8312" y="1685"/>
                    <a:pt x="8439" y="1522"/>
                    <a:pt x="8457" y="1341"/>
                  </a:cubicBezTo>
                  <a:cubicBezTo>
                    <a:pt x="8457" y="1141"/>
                    <a:pt x="8294" y="978"/>
                    <a:pt x="8113" y="960"/>
                  </a:cubicBezTo>
                  <a:lnTo>
                    <a:pt x="81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16"/>
            <p:cNvSpPr/>
            <p:nvPr/>
          </p:nvSpPr>
          <p:spPr>
            <a:xfrm flipH="1">
              <a:off x="-1545755" y="3789575"/>
              <a:ext cx="3858855" cy="1463178"/>
            </a:xfrm>
            <a:custGeom>
              <a:avLst/>
              <a:gdLst/>
              <a:ahLst/>
              <a:cxnLst/>
              <a:rect l="l" t="t" r="r" b="b"/>
              <a:pathLst>
                <a:path w="63330" h="24920" extrusionOk="0">
                  <a:moveTo>
                    <a:pt x="26259" y="1"/>
                  </a:moveTo>
                  <a:lnTo>
                    <a:pt x="25535" y="852"/>
                  </a:lnTo>
                  <a:cubicBezTo>
                    <a:pt x="25376" y="1178"/>
                    <a:pt x="25202" y="1301"/>
                    <a:pt x="25030" y="1301"/>
                  </a:cubicBezTo>
                  <a:cubicBezTo>
                    <a:pt x="24496" y="1301"/>
                    <a:pt x="23977" y="109"/>
                    <a:pt x="23977" y="109"/>
                  </a:cubicBezTo>
                  <a:cubicBezTo>
                    <a:pt x="23561" y="616"/>
                    <a:pt x="23289" y="1196"/>
                    <a:pt x="23126" y="1830"/>
                  </a:cubicBezTo>
                  <a:cubicBezTo>
                    <a:pt x="22855" y="2934"/>
                    <a:pt x="21696" y="3242"/>
                    <a:pt x="21496" y="5198"/>
                  </a:cubicBezTo>
                  <a:cubicBezTo>
                    <a:pt x="21496" y="5198"/>
                    <a:pt x="20518" y="4474"/>
                    <a:pt x="19975" y="4474"/>
                  </a:cubicBezTo>
                  <a:cubicBezTo>
                    <a:pt x="19414" y="5035"/>
                    <a:pt x="18943" y="5669"/>
                    <a:pt x="18563" y="6357"/>
                  </a:cubicBezTo>
                  <a:cubicBezTo>
                    <a:pt x="18019" y="7407"/>
                    <a:pt x="14216" y="10287"/>
                    <a:pt x="6248" y="11518"/>
                  </a:cubicBezTo>
                  <a:cubicBezTo>
                    <a:pt x="6248" y="11518"/>
                    <a:pt x="5814" y="11428"/>
                    <a:pt x="5143" y="10794"/>
                  </a:cubicBezTo>
                  <a:cubicBezTo>
                    <a:pt x="5143" y="10794"/>
                    <a:pt x="4979" y="10932"/>
                    <a:pt x="4733" y="10932"/>
                  </a:cubicBezTo>
                  <a:cubicBezTo>
                    <a:pt x="4525" y="10932"/>
                    <a:pt x="4258" y="10833"/>
                    <a:pt x="3984" y="10468"/>
                  </a:cubicBezTo>
                  <a:cubicBezTo>
                    <a:pt x="3984" y="10468"/>
                    <a:pt x="2366" y="11648"/>
                    <a:pt x="787" y="11648"/>
                  </a:cubicBezTo>
                  <a:cubicBezTo>
                    <a:pt x="521" y="11648"/>
                    <a:pt x="256" y="11615"/>
                    <a:pt x="0" y="11536"/>
                  </a:cubicBezTo>
                  <a:lnTo>
                    <a:pt x="0" y="24919"/>
                  </a:lnTo>
                  <a:lnTo>
                    <a:pt x="63329" y="24919"/>
                  </a:lnTo>
                  <a:lnTo>
                    <a:pt x="63329" y="10396"/>
                  </a:lnTo>
                  <a:cubicBezTo>
                    <a:pt x="60070" y="9182"/>
                    <a:pt x="59671" y="7570"/>
                    <a:pt x="59671" y="7570"/>
                  </a:cubicBezTo>
                  <a:lnTo>
                    <a:pt x="59055" y="8168"/>
                  </a:lnTo>
                  <a:cubicBezTo>
                    <a:pt x="58150" y="8168"/>
                    <a:pt x="56466" y="6194"/>
                    <a:pt x="56122" y="6085"/>
                  </a:cubicBezTo>
                  <a:cubicBezTo>
                    <a:pt x="56113" y="6083"/>
                    <a:pt x="56104" y="6082"/>
                    <a:pt x="56093" y="6082"/>
                  </a:cubicBezTo>
                  <a:cubicBezTo>
                    <a:pt x="55671" y="6082"/>
                    <a:pt x="53876" y="7860"/>
                    <a:pt x="53876" y="7860"/>
                  </a:cubicBezTo>
                  <a:cubicBezTo>
                    <a:pt x="53423" y="7353"/>
                    <a:pt x="49602" y="4419"/>
                    <a:pt x="49457" y="4365"/>
                  </a:cubicBezTo>
                  <a:cubicBezTo>
                    <a:pt x="49453" y="4363"/>
                    <a:pt x="49448" y="4363"/>
                    <a:pt x="49442" y="4363"/>
                  </a:cubicBezTo>
                  <a:cubicBezTo>
                    <a:pt x="49252" y="4363"/>
                    <a:pt x="48298" y="5180"/>
                    <a:pt x="48298" y="5180"/>
                  </a:cubicBezTo>
                  <a:cubicBezTo>
                    <a:pt x="48298" y="5180"/>
                    <a:pt x="46614" y="2989"/>
                    <a:pt x="46415" y="2898"/>
                  </a:cubicBezTo>
                  <a:cubicBezTo>
                    <a:pt x="46394" y="2888"/>
                    <a:pt x="46371" y="2883"/>
                    <a:pt x="46346" y="2883"/>
                  </a:cubicBezTo>
                  <a:cubicBezTo>
                    <a:pt x="46114" y="2883"/>
                    <a:pt x="45745" y="3297"/>
                    <a:pt x="45745" y="3297"/>
                  </a:cubicBezTo>
                  <a:cubicBezTo>
                    <a:pt x="45745" y="1667"/>
                    <a:pt x="44423" y="1"/>
                    <a:pt x="444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16"/>
            <p:cNvSpPr/>
            <p:nvPr/>
          </p:nvSpPr>
          <p:spPr>
            <a:xfrm flipH="1">
              <a:off x="-618765" y="3427900"/>
              <a:ext cx="662516" cy="639836"/>
            </a:xfrm>
            <a:custGeom>
              <a:avLst/>
              <a:gdLst/>
              <a:ahLst/>
              <a:cxnLst/>
              <a:rect l="l" t="t" r="r" b="b"/>
              <a:pathLst>
                <a:path w="10487" h="10128" extrusionOk="0">
                  <a:moveTo>
                    <a:pt x="4792" y="0"/>
                  </a:moveTo>
                  <a:cubicBezTo>
                    <a:pt x="4688" y="0"/>
                    <a:pt x="4585" y="65"/>
                    <a:pt x="4565" y="185"/>
                  </a:cubicBezTo>
                  <a:cubicBezTo>
                    <a:pt x="4184" y="3029"/>
                    <a:pt x="2826" y="6361"/>
                    <a:pt x="2826" y="6361"/>
                  </a:cubicBezTo>
                  <a:cubicBezTo>
                    <a:pt x="2717" y="5727"/>
                    <a:pt x="1576" y="4188"/>
                    <a:pt x="1069" y="3536"/>
                  </a:cubicBezTo>
                  <a:cubicBezTo>
                    <a:pt x="1036" y="3495"/>
                    <a:pt x="990" y="3477"/>
                    <a:pt x="945" y="3477"/>
                  </a:cubicBezTo>
                  <a:cubicBezTo>
                    <a:pt x="869" y="3477"/>
                    <a:pt x="798" y="3528"/>
                    <a:pt x="798" y="3608"/>
                  </a:cubicBezTo>
                  <a:cubicBezTo>
                    <a:pt x="725" y="4423"/>
                    <a:pt x="599" y="5238"/>
                    <a:pt x="436" y="6035"/>
                  </a:cubicBezTo>
                  <a:cubicBezTo>
                    <a:pt x="200" y="7393"/>
                    <a:pt x="55" y="8751"/>
                    <a:pt x="1" y="10109"/>
                  </a:cubicBezTo>
                  <a:lnTo>
                    <a:pt x="10486" y="10127"/>
                  </a:lnTo>
                  <a:cubicBezTo>
                    <a:pt x="10126" y="7780"/>
                    <a:pt x="9778" y="7540"/>
                    <a:pt x="9650" y="7540"/>
                  </a:cubicBezTo>
                  <a:cubicBezTo>
                    <a:pt x="9617" y="7540"/>
                    <a:pt x="9599" y="7556"/>
                    <a:pt x="9599" y="7556"/>
                  </a:cubicBezTo>
                  <a:cubicBezTo>
                    <a:pt x="9599" y="7556"/>
                    <a:pt x="9472" y="5980"/>
                    <a:pt x="9219" y="5980"/>
                  </a:cubicBezTo>
                  <a:cubicBezTo>
                    <a:pt x="8965" y="5980"/>
                    <a:pt x="7534" y="7429"/>
                    <a:pt x="7534" y="7429"/>
                  </a:cubicBezTo>
                  <a:cubicBezTo>
                    <a:pt x="7534" y="7429"/>
                    <a:pt x="7208" y="1833"/>
                    <a:pt x="7027" y="1779"/>
                  </a:cubicBezTo>
                  <a:cubicBezTo>
                    <a:pt x="7022" y="1777"/>
                    <a:pt x="7015" y="1776"/>
                    <a:pt x="7007" y="1776"/>
                  </a:cubicBezTo>
                  <a:cubicBezTo>
                    <a:pt x="6760" y="1776"/>
                    <a:pt x="5651" y="2902"/>
                    <a:pt x="5651" y="2902"/>
                  </a:cubicBezTo>
                  <a:cubicBezTo>
                    <a:pt x="5452" y="1417"/>
                    <a:pt x="5198" y="584"/>
                    <a:pt x="4999" y="131"/>
                  </a:cubicBezTo>
                  <a:cubicBezTo>
                    <a:pt x="4959" y="42"/>
                    <a:pt x="4875" y="0"/>
                    <a:pt x="47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27" name="Google Shape;327;p16"/>
          <p:cNvSpPr/>
          <p:nvPr/>
        </p:nvSpPr>
        <p:spPr>
          <a:xfrm flipH="1">
            <a:off x="9390269" y="510810"/>
            <a:ext cx="1604116" cy="1610527"/>
          </a:xfrm>
          <a:custGeom>
            <a:avLst/>
            <a:gdLst/>
            <a:ahLst/>
            <a:cxnLst/>
            <a:rect l="l" t="t" r="r" b="b"/>
            <a:pathLst>
              <a:path w="13511" h="13565" extrusionOk="0">
                <a:moveTo>
                  <a:pt x="6230" y="0"/>
                </a:moveTo>
                <a:cubicBezTo>
                  <a:pt x="6230" y="0"/>
                  <a:pt x="6359" y="2508"/>
                  <a:pt x="3209" y="2508"/>
                </a:cubicBezTo>
                <a:cubicBezTo>
                  <a:pt x="3026" y="2508"/>
                  <a:pt x="2832" y="2499"/>
                  <a:pt x="2626" y="2481"/>
                </a:cubicBezTo>
                <a:lnTo>
                  <a:pt x="2626" y="2481"/>
                </a:lnTo>
                <a:cubicBezTo>
                  <a:pt x="2626" y="2481"/>
                  <a:pt x="5125" y="3876"/>
                  <a:pt x="3260" y="6900"/>
                </a:cubicBezTo>
                <a:cubicBezTo>
                  <a:pt x="3260" y="6900"/>
                  <a:pt x="3662" y="6723"/>
                  <a:pt x="4065" y="6723"/>
                </a:cubicBezTo>
                <a:cubicBezTo>
                  <a:pt x="4266" y="6723"/>
                  <a:pt x="4467" y="6767"/>
                  <a:pt x="4618" y="6900"/>
                </a:cubicBezTo>
                <a:cubicBezTo>
                  <a:pt x="5379" y="7624"/>
                  <a:pt x="5687" y="8711"/>
                  <a:pt x="5433" y="9743"/>
                </a:cubicBezTo>
                <a:cubicBezTo>
                  <a:pt x="5433" y="9743"/>
                  <a:pt x="5383" y="9733"/>
                  <a:pt x="5287" y="9733"/>
                </a:cubicBezTo>
                <a:cubicBezTo>
                  <a:pt x="5065" y="9733"/>
                  <a:pt x="4600" y="9787"/>
                  <a:pt x="3966" y="10142"/>
                </a:cubicBezTo>
                <a:cubicBezTo>
                  <a:pt x="3079" y="10649"/>
                  <a:pt x="2192" y="11210"/>
                  <a:pt x="1359" y="11373"/>
                </a:cubicBezTo>
                <a:cubicBezTo>
                  <a:pt x="1359" y="11373"/>
                  <a:pt x="1004" y="11172"/>
                  <a:pt x="602" y="11172"/>
                </a:cubicBezTo>
                <a:cubicBezTo>
                  <a:pt x="401" y="11172"/>
                  <a:pt x="187" y="11222"/>
                  <a:pt x="0" y="11373"/>
                </a:cubicBezTo>
                <a:cubicBezTo>
                  <a:pt x="0" y="11373"/>
                  <a:pt x="399" y="11607"/>
                  <a:pt x="1138" y="11607"/>
                </a:cubicBezTo>
                <a:cubicBezTo>
                  <a:pt x="1246" y="11607"/>
                  <a:pt x="1362" y="11602"/>
                  <a:pt x="1485" y="11590"/>
                </a:cubicBezTo>
                <a:cubicBezTo>
                  <a:pt x="2463" y="11500"/>
                  <a:pt x="3296" y="11065"/>
                  <a:pt x="3767" y="10884"/>
                </a:cubicBezTo>
                <a:cubicBezTo>
                  <a:pt x="4078" y="10764"/>
                  <a:pt x="4587" y="10621"/>
                  <a:pt x="5100" y="10621"/>
                </a:cubicBezTo>
                <a:cubicBezTo>
                  <a:pt x="5363" y="10621"/>
                  <a:pt x="5628" y="10659"/>
                  <a:pt x="5868" y="10757"/>
                </a:cubicBezTo>
                <a:lnTo>
                  <a:pt x="5759" y="11138"/>
                </a:lnTo>
                <a:cubicBezTo>
                  <a:pt x="5661" y="11079"/>
                  <a:pt x="5547" y="11046"/>
                  <a:pt x="5435" y="11046"/>
                </a:cubicBezTo>
                <a:cubicBezTo>
                  <a:pt x="5339" y="11046"/>
                  <a:pt x="5245" y="11070"/>
                  <a:pt x="5162" y="11119"/>
                </a:cubicBezTo>
                <a:cubicBezTo>
                  <a:pt x="5053" y="11119"/>
                  <a:pt x="4962" y="11065"/>
                  <a:pt x="4908" y="10993"/>
                </a:cubicBezTo>
                <a:cubicBezTo>
                  <a:pt x="4691" y="11138"/>
                  <a:pt x="4455" y="11228"/>
                  <a:pt x="4202" y="11282"/>
                </a:cubicBezTo>
                <a:cubicBezTo>
                  <a:pt x="3920" y="11300"/>
                  <a:pt x="4032" y="11609"/>
                  <a:pt x="4189" y="11609"/>
                </a:cubicBezTo>
                <a:cubicBezTo>
                  <a:pt x="4193" y="11609"/>
                  <a:pt x="4197" y="11609"/>
                  <a:pt x="4202" y="11608"/>
                </a:cubicBezTo>
                <a:cubicBezTo>
                  <a:pt x="4366" y="11592"/>
                  <a:pt x="4606" y="11366"/>
                  <a:pt x="4866" y="11366"/>
                </a:cubicBezTo>
                <a:cubicBezTo>
                  <a:pt x="4892" y="11366"/>
                  <a:pt x="4918" y="11368"/>
                  <a:pt x="4944" y="11373"/>
                </a:cubicBezTo>
                <a:cubicBezTo>
                  <a:pt x="5193" y="11404"/>
                  <a:pt x="5616" y="11569"/>
                  <a:pt x="5902" y="11569"/>
                </a:cubicBezTo>
                <a:cubicBezTo>
                  <a:pt x="5949" y="11569"/>
                  <a:pt x="5992" y="11564"/>
                  <a:pt x="6031" y="11554"/>
                </a:cubicBezTo>
                <a:cubicBezTo>
                  <a:pt x="6351" y="11447"/>
                  <a:pt x="6636" y="11323"/>
                  <a:pt x="6921" y="11164"/>
                </a:cubicBezTo>
                <a:lnTo>
                  <a:pt x="6921" y="11164"/>
                </a:lnTo>
                <a:cubicBezTo>
                  <a:pt x="6867" y="11196"/>
                  <a:pt x="6701" y="11302"/>
                  <a:pt x="6939" y="11302"/>
                </a:cubicBezTo>
                <a:cubicBezTo>
                  <a:pt x="6954" y="11302"/>
                  <a:pt x="6972" y="11301"/>
                  <a:pt x="6991" y="11301"/>
                </a:cubicBezTo>
                <a:lnTo>
                  <a:pt x="6991" y="11301"/>
                </a:lnTo>
                <a:cubicBezTo>
                  <a:pt x="6991" y="11301"/>
                  <a:pt x="6991" y="11373"/>
                  <a:pt x="6846" y="11373"/>
                </a:cubicBezTo>
                <a:cubicBezTo>
                  <a:pt x="6846" y="11373"/>
                  <a:pt x="6980" y="11467"/>
                  <a:pt x="7118" y="11467"/>
                </a:cubicBezTo>
                <a:cubicBezTo>
                  <a:pt x="7206" y="11467"/>
                  <a:pt x="7296" y="11428"/>
                  <a:pt x="7353" y="11301"/>
                </a:cubicBezTo>
                <a:cubicBezTo>
                  <a:pt x="7443" y="11409"/>
                  <a:pt x="7498" y="11536"/>
                  <a:pt x="7516" y="11681"/>
                </a:cubicBezTo>
                <a:lnTo>
                  <a:pt x="7371" y="12079"/>
                </a:lnTo>
                <a:cubicBezTo>
                  <a:pt x="7276" y="12039"/>
                  <a:pt x="7171" y="12018"/>
                  <a:pt x="7063" y="12018"/>
                </a:cubicBezTo>
                <a:cubicBezTo>
                  <a:pt x="7027" y="12018"/>
                  <a:pt x="6991" y="12020"/>
                  <a:pt x="6954" y="12025"/>
                </a:cubicBezTo>
                <a:cubicBezTo>
                  <a:pt x="6954" y="12025"/>
                  <a:pt x="6864" y="12333"/>
                  <a:pt x="7027" y="12351"/>
                </a:cubicBezTo>
                <a:cubicBezTo>
                  <a:pt x="7044" y="12352"/>
                  <a:pt x="7061" y="12353"/>
                  <a:pt x="7078" y="12353"/>
                </a:cubicBezTo>
                <a:cubicBezTo>
                  <a:pt x="7294" y="12353"/>
                  <a:pt x="7491" y="12247"/>
                  <a:pt x="7643" y="12079"/>
                </a:cubicBezTo>
                <a:lnTo>
                  <a:pt x="7643" y="12079"/>
                </a:lnTo>
                <a:cubicBezTo>
                  <a:pt x="7642" y="12079"/>
                  <a:pt x="7208" y="12677"/>
                  <a:pt x="7063" y="12731"/>
                </a:cubicBezTo>
                <a:cubicBezTo>
                  <a:pt x="7063" y="12731"/>
                  <a:pt x="7654" y="12530"/>
                  <a:pt x="8344" y="12530"/>
                </a:cubicBezTo>
                <a:cubicBezTo>
                  <a:pt x="9042" y="12530"/>
                  <a:pt x="9841" y="12736"/>
                  <a:pt x="10232" y="13564"/>
                </a:cubicBezTo>
                <a:cubicBezTo>
                  <a:pt x="10232" y="13564"/>
                  <a:pt x="10863" y="12909"/>
                  <a:pt x="11780" y="12909"/>
                </a:cubicBezTo>
                <a:cubicBezTo>
                  <a:pt x="12209" y="12909"/>
                  <a:pt x="12701" y="13052"/>
                  <a:pt x="13220" y="13474"/>
                </a:cubicBezTo>
                <a:cubicBezTo>
                  <a:pt x="13220" y="13474"/>
                  <a:pt x="13510" y="12967"/>
                  <a:pt x="13438" y="12840"/>
                </a:cubicBezTo>
                <a:cubicBezTo>
                  <a:pt x="13293" y="12586"/>
                  <a:pt x="13166" y="12315"/>
                  <a:pt x="13094" y="12043"/>
                </a:cubicBezTo>
                <a:cubicBezTo>
                  <a:pt x="13094" y="12043"/>
                  <a:pt x="11862" y="10920"/>
                  <a:pt x="10830" y="10413"/>
                </a:cubicBezTo>
                <a:cubicBezTo>
                  <a:pt x="10736" y="10423"/>
                  <a:pt x="10641" y="10427"/>
                  <a:pt x="10546" y="10427"/>
                </a:cubicBezTo>
                <a:cubicBezTo>
                  <a:pt x="10274" y="10427"/>
                  <a:pt x="9998" y="10390"/>
                  <a:pt x="9743" y="10323"/>
                </a:cubicBezTo>
                <a:cubicBezTo>
                  <a:pt x="9743" y="10323"/>
                  <a:pt x="10469" y="9881"/>
                  <a:pt x="10934" y="9881"/>
                </a:cubicBezTo>
                <a:cubicBezTo>
                  <a:pt x="10967" y="9881"/>
                  <a:pt x="10999" y="9883"/>
                  <a:pt x="11029" y="9888"/>
                </a:cubicBezTo>
                <a:cubicBezTo>
                  <a:pt x="11029" y="9888"/>
                  <a:pt x="11029" y="9950"/>
                  <a:pt x="11110" y="9950"/>
                </a:cubicBezTo>
                <a:cubicBezTo>
                  <a:pt x="11144" y="9950"/>
                  <a:pt x="11194" y="9939"/>
                  <a:pt x="11264" y="9906"/>
                </a:cubicBezTo>
                <a:cubicBezTo>
                  <a:pt x="11464" y="9797"/>
                  <a:pt x="11699" y="9743"/>
                  <a:pt x="11916" y="9725"/>
                </a:cubicBezTo>
                <a:cubicBezTo>
                  <a:pt x="11916" y="9725"/>
                  <a:pt x="12188" y="9562"/>
                  <a:pt x="11916" y="9417"/>
                </a:cubicBezTo>
                <a:cubicBezTo>
                  <a:pt x="11772" y="9334"/>
                  <a:pt x="11686" y="9317"/>
                  <a:pt x="11639" y="9317"/>
                </a:cubicBezTo>
                <a:cubicBezTo>
                  <a:pt x="11604" y="9317"/>
                  <a:pt x="11590" y="9327"/>
                  <a:pt x="11590" y="9327"/>
                </a:cubicBezTo>
                <a:cubicBezTo>
                  <a:pt x="11554" y="9254"/>
                  <a:pt x="11500" y="9218"/>
                  <a:pt x="11446" y="9182"/>
                </a:cubicBezTo>
                <a:cubicBezTo>
                  <a:pt x="11391" y="9164"/>
                  <a:pt x="11337" y="9146"/>
                  <a:pt x="11301" y="9109"/>
                </a:cubicBezTo>
                <a:cubicBezTo>
                  <a:pt x="11174" y="9100"/>
                  <a:pt x="11052" y="9096"/>
                  <a:pt x="10932" y="9096"/>
                </a:cubicBezTo>
                <a:cubicBezTo>
                  <a:pt x="10812" y="9096"/>
                  <a:pt x="10694" y="9100"/>
                  <a:pt x="10576" y="9109"/>
                </a:cubicBezTo>
                <a:cubicBezTo>
                  <a:pt x="10685" y="9164"/>
                  <a:pt x="10776" y="9200"/>
                  <a:pt x="10884" y="9200"/>
                </a:cubicBezTo>
                <a:cubicBezTo>
                  <a:pt x="10576" y="9236"/>
                  <a:pt x="10287" y="9309"/>
                  <a:pt x="9979" y="9381"/>
                </a:cubicBezTo>
                <a:cubicBezTo>
                  <a:pt x="9809" y="9446"/>
                  <a:pt x="9507" y="9700"/>
                  <a:pt x="9141" y="9700"/>
                </a:cubicBezTo>
                <a:cubicBezTo>
                  <a:pt x="9000" y="9700"/>
                  <a:pt x="8849" y="9663"/>
                  <a:pt x="8693" y="9562"/>
                </a:cubicBezTo>
                <a:cubicBezTo>
                  <a:pt x="8729" y="9562"/>
                  <a:pt x="8403" y="8023"/>
                  <a:pt x="9454" y="7262"/>
                </a:cubicBezTo>
                <a:cubicBezTo>
                  <a:pt x="9454" y="7262"/>
                  <a:pt x="9254" y="1558"/>
                  <a:pt x="6230"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8" name="Google Shape;328;p16"/>
          <p:cNvSpPr/>
          <p:nvPr/>
        </p:nvSpPr>
        <p:spPr>
          <a:xfrm flipH="1">
            <a:off x="5983291" y="5572575"/>
            <a:ext cx="124900" cy="48677"/>
          </a:xfrm>
          <a:custGeom>
            <a:avLst/>
            <a:gdLst/>
            <a:ahLst/>
            <a:cxnLst/>
            <a:rect l="l" t="t" r="r" b="b"/>
            <a:pathLst>
              <a:path w="1052" h="410" extrusionOk="0">
                <a:moveTo>
                  <a:pt x="165" y="0"/>
                </a:moveTo>
                <a:cubicBezTo>
                  <a:pt x="110" y="0"/>
                  <a:pt x="55" y="8"/>
                  <a:pt x="1" y="25"/>
                </a:cubicBezTo>
                <a:cubicBezTo>
                  <a:pt x="14" y="24"/>
                  <a:pt x="26" y="23"/>
                  <a:pt x="39" y="23"/>
                </a:cubicBezTo>
                <a:cubicBezTo>
                  <a:pt x="225" y="23"/>
                  <a:pt x="403" y="146"/>
                  <a:pt x="454" y="333"/>
                </a:cubicBezTo>
                <a:cubicBezTo>
                  <a:pt x="454" y="369"/>
                  <a:pt x="472" y="387"/>
                  <a:pt x="508" y="405"/>
                </a:cubicBezTo>
                <a:cubicBezTo>
                  <a:pt x="515" y="408"/>
                  <a:pt x="522" y="410"/>
                  <a:pt x="529" y="410"/>
                </a:cubicBezTo>
                <a:cubicBezTo>
                  <a:pt x="563" y="410"/>
                  <a:pt x="602" y="380"/>
                  <a:pt x="617" y="351"/>
                </a:cubicBezTo>
                <a:cubicBezTo>
                  <a:pt x="653" y="260"/>
                  <a:pt x="707" y="170"/>
                  <a:pt x="780" y="115"/>
                </a:cubicBezTo>
                <a:cubicBezTo>
                  <a:pt x="815" y="94"/>
                  <a:pt x="854" y="84"/>
                  <a:pt x="892" y="84"/>
                </a:cubicBezTo>
                <a:cubicBezTo>
                  <a:pt x="950" y="84"/>
                  <a:pt x="1007" y="108"/>
                  <a:pt x="1051" y="151"/>
                </a:cubicBezTo>
                <a:cubicBezTo>
                  <a:pt x="1008" y="66"/>
                  <a:pt x="920" y="14"/>
                  <a:pt x="822" y="14"/>
                </a:cubicBezTo>
                <a:cubicBezTo>
                  <a:pt x="796" y="14"/>
                  <a:pt x="770" y="17"/>
                  <a:pt x="743" y="25"/>
                </a:cubicBezTo>
                <a:cubicBezTo>
                  <a:pt x="666" y="58"/>
                  <a:pt x="602" y="98"/>
                  <a:pt x="547" y="149"/>
                </a:cubicBezTo>
                <a:lnTo>
                  <a:pt x="547" y="149"/>
                </a:lnTo>
                <a:cubicBezTo>
                  <a:pt x="445" y="52"/>
                  <a:pt x="306" y="0"/>
                  <a:pt x="165"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29" name="Google Shape;329;p16"/>
          <p:cNvGrpSpPr/>
          <p:nvPr/>
        </p:nvGrpSpPr>
        <p:grpSpPr>
          <a:xfrm flipH="1">
            <a:off x="8379827" y="1160790"/>
            <a:ext cx="778491" cy="570007"/>
            <a:chOff x="998250" y="971075"/>
            <a:chExt cx="163925" cy="120025"/>
          </a:xfrm>
        </p:grpSpPr>
        <p:sp>
          <p:nvSpPr>
            <p:cNvPr id="330" name="Google Shape;330;p16"/>
            <p:cNvSpPr/>
            <p:nvPr/>
          </p:nvSpPr>
          <p:spPr>
            <a:xfrm>
              <a:off x="998250" y="971075"/>
              <a:ext cx="38075" cy="13125"/>
            </a:xfrm>
            <a:custGeom>
              <a:avLst/>
              <a:gdLst/>
              <a:ahLst/>
              <a:cxnLst/>
              <a:rect l="l" t="t" r="r" b="b"/>
              <a:pathLst>
                <a:path w="1523" h="525" extrusionOk="0">
                  <a:moveTo>
                    <a:pt x="1226" y="1"/>
                  </a:moveTo>
                  <a:cubicBezTo>
                    <a:pt x="1179" y="1"/>
                    <a:pt x="1130" y="9"/>
                    <a:pt x="1087" y="31"/>
                  </a:cubicBezTo>
                  <a:cubicBezTo>
                    <a:pt x="971" y="82"/>
                    <a:pt x="873" y="153"/>
                    <a:pt x="794" y="248"/>
                  </a:cubicBezTo>
                  <a:lnTo>
                    <a:pt x="794" y="248"/>
                  </a:lnTo>
                  <a:cubicBezTo>
                    <a:pt x="655" y="100"/>
                    <a:pt x="460" y="18"/>
                    <a:pt x="261" y="18"/>
                  </a:cubicBezTo>
                  <a:cubicBezTo>
                    <a:pt x="174" y="18"/>
                    <a:pt x="86" y="34"/>
                    <a:pt x="1" y="67"/>
                  </a:cubicBezTo>
                  <a:cubicBezTo>
                    <a:pt x="40" y="60"/>
                    <a:pt x="80" y="56"/>
                    <a:pt x="118" y="56"/>
                  </a:cubicBezTo>
                  <a:cubicBezTo>
                    <a:pt x="380" y="56"/>
                    <a:pt x="615" y="213"/>
                    <a:pt x="725" y="465"/>
                  </a:cubicBezTo>
                  <a:cubicBezTo>
                    <a:pt x="725" y="483"/>
                    <a:pt x="743" y="501"/>
                    <a:pt x="780" y="519"/>
                  </a:cubicBezTo>
                  <a:cubicBezTo>
                    <a:pt x="786" y="523"/>
                    <a:pt x="793" y="524"/>
                    <a:pt x="801" y="524"/>
                  </a:cubicBezTo>
                  <a:cubicBezTo>
                    <a:pt x="835" y="524"/>
                    <a:pt x="873" y="495"/>
                    <a:pt x="888" y="465"/>
                  </a:cubicBezTo>
                  <a:cubicBezTo>
                    <a:pt x="943" y="320"/>
                    <a:pt x="1015" y="193"/>
                    <a:pt x="1124" y="103"/>
                  </a:cubicBezTo>
                  <a:cubicBezTo>
                    <a:pt x="1178" y="72"/>
                    <a:pt x="1240" y="54"/>
                    <a:pt x="1300" y="54"/>
                  </a:cubicBezTo>
                  <a:cubicBezTo>
                    <a:pt x="1381" y="54"/>
                    <a:pt x="1460" y="85"/>
                    <a:pt x="1522" y="157"/>
                  </a:cubicBezTo>
                  <a:cubicBezTo>
                    <a:pt x="1486" y="67"/>
                    <a:pt x="1413" y="31"/>
                    <a:pt x="1323" y="12"/>
                  </a:cubicBezTo>
                  <a:cubicBezTo>
                    <a:pt x="1293" y="5"/>
                    <a:pt x="1260" y="1"/>
                    <a:pt x="12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16"/>
            <p:cNvSpPr/>
            <p:nvPr/>
          </p:nvSpPr>
          <p:spPr>
            <a:xfrm>
              <a:off x="1003250" y="1019650"/>
              <a:ext cx="33075" cy="18950"/>
            </a:xfrm>
            <a:custGeom>
              <a:avLst/>
              <a:gdLst/>
              <a:ahLst/>
              <a:cxnLst/>
              <a:rect l="l" t="t" r="r" b="b"/>
              <a:pathLst>
                <a:path w="1323" h="758" extrusionOk="0">
                  <a:moveTo>
                    <a:pt x="1159" y="0"/>
                  </a:moveTo>
                  <a:cubicBezTo>
                    <a:pt x="1141" y="0"/>
                    <a:pt x="1123" y="3"/>
                    <a:pt x="1105" y="7"/>
                  </a:cubicBezTo>
                  <a:cubicBezTo>
                    <a:pt x="1014" y="25"/>
                    <a:pt x="924" y="80"/>
                    <a:pt x="869" y="152"/>
                  </a:cubicBezTo>
                  <a:cubicBezTo>
                    <a:pt x="797" y="236"/>
                    <a:pt x="749" y="336"/>
                    <a:pt x="725" y="447"/>
                  </a:cubicBezTo>
                  <a:lnTo>
                    <a:pt x="725" y="447"/>
                  </a:lnTo>
                  <a:cubicBezTo>
                    <a:pt x="670" y="434"/>
                    <a:pt x="615" y="428"/>
                    <a:pt x="560" y="428"/>
                  </a:cubicBezTo>
                  <a:cubicBezTo>
                    <a:pt x="348" y="428"/>
                    <a:pt x="140" y="520"/>
                    <a:pt x="0" y="695"/>
                  </a:cubicBezTo>
                  <a:cubicBezTo>
                    <a:pt x="101" y="611"/>
                    <a:pt x="225" y="570"/>
                    <a:pt x="351" y="570"/>
                  </a:cubicBezTo>
                  <a:cubicBezTo>
                    <a:pt x="497" y="570"/>
                    <a:pt x="644" y="625"/>
                    <a:pt x="761" y="731"/>
                  </a:cubicBezTo>
                  <a:cubicBezTo>
                    <a:pt x="786" y="744"/>
                    <a:pt x="812" y="757"/>
                    <a:pt x="838" y="757"/>
                  </a:cubicBezTo>
                  <a:cubicBezTo>
                    <a:pt x="848" y="757"/>
                    <a:pt x="859" y="755"/>
                    <a:pt x="869" y="750"/>
                  </a:cubicBezTo>
                  <a:cubicBezTo>
                    <a:pt x="924" y="731"/>
                    <a:pt x="978" y="677"/>
                    <a:pt x="960" y="605"/>
                  </a:cubicBezTo>
                  <a:cubicBezTo>
                    <a:pt x="924" y="478"/>
                    <a:pt x="942" y="351"/>
                    <a:pt x="978" y="224"/>
                  </a:cubicBezTo>
                  <a:cubicBezTo>
                    <a:pt x="1021" y="109"/>
                    <a:pt x="1134" y="51"/>
                    <a:pt x="1243" y="51"/>
                  </a:cubicBezTo>
                  <a:cubicBezTo>
                    <a:pt x="1270" y="51"/>
                    <a:pt x="1297" y="54"/>
                    <a:pt x="1322" y="61"/>
                  </a:cubicBezTo>
                  <a:cubicBezTo>
                    <a:pt x="1268" y="21"/>
                    <a:pt x="1213" y="0"/>
                    <a:pt x="1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16"/>
            <p:cNvSpPr/>
            <p:nvPr/>
          </p:nvSpPr>
          <p:spPr>
            <a:xfrm>
              <a:off x="1099225" y="1074600"/>
              <a:ext cx="22650" cy="16500"/>
            </a:xfrm>
            <a:custGeom>
              <a:avLst/>
              <a:gdLst/>
              <a:ahLst/>
              <a:cxnLst/>
              <a:rect l="l" t="t" r="r" b="b"/>
              <a:pathLst>
                <a:path w="906" h="660" extrusionOk="0">
                  <a:moveTo>
                    <a:pt x="0" y="0"/>
                  </a:moveTo>
                  <a:cubicBezTo>
                    <a:pt x="145" y="163"/>
                    <a:pt x="254" y="363"/>
                    <a:pt x="254" y="580"/>
                  </a:cubicBezTo>
                  <a:cubicBezTo>
                    <a:pt x="254" y="580"/>
                    <a:pt x="254" y="598"/>
                    <a:pt x="254" y="616"/>
                  </a:cubicBezTo>
                  <a:cubicBezTo>
                    <a:pt x="280" y="643"/>
                    <a:pt x="317" y="659"/>
                    <a:pt x="348" y="659"/>
                  </a:cubicBezTo>
                  <a:cubicBezTo>
                    <a:pt x="360" y="659"/>
                    <a:pt x="371" y="657"/>
                    <a:pt x="381" y="652"/>
                  </a:cubicBezTo>
                  <a:cubicBezTo>
                    <a:pt x="471" y="616"/>
                    <a:pt x="544" y="580"/>
                    <a:pt x="634" y="544"/>
                  </a:cubicBezTo>
                  <a:cubicBezTo>
                    <a:pt x="679" y="526"/>
                    <a:pt x="725" y="516"/>
                    <a:pt x="770" y="516"/>
                  </a:cubicBezTo>
                  <a:cubicBezTo>
                    <a:pt x="815" y="516"/>
                    <a:pt x="860" y="526"/>
                    <a:pt x="906" y="544"/>
                  </a:cubicBezTo>
                  <a:cubicBezTo>
                    <a:pt x="851" y="453"/>
                    <a:pt x="725" y="399"/>
                    <a:pt x="616" y="399"/>
                  </a:cubicBezTo>
                  <a:cubicBezTo>
                    <a:pt x="555" y="409"/>
                    <a:pt x="494" y="419"/>
                    <a:pt x="436" y="436"/>
                  </a:cubicBezTo>
                  <a:lnTo>
                    <a:pt x="436" y="436"/>
                  </a:lnTo>
                  <a:cubicBezTo>
                    <a:pt x="383" y="214"/>
                    <a:pt x="210" y="4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16"/>
            <p:cNvSpPr/>
            <p:nvPr/>
          </p:nvSpPr>
          <p:spPr>
            <a:xfrm>
              <a:off x="1140425" y="1000475"/>
              <a:ext cx="21750" cy="10425"/>
            </a:xfrm>
            <a:custGeom>
              <a:avLst/>
              <a:gdLst/>
              <a:ahLst/>
              <a:cxnLst/>
              <a:rect l="l" t="t" r="r" b="b"/>
              <a:pathLst>
                <a:path w="870" h="417" extrusionOk="0">
                  <a:moveTo>
                    <a:pt x="710" y="0"/>
                  </a:moveTo>
                  <a:cubicBezTo>
                    <a:pt x="672" y="0"/>
                    <a:pt x="634" y="10"/>
                    <a:pt x="598" y="32"/>
                  </a:cubicBezTo>
                  <a:cubicBezTo>
                    <a:pt x="542" y="65"/>
                    <a:pt x="494" y="112"/>
                    <a:pt x="456" y="164"/>
                  </a:cubicBezTo>
                  <a:lnTo>
                    <a:pt x="456" y="164"/>
                  </a:lnTo>
                  <a:cubicBezTo>
                    <a:pt x="392" y="129"/>
                    <a:pt x="321" y="111"/>
                    <a:pt x="249" y="111"/>
                  </a:cubicBezTo>
                  <a:cubicBezTo>
                    <a:pt x="160" y="111"/>
                    <a:pt x="72" y="139"/>
                    <a:pt x="0" y="195"/>
                  </a:cubicBezTo>
                  <a:cubicBezTo>
                    <a:pt x="32" y="183"/>
                    <a:pt x="66" y="177"/>
                    <a:pt x="100" y="177"/>
                  </a:cubicBezTo>
                  <a:cubicBezTo>
                    <a:pt x="220" y="177"/>
                    <a:pt x="342" y="249"/>
                    <a:pt x="399" y="376"/>
                  </a:cubicBezTo>
                  <a:cubicBezTo>
                    <a:pt x="417" y="394"/>
                    <a:pt x="435" y="412"/>
                    <a:pt x="471" y="412"/>
                  </a:cubicBezTo>
                  <a:cubicBezTo>
                    <a:pt x="481" y="415"/>
                    <a:pt x="490" y="417"/>
                    <a:pt x="498" y="417"/>
                  </a:cubicBezTo>
                  <a:cubicBezTo>
                    <a:pt x="538" y="417"/>
                    <a:pt x="565" y="384"/>
                    <a:pt x="580" y="339"/>
                  </a:cubicBezTo>
                  <a:cubicBezTo>
                    <a:pt x="580" y="267"/>
                    <a:pt x="598" y="177"/>
                    <a:pt x="634" y="104"/>
                  </a:cubicBezTo>
                  <a:cubicBezTo>
                    <a:pt x="669" y="69"/>
                    <a:pt x="727" y="49"/>
                    <a:pt x="783" y="49"/>
                  </a:cubicBezTo>
                  <a:cubicBezTo>
                    <a:pt x="814" y="49"/>
                    <a:pt x="844" y="55"/>
                    <a:pt x="870" y="68"/>
                  </a:cubicBezTo>
                  <a:cubicBezTo>
                    <a:pt x="826" y="24"/>
                    <a:pt x="769"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34" name="Google Shape;334;p16"/>
          <p:cNvSpPr/>
          <p:nvPr/>
        </p:nvSpPr>
        <p:spPr>
          <a:xfrm flipH="1">
            <a:off x="8594766" y="3142538"/>
            <a:ext cx="119" cy="28020"/>
          </a:xfrm>
          <a:custGeom>
            <a:avLst/>
            <a:gdLst/>
            <a:ahLst/>
            <a:cxnLst/>
            <a:rect l="l" t="t" r="r" b="b"/>
            <a:pathLst>
              <a:path w="1" h="236" extrusionOk="0">
                <a:moveTo>
                  <a:pt x="1" y="236"/>
                </a:moveTo>
                <a:lnTo>
                  <a:pt x="1" y="0"/>
                </a:ln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5" name="Google Shape;335;p16"/>
          <p:cNvSpPr/>
          <p:nvPr/>
        </p:nvSpPr>
        <p:spPr>
          <a:xfrm flipH="1">
            <a:off x="8373338" y="2445842"/>
            <a:ext cx="119" cy="4393"/>
          </a:xfrm>
          <a:custGeom>
            <a:avLst/>
            <a:gdLst/>
            <a:ahLst/>
            <a:cxnLst/>
            <a:rect l="l" t="t" r="r" b="b"/>
            <a:pathLst>
              <a:path w="1" h="37" extrusionOk="0">
                <a:moveTo>
                  <a:pt x="1" y="37"/>
                </a:moveTo>
                <a:cubicBezTo>
                  <a:pt x="1" y="19"/>
                  <a:pt x="1" y="19"/>
                  <a:pt x="1" y="1"/>
                </a:cubicBezTo>
                <a:lnTo>
                  <a:pt x="1" y="1"/>
                </a:ln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6" name="Google Shape;336;p16"/>
          <p:cNvSpPr/>
          <p:nvPr/>
        </p:nvSpPr>
        <p:spPr>
          <a:xfrm flipH="1">
            <a:off x="7977735" y="2445842"/>
            <a:ext cx="119" cy="4393"/>
          </a:xfrm>
          <a:custGeom>
            <a:avLst/>
            <a:gdLst/>
            <a:ahLst/>
            <a:cxnLst/>
            <a:rect l="l" t="t" r="r" b="b"/>
            <a:pathLst>
              <a:path w="1" h="37" extrusionOk="0">
                <a:moveTo>
                  <a:pt x="1" y="1"/>
                </a:moveTo>
                <a:lnTo>
                  <a:pt x="1" y="1"/>
                </a:lnTo>
                <a:cubicBezTo>
                  <a:pt x="1" y="19"/>
                  <a:pt x="1" y="19"/>
                  <a:pt x="1" y="37"/>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7" name="Google Shape;337;p16"/>
          <p:cNvSpPr txBox="1">
            <a:spLocks noGrp="1"/>
          </p:cNvSpPr>
          <p:nvPr>
            <p:ph type="title" hasCustomPrompt="1"/>
          </p:nvPr>
        </p:nvSpPr>
        <p:spPr>
          <a:xfrm>
            <a:off x="3995400" y="1174167"/>
            <a:ext cx="42012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6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338" name="Google Shape;338;p16"/>
          <p:cNvSpPr txBox="1">
            <a:spLocks noGrp="1"/>
          </p:cNvSpPr>
          <p:nvPr>
            <p:ph type="subTitle" idx="1"/>
          </p:nvPr>
        </p:nvSpPr>
        <p:spPr>
          <a:xfrm>
            <a:off x="3936833" y="3769833"/>
            <a:ext cx="4318400" cy="95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39" name="Google Shape;339;p16"/>
          <p:cNvSpPr/>
          <p:nvPr/>
        </p:nvSpPr>
        <p:spPr>
          <a:xfrm>
            <a:off x="-79267" y="5625234"/>
            <a:ext cx="12249517" cy="4814929"/>
          </a:xfrm>
          <a:custGeom>
            <a:avLst/>
            <a:gdLst/>
            <a:ahLst/>
            <a:cxnLst/>
            <a:rect l="l" t="t" r="r" b="b"/>
            <a:pathLst>
              <a:path w="63855" h="27890" extrusionOk="0">
                <a:moveTo>
                  <a:pt x="0" y="26622"/>
                </a:moveTo>
                <a:cubicBezTo>
                  <a:pt x="489" y="26694"/>
                  <a:pt x="978" y="26749"/>
                  <a:pt x="1467" y="26821"/>
                </a:cubicBezTo>
                <a:cubicBezTo>
                  <a:pt x="2553" y="26984"/>
                  <a:pt x="3640" y="27075"/>
                  <a:pt x="4708" y="27256"/>
                </a:cubicBezTo>
                <a:cubicBezTo>
                  <a:pt x="5741" y="27419"/>
                  <a:pt x="6755" y="27618"/>
                  <a:pt x="7787" y="27817"/>
                </a:cubicBezTo>
                <a:lnTo>
                  <a:pt x="8186" y="27890"/>
                </a:lnTo>
                <a:lnTo>
                  <a:pt x="63619" y="22855"/>
                </a:lnTo>
                <a:lnTo>
                  <a:pt x="63854" y="14941"/>
                </a:lnTo>
                <a:lnTo>
                  <a:pt x="63854" y="3460"/>
                </a:lnTo>
                <a:lnTo>
                  <a:pt x="63782" y="3496"/>
                </a:lnTo>
                <a:cubicBezTo>
                  <a:pt x="63727" y="3532"/>
                  <a:pt x="63673" y="3550"/>
                  <a:pt x="63637" y="3569"/>
                </a:cubicBezTo>
                <a:cubicBezTo>
                  <a:pt x="63564" y="3605"/>
                  <a:pt x="63528" y="3641"/>
                  <a:pt x="63456" y="3677"/>
                </a:cubicBezTo>
                <a:cubicBezTo>
                  <a:pt x="63365" y="3732"/>
                  <a:pt x="63293" y="3822"/>
                  <a:pt x="63202" y="3858"/>
                </a:cubicBezTo>
                <a:cubicBezTo>
                  <a:pt x="63094" y="3895"/>
                  <a:pt x="62985" y="3949"/>
                  <a:pt x="62876" y="4003"/>
                </a:cubicBezTo>
                <a:cubicBezTo>
                  <a:pt x="62786" y="4058"/>
                  <a:pt x="62659" y="4094"/>
                  <a:pt x="62550" y="4094"/>
                </a:cubicBezTo>
                <a:cubicBezTo>
                  <a:pt x="62442" y="4112"/>
                  <a:pt x="62315" y="4094"/>
                  <a:pt x="62206" y="4076"/>
                </a:cubicBezTo>
                <a:cubicBezTo>
                  <a:pt x="62098" y="4039"/>
                  <a:pt x="62007" y="4003"/>
                  <a:pt x="61916" y="3931"/>
                </a:cubicBezTo>
                <a:cubicBezTo>
                  <a:pt x="61808" y="3876"/>
                  <a:pt x="61699" y="3822"/>
                  <a:pt x="61590" y="3786"/>
                </a:cubicBezTo>
                <a:cubicBezTo>
                  <a:pt x="61482" y="3750"/>
                  <a:pt x="61409" y="3677"/>
                  <a:pt x="61301" y="3641"/>
                </a:cubicBezTo>
                <a:cubicBezTo>
                  <a:pt x="61210" y="3605"/>
                  <a:pt x="61101" y="3587"/>
                  <a:pt x="60993" y="3587"/>
                </a:cubicBezTo>
                <a:cubicBezTo>
                  <a:pt x="60920" y="3605"/>
                  <a:pt x="60866" y="3605"/>
                  <a:pt x="60794" y="3587"/>
                </a:cubicBezTo>
                <a:cubicBezTo>
                  <a:pt x="60739" y="3569"/>
                  <a:pt x="60685" y="3550"/>
                  <a:pt x="60631" y="3532"/>
                </a:cubicBezTo>
                <a:cubicBezTo>
                  <a:pt x="60522" y="3478"/>
                  <a:pt x="60413" y="3442"/>
                  <a:pt x="60287" y="3406"/>
                </a:cubicBezTo>
                <a:cubicBezTo>
                  <a:pt x="60160" y="3387"/>
                  <a:pt x="60033" y="3333"/>
                  <a:pt x="59906" y="3315"/>
                </a:cubicBezTo>
                <a:lnTo>
                  <a:pt x="59761" y="3279"/>
                </a:lnTo>
                <a:cubicBezTo>
                  <a:pt x="59707" y="3279"/>
                  <a:pt x="59653" y="3243"/>
                  <a:pt x="59580" y="3224"/>
                </a:cubicBezTo>
                <a:lnTo>
                  <a:pt x="59417" y="3170"/>
                </a:lnTo>
                <a:cubicBezTo>
                  <a:pt x="59363" y="3152"/>
                  <a:pt x="59291" y="3152"/>
                  <a:pt x="59236" y="3152"/>
                </a:cubicBezTo>
                <a:lnTo>
                  <a:pt x="59218" y="3152"/>
                </a:lnTo>
                <a:cubicBezTo>
                  <a:pt x="59218" y="3134"/>
                  <a:pt x="59200" y="3134"/>
                  <a:pt x="59200" y="3134"/>
                </a:cubicBezTo>
                <a:lnTo>
                  <a:pt x="59037" y="3134"/>
                </a:lnTo>
                <a:cubicBezTo>
                  <a:pt x="58983" y="3134"/>
                  <a:pt x="58946" y="3152"/>
                  <a:pt x="58892" y="3170"/>
                </a:cubicBezTo>
                <a:cubicBezTo>
                  <a:pt x="58856" y="3170"/>
                  <a:pt x="58802" y="3188"/>
                  <a:pt x="58747" y="3188"/>
                </a:cubicBezTo>
                <a:lnTo>
                  <a:pt x="58584" y="3188"/>
                </a:lnTo>
                <a:cubicBezTo>
                  <a:pt x="58566" y="3188"/>
                  <a:pt x="58548" y="3188"/>
                  <a:pt x="58530" y="3188"/>
                </a:cubicBezTo>
                <a:cubicBezTo>
                  <a:pt x="58494" y="3188"/>
                  <a:pt x="58476" y="3188"/>
                  <a:pt x="58458" y="3206"/>
                </a:cubicBezTo>
                <a:cubicBezTo>
                  <a:pt x="58403" y="3224"/>
                  <a:pt x="58367" y="3224"/>
                  <a:pt x="58313" y="3206"/>
                </a:cubicBezTo>
                <a:lnTo>
                  <a:pt x="58186" y="3206"/>
                </a:lnTo>
                <a:cubicBezTo>
                  <a:pt x="58132" y="3206"/>
                  <a:pt x="58077" y="3206"/>
                  <a:pt x="58023" y="3243"/>
                </a:cubicBezTo>
                <a:cubicBezTo>
                  <a:pt x="57987" y="3261"/>
                  <a:pt x="57950" y="3279"/>
                  <a:pt x="57896" y="3297"/>
                </a:cubicBezTo>
                <a:cubicBezTo>
                  <a:pt x="57860" y="3315"/>
                  <a:pt x="57806" y="3351"/>
                  <a:pt x="57769" y="3351"/>
                </a:cubicBezTo>
                <a:cubicBezTo>
                  <a:pt x="57715" y="3369"/>
                  <a:pt x="57679" y="3406"/>
                  <a:pt x="57643" y="3424"/>
                </a:cubicBezTo>
                <a:cubicBezTo>
                  <a:pt x="57624" y="3442"/>
                  <a:pt x="57606" y="3442"/>
                  <a:pt x="57588" y="3460"/>
                </a:cubicBezTo>
                <a:cubicBezTo>
                  <a:pt x="57570" y="3460"/>
                  <a:pt x="57534" y="3460"/>
                  <a:pt x="57516" y="3460"/>
                </a:cubicBezTo>
                <a:lnTo>
                  <a:pt x="57371" y="3478"/>
                </a:lnTo>
                <a:cubicBezTo>
                  <a:pt x="57317" y="3478"/>
                  <a:pt x="57280" y="3478"/>
                  <a:pt x="57226" y="3460"/>
                </a:cubicBezTo>
                <a:cubicBezTo>
                  <a:pt x="57154" y="3424"/>
                  <a:pt x="57045" y="3387"/>
                  <a:pt x="56954" y="3387"/>
                </a:cubicBezTo>
                <a:cubicBezTo>
                  <a:pt x="56918" y="3387"/>
                  <a:pt x="56864" y="3387"/>
                  <a:pt x="56828" y="3406"/>
                </a:cubicBezTo>
                <a:cubicBezTo>
                  <a:pt x="56773" y="3424"/>
                  <a:pt x="56737" y="3424"/>
                  <a:pt x="56683" y="3406"/>
                </a:cubicBezTo>
                <a:cubicBezTo>
                  <a:pt x="56610" y="3387"/>
                  <a:pt x="56538" y="3333"/>
                  <a:pt x="56465" y="3297"/>
                </a:cubicBezTo>
                <a:lnTo>
                  <a:pt x="56411" y="3279"/>
                </a:lnTo>
                <a:lnTo>
                  <a:pt x="56357" y="3261"/>
                </a:lnTo>
                <a:cubicBezTo>
                  <a:pt x="56321" y="3224"/>
                  <a:pt x="56284" y="3224"/>
                  <a:pt x="56248" y="3206"/>
                </a:cubicBezTo>
                <a:cubicBezTo>
                  <a:pt x="56158" y="3188"/>
                  <a:pt x="56067" y="3206"/>
                  <a:pt x="55995" y="3261"/>
                </a:cubicBezTo>
                <a:cubicBezTo>
                  <a:pt x="55904" y="3315"/>
                  <a:pt x="55832" y="3369"/>
                  <a:pt x="55759" y="3424"/>
                </a:cubicBezTo>
                <a:cubicBezTo>
                  <a:pt x="55723" y="3442"/>
                  <a:pt x="55687" y="3478"/>
                  <a:pt x="55669" y="3514"/>
                </a:cubicBezTo>
                <a:cubicBezTo>
                  <a:pt x="55632" y="3532"/>
                  <a:pt x="55596" y="3569"/>
                  <a:pt x="55578" y="3587"/>
                </a:cubicBezTo>
                <a:lnTo>
                  <a:pt x="55433" y="3659"/>
                </a:lnTo>
                <a:cubicBezTo>
                  <a:pt x="55397" y="3677"/>
                  <a:pt x="55343" y="3695"/>
                  <a:pt x="55306" y="3713"/>
                </a:cubicBezTo>
                <a:cubicBezTo>
                  <a:pt x="55252" y="3732"/>
                  <a:pt x="55198" y="3713"/>
                  <a:pt x="55162" y="3732"/>
                </a:cubicBezTo>
                <a:cubicBezTo>
                  <a:pt x="55107" y="3750"/>
                  <a:pt x="55071" y="3768"/>
                  <a:pt x="55035" y="3804"/>
                </a:cubicBezTo>
                <a:cubicBezTo>
                  <a:pt x="54962" y="3840"/>
                  <a:pt x="54908" y="3913"/>
                  <a:pt x="54836" y="3967"/>
                </a:cubicBezTo>
                <a:cubicBezTo>
                  <a:pt x="54745" y="4003"/>
                  <a:pt x="54673" y="4058"/>
                  <a:pt x="54582" y="4112"/>
                </a:cubicBezTo>
                <a:cubicBezTo>
                  <a:pt x="54510" y="4166"/>
                  <a:pt x="54455" y="4239"/>
                  <a:pt x="54383" y="4293"/>
                </a:cubicBezTo>
                <a:cubicBezTo>
                  <a:pt x="54347" y="4329"/>
                  <a:pt x="54310" y="4347"/>
                  <a:pt x="54274" y="4365"/>
                </a:cubicBezTo>
                <a:cubicBezTo>
                  <a:pt x="54238" y="4383"/>
                  <a:pt x="54184" y="4402"/>
                  <a:pt x="54147" y="4420"/>
                </a:cubicBezTo>
                <a:cubicBezTo>
                  <a:pt x="54093" y="4420"/>
                  <a:pt x="54057" y="4438"/>
                  <a:pt x="54003" y="4438"/>
                </a:cubicBezTo>
                <a:cubicBezTo>
                  <a:pt x="54003" y="4438"/>
                  <a:pt x="53984" y="4438"/>
                  <a:pt x="53984" y="4438"/>
                </a:cubicBezTo>
                <a:lnTo>
                  <a:pt x="53894" y="4438"/>
                </a:lnTo>
                <a:cubicBezTo>
                  <a:pt x="53840" y="4420"/>
                  <a:pt x="53785" y="4420"/>
                  <a:pt x="53731" y="4438"/>
                </a:cubicBezTo>
                <a:lnTo>
                  <a:pt x="53568" y="4438"/>
                </a:lnTo>
                <a:cubicBezTo>
                  <a:pt x="53514" y="4420"/>
                  <a:pt x="53459" y="4420"/>
                  <a:pt x="53405" y="4438"/>
                </a:cubicBezTo>
                <a:lnTo>
                  <a:pt x="53333" y="4438"/>
                </a:lnTo>
                <a:lnTo>
                  <a:pt x="53242" y="4438"/>
                </a:lnTo>
                <a:lnTo>
                  <a:pt x="53170" y="4438"/>
                </a:lnTo>
                <a:lnTo>
                  <a:pt x="53079" y="4438"/>
                </a:lnTo>
                <a:lnTo>
                  <a:pt x="52916" y="4438"/>
                </a:lnTo>
                <a:cubicBezTo>
                  <a:pt x="52862" y="4420"/>
                  <a:pt x="52789" y="4420"/>
                  <a:pt x="52735" y="4438"/>
                </a:cubicBezTo>
                <a:lnTo>
                  <a:pt x="52662" y="4438"/>
                </a:lnTo>
                <a:cubicBezTo>
                  <a:pt x="52644" y="4438"/>
                  <a:pt x="52626" y="4438"/>
                  <a:pt x="52608" y="4420"/>
                </a:cubicBezTo>
                <a:cubicBezTo>
                  <a:pt x="52572" y="4402"/>
                  <a:pt x="52554" y="4402"/>
                  <a:pt x="52536" y="4402"/>
                </a:cubicBezTo>
                <a:lnTo>
                  <a:pt x="52463" y="4347"/>
                </a:lnTo>
                <a:cubicBezTo>
                  <a:pt x="52409" y="4329"/>
                  <a:pt x="52355" y="4311"/>
                  <a:pt x="52300" y="4275"/>
                </a:cubicBezTo>
                <a:cubicBezTo>
                  <a:pt x="52264" y="4257"/>
                  <a:pt x="52210" y="4239"/>
                  <a:pt x="52155" y="4220"/>
                </a:cubicBezTo>
                <a:cubicBezTo>
                  <a:pt x="52047" y="4184"/>
                  <a:pt x="51938" y="4148"/>
                  <a:pt x="51829" y="4130"/>
                </a:cubicBezTo>
                <a:cubicBezTo>
                  <a:pt x="51775" y="4112"/>
                  <a:pt x="51721" y="4112"/>
                  <a:pt x="51666" y="4130"/>
                </a:cubicBezTo>
                <a:cubicBezTo>
                  <a:pt x="51612" y="4130"/>
                  <a:pt x="51558" y="4130"/>
                  <a:pt x="51522" y="4148"/>
                </a:cubicBezTo>
                <a:lnTo>
                  <a:pt x="51377" y="4202"/>
                </a:lnTo>
                <a:cubicBezTo>
                  <a:pt x="51322" y="4220"/>
                  <a:pt x="51268" y="4202"/>
                  <a:pt x="51214" y="4239"/>
                </a:cubicBezTo>
                <a:cubicBezTo>
                  <a:pt x="51196" y="4239"/>
                  <a:pt x="51177" y="4239"/>
                  <a:pt x="51177" y="4239"/>
                </a:cubicBezTo>
                <a:lnTo>
                  <a:pt x="51141" y="4239"/>
                </a:lnTo>
                <a:cubicBezTo>
                  <a:pt x="51105" y="4257"/>
                  <a:pt x="51087" y="4257"/>
                  <a:pt x="51069" y="4275"/>
                </a:cubicBezTo>
                <a:cubicBezTo>
                  <a:pt x="51033" y="4311"/>
                  <a:pt x="50978" y="4329"/>
                  <a:pt x="50924" y="4365"/>
                </a:cubicBezTo>
                <a:cubicBezTo>
                  <a:pt x="50888" y="4383"/>
                  <a:pt x="50833" y="4420"/>
                  <a:pt x="50779" y="4438"/>
                </a:cubicBezTo>
                <a:cubicBezTo>
                  <a:pt x="50743" y="4456"/>
                  <a:pt x="50689" y="4474"/>
                  <a:pt x="50634" y="4492"/>
                </a:cubicBezTo>
                <a:cubicBezTo>
                  <a:pt x="50598" y="4492"/>
                  <a:pt x="50544" y="4474"/>
                  <a:pt x="50489" y="4474"/>
                </a:cubicBezTo>
                <a:cubicBezTo>
                  <a:pt x="50435" y="4474"/>
                  <a:pt x="50399" y="4438"/>
                  <a:pt x="50344" y="4438"/>
                </a:cubicBezTo>
                <a:cubicBezTo>
                  <a:pt x="50308" y="4420"/>
                  <a:pt x="50290" y="4420"/>
                  <a:pt x="50272" y="4420"/>
                </a:cubicBezTo>
                <a:lnTo>
                  <a:pt x="50200" y="4383"/>
                </a:lnTo>
                <a:lnTo>
                  <a:pt x="50037" y="4347"/>
                </a:lnTo>
                <a:cubicBezTo>
                  <a:pt x="49928" y="4311"/>
                  <a:pt x="49819" y="4275"/>
                  <a:pt x="49711" y="4220"/>
                </a:cubicBezTo>
                <a:cubicBezTo>
                  <a:pt x="49674" y="4184"/>
                  <a:pt x="49638" y="4148"/>
                  <a:pt x="49602" y="4112"/>
                </a:cubicBezTo>
                <a:cubicBezTo>
                  <a:pt x="49566" y="4076"/>
                  <a:pt x="49530" y="4039"/>
                  <a:pt x="49493" y="4021"/>
                </a:cubicBezTo>
                <a:cubicBezTo>
                  <a:pt x="49403" y="4003"/>
                  <a:pt x="49312" y="4021"/>
                  <a:pt x="49222" y="4039"/>
                </a:cubicBezTo>
                <a:cubicBezTo>
                  <a:pt x="49185" y="4058"/>
                  <a:pt x="49131" y="4076"/>
                  <a:pt x="49077" y="4094"/>
                </a:cubicBezTo>
                <a:cubicBezTo>
                  <a:pt x="49022" y="4112"/>
                  <a:pt x="48986" y="4148"/>
                  <a:pt x="48932" y="4166"/>
                </a:cubicBezTo>
                <a:cubicBezTo>
                  <a:pt x="48896" y="4166"/>
                  <a:pt x="48878" y="4184"/>
                  <a:pt x="48859" y="4184"/>
                </a:cubicBezTo>
                <a:cubicBezTo>
                  <a:pt x="48823" y="4202"/>
                  <a:pt x="48805" y="4220"/>
                  <a:pt x="48805" y="4239"/>
                </a:cubicBezTo>
                <a:cubicBezTo>
                  <a:pt x="48751" y="4275"/>
                  <a:pt x="48715" y="4311"/>
                  <a:pt x="48660" y="4347"/>
                </a:cubicBezTo>
                <a:cubicBezTo>
                  <a:pt x="48624" y="4383"/>
                  <a:pt x="48606" y="4420"/>
                  <a:pt x="48552" y="4456"/>
                </a:cubicBezTo>
                <a:cubicBezTo>
                  <a:pt x="48515" y="4474"/>
                  <a:pt x="48461" y="4474"/>
                  <a:pt x="48407" y="4492"/>
                </a:cubicBezTo>
                <a:cubicBezTo>
                  <a:pt x="48371" y="4510"/>
                  <a:pt x="48389" y="4510"/>
                  <a:pt x="48371" y="4510"/>
                </a:cubicBezTo>
                <a:cubicBezTo>
                  <a:pt x="48352" y="4510"/>
                  <a:pt x="48316" y="4510"/>
                  <a:pt x="48298" y="4528"/>
                </a:cubicBezTo>
                <a:cubicBezTo>
                  <a:pt x="48262" y="4528"/>
                  <a:pt x="48244" y="4528"/>
                  <a:pt x="48226" y="4546"/>
                </a:cubicBezTo>
                <a:cubicBezTo>
                  <a:pt x="48208" y="4546"/>
                  <a:pt x="48171" y="4546"/>
                  <a:pt x="48153" y="4565"/>
                </a:cubicBezTo>
                <a:lnTo>
                  <a:pt x="48008" y="4492"/>
                </a:lnTo>
                <a:cubicBezTo>
                  <a:pt x="47918" y="4456"/>
                  <a:pt x="47827" y="4438"/>
                  <a:pt x="47719" y="4402"/>
                </a:cubicBezTo>
                <a:cubicBezTo>
                  <a:pt x="47682" y="4383"/>
                  <a:pt x="47646" y="4383"/>
                  <a:pt x="47610" y="4365"/>
                </a:cubicBezTo>
                <a:cubicBezTo>
                  <a:pt x="47556" y="4347"/>
                  <a:pt x="47519" y="4329"/>
                  <a:pt x="47483" y="4293"/>
                </a:cubicBezTo>
                <a:cubicBezTo>
                  <a:pt x="47411" y="4239"/>
                  <a:pt x="47320" y="4184"/>
                  <a:pt x="47230" y="4148"/>
                </a:cubicBezTo>
                <a:cubicBezTo>
                  <a:pt x="47049" y="4039"/>
                  <a:pt x="46867" y="3931"/>
                  <a:pt x="46668" y="3840"/>
                </a:cubicBezTo>
                <a:cubicBezTo>
                  <a:pt x="46632" y="3822"/>
                  <a:pt x="46578" y="3804"/>
                  <a:pt x="46541" y="3768"/>
                </a:cubicBezTo>
                <a:cubicBezTo>
                  <a:pt x="46487" y="3768"/>
                  <a:pt x="46451" y="3750"/>
                  <a:pt x="46397" y="3732"/>
                </a:cubicBezTo>
                <a:cubicBezTo>
                  <a:pt x="46360" y="3732"/>
                  <a:pt x="46324" y="3695"/>
                  <a:pt x="46288" y="3677"/>
                </a:cubicBezTo>
                <a:cubicBezTo>
                  <a:pt x="46234" y="3659"/>
                  <a:pt x="46197" y="3641"/>
                  <a:pt x="46143" y="3623"/>
                </a:cubicBezTo>
                <a:cubicBezTo>
                  <a:pt x="46052" y="3569"/>
                  <a:pt x="45962" y="3514"/>
                  <a:pt x="45871" y="3478"/>
                </a:cubicBezTo>
                <a:cubicBezTo>
                  <a:pt x="45781" y="3442"/>
                  <a:pt x="45672" y="3406"/>
                  <a:pt x="45582" y="3369"/>
                </a:cubicBezTo>
                <a:cubicBezTo>
                  <a:pt x="45545" y="3351"/>
                  <a:pt x="45491" y="3333"/>
                  <a:pt x="45455" y="3315"/>
                </a:cubicBezTo>
                <a:cubicBezTo>
                  <a:pt x="45401" y="3297"/>
                  <a:pt x="45346" y="3279"/>
                  <a:pt x="45310" y="3261"/>
                </a:cubicBezTo>
                <a:cubicBezTo>
                  <a:pt x="45219" y="3206"/>
                  <a:pt x="45111" y="3188"/>
                  <a:pt x="45020" y="3152"/>
                </a:cubicBezTo>
                <a:cubicBezTo>
                  <a:pt x="44912" y="3098"/>
                  <a:pt x="44821" y="3061"/>
                  <a:pt x="44730" y="3025"/>
                </a:cubicBezTo>
                <a:cubicBezTo>
                  <a:pt x="44640" y="3007"/>
                  <a:pt x="44549" y="2971"/>
                  <a:pt x="44459" y="2935"/>
                </a:cubicBezTo>
                <a:cubicBezTo>
                  <a:pt x="44368" y="2880"/>
                  <a:pt x="44296" y="2826"/>
                  <a:pt x="44223" y="2772"/>
                </a:cubicBezTo>
                <a:cubicBezTo>
                  <a:pt x="44187" y="2736"/>
                  <a:pt x="44169" y="2699"/>
                  <a:pt x="44133" y="2663"/>
                </a:cubicBezTo>
                <a:cubicBezTo>
                  <a:pt x="44115" y="2645"/>
                  <a:pt x="44079" y="2609"/>
                  <a:pt x="44042" y="2573"/>
                </a:cubicBezTo>
                <a:cubicBezTo>
                  <a:pt x="44006" y="2536"/>
                  <a:pt x="43970" y="2518"/>
                  <a:pt x="43934" y="2482"/>
                </a:cubicBezTo>
                <a:cubicBezTo>
                  <a:pt x="43897" y="2464"/>
                  <a:pt x="43861" y="2446"/>
                  <a:pt x="43825" y="2410"/>
                </a:cubicBezTo>
                <a:cubicBezTo>
                  <a:pt x="43734" y="2355"/>
                  <a:pt x="43662" y="2283"/>
                  <a:pt x="43571" y="2210"/>
                </a:cubicBezTo>
                <a:cubicBezTo>
                  <a:pt x="43499" y="2138"/>
                  <a:pt x="43427" y="2065"/>
                  <a:pt x="43372" y="1975"/>
                </a:cubicBezTo>
                <a:cubicBezTo>
                  <a:pt x="43336" y="1902"/>
                  <a:pt x="43264" y="1848"/>
                  <a:pt x="43191" y="1794"/>
                </a:cubicBezTo>
                <a:cubicBezTo>
                  <a:pt x="43155" y="1776"/>
                  <a:pt x="43119" y="1758"/>
                  <a:pt x="43083" y="1739"/>
                </a:cubicBezTo>
                <a:cubicBezTo>
                  <a:pt x="43046" y="1739"/>
                  <a:pt x="42992" y="1721"/>
                  <a:pt x="42956" y="1721"/>
                </a:cubicBezTo>
                <a:cubicBezTo>
                  <a:pt x="42865" y="1721"/>
                  <a:pt x="42757" y="1739"/>
                  <a:pt x="42666" y="1776"/>
                </a:cubicBezTo>
                <a:cubicBezTo>
                  <a:pt x="42612" y="1794"/>
                  <a:pt x="42575" y="1812"/>
                  <a:pt x="42521" y="1812"/>
                </a:cubicBezTo>
                <a:cubicBezTo>
                  <a:pt x="42467" y="1830"/>
                  <a:pt x="42431" y="1848"/>
                  <a:pt x="42376" y="1866"/>
                </a:cubicBezTo>
                <a:cubicBezTo>
                  <a:pt x="42286" y="1884"/>
                  <a:pt x="42195" y="1902"/>
                  <a:pt x="42087" y="1921"/>
                </a:cubicBezTo>
                <a:cubicBezTo>
                  <a:pt x="41996" y="1957"/>
                  <a:pt x="41905" y="1993"/>
                  <a:pt x="41833" y="2047"/>
                </a:cubicBezTo>
                <a:cubicBezTo>
                  <a:pt x="41742" y="2102"/>
                  <a:pt x="41670" y="2156"/>
                  <a:pt x="41616" y="2228"/>
                </a:cubicBezTo>
                <a:cubicBezTo>
                  <a:pt x="41598" y="2228"/>
                  <a:pt x="41579" y="2247"/>
                  <a:pt x="41561" y="2265"/>
                </a:cubicBezTo>
                <a:cubicBezTo>
                  <a:pt x="41561" y="2283"/>
                  <a:pt x="41525" y="2301"/>
                  <a:pt x="41507" y="2301"/>
                </a:cubicBezTo>
                <a:cubicBezTo>
                  <a:pt x="41471" y="2337"/>
                  <a:pt x="41416" y="2373"/>
                  <a:pt x="41380" y="2410"/>
                </a:cubicBezTo>
                <a:cubicBezTo>
                  <a:pt x="41308" y="2464"/>
                  <a:pt x="41217" y="2536"/>
                  <a:pt x="41127" y="2591"/>
                </a:cubicBezTo>
                <a:cubicBezTo>
                  <a:pt x="41054" y="2645"/>
                  <a:pt x="40982" y="2717"/>
                  <a:pt x="40909" y="2772"/>
                </a:cubicBezTo>
                <a:cubicBezTo>
                  <a:pt x="40873" y="2790"/>
                  <a:pt x="40819" y="2808"/>
                  <a:pt x="40783" y="2844"/>
                </a:cubicBezTo>
                <a:cubicBezTo>
                  <a:pt x="40746" y="2880"/>
                  <a:pt x="40710" y="2898"/>
                  <a:pt x="40656" y="2917"/>
                </a:cubicBezTo>
                <a:cubicBezTo>
                  <a:pt x="40620" y="2935"/>
                  <a:pt x="40583" y="2953"/>
                  <a:pt x="40547" y="2971"/>
                </a:cubicBezTo>
                <a:cubicBezTo>
                  <a:pt x="40493" y="2989"/>
                  <a:pt x="40457" y="3007"/>
                  <a:pt x="40402" y="3025"/>
                </a:cubicBezTo>
                <a:cubicBezTo>
                  <a:pt x="40312" y="3061"/>
                  <a:pt x="40239" y="3098"/>
                  <a:pt x="40149" y="3116"/>
                </a:cubicBezTo>
                <a:cubicBezTo>
                  <a:pt x="40040" y="3134"/>
                  <a:pt x="39931" y="3134"/>
                  <a:pt x="39841" y="3152"/>
                </a:cubicBezTo>
                <a:cubicBezTo>
                  <a:pt x="39732" y="3170"/>
                  <a:pt x="39642" y="3188"/>
                  <a:pt x="39533" y="3170"/>
                </a:cubicBezTo>
                <a:cubicBezTo>
                  <a:pt x="39424" y="3170"/>
                  <a:pt x="39316" y="3170"/>
                  <a:pt x="39207" y="3152"/>
                </a:cubicBezTo>
                <a:cubicBezTo>
                  <a:pt x="39098" y="3134"/>
                  <a:pt x="39008" y="3134"/>
                  <a:pt x="38899" y="3116"/>
                </a:cubicBezTo>
                <a:cubicBezTo>
                  <a:pt x="38791" y="3116"/>
                  <a:pt x="38682" y="3134"/>
                  <a:pt x="38573" y="3116"/>
                </a:cubicBezTo>
                <a:cubicBezTo>
                  <a:pt x="38465" y="3098"/>
                  <a:pt x="38356" y="3098"/>
                  <a:pt x="38247" y="3080"/>
                </a:cubicBezTo>
                <a:cubicBezTo>
                  <a:pt x="38157" y="3098"/>
                  <a:pt x="38066" y="3080"/>
                  <a:pt x="37994" y="3025"/>
                </a:cubicBezTo>
                <a:cubicBezTo>
                  <a:pt x="37994" y="3025"/>
                  <a:pt x="37976" y="3025"/>
                  <a:pt x="37976" y="3025"/>
                </a:cubicBezTo>
                <a:cubicBezTo>
                  <a:pt x="37885" y="2971"/>
                  <a:pt x="37795" y="2917"/>
                  <a:pt x="37686" y="2880"/>
                </a:cubicBezTo>
                <a:cubicBezTo>
                  <a:pt x="37613" y="2844"/>
                  <a:pt x="37541" y="2826"/>
                  <a:pt x="37487" y="2808"/>
                </a:cubicBezTo>
                <a:cubicBezTo>
                  <a:pt x="37414" y="2808"/>
                  <a:pt x="37342" y="2790"/>
                  <a:pt x="37269" y="2790"/>
                </a:cubicBezTo>
                <a:cubicBezTo>
                  <a:pt x="37215" y="2790"/>
                  <a:pt x="37143" y="2808"/>
                  <a:pt x="37088" y="2844"/>
                </a:cubicBezTo>
                <a:cubicBezTo>
                  <a:pt x="37034" y="2880"/>
                  <a:pt x="36962" y="2917"/>
                  <a:pt x="36889" y="2935"/>
                </a:cubicBezTo>
                <a:cubicBezTo>
                  <a:pt x="36853" y="2953"/>
                  <a:pt x="36762" y="2989"/>
                  <a:pt x="36726" y="2971"/>
                </a:cubicBezTo>
                <a:cubicBezTo>
                  <a:pt x="36672" y="2935"/>
                  <a:pt x="36654" y="2898"/>
                  <a:pt x="36636" y="2862"/>
                </a:cubicBezTo>
                <a:cubicBezTo>
                  <a:pt x="36599" y="2826"/>
                  <a:pt x="36581" y="2808"/>
                  <a:pt x="36563" y="2772"/>
                </a:cubicBezTo>
                <a:cubicBezTo>
                  <a:pt x="36545" y="2754"/>
                  <a:pt x="36527" y="2717"/>
                  <a:pt x="36509" y="2699"/>
                </a:cubicBezTo>
                <a:cubicBezTo>
                  <a:pt x="36491" y="2663"/>
                  <a:pt x="36454" y="2573"/>
                  <a:pt x="36418" y="2500"/>
                </a:cubicBezTo>
                <a:cubicBezTo>
                  <a:pt x="36364" y="2373"/>
                  <a:pt x="36291" y="2247"/>
                  <a:pt x="36183" y="2138"/>
                </a:cubicBezTo>
                <a:cubicBezTo>
                  <a:pt x="36147" y="2102"/>
                  <a:pt x="36092" y="2065"/>
                  <a:pt x="36038" y="2029"/>
                </a:cubicBezTo>
                <a:cubicBezTo>
                  <a:pt x="36020" y="2029"/>
                  <a:pt x="35984" y="1993"/>
                  <a:pt x="35965" y="1993"/>
                </a:cubicBezTo>
                <a:cubicBezTo>
                  <a:pt x="35929" y="1975"/>
                  <a:pt x="35893" y="1957"/>
                  <a:pt x="35875" y="1957"/>
                </a:cubicBezTo>
                <a:cubicBezTo>
                  <a:pt x="35803" y="1939"/>
                  <a:pt x="35730" y="1921"/>
                  <a:pt x="35676" y="1921"/>
                </a:cubicBezTo>
                <a:cubicBezTo>
                  <a:pt x="35603" y="1902"/>
                  <a:pt x="35531" y="1884"/>
                  <a:pt x="35458" y="1866"/>
                </a:cubicBezTo>
                <a:cubicBezTo>
                  <a:pt x="35422" y="1848"/>
                  <a:pt x="35404" y="1848"/>
                  <a:pt x="35368" y="1830"/>
                </a:cubicBezTo>
                <a:cubicBezTo>
                  <a:pt x="35350" y="1812"/>
                  <a:pt x="35332" y="1794"/>
                  <a:pt x="35295" y="1758"/>
                </a:cubicBezTo>
                <a:cubicBezTo>
                  <a:pt x="35241" y="1721"/>
                  <a:pt x="35205" y="1667"/>
                  <a:pt x="35151" y="1613"/>
                </a:cubicBezTo>
                <a:cubicBezTo>
                  <a:pt x="35114" y="1577"/>
                  <a:pt x="35060" y="1522"/>
                  <a:pt x="35006" y="1468"/>
                </a:cubicBezTo>
                <a:cubicBezTo>
                  <a:pt x="34951" y="1432"/>
                  <a:pt x="34897" y="1377"/>
                  <a:pt x="34843" y="1359"/>
                </a:cubicBezTo>
                <a:cubicBezTo>
                  <a:pt x="34788" y="1323"/>
                  <a:pt x="34716" y="1287"/>
                  <a:pt x="34662" y="1269"/>
                </a:cubicBezTo>
                <a:cubicBezTo>
                  <a:pt x="34607" y="1251"/>
                  <a:pt x="34535" y="1251"/>
                  <a:pt x="34481" y="1251"/>
                </a:cubicBezTo>
                <a:cubicBezTo>
                  <a:pt x="34408" y="1251"/>
                  <a:pt x="34354" y="1269"/>
                  <a:pt x="34299" y="1287"/>
                </a:cubicBezTo>
                <a:cubicBezTo>
                  <a:pt x="34227" y="1305"/>
                  <a:pt x="34173" y="1341"/>
                  <a:pt x="34118" y="1359"/>
                </a:cubicBezTo>
                <a:cubicBezTo>
                  <a:pt x="34082" y="1377"/>
                  <a:pt x="34046" y="1377"/>
                  <a:pt x="34010" y="1395"/>
                </a:cubicBezTo>
                <a:cubicBezTo>
                  <a:pt x="33973" y="1414"/>
                  <a:pt x="33955" y="1414"/>
                  <a:pt x="33919" y="1432"/>
                </a:cubicBezTo>
                <a:cubicBezTo>
                  <a:pt x="33847" y="1450"/>
                  <a:pt x="33792" y="1468"/>
                  <a:pt x="33720" y="1486"/>
                </a:cubicBezTo>
                <a:cubicBezTo>
                  <a:pt x="33647" y="1486"/>
                  <a:pt x="33575" y="1504"/>
                  <a:pt x="33521" y="1522"/>
                </a:cubicBezTo>
                <a:cubicBezTo>
                  <a:pt x="33466" y="1558"/>
                  <a:pt x="33412" y="1595"/>
                  <a:pt x="33376" y="1631"/>
                </a:cubicBezTo>
                <a:cubicBezTo>
                  <a:pt x="33322" y="1739"/>
                  <a:pt x="33285" y="1866"/>
                  <a:pt x="33267" y="1993"/>
                </a:cubicBezTo>
                <a:cubicBezTo>
                  <a:pt x="33249" y="2065"/>
                  <a:pt x="33231" y="2138"/>
                  <a:pt x="33213" y="2210"/>
                </a:cubicBezTo>
                <a:cubicBezTo>
                  <a:pt x="33213" y="2228"/>
                  <a:pt x="33195" y="2247"/>
                  <a:pt x="33195" y="2265"/>
                </a:cubicBezTo>
                <a:lnTo>
                  <a:pt x="33177" y="2265"/>
                </a:lnTo>
                <a:cubicBezTo>
                  <a:pt x="33159" y="2265"/>
                  <a:pt x="33140" y="2247"/>
                  <a:pt x="33140" y="2228"/>
                </a:cubicBezTo>
                <a:cubicBezTo>
                  <a:pt x="33122" y="2228"/>
                  <a:pt x="33086" y="2210"/>
                  <a:pt x="33068" y="2192"/>
                </a:cubicBezTo>
                <a:cubicBezTo>
                  <a:pt x="33032" y="2192"/>
                  <a:pt x="33014" y="2174"/>
                  <a:pt x="32996" y="2138"/>
                </a:cubicBezTo>
                <a:cubicBezTo>
                  <a:pt x="32941" y="2084"/>
                  <a:pt x="32905" y="2047"/>
                  <a:pt x="32869" y="1975"/>
                </a:cubicBezTo>
                <a:cubicBezTo>
                  <a:pt x="32814" y="1866"/>
                  <a:pt x="32706" y="1794"/>
                  <a:pt x="32579" y="1794"/>
                </a:cubicBezTo>
                <a:cubicBezTo>
                  <a:pt x="32507" y="1812"/>
                  <a:pt x="32488" y="1866"/>
                  <a:pt x="32434" y="1884"/>
                </a:cubicBezTo>
                <a:cubicBezTo>
                  <a:pt x="32398" y="1921"/>
                  <a:pt x="32325" y="1957"/>
                  <a:pt x="32271" y="1993"/>
                </a:cubicBezTo>
                <a:cubicBezTo>
                  <a:pt x="32162" y="2084"/>
                  <a:pt x="32072" y="2192"/>
                  <a:pt x="32000" y="2301"/>
                </a:cubicBezTo>
                <a:cubicBezTo>
                  <a:pt x="31963" y="2355"/>
                  <a:pt x="31945" y="2391"/>
                  <a:pt x="31909" y="2446"/>
                </a:cubicBezTo>
                <a:cubicBezTo>
                  <a:pt x="31891" y="2428"/>
                  <a:pt x="31855" y="2428"/>
                  <a:pt x="31837" y="2428"/>
                </a:cubicBezTo>
                <a:cubicBezTo>
                  <a:pt x="31800" y="2428"/>
                  <a:pt x="31764" y="2428"/>
                  <a:pt x="31728" y="2428"/>
                </a:cubicBezTo>
                <a:cubicBezTo>
                  <a:pt x="31692" y="2410"/>
                  <a:pt x="31674" y="2391"/>
                  <a:pt x="31637" y="2373"/>
                </a:cubicBezTo>
                <a:cubicBezTo>
                  <a:pt x="31601" y="2355"/>
                  <a:pt x="31565" y="2337"/>
                  <a:pt x="31547" y="2337"/>
                </a:cubicBezTo>
                <a:cubicBezTo>
                  <a:pt x="31474" y="2301"/>
                  <a:pt x="31402" y="2265"/>
                  <a:pt x="31329" y="2247"/>
                </a:cubicBezTo>
                <a:cubicBezTo>
                  <a:pt x="31257" y="2210"/>
                  <a:pt x="31185" y="2174"/>
                  <a:pt x="31112" y="2156"/>
                </a:cubicBezTo>
                <a:cubicBezTo>
                  <a:pt x="31040" y="2138"/>
                  <a:pt x="30985" y="2102"/>
                  <a:pt x="30913" y="2065"/>
                </a:cubicBezTo>
                <a:cubicBezTo>
                  <a:pt x="30895" y="2047"/>
                  <a:pt x="30859" y="2029"/>
                  <a:pt x="30822" y="2011"/>
                </a:cubicBezTo>
                <a:lnTo>
                  <a:pt x="30732" y="1957"/>
                </a:lnTo>
                <a:cubicBezTo>
                  <a:pt x="30659" y="1921"/>
                  <a:pt x="30605" y="1884"/>
                  <a:pt x="30551" y="1848"/>
                </a:cubicBezTo>
                <a:cubicBezTo>
                  <a:pt x="30496" y="1830"/>
                  <a:pt x="30406" y="1812"/>
                  <a:pt x="30352" y="1776"/>
                </a:cubicBezTo>
                <a:cubicBezTo>
                  <a:pt x="30297" y="1739"/>
                  <a:pt x="30243" y="1703"/>
                  <a:pt x="30189" y="1667"/>
                </a:cubicBezTo>
                <a:cubicBezTo>
                  <a:pt x="30170" y="1649"/>
                  <a:pt x="30152" y="1631"/>
                  <a:pt x="30116" y="1613"/>
                </a:cubicBezTo>
                <a:lnTo>
                  <a:pt x="30116" y="1613"/>
                </a:lnTo>
                <a:cubicBezTo>
                  <a:pt x="30098" y="1558"/>
                  <a:pt x="30044" y="1540"/>
                  <a:pt x="29989" y="1540"/>
                </a:cubicBezTo>
                <a:cubicBezTo>
                  <a:pt x="29899" y="1540"/>
                  <a:pt x="29826" y="1540"/>
                  <a:pt x="29754" y="1540"/>
                </a:cubicBezTo>
                <a:cubicBezTo>
                  <a:pt x="29681" y="1522"/>
                  <a:pt x="29609" y="1504"/>
                  <a:pt x="29537" y="1504"/>
                </a:cubicBezTo>
                <a:cubicBezTo>
                  <a:pt x="29519" y="1504"/>
                  <a:pt x="29482" y="1504"/>
                  <a:pt x="29446" y="1486"/>
                </a:cubicBezTo>
                <a:lnTo>
                  <a:pt x="29356" y="1450"/>
                </a:lnTo>
                <a:cubicBezTo>
                  <a:pt x="29301" y="1432"/>
                  <a:pt x="29229" y="1395"/>
                  <a:pt x="29193" y="1341"/>
                </a:cubicBezTo>
                <a:cubicBezTo>
                  <a:pt x="29120" y="1305"/>
                  <a:pt x="29066" y="1269"/>
                  <a:pt x="29011" y="1232"/>
                </a:cubicBezTo>
                <a:cubicBezTo>
                  <a:pt x="28957" y="1196"/>
                  <a:pt x="28885" y="1178"/>
                  <a:pt x="28812" y="1160"/>
                </a:cubicBezTo>
                <a:lnTo>
                  <a:pt x="28631" y="1160"/>
                </a:lnTo>
                <a:cubicBezTo>
                  <a:pt x="28595" y="1160"/>
                  <a:pt x="28559" y="1160"/>
                  <a:pt x="28541" y="1142"/>
                </a:cubicBezTo>
                <a:cubicBezTo>
                  <a:pt x="28504" y="1142"/>
                  <a:pt x="28486" y="1124"/>
                  <a:pt x="28468" y="1106"/>
                </a:cubicBezTo>
                <a:cubicBezTo>
                  <a:pt x="28396" y="1069"/>
                  <a:pt x="28323" y="1069"/>
                  <a:pt x="28269" y="1088"/>
                </a:cubicBezTo>
                <a:cubicBezTo>
                  <a:pt x="28197" y="1088"/>
                  <a:pt x="28124" y="1088"/>
                  <a:pt x="28052" y="1106"/>
                </a:cubicBezTo>
                <a:cubicBezTo>
                  <a:pt x="27979" y="1124"/>
                  <a:pt x="27907" y="1160"/>
                  <a:pt x="27852" y="1178"/>
                </a:cubicBezTo>
                <a:cubicBezTo>
                  <a:pt x="27780" y="1196"/>
                  <a:pt x="27689" y="1196"/>
                  <a:pt x="27617" y="1178"/>
                </a:cubicBezTo>
                <a:cubicBezTo>
                  <a:pt x="27545" y="1160"/>
                  <a:pt x="27472" y="1160"/>
                  <a:pt x="27418" y="1160"/>
                </a:cubicBezTo>
                <a:cubicBezTo>
                  <a:pt x="27345" y="1160"/>
                  <a:pt x="27273" y="1124"/>
                  <a:pt x="27200" y="1124"/>
                </a:cubicBezTo>
                <a:cubicBezTo>
                  <a:pt x="27128" y="1124"/>
                  <a:pt x="27056" y="1124"/>
                  <a:pt x="26965" y="1142"/>
                </a:cubicBezTo>
                <a:cubicBezTo>
                  <a:pt x="26947" y="1142"/>
                  <a:pt x="26911" y="1160"/>
                  <a:pt x="26875" y="1160"/>
                </a:cubicBezTo>
                <a:cubicBezTo>
                  <a:pt x="26838" y="1160"/>
                  <a:pt x="26802" y="1178"/>
                  <a:pt x="26766" y="1178"/>
                </a:cubicBezTo>
                <a:cubicBezTo>
                  <a:pt x="26730" y="1214"/>
                  <a:pt x="26675" y="1232"/>
                  <a:pt x="26639" y="1287"/>
                </a:cubicBezTo>
                <a:cubicBezTo>
                  <a:pt x="26585" y="1323"/>
                  <a:pt x="26530" y="1359"/>
                  <a:pt x="26476" y="1414"/>
                </a:cubicBezTo>
                <a:cubicBezTo>
                  <a:pt x="26458" y="1432"/>
                  <a:pt x="26422" y="1450"/>
                  <a:pt x="26404" y="1468"/>
                </a:cubicBezTo>
                <a:cubicBezTo>
                  <a:pt x="26367" y="1486"/>
                  <a:pt x="26349" y="1504"/>
                  <a:pt x="26331" y="1522"/>
                </a:cubicBezTo>
                <a:cubicBezTo>
                  <a:pt x="26295" y="1540"/>
                  <a:pt x="26259" y="1558"/>
                  <a:pt x="26241" y="1558"/>
                </a:cubicBezTo>
                <a:cubicBezTo>
                  <a:pt x="26204" y="1577"/>
                  <a:pt x="26186" y="1613"/>
                  <a:pt x="26150" y="1631"/>
                </a:cubicBezTo>
                <a:cubicBezTo>
                  <a:pt x="26096" y="1667"/>
                  <a:pt x="26041" y="1703"/>
                  <a:pt x="25987" y="1739"/>
                </a:cubicBezTo>
                <a:cubicBezTo>
                  <a:pt x="25933" y="1794"/>
                  <a:pt x="25860" y="1830"/>
                  <a:pt x="25806" y="1866"/>
                </a:cubicBezTo>
                <a:cubicBezTo>
                  <a:pt x="25752" y="1902"/>
                  <a:pt x="25679" y="1921"/>
                  <a:pt x="25607" y="1957"/>
                </a:cubicBezTo>
                <a:cubicBezTo>
                  <a:pt x="25553" y="1993"/>
                  <a:pt x="25516" y="2047"/>
                  <a:pt x="25444" y="2084"/>
                </a:cubicBezTo>
                <a:cubicBezTo>
                  <a:pt x="25390" y="2120"/>
                  <a:pt x="25335" y="2156"/>
                  <a:pt x="25281" y="2192"/>
                </a:cubicBezTo>
                <a:cubicBezTo>
                  <a:pt x="25154" y="2265"/>
                  <a:pt x="25027" y="2319"/>
                  <a:pt x="24901" y="2391"/>
                </a:cubicBezTo>
                <a:cubicBezTo>
                  <a:pt x="24828" y="2410"/>
                  <a:pt x="24774" y="2464"/>
                  <a:pt x="24719" y="2500"/>
                </a:cubicBezTo>
                <a:cubicBezTo>
                  <a:pt x="24665" y="2554"/>
                  <a:pt x="24629" y="2609"/>
                  <a:pt x="24557" y="2645"/>
                </a:cubicBezTo>
                <a:cubicBezTo>
                  <a:pt x="24448" y="2736"/>
                  <a:pt x="24321" y="2808"/>
                  <a:pt x="24194" y="2898"/>
                </a:cubicBezTo>
                <a:cubicBezTo>
                  <a:pt x="24140" y="2953"/>
                  <a:pt x="24068" y="2989"/>
                  <a:pt x="24013" y="3043"/>
                </a:cubicBezTo>
                <a:cubicBezTo>
                  <a:pt x="23977" y="3080"/>
                  <a:pt x="23923" y="3116"/>
                  <a:pt x="23850" y="3134"/>
                </a:cubicBezTo>
                <a:cubicBezTo>
                  <a:pt x="23778" y="3134"/>
                  <a:pt x="23705" y="3134"/>
                  <a:pt x="23651" y="3116"/>
                </a:cubicBezTo>
                <a:cubicBezTo>
                  <a:pt x="23579" y="3098"/>
                  <a:pt x="23506" y="3098"/>
                  <a:pt x="23416" y="3080"/>
                </a:cubicBezTo>
                <a:cubicBezTo>
                  <a:pt x="23343" y="3061"/>
                  <a:pt x="23271" y="3061"/>
                  <a:pt x="23198" y="3080"/>
                </a:cubicBezTo>
                <a:cubicBezTo>
                  <a:pt x="23126" y="3080"/>
                  <a:pt x="23053" y="3098"/>
                  <a:pt x="22963" y="3098"/>
                </a:cubicBezTo>
                <a:cubicBezTo>
                  <a:pt x="22890" y="3116"/>
                  <a:pt x="22818" y="3134"/>
                  <a:pt x="22764" y="3152"/>
                </a:cubicBezTo>
                <a:cubicBezTo>
                  <a:pt x="22727" y="3170"/>
                  <a:pt x="22709" y="3188"/>
                  <a:pt x="22673" y="3206"/>
                </a:cubicBezTo>
                <a:cubicBezTo>
                  <a:pt x="22655" y="3206"/>
                  <a:pt x="22619" y="3224"/>
                  <a:pt x="22601" y="3224"/>
                </a:cubicBezTo>
                <a:cubicBezTo>
                  <a:pt x="22546" y="3261"/>
                  <a:pt x="22474" y="3279"/>
                  <a:pt x="22420" y="3279"/>
                </a:cubicBezTo>
                <a:lnTo>
                  <a:pt x="22420" y="3279"/>
                </a:lnTo>
                <a:cubicBezTo>
                  <a:pt x="22420" y="3261"/>
                  <a:pt x="22383" y="3261"/>
                  <a:pt x="22383" y="3279"/>
                </a:cubicBezTo>
                <a:lnTo>
                  <a:pt x="22347" y="3279"/>
                </a:lnTo>
                <a:cubicBezTo>
                  <a:pt x="22311" y="3261"/>
                  <a:pt x="22275" y="3243"/>
                  <a:pt x="22238" y="3224"/>
                </a:cubicBezTo>
                <a:cubicBezTo>
                  <a:pt x="22166" y="3188"/>
                  <a:pt x="22094" y="3170"/>
                  <a:pt x="22021" y="3134"/>
                </a:cubicBezTo>
                <a:cubicBezTo>
                  <a:pt x="21967" y="3116"/>
                  <a:pt x="21931" y="3116"/>
                  <a:pt x="21894" y="3098"/>
                </a:cubicBezTo>
                <a:cubicBezTo>
                  <a:pt x="21858" y="3080"/>
                  <a:pt x="21822" y="3061"/>
                  <a:pt x="21786" y="3043"/>
                </a:cubicBezTo>
                <a:cubicBezTo>
                  <a:pt x="21750" y="3043"/>
                  <a:pt x="21713" y="3025"/>
                  <a:pt x="21695" y="3007"/>
                </a:cubicBezTo>
                <a:cubicBezTo>
                  <a:pt x="21659" y="2989"/>
                  <a:pt x="21623" y="2953"/>
                  <a:pt x="21587" y="2935"/>
                </a:cubicBezTo>
                <a:cubicBezTo>
                  <a:pt x="21550" y="2898"/>
                  <a:pt x="21514" y="2880"/>
                  <a:pt x="21496" y="2862"/>
                </a:cubicBezTo>
                <a:cubicBezTo>
                  <a:pt x="21460" y="2826"/>
                  <a:pt x="21424" y="2808"/>
                  <a:pt x="21387" y="2790"/>
                </a:cubicBezTo>
                <a:cubicBezTo>
                  <a:pt x="21351" y="2772"/>
                  <a:pt x="21333" y="2736"/>
                  <a:pt x="21297" y="2699"/>
                </a:cubicBezTo>
                <a:cubicBezTo>
                  <a:pt x="21261" y="2681"/>
                  <a:pt x="21224" y="2663"/>
                  <a:pt x="21188" y="2627"/>
                </a:cubicBezTo>
                <a:cubicBezTo>
                  <a:pt x="21116" y="2591"/>
                  <a:pt x="21043" y="2536"/>
                  <a:pt x="20971" y="2500"/>
                </a:cubicBezTo>
                <a:lnTo>
                  <a:pt x="20735" y="2373"/>
                </a:lnTo>
                <a:cubicBezTo>
                  <a:pt x="20663" y="2337"/>
                  <a:pt x="20591" y="2319"/>
                  <a:pt x="20518" y="2283"/>
                </a:cubicBezTo>
                <a:cubicBezTo>
                  <a:pt x="20446" y="2265"/>
                  <a:pt x="20373" y="2228"/>
                  <a:pt x="20319" y="2192"/>
                </a:cubicBezTo>
                <a:lnTo>
                  <a:pt x="20210" y="2120"/>
                </a:lnTo>
                <a:cubicBezTo>
                  <a:pt x="20174" y="2102"/>
                  <a:pt x="20156" y="2084"/>
                  <a:pt x="20120" y="2065"/>
                </a:cubicBezTo>
                <a:cubicBezTo>
                  <a:pt x="20047" y="2029"/>
                  <a:pt x="19975" y="1993"/>
                  <a:pt x="19920" y="1957"/>
                </a:cubicBezTo>
                <a:cubicBezTo>
                  <a:pt x="19884" y="1939"/>
                  <a:pt x="19848" y="1921"/>
                  <a:pt x="19812" y="1902"/>
                </a:cubicBezTo>
                <a:cubicBezTo>
                  <a:pt x="19776" y="1884"/>
                  <a:pt x="19739" y="1884"/>
                  <a:pt x="19685" y="1866"/>
                </a:cubicBezTo>
                <a:cubicBezTo>
                  <a:pt x="19649" y="1866"/>
                  <a:pt x="19613" y="1866"/>
                  <a:pt x="19576" y="1848"/>
                </a:cubicBezTo>
                <a:lnTo>
                  <a:pt x="19468" y="1848"/>
                </a:lnTo>
                <a:cubicBezTo>
                  <a:pt x="19413" y="1866"/>
                  <a:pt x="19377" y="1866"/>
                  <a:pt x="19341" y="1884"/>
                </a:cubicBezTo>
                <a:cubicBezTo>
                  <a:pt x="19287" y="1884"/>
                  <a:pt x="19250" y="1902"/>
                  <a:pt x="19214" y="1902"/>
                </a:cubicBezTo>
                <a:lnTo>
                  <a:pt x="19087" y="1921"/>
                </a:lnTo>
                <a:lnTo>
                  <a:pt x="19015" y="1848"/>
                </a:lnTo>
                <a:cubicBezTo>
                  <a:pt x="18979" y="1812"/>
                  <a:pt x="18924" y="1794"/>
                  <a:pt x="18888" y="1758"/>
                </a:cubicBezTo>
                <a:cubicBezTo>
                  <a:pt x="18852" y="1721"/>
                  <a:pt x="18816" y="1685"/>
                  <a:pt x="18780" y="1649"/>
                </a:cubicBezTo>
                <a:cubicBezTo>
                  <a:pt x="18707" y="1577"/>
                  <a:pt x="18635" y="1504"/>
                  <a:pt x="18562" y="1414"/>
                </a:cubicBezTo>
                <a:cubicBezTo>
                  <a:pt x="18526" y="1377"/>
                  <a:pt x="18490" y="1341"/>
                  <a:pt x="18454" y="1323"/>
                </a:cubicBezTo>
                <a:cubicBezTo>
                  <a:pt x="18417" y="1323"/>
                  <a:pt x="18399" y="1305"/>
                  <a:pt x="18381" y="1305"/>
                </a:cubicBezTo>
                <a:cubicBezTo>
                  <a:pt x="18363" y="1287"/>
                  <a:pt x="18345" y="1269"/>
                  <a:pt x="18327" y="1269"/>
                </a:cubicBezTo>
                <a:cubicBezTo>
                  <a:pt x="18309" y="1269"/>
                  <a:pt x="18272" y="1269"/>
                  <a:pt x="18254" y="1287"/>
                </a:cubicBezTo>
                <a:cubicBezTo>
                  <a:pt x="18236" y="1305"/>
                  <a:pt x="18200" y="1305"/>
                  <a:pt x="18182" y="1305"/>
                </a:cubicBezTo>
                <a:cubicBezTo>
                  <a:pt x="18128" y="1305"/>
                  <a:pt x="18073" y="1323"/>
                  <a:pt x="18037" y="1341"/>
                </a:cubicBezTo>
                <a:cubicBezTo>
                  <a:pt x="17983" y="1359"/>
                  <a:pt x="17947" y="1395"/>
                  <a:pt x="17910" y="1414"/>
                </a:cubicBezTo>
                <a:cubicBezTo>
                  <a:pt x="17874" y="1450"/>
                  <a:pt x="17820" y="1468"/>
                  <a:pt x="17784" y="1486"/>
                </a:cubicBezTo>
                <a:cubicBezTo>
                  <a:pt x="17729" y="1522"/>
                  <a:pt x="17693" y="1558"/>
                  <a:pt x="17657" y="1595"/>
                </a:cubicBezTo>
                <a:cubicBezTo>
                  <a:pt x="17621" y="1631"/>
                  <a:pt x="17584" y="1649"/>
                  <a:pt x="17530" y="1685"/>
                </a:cubicBezTo>
                <a:cubicBezTo>
                  <a:pt x="17439" y="1739"/>
                  <a:pt x="17367" y="1812"/>
                  <a:pt x="17295" y="1902"/>
                </a:cubicBezTo>
                <a:cubicBezTo>
                  <a:pt x="17258" y="1957"/>
                  <a:pt x="17222" y="1993"/>
                  <a:pt x="17204" y="2029"/>
                </a:cubicBezTo>
                <a:cubicBezTo>
                  <a:pt x="17168" y="2084"/>
                  <a:pt x="17132" y="2120"/>
                  <a:pt x="17095" y="2138"/>
                </a:cubicBezTo>
                <a:cubicBezTo>
                  <a:pt x="17077" y="2156"/>
                  <a:pt x="17059" y="2174"/>
                  <a:pt x="17041" y="2174"/>
                </a:cubicBezTo>
                <a:cubicBezTo>
                  <a:pt x="17023" y="2192"/>
                  <a:pt x="17005" y="2210"/>
                  <a:pt x="16987" y="2228"/>
                </a:cubicBezTo>
                <a:cubicBezTo>
                  <a:pt x="16932" y="2265"/>
                  <a:pt x="16896" y="2283"/>
                  <a:pt x="16842" y="2319"/>
                </a:cubicBezTo>
                <a:cubicBezTo>
                  <a:pt x="16824" y="2319"/>
                  <a:pt x="16806" y="2337"/>
                  <a:pt x="16788" y="2337"/>
                </a:cubicBezTo>
                <a:cubicBezTo>
                  <a:pt x="16769" y="2337"/>
                  <a:pt x="16733" y="2355"/>
                  <a:pt x="16715" y="2373"/>
                </a:cubicBezTo>
                <a:cubicBezTo>
                  <a:pt x="16661" y="2391"/>
                  <a:pt x="16606" y="2410"/>
                  <a:pt x="16570" y="2446"/>
                </a:cubicBezTo>
                <a:lnTo>
                  <a:pt x="16425" y="2500"/>
                </a:lnTo>
                <a:cubicBezTo>
                  <a:pt x="16371" y="2536"/>
                  <a:pt x="16335" y="2573"/>
                  <a:pt x="16299" y="2609"/>
                </a:cubicBezTo>
                <a:cubicBezTo>
                  <a:pt x="16262" y="2645"/>
                  <a:pt x="16208" y="2681"/>
                  <a:pt x="16172" y="2699"/>
                </a:cubicBezTo>
                <a:cubicBezTo>
                  <a:pt x="16136" y="2717"/>
                  <a:pt x="16081" y="2754"/>
                  <a:pt x="16045" y="2790"/>
                </a:cubicBezTo>
                <a:cubicBezTo>
                  <a:pt x="16009" y="2826"/>
                  <a:pt x="15973" y="2862"/>
                  <a:pt x="15918" y="2898"/>
                </a:cubicBezTo>
                <a:cubicBezTo>
                  <a:pt x="15882" y="2917"/>
                  <a:pt x="15828" y="2935"/>
                  <a:pt x="15773" y="2971"/>
                </a:cubicBezTo>
                <a:cubicBezTo>
                  <a:pt x="15737" y="2989"/>
                  <a:pt x="15683" y="3025"/>
                  <a:pt x="15647" y="3043"/>
                </a:cubicBezTo>
                <a:cubicBezTo>
                  <a:pt x="15592" y="3061"/>
                  <a:pt x="15538" y="3080"/>
                  <a:pt x="15484" y="3080"/>
                </a:cubicBezTo>
                <a:cubicBezTo>
                  <a:pt x="15411" y="3080"/>
                  <a:pt x="15357" y="3116"/>
                  <a:pt x="15303" y="3116"/>
                </a:cubicBezTo>
                <a:lnTo>
                  <a:pt x="15230" y="3152"/>
                </a:lnTo>
                <a:lnTo>
                  <a:pt x="15158" y="3170"/>
                </a:lnTo>
                <a:cubicBezTo>
                  <a:pt x="15103" y="3188"/>
                  <a:pt x="15067" y="3206"/>
                  <a:pt x="15013" y="3224"/>
                </a:cubicBezTo>
                <a:lnTo>
                  <a:pt x="14940" y="3224"/>
                </a:lnTo>
                <a:cubicBezTo>
                  <a:pt x="14904" y="3224"/>
                  <a:pt x="14886" y="3224"/>
                  <a:pt x="14850" y="3224"/>
                </a:cubicBezTo>
                <a:cubicBezTo>
                  <a:pt x="14814" y="3206"/>
                  <a:pt x="14777" y="3206"/>
                  <a:pt x="14741" y="3224"/>
                </a:cubicBezTo>
                <a:lnTo>
                  <a:pt x="14741" y="3224"/>
                </a:lnTo>
                <a:lnTo>
                  <a:pt x="14723" y="3206"/>
                </a:lnTo>
                <a:cubicBezTo>
                  <a:pt x="14614" y="3188"/>
                  <a:pt x="14524" y="3170"/>
                  <a:pt x="14451" y="3134"/>
                </a:cubicBezTo>
                <a:cubicBezTo>
                  <a:pt x="14361" y="3116"/>
                  <a:pt x="14288" y="3080"/>
                  <a:pt x="14198" y="3061"/>
                </a:cubicBezTo>
                <a:cubicBezTo>
                  <a:pt x="14107" y="3043"/>
                  <a:pt x="14017" y="3025"/>
                  <a:pt x="13926" y="3007"/>
                </a:cubicBezTo>
                <a:cubicBezTo>
                  <a:pt x="13854" y="2989"/>
                  <a:pt x="13763" y="2935"/>
                  <a:pt x="13691" y="2917"/>
                </a:cubicBezTo>
                <a:cubicBezTo>
                  <a:pt x="13600" y="2898"/>
                  <a:pt x="13510" y="2862"/>
                  <a:pt x="13437" y="2826"/>
                </a:cubicBezTo>
                <a:cubicBezTo>
                  <a:pt x="13347" y="2790"/>
                  <a:pt x="13256" y="2754"/>
                  <a:pt x="13184" y="2717"/>
                </a:cubicBezTo>
                <a:cubicBezTo>
                  <a:pt x="13093" y="2681"/>
                  <a:pt x="12985" y="2681"/>
                  <a:pt x="12912" y="2627"/>
                </a:cubicBezTo>
                <a:cubicBezTo>
                  <a:pt x="12876" y="2627"/>
                  <a:pt x="12840" y="2591"/>
                  <a:pt x="12822" y="2591"/>
                </a:cubicBezTo>
                <a:cubicBezTo>
                  <a:pt x="12785" y="2573"/>
                  <a:pt x="12731" y="2554"/>
                  <a:pt x="12695" y="2536"/>
                </a:cubicBezTo>
                <a:cubicBezTo>
                  <a:pt x="12622" y="2482"/>
                  <a:pt x="12550" y="2446"/>
                  <a:pt x="12477" y="2410"/>
                </a:cubicBezTo>
                <a:cubicBezTo>
                  <a:pt x="12405" y="2373"/>
                  <a:pt x="12314" y="2355"/>
                  <a:pt x="12224" y="2337"/>
                </a:cubicBezTo>
                <a:cubicBezTo>
                  <a:pt x="12133" y="2337"/>
                  <a:pt x="12043" y="2355"/>
                  <a:pt x="11952" y="2373"/>
                </a:cubicBezTo>
                <a:cubicBezTo>
                  <a:pt x="11880" y="2373"/>
                  <a:pt x="11807" y="2355"/>
                  <a:pt x="11735" y="2319"/>
                </a:cubicBezTo>
                <a:cubicBezTo>
                  <a:pt x="11699" y="2301"/>
                  <a:pt x="11663" y="2283"/>
                  <a:pt x="11626" y="2283"/>
                </a:cubicBezTo>
                <a:cubicBezTo>
                  <a:pt x="11590" y="2283"/>
                  <a:pt x="11554" y="2283"/>
                  <a:pt x="11518" y="2283"/>
                </a:cubicBezTo>
                <a:cubicBezTo>
                  <a:pt x="11463" y="2283"/>
                  <a:pt x="11427" y="2283"/>
                  <a:pt x="11391" y="2301"/>
                </a:cubicBezTo>
                <a:cubicBezTo>
                  <a:pt x="11355" y="2301"/>
                  <a:pt x="11300" y="2319"/>
                  <a:pt x="11264" y="2337"/>
                </a:cubicBezTo>
                <a:cubicBezTo>
                  <a:pt x="11228" y="2355"/>
                  <a:pt x="11192" y="2373"/>
                  <a:pt x="11174" y="2391"/>
                </a:cubicBezTo>
                <a:cubicBezTo>
                  <a:pt x="11137" y="2428"/>
                  <a:pt x="11119" y="2482"/>
                  <a:pt x="11083" y="2518"/>
                </a:cubicBezTo>
                <a:cubicBezTo>
                  <a:pt x="11065" y="2536"/>
                  <a:pt x="11029" y="2554"/>
                  <a:pt x="11011" y="2573"/>
                </a:cubicBezTo>
                <a:cubicBezTo>
                  <a:pt x="10992" y="2591"/>
                  <a:pt x="10974" y="2609"/>
                  <a:pt x="10956" y="2609"/>
                </a:cubicBezTo>
                <a:cubicBezTo>
                  <a:pt x="10938" y="2627"/>
                  <a:pt x="10920" y="2627"/>
                  <a:pt x="10902" y="2645"/>
                </a:cubicBezTo>
                <a:cubicBezTo>
                  <a:pt x="10884" y="2645"/>
                  <a:pt x="10848" y="2699"/>
                  <a:pt x="10811" y="2717"/>
                </a:cubicBezTo>
                <a:cubicBezTo>
                  <a:pt x="10775" y="2736"/>
                  <a:pt x="10721" y="2754"/>
                  <a:pt x="10703" y="2772"/>
                </a:cubicBezTo>
                <a:cubicBezTo>
                  <a:pt x="10667" y="2808"/>
                  <a:pt x="10630" y="2826"/>
                  <a:pt x="10594" y="2862"/>
                </a:cubicBezTo>
                <a:cubicBezTo>
                  <a:pt x="10558" y="2880"/>
                  <a:pt x="10522" y="2898"/>
                  <a:pt x="10485" y="2917"/>
                </a:cubicBezTo>
                <a:cubicBezTo>
                  <a:pt x="10467" y="2953"/>
                  <a:pt x="10431" y="2989"/>
                  <a:pt x="10395" y="2989"/>
                </a:cubicBezTo>
                <a:cubicBezTo>
                  <a:pt x="10377" y="2989"/>
                  <a:pt x="10359" y="2989"/>
                  <a:pt x="10341" y="2989"/>
                </a:cubicBezTo>
                <a:lnTo>
                  <a:pt x="10250" y="2971"/>
                </a:lnTo>
                <a:cubicBezTo>
                  <a:pt x="10214" y="2971"/>
                  <a:pt x="10159" y="2971"/>
                  <a:pt x="10123" y="2953"/>
                </a:cubicBezTo>
                <a:cubicBezTo>
                  <a:pt x="10069" y="2953"/>
                  <a:pt x="10033" y="2935"/>
                  <a:pt x="9996" y="2917"/>
                </a:cubicBezTo>
                <a:cubicBezTo>
                  <a:pt x="9960" y="2898"/>
                  <a:pt x="9924" y="2880"/>
                  <a:pt x="9888" y="2862"/>
                </a:cubicBezTo>
                <a:cubicBezTo>
                  <a:pt x="9852" y="2826"/>
                  <a:pt x="9815" y="2808"/>
                  <a:pt x="9779" y="2790"/>
                </a:cubicBezTo>
                <a:cubicBezTo>
                  <a:pt x="9761" y="2772"/>
                  <a:pt x="9725" y="2772"/>
                  <a:pt x="9689" y="2754"/>
                </a:cubicBezTo>
                <a:cubicBezTo>
                  <a:pt x="9652" y="2736"/>
                  <a:pt x="9616" y="2717"/>
                  <a:pt x="9562" y="2717"/>
                </a:cubicBezTo>
                <a:cubicBezTo>
                  <a:pt x="9489" y="2699"/>
                  <a:pt x="9417" y="2663"/>
                  <a:pt x="9345" y="2663"/>
                </a:cubicBezTo>
                <a:cubicBezTo>
                  <a:pt x="9254" y="2645"/>
                  <a:pt x="9163" y="2645"/>
                  <a:pt x="9091" y="2609"/>
                </a:cubicBezTo>
                <a:cubicBezTo>
                  <a:pt x="9000" y="2591"/>
                  <a:pt x="8928" y="2536"/>
                  <a:pt x="8892" y="2464"/>
                </a:cubicBezTo>
                <a:cubicBezTo>
                  <a:pt x="8856" y="2446"/>
                  <a:pt x="8837" y="2410"/>
                  <a:pt x="8819" y="2373"/>
                </a:cubicBezTo>
                <a:cubicBezTo>
                  <a:pt x="8783" y="2355"/>
                  <a:pt x="8765" y="2301"/>
                  <a:pt x="8729" y="2265"/>
                </a:cubicBezTo>
                <a:cubicBezTo>
                  <a:pt x="8693" y="2228"/>
                  <a:pt x="8656" y="2138"/>
                  <a:pt x="8584" y="2120"/>
                </a:cubicBezTo>
                <a:cubicBezTo>
                  <a:pt x="8530" y="2102"/>
                  <a:pt x="8475" y="2120"/>
                  <a:pt x="8457" y="2156"/>
                </a:cubicBezTo>
                <a:cubicBezTo>
                  <a:pt x="8421" y="2192"/>
                  <a:pt x="8385" y="2247"/>
                  <a:pt x="8330" y="2228"/>
                </a:cubicBezTo>
                <a:cubicBezTo>
                  <a:pt x="8294" y="2210"/>
                  <a:pt x="8276" y="2192"/>
                  <a:pt x="8240" y="2174"/>
                </a:cubicBezTo>
                <a:lnTo>
                  <a:pt x="8131" y="2102"/>
                </a:lnTo>
                <a:cubicBezTo>
                  <a:pt x="8077" y="2065"/>
                  <a:pt x="8004" y="2011"/>
                  <a:pt x="7932" y="1957"/>
                </a:cubicBezTo>
                <a:cubicBezTo>
                  <a:pt x="7878" y="1921"/>
                  <a:pt x="7841" y="1848"/>
                  <a:pt x="7787" y="1812"/>
                </a:cubicBezTo>
                <a:cubicBezTo>
                  <a:pt x="7715" y="1776"/>
                  <a:pt x="7715" y="1776"/>
                  <a:pt x="7697" y="1758"/>
                </a:cubicBezTo>
                <a:cubicBezTo>
                  <a:pt x="7660" y="1721"/>
                  <a:pt x="7642" y="1703"/>
                  <a:pt x="7606" y="1667"/>
                </a:cubicBezTo>
                <a:cubicBezTo>
                  <a:pt x="7588" y="1649"/>
                  <a:pt x="7570" y="1613"/>
                  <a:pt x="7552" y="1595"/>
                </a:cubicBezTo>
                <a:lnTo>
                  <a:pt x="7479" y="1486"/>
                </a:lnTo>
                <a:cubicBezTo>
                  <a:pt x="7461" y="1450"/>
                  <a:pt x="7443" y="1414"/>
                  <a:pt x="7425" y="1377"/>
                </a:cubicBezTo>
                <a:cubicBezTo>
                  <a:pt x="7407" y="1341"/>
                  <a:pt x="7371" y="1323"/>
                  <a:pt x="7334" y="1305"/>
                </a:cubicBezTo>
                <a:cubicBezTo>
                  <a:pt x="7280" y="1251"/>
                  <a:pt x="7226" y="1214"/>
                  <a:pt x="7153" y="1196"/>
                </a:cubicBezTo>
                <a:cubicBezTo>
                  <a:pt x="7117" y="1196"/>
                  <a:pt x="7081" y="1196"/>
                  <a:pt x="7063" y="1196"/>
                </a:cubicBezTo>
                <a:cubicBezTo>
                  <a:pt x="7008" y="1196"/>
                  <a:pt x="6972" y="1178"/>
                  <a:pt x="6918" y="1160"/>
                </a:cubicBezTo>
                <a:cubicBezTo>
                  <a:pt x="6882" y="1160"/>
                  <a:pt x="6845" y="1160"/>
                  <a:pt x="6809" y="1160"/>
                </a:cubicBezTo>
                <a:lnTo>
                  <a:pt x="6646" y="1178"/>
                </a:lnTo>
                <a:cubicBezTo>
                  <a:pt x="6556" y="1178"/>
                  <a:pt x="6483" y="1232"/>
                  <a:pt x="6393" y="1232"/>
                </a:cubicBezTo>
                <a:cubicBezTo>
                  <a:pt x="6284" y="1251"/>
                  <a:pt x="6212" y="1269"/>
                  <a:pt x="6121" y="1269"/>
                </a:cubicBezTo>
                <a:lnTo>
                  <a:pt x="6103" y="1269"/>
                </a:lnTo>
                <a:lnTo>
                  <a:pt x="6012" y="1196"/>
                </a:lnTo>
                <a:cubicBezTo>
                  <a:pt x="5976" y="1160"/>
                  <a:pt x="5922" y="1124"/>
                  <a:pt x="5867" y="1088"/>
                </a:cubicBezTo>
                <a:cubicBezTo>
                  <a:pt x="5813" y="1069"/>
                  <a:pt x="5759" y="1033"/>
                  <a:pt x="5723" y="997"/>
                </a:cubicBezTo>
                <a:cubicBezTo>
                  <a:pt x="5668" y="961"/>
                  <a:pt x="5614" y="943"/>
                  <a:pt x="5560" y="906"/>
                </a:cubicBezTo>
                <a:cubicBezTo>
                  <a:pt x="5505" y="870"/>
                  <a:pt x="5487" y="834"/>
                  <a:pt x="5433" y="798"/>
                </a:cubicBezTo>
                <a:cubicBezTo>
                  <a:pt x="5379" y="780"/>
                  <a:pt x="5342" y="762"/>
                  <a:pt x="5306" y="725"/>
                </a:cubicBezTo>
                <a:cubicBezTo>
                  <a:pt x="5270" y="689"/>
                  <a:pt x="5234" y="635"/>
                  <a:pt x="5197" y="599"/>
                </a:cubicBezTo>
                <a:cubicBezTo>
                  <a:pt x="5161" y="562"/>
                  <a:pt x="5107" y="526"/>
                  <a:pt x="5071" y="490"/>
                </a:cubicBezTo>
                <a:cubicBezTo>
                  <a:pt x="5016" y="454"/>
                  <a:pt x="4980" y="399"/>
                  <a:pt x="4944" y="345"/>
                </a:cubicBezTo>
                <a:cubicBezTo>
                  <a:pt x="4926" y="309"/>
                  <a:pt x="4871" y="255"/>
                  <a:pt x="4835" y="218"/>
                </a:cubicBezTo>
                <a:cubicBezTo>
                  <a:pt x="4781" y="182"/>
                  <a:pt x="4745" y="146"/>
                  <a:pt x="4690" y="128"/>
                </a:cubicBezTo>
                <a:cubicBezTo>
                  <a:pt x="4636" y="110"/>
                  <a:pt x="4564" y="110"/>
                  <a:pt x="4509" y="128"/>
                </a:cubicBezTo>
                <a:cubicBezTo>
                  <a:pt x="4455" y="128"/>
                  <a:pt x="4383" y="146"/>
                  <a:pt x="4328" y="146"/>
                </a:cubicBezTo>
                <a:cubicBezTo>
                  <a:pt x="4292" y="164"/>
                  <a:pt x="4274" y="182"/>
                  <a:pt x="4256" y="200"/>
                </a:cubicBezTo>
                <a:cubicBezTo>
                  <a:pt x="4220" y="218"/>
                  <a:pt x="4201" y="236"/>
                  <a:pt x="4165" y="236"/>
                </a:cubicBezTo>
                <a:cubicBezTo>
                  <a:pt x="4147" y="255"/>
                  <a:pt x="4129" y="273"/>
                  <a:pt x="4093" y="291"/>
                </a:cubicBezTo>
                <a:cubicBezTo>
                  <a:pt x="4075" y="309"/>
                  <a:pt x="4038" y="327"/>
                  <a:pt x="4020" y="345"/>
                </a:cubicBezTo>
                <a:cubicBezTo>
                  <a:pt x="3966" y="381"/>
                  <a:pt x="3912" y="418"/>
                  <a:pt x="3875" y="436"/>
                </a:cubicBezTo>
                <a:lnTo>
                  <a:pt x="3857" y="472"/>
                </a:lnTo>
                <a:cubicBezTo>
                  <a:pt x="3839" y="472"/>
                  <a:pt x="3839" y="472"/>
                  <a:pt x="3821" y="472"/>
                </a:cubicBezTo>
                <a:cubicBezTo>
                  <a:pt x="3803" y="472"/>
                  <a:pt x="3785" y="508"/>
                  <a:pt x="3749" y="508"/>
                </a:cubicBezTo>
                <a:lnTo>
                  <a:pt x="3749" y="508"/>
                </a:lnTo>
                <a:cubicBezTo>
                  <a:pt x="3749" y="508"/>
                  <a:pt x="3731" y="508"/>
                  <a:pt x="3731" y="508"/>
                </a:cubicBezTo>
                <a:cubicBezTo>
                  <a:pt x="3676" y="508"/>
                  <a:pt x="3622" y="490"/>
                  <a:pt x="3568" y="472"/>
                </a:cubicBezTo>
                <a:cubicBezTo>
                  <a:pt x="3495" y="454"/>
                  <a:pt x="3441" y="399"/>
                  <a:pt x="3386" y="363"/>
                </a:cubicBezTo>
                <a:cubicBezTo>
                  <a:pt x="3296" y="291"/>
                  <a:pt x="3187" y="236"/>
                  <a:pt x="3079" y="218"/>
                </a:cubicBezTo>
                <a:cubicBezTo>
                  <a:pt x="3042" y="200"/>
                  <a:pt x="3006" y="200"/>
                  <a:pt x="2970" y="182"/>
                </a:cubicBezTo>
                <a:lnTo>
                  <a:pt x="2861" y="146"/>
                </a:lnTo>
                <a:cubicBezTo>
                  <a:pt x="2825" y="128"/>
                  <a:pt x="2771" y="110"/>
                  <a:pt x="2735" y="92"/>
                </a:cubicBezTo>
                <a:cubicBezTo>
                  <a:pt x="2662" y="73"/>
                  <a:pt x="2590" y="37"/>
                  <a:pt x="2517" y="19"/>
                </a:cubicBezTo>
                <a:cubicBezTo>
                  <a:pt x="2481" y="19"/>
                  <a:pt x="2445" y="19"/>
                  <a:pt x="2427" y="19"/>
                </a:cubicBezTo>
                <a:cubicBezTo>
                  <a:pt x="2372" y="1"/>
                  <a:pt x="2336" y="1"/>
                  <a:pt x="2300" y="1"/>
                </a:cubicBezTo>
                <a:cubicBezTo>
                  <a:pt x="2264" y="1"/>
                  <a:pt x="2246" y="19"/>
                  <a:pt x="2209" y="19"/>
                </a:cubicBezTo>
                <a:cubicBezTo>
                  <a:pt x="2173" y="19"/>
                  <a:pt x="2137" y="37"/>
                  <a:pt x="2101" y="37"/>
                </a:cubicBezTo>
                <a:cubicBezTo>
                  <a:pt x="2064" y="55"/>
                  <a:pt x="2028" y="73"/>
                  <a:pt x="1992" y="73"/>
                </a:cubicBezTo>
                <a:lnTo>
                  <a:pt x="1865" y="92"/>
                </a:lnTo>
                <a:cubicBezTo>
                  <a:pt x="1793" y="110"/>
                  <a:pt x="1720" y="128"/>
                  <a:pt x="1648" y="146"/>
                </a:cubicBezTo>
                <a:cubicBezTo>
                  <a:pt x="1576" y="164"/>
                  <a:pt x="1485" y="182"/>
                  <a:pt x="1394" y="218"/>
                </a:cubicBezTo>
                <a:cubicBezTo>
                  <a:pt x="1322" y="236"/>
                  <a:pt x="1231" y="273"/>
                  <a:pt x="1159" y="291"/>
                </a:cubicBezTo>
                <a:cubicBezTo>
                  <a:pt x="1087" y="327"/>
                  <a:pt x="1014" y="345"/>
                  <a:pt x="942" y="381"/>
                </a:cubicBezTo>
                <a:cubicBezTo>
                  <a:pt x="905" y="399"/>
                  <a:pt x="869" y="418"/>
                  <a:pt x="833" y="436"/>
                </a:cubicBezTo>
                <a:cubicBezTo>
                  <a:pt x="815" y="436"/>
                  <a:pt x="761" y="454"/>
                  <a:pt x="724" y="472"/>
                </a:cubicBezTo>
                <a:lnTo>
                  <a:pt x="634" y="508"/>
                </a:lnTo>
                <a:cubicBezTo>
                  <a:pt x="598" y="526"/>
                  <a:pt x="580" y="544"/>
                  <a:pt x="543" y="562"/>
                </a:cubicBezTo>
                <a:cubicBezTo>
                  <a:pt x="507" y="599"/>
                  <a:pt x="453" y="617"/>
                  <a:pt x="417" y="635"/>
                </a:cubicBezTo>
                <a:lnTo>
                  <a:pt x="290" y="689"/>
                </a:lnTo>
                <a:cubicBezTo>
                  <a:pt x="217" y="725"/>
                  <a:pt x="145" y="762"/>
                  <a:pt x="72" y="798"/>
                </a:cubicBezTo>
                <a:lnTo>
                  <a:pt x="18" y="834"/>
                </a:ln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40" name="Google Shape;340;p16"/>
          <p:cNvSpPr txBox="1">
            <a:spLocks noGrp="1"/>
          </p:cNvSpPr>
          <p:nvPr>
            <p:ph type="title" idx="2"/>
          </p:nvPr>
        </p:nvSpPr>
        <p:spPr>
          <a:xfrm>
            <a:off x="1836267" y="2461400"/>
            <a:ext cx="85200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64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Tree>
    <p:extLst>
      <p:ext uri="{BB962C8B-B14F-4D97-AF65-F5344CB8AC3E}">
        <p14:creationId xmlns:p14="http://schemas.microsoft.com/office/powerpoint/2010/main" val="1967820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357"/>
        <p:cNvGrpSpPr/>
        <p:nvPr/>
      </p:nvGrpSpPr>
      <p:grpSpPr>
        <a:xfrm>
          <a:off x="0" y="0"/>
          <a:ext cx="0" cy="0"/>
          <a:chOff x="0" y="0"/>
          <a:chExt cx="0" cy="0"/>
        </a:xfrm>
      </p:grpSpPr>
      <p:sp>
        <p:nvSpPr>
          <p:cNvPr id="358" name="Google Shape;358;p18"/>
          <p:cNvSpPr/>
          <p:nvPr/>
        </p:nvSpPr>
        <p:spPr>
          <a:xfrm flipH="1">
            <a:off x="96" y="2516134"/>
            <a:ext cx="12191821" cy="4453101"/>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9" name="Google Shape;359;p18"/>
          <p:cNvSpPr/>
          <p:nvPr/>
        </p:nvSpPr>
        <p:spPr>
          <a:xfrm flipH="1">
            <a:off x="9537179" y="1043268"/>
            <a:ext cx="2433453" cy="669179"/>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0" name="Google Shape;360;p18"/>
          <p:cNvSpPr/>
          <p:nvPr/>
        </p:nvSpPr>
        <p:spPr>
          <a:xfrm flipH="1">
            <a:off x="400886" y="5768138"/>
            <a:ext cx="2776759" cy="763585"/>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61" name="Google Shape;361;p18"/>
          <p:cNvGrpSpPr/>
          <p:nvPr/>
        </p:nvGrpSpPr>
        <p:grpSpPr>
          <a:xfrm>
            <a:off x="-168988" y="280110"/>
            <a:ext cx="12610899" cy="5341407"/>
            <a:chOff x="-126741" y="210082"/>
            <a:chExt cx="9458174" cy="4006055"/>
          </a:xfrm>
        </p:grpSpPr>
        <p:sp>
          <p:nvSpPr>
            <p:cNvPr id="362" name="Google Shape;362;p18"/>
            <p:cNvSpPr/>
            <p:nvPr/>
          </p:nvSpPr>
          <p:spPr>
            <a:xfrm flipH="1">
              <a:off x="140599" y="62947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18"/>
            <p:cNvSpPr/>
            <p:nvPr/>
          </p:nvSpPr>
          <p:spPr>
            <a:xfrm flipH="1">
              <a:off x="-126741" y="416999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18"/>
            <p:cNvSpPr/>
            <p:nvPr/>
          </p:nvSpPr>
          <p:spPr>
            <a:xfrm flipH="1">
              <a:off x="-126721" y="11162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18"/>
            <p:cNvSpPr/>
            <p:nvPr/>
          </p:nvSpPr>
          <p:spPr>
            <a:xfrm flipH="1">
              <a:off x="8711212" y="210082"/>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18"/>
            <p:cNvSpPr/>
            <p:nvPr/>
          </p:nvSpPr>
          <p:spPr>
            <a:xfrm flipH="1">
              <a:off x="8769750" y="3944203"/>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67" name="Google Shape;367;p18"/>
          <p:cNvSpPr/>
          <p:nvPr/>
        </p:nvSpPr>
        <p:spPr>
          <a:xfrm flipH="1">
            <a:off x="9864308" y="1320763"/>
            <a:ext cx="257701" cy="114187"/>
          </a:xfrm>
          <a:custGeom>
            <a:avLst/>
            <a:gdLst/>
            <a:ahLst/>
            <a:cxnLst/>
            <a:rect l="l" t="t" r="r" b="b"/>
            <a:pathLst>
              <a:path w="1160" h="514" extrusionOk="0">
                <a:moveTo>
                  <a:pt x="1005" y="1"/>
                </a:moveTo>
                <a:cubicBezTo>
                  <a:pt x="843" y="1"/>
                  <a:pt x="687" y="67"/>
                  <a:pt x="574" y="183"/>
                </a:cubicBezTo>
                <a:lnTo>
                  <a:pt x="574" y="183"/>
                </a:lnTo>
                <a:cubicBezTo>
                  <a:pt x="501" y="133"/>
                  <a:pt x="423" y="97"/>
                  <a:pt x="345" y="75"/>
                </a:cubicBezTo>
                <a:cubicBezTo>
                  <a:pt x="319" y="69"/>
                  <a:pt x="294" y="66"/>
                  <a:pt x="269" y="66"/>
                </a:cubicBezTo>
                <a:cubicBezTo>
                  <a:pt x="152" y="66"/>
                  <a:pt x="45" y="133"/>
                  <a:pt x="1" y="238"/>
                </a:cubicBezTo>
                <a:cubicBezTo>
                  <a:pt x="44" y="194"/>
                  <a:pt x="108" y="170"/>
                  <a:pt x="176" y="170"/>
                </a:cubicBezTo>
                <a:cubicBezTo>
                  <a:pt x="220" y="170"/>
                  <a:pt x="266" y="180"/>
                  <a:pt x="308" y="202"/>
                </a:cubicBezTo>
                <a:cubicBezTo>
                  <a:pt x="381" y="256"/>
                  <a:pt x="453" y="347"/>
                  <a:pt x="490" y="437"/>
                </a:cubicBezTo>
                <a:cubicBezTo>
                  <a:pt x="508" y="474"/>
                  <a:pt x="526" y="510"/>
                  <a:pt x="580" y="510"/>
                </a:cubicBezTo>
                <a:cubicBezTo>
                  <a:pt x="587" y="512"/>
                  <a:pt x="595" y="513"/>
                  <a:pt x="603" y="513"/>
                </a:cubicBezTo>
                <a:cubicBezTo>
                  <a:pt x="653" y="513"/>
                  <a:pt x="707" y="466"/>
                  <a:pt x="707" y="419"/>
                </a:cubicBezTo>
                <a:cubicBezTo>
                  <a:pt x="743" y="184"/>
                  <a:pt x="942" y="21"/>
                  <a:pt x="1160" y="21"/>
                </a:cubicBezTo>
                <a:cubicBezTo>
                  <a:pt x="1108" y="7"/>
                  <a:pt x="1057" y="1"/>
                  <a:pt x="1005"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68" name="Google Shape;368;p18"/>
          <p:cNvGrpSpPr/>
          <p:nvPr/>
        </p:nvGrpSpPr>
        <p:grpSpPr>
          <a:xfrm flipH="1">
            <a:off x="10965329" y="5859667"/>
            <a:ext cx="551393" cy="280803"/>
            <a:chOff x="2997351" y="1193725"/>
            <a:chExt cx="413545" cy="210602"/>
          </a:xfrm>
        </p:grpSpPr>
        <p:sp>
          <p:nvSpPr>
            <p:cNvPr id="369" name="Google Shape;369;p18"/>
            <p:cNvSpPr/>
            <p:nvPr/>
          </p:nvSpPr>
          <p:spPr>
            <a:xfrm>
              <a:off x="2997351" y="1338348"/>
              <a:ext cx="105802" cy="65980"/>
            </a:xfrm>
            <a:custGeom>
              <a:avLst/>
              <a:gdLst/>
              <a:ahLst/>
              <a:cxnLst/>
              <a:rect l="l" t="t" r="r" b="b"/>
              <a:pathLst>
                <a:path w="635" h="396" extrusionOk="0">
                  <a:moveTo>
                    <a:pt x="536" y="0"/>
                  </a:moveTo>
                  <a:cubicBezTo>
                    <a:pt x="489" y="0"/>
                    <a:pt x="441" y="19"/>
                    <a:pt x="399" y="51"/>
                  </a:cubicBezTo>
                  <a:cubicBezTo>
                    <a:pt x="371" y="87"/>
                    <a:pt x="349" y="124"/>
                    <a:pt x="331" y="162"/>
                  </a:cubicBezTo>
                  <a:lnTo>
                    <a:pt x="331" y="162"/>
                  </a:lnTo>
                  <a:cubicBezTo>
                    <a:pt x="315" y="161"/>
                    <a:pt x="299" y="160"/>
                    <a:pt x="283" y="160"/>
                  </a:cubicBezTo>
                  <a:cubicBezTo>
                    <a:pt x="169" y="160"/>
                    <a:pt x="61" y="208"/>
                    <a:pt x="0" y="304"/>
                  </a:cubicBezTo>
                  <a:cubicBezTo>
                    <a:pt x="44" y="276"/>
                    <a:pt x="90" y="261"/>
                    <a:pt x="136" y="261"/>
                  </a:cubicBezTo>
                  <a:cubicBezTo>
                    <a:pt x="205" y="261"/>
                    <a:pt x="272" y="294"/>
                    <a:pt x="326" y="359"/>
                  </a:cubicBezTo>
                  <a:cubicBezTo>
                    <a:pt x="344" y="377"/>
                    <a:pt x="381" y="395"/>
                    <a:pt x="417" y="395"/>
                  </a:cubicBezTo>
                  <a:cubicBezTo>
                    <a:pt x="471" y="377"/>
                    <a:pt x="489" y="323"/>
                    <a:pt x="489" y="286"/>
                  </a:cubicBezTo>
                  <a:cubicBezTo>
                    <a:pt x="471" y="232"/>
                    <a:pt x="471" y="160"/>
                    <a:pt x="489" y="105"/>
                  </a:cubicBezTo>
                  <a:cubicBezTo>
                    <a:pt x="504" y="61"/>
                    <a:pt x="544" y="28"/>
                    <a:pt x="597" y="28"/>
                  </a:cubicBezTo>
                  <a:cubicBezTo>
                    <a:pt x="609" y="28"/>
                    <a:pt x="621" y="30"/>
                    <a:pt x="634" y="33"/>
                  </a:cubicBezTo>
                  <a:cubicBezTo>
                    <a:pt x="604" y="10"/>
                    <a:pt x="570"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18"/>
            <p:cNvSpPr/>
            <p:nvPr/>
          </p:nvSpPr>
          <p:spPr>
            <a:xfrm>
              <a:off x="3265938" y="1193725"/>
              <a:ext cx="144957" cy="69478"/>
            </a:xfrm>
            <a:custGeom>
              <a:avLst/>
              <a:gdLst/>
              <a:ahLst/>
              <a:cxnLst/>
              <a:rect l="l" t="t" r="r" b="b"/>
              <a:pathLst>
                <a:path w="870" h="417" extrusionOk="0">
                  <a:moveTo>
                    <a:pt x="710" y="0"/>
                  </a:moveTo>
                  <a:cubicBezTo>
                    <a:pt x="672" y="0"/>
                    <a:pt x="633" y="10"/>
                    <a:pt x="598" y="32"/>
                  </a:cubicBezTo>
                  <a:cubicBezTo>
                    <a:pt x="545" y="63"/>
                    <a:pt x="498" y="108"/>
                    <a:pt x="461" y="157"/>
                  </a:cubicBezTo>
                  <a:lnTo>
                    <a:pt x="461" y="157"/>
                  </a:lnTo>
                  <a:cubicBezTo>
                    <a:pt x="400" y="126"/>
                    <a:pt x="333" y="110"/>
                    <a:pt x="264" y="110"/>
                  </a:cubicBezTo>
                  <a:cubicBezTo>
                    <a:pt x="174" y="110"/>
                    <a:pt x="82" y="138"/>
                    <a:pt x="0" y="195"/>
                  </a:cubicBezTo>
                  <a:cubicBezTo>
                    <a:pt x="37" y="182"/>
                    <a:pt x="73" y="177"/>
                    <a:pt x="109" y="177"/>
                  </a:cubicBezTo>
                  <a:cubicBezTo>
                    <a:pt x="232" y="177"/>
                    <a:pt x="342" y="245"/>
                    <a:pt x="398" y="358"/>
                  </a:cubicBezTo>
                  <a:cubicBezTo>
                    <a:pt x="417" y="394"/>
                    <a:pt x="453" y="412"/>
                    <a:pt x="471" y="412"/>
                  </a:cubicBezTo>
                  <a:cubicBezTo>
                    <a:pt x="480" y="415"/>
                    <a:pt x="490" y="417"/>
                    <a:pt x="499" y="417"/>
                  </a:cubicBezTo>
                  <a:cubicBezTo>
                    <a:pt x="543" y="417"/>
                    <a:pt x="580" y="384"/>
                    <a:pt x="580" y="339"/>
                  </a:cubicBezTo>
                  <a:cubicBezTo>
                    <a:pt x="580" y="249"/>
                    <a:pt x="598" y="176"/>
                    <a:pt x="652" y="104"/>
                  </a:cubicBezTo>
                  <a:cubicBezTo>
                    <a:pt x="685" y="60"/>
                    <a:pt x="731" y="36"/>
                    <a:pt x="778" y="36"/>
                  </a:cubicBezTo>
                  <a:cubicBezTo>
                    <a:pt x="809" y="36"/>
                    <a:pt x="841" y="46"/>
                    <a:pt x="869" y="68"/>
                  </a:cubicBezTo>
                  <a:cubicBezTo>
                    <a:pt x="825" y="24"/>
                    <a:pt x="768"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71" name="Google Shape;371;p1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7319848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569"/>
        <p:cNvGrpSpPr/>
        <p:nvPr/>
      </p:nvGrpSpPr>
      <p:grpSpPr>
        <a:xfrm>
          <a:off x="0" y="0"/>
          <a:ext cx="0" cy="0"/>
          <a:chOff x="0" y="0"/>
          <a:chExt cx="0" cy="0"/>
        </a:xfrm>
      </p:grpSpPr>
      <p:grpSp>
        <p:nvGrpSpPr>
          <p:cNvPr id="570" name="Google Shape;570;p25"/>
          <p:cNvGrpSpPr/>
          <p:nvPr/>
        </p:nvGrpSpPr>
        <p:grpSpPr>
          <a:xfrm>
            <a:off x="-138570" y="15143"/>
            <a:ext cx="12652385" cy="6842848"/>
            <a:chOff x="-103928" y="11357"/>
            <a:chExt cx="9489289" cy="5132136"/>
          </a:xfrm>
        </p:grpSpPr>
        <p:sp>
          <p:nvSpPr>
            <p:cNvPr id="571" name="Google Shape;571;p25"/>
            <p:cNvSpPr/>
            <p:nvPr/>
          </p:nvSpPr>
          <p:spPr>
            <a:xfrm>
              <a:off x="719995" y="1877350"/>
              <a:ext cx="8399455" cy="3266143"/>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25"/>
            <p:cNvSpPr/>
            <p:nvPr/>
          </p:nvSpPr>
          <p:spPr>
            <a:xfrm>
              <a:off x="0" y="578325"/>
              <a:ext cx="4229745" cy="1194049"/>
            </a:xfrm>
            <a:custGeom>
              <a:avLst/>
              <a:gdLst/>
              <a:ahLst/>
              <a:cxnLst/>
              <a:rect l="l" t="t" r="r" b="b"/>
              <a:pathLst>
                <a:path w="115417" h="32582" extrusionOk="0">
                  <a:moveTo>
                    <a:pt x="32147" y="1"/>
                  </a:moveTo>
                  <a:cubicBezTo>
                    <a:pt x="27189" y="1"/>
                    <a:pt x="22117" y="689"/>
                    <a:pt x="17241" y="1409"/>
                  </a:cubicBezTo>
                  <a:cubicBezTo>
                    <a:pt x="14480" y="1816"/>
                    <a:pt x="10893" y="3306"/>
                    <a:pt x="11432" y="6041"/>
                  </a:cubicBezTo>
                  <a:cubicBezTo>
                    <a:pt x="11653" y="7170"/>
                    <a:pt x="12600" y="8055"/>
                    <a:pt x="12795" y="9188"/>
                  </a:cubicBezTo>
                  <a:cubicBezTo>
                    <a:pt x="13164" y="11342"/>
                    <a:pt x="10759" y="12918"/>
                    <a:pt x="8627" y="13413"/>
                  </a:cubicBezTo>
                  <a:cubicBezTo>
                    <a:pt x="7005" y="13790"/>
                    <a:pt x="5359" y="13912"/>
                    <a:pt x="3700" y="13912"/>
                  </a:cubicBezTo>
                  <a:cubicBezTo>
                    <a:pt x="2472" y="13912"/>
                    <a:pt x="1238" y="13845"/>
                    <a:pt x="1" y="13764"/>
                  </a:cubicBezTo>
                  <a:lnTo>
                    <a:pt x="1" y="31443"/>
                  </a:lnTo>
                  <a:cubicBezTo>
                    <a:pt x="6668" y="31846"/>
                    <a:pt x="13255" y="32581"/>
                    <a:pt x="19880" y="32581"/>
                  </a:cubicBezTo>
                  <a:cubicBezTo>
                    <a:pt x="24934" y="32581"/>
                    <a:pt x="30010" y="32154"/>
                    <a:pt x="35162" y="30826"/>
                  </a:cubicBezTo>
                  <a:cubicBezTo>
                    <a:pt x="39477" y="29710"/>
                    <a:pt x="43676" y="28091"/>
                    <a:pt x="48073" y="27366"/>
                  </a:cubicBezTo>
                  <a:cubicBezTo>
                    <a:pt x="50124" y="27030"/>
                    <a:pt x="52184" y="26893"/>
                    <a:pt x="54249" y="26893"/>
                  </a:cubicBezTo>
                  <a:cubicBezTo>
                    <a:pt x="60667" y="26893"/>
                    <a:pt x="67131" y="28212"/>
                    <a:pt x="73553" y="28950"/>
                  </a:cubicBezTo>
                  <a:cubicBezTo>
                    <a:pt x="79078" y="29586"/>
                    <a:pt x="84633" y="29793"/>
                    <a:pt x="90197" y="29793"/>
                  </a:cubicBezTo>
                  <a:cubicBezTo>
                    <a:pt x="95313" y="29793"/>
                    <a:pt x="100436" y="29618"/>
                    <a:pt x="105549" y="29441"/>
                  </a:cubicBezTo>
                  <a:cubicBezTo>
                    <a:pt x="109416" y="29311"/>
                    <a:pt x="114349" y="28313"/>
                    <a:pt x="115017" y="24500"/>
                  </a:cubicBezTo>
                  <a:cubicBezTo>
                    <a:pt x="115417" y="22230"/>
                    <a:pt x="113871" y="19977"/>
                    <a:pt x="111883" y="18818"/>
                  </a:cubicBezTo>
                  <a:cubicBezTo>
                    <a:pt x="109891" y="17659"/>
                    <a:pt x="107533" y="17355"/>
                    <a:pt x="105245" y="17072"/>
                  </a:cubicBezTo>
                  <a:cubicBezTo>
                    <a:pt x="94413" y="15752"/>
                    <a:pt x="83586" y="14429"/>
                    <a:pt x="72754" y="13105"/>
                  </a:cubicBezTo>
                  <a:cubicBezTo>
                    <a:pt x="67149" y="12418"/>
                    <a:pt x="61397" y="11684"/>
                    <a:pt x="56434" y="8993"/>
                  </a:cubicBezTo>
                  <a:cubicBezTo>
                    <a:pt x="53539" y="7422"/>
                    <a:pt x="51021" y="5238"/>
                    <a:pt x="48147" y="3627"/>
                  </a:cubicBezTo>
                  <a:cubicBezTo>
                    <a:pt x="43262" y="889"/>
                    <a:pt x="37778" y="1"/>
                    <a:pt x="321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73" name="Google Shape;573;p25"/>
            <p:cNvGrpSpPr/>
            <p:nvPr/>
          </p:nvGrpSpPr>
          <p:grpSpPr>
            <a:xfrm flipH="1">
              <a:off x="-103928" y="11357"/>
              <a:ext cx="9489289" cy="4774777"/>
              <a:chOff x="-150589" y="11357"/>
              <a:chExt cx="9489289" cy="4774777"/>
            </a:xfrm>
          </p:grpSpPr>
          <p:sp>
            <p:nvSpPr>
              <p:cNvPr id="574" name="Google Shape;574;p25"/>
              <p:cNvSpPr/>
              <p:nvPr/>
            </p:nvSpPr>
            <p:spPr>
              <a:xfrm>
                <a:off x="8605479" y="803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25"/>
              <p:cNvSpPr/>
              <p:nvPr/>
            </p:nvSpPr>
            <p:spPr>
              <a:xfrm>
                <a:off x="-150589" y="28574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25"/>
              <p:cNvSpPr/>
              <p:nvPr/>
            </p:nvSpPr>
            <p:spPr>
              <a:xfrm>
                <a:off x="8776675" y="13553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25"/>
              <p:cNvSpPr/>
              <p:nvPr/>
            </p:nvSpPr>
            <p:spPr>
              <a:xfrm>
                <a:off x="4291185" y="1135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25"/>
              <p:cNvSpPr/>
              <p:nvPr/>
            </p:nvSpPr>
            <p:spPr>
              <a:xfrm>
                <a:off x="-27728" y="2548678"/>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25"/>
              <p:cNvSpPr/>
              <p:nvPr/>
            </p:nvSpPr>
            <p:spPr>
              <a:xfrm rot="10800000" flipH="1">
                <a:off x="8499548" y="4285468"/>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25"/>
              <p:cNvSpPr/>
              <p:nvPr/>
            </p:nvSpPr>
            <p:spPr>
              <a:xfrm rot="10800000" flipH="1">
                <a:off x="78005" y="2766605"/>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25"/>
              <p:cNvSpPr/>
              <p:nvPr/>
            </p:nvSpPr>
            <p:spPr>
              <a:xfrm rot="10800000" flipH="1">
                <a:off x="8670743" y="373393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 name="Google Shape;582;p25"/>
              <p:cNvSpPr/>
              <p:nvPr/>
            </p:nvSpPr>
            <p:spPr>
              <a:xfrm rot="10800000" flipH="1">
                <a:off x="145179" y="4740334"/>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83" name="Google Shape;583;p25"/>
            <p:cNvGrpSpPr/>
            <p:nvPr/>
          </p:nvGrpSpPr>
          <p:grpSpPr>
            <a:xfrm>
              <a:off x="587551" y="586771"/>
              <a:ext cx="7251201" cy="4310942"/>
              <a:chOff x="615514" y="637221"/>
              <a:chExt cx="7251201" cy="4310942"/>
            </a:xfrm>
          </p:grpSpPr>
          <p:sp>
            <p:nvSpPr>
              <p:cNvPr id="584" name="Google Shape;584;p25"/>
              <p:cNvSpPr/>
              <p:nvPr/>
            </p:nvSpPr>
            <p:spPr>
              <a:xfrm>
                <a:off x="615514" y="4889629"/>
                <a:ext cx="92691" cy="58534"/>
              </a:xfrm>
              <a:custGeom>
                <a:avLst/>
                <a:gdLst/>
                <a:ahLst/>
                <a:cxnLst/>
                <a:rect l="l" t="t" r="r" b="b"/>
                <a:pathLst>
                  <a:path w="635" h="401" extrusionOk="0">
                    <a:moveTo>
                      <a:pt x="531" y="0"/>
                    </a:moveTo>
                    <a:cubicBezTo>
                      <a:pt x="481" y="0"/>
                      <a:pt x="431" y="20"/>
                      <a:pt x="399" y="51"/>
                    </a:cubicBezTo>
                    <a:cubicBezTo>
                      <a:pt x="371" y="80"/>
                      <a:pt x="347" y="119"/>
                      <a:pt x="328" y="162"/>
                    </a:cubicBezTo>
                    <a:lnTo>
                      <a:pt x="328" y="162"/>
                    </a:lnTo>
                    <a:cubicBezTo>
                      <a:pt x="314" y="161"/>
                      <a:pt x="299" y="160"/>
                      <a:pt x="284" y="160"/>
                    </a:cubicBezTo>
                    <a:cubicBezTo>
                      <a:pt x="170" y="160"/>
                      <a:pt x="61" y="208"/>
                      <a:pt x="1" y="305"/>
                    </a:cubicBezTo>
                    <a:cubicBezTo>
                      <a:pt x="44" y="276"/>
                      <a:pt x="94" y="261"/>
                      <a:pt x="142" y="261"/>
                    </a:cubicBezTo>
                    <a:cubicBezTo>
                      <a:pt x="214" y="261"/>
                      <a:pt x="283" y="294"/>
                      <a:pt x="327" y="359"/>
                    </a:cubicBezTo>
                    <a:cubicBezTo>
                      <a:pt x="345" y="389"/>
                      <a:pt x="370" y="401"/>
                      <a:pt x="395" y="401"/>
                    </a:cubicBezTo>
                    <a:cubicBezTo>
                      <a:pt x="448" y="401"/>
                      <a:pt x="502" y="348"/>
                      <a:pt x="490" y="287"/>
                    </a:cubicBezTo>
                    <a:cubicBezTo>
                      <a:pt x="472" y="232"/>
                      <a:pt x="472" y="160"/>
                      <a:pt x="490" y="106"/>
                    </a:cubicBezTo>
                    <a:cubicBezTo>
                      <a:pt x="505" y="61"/>
                      <a:pt x="544" y="29"/>
                      <a:pt x="598" y="29"/>
                    </a:cubicBezTo>
                    <a:cubicBezTo>
                      <a:pt x="610" y="29"/>
                      <a:pt x="622" y="30"/>
                      <a:pt x="635" y="33"/>
                    </a:cubicBezTo>
                    <a:cubicBezTo>
                      <a:pt x="604" y="10"/>
                      <a:pt x="568" y="0"/>
                      <a:pt x="5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25"/>
              <p:cNvSpPr/>
              <p:nvPr/>
            </p:nvSpPr>
            <p:spPr>
              <a:xfrm>
                <a:off x="739881" y="4646589"/>
                <a:ext cx="126994" cy="62913"/>
              </a:xfrm>
              <a:custGeom>
                <a:avLst/>
                <a:gdLst/>
                <a:ahLst/>
                <a:cxnLst/>
                <a:rect l="l" t="t" r="r" b="b"/>
                <a:pathLst>
                  <a:path w="870" h="431" extrusionOk="0">
                    <a:moveTo>
                      <a:pt x="698" y="1"/>
                    </a:moveTo>
                    <a:cubicBezTo>
                      <a:pt x="657" y="1"/>
                      <a:pt x="615" y="11"/>
                      <a:pt x="580" y="32"/>
                    </a:cubicBezTo>
                    <a:cubicBezTo>
                      <a:pt x="524" y="65"/>
                      <a:pt x="483" y="112"/>
                      <a:pt x="446" y="164"/>
                    </a:cubicBezTo>
                    <a:lnTo>
                      <a:pt x="446" y="164"/>
                    </a:lnTo>
                    <a:cubicBezTo>
                      <a:pt x="382" y="129"/>
                      <a:pt x="312" y="112"/>
                      <a:pt x="244" y="112"/>
                    </a:cubicBezTo>
                    <a:cubicBezTo>
                      <a:pt x="157" y="112"/>
                      <a:pt x="71" y="140"/>
                      <a:pt x="0" y="195"/>
                    </a:cubicBezTo>
                    <a:cubicBezTo>
                      <a:pt x="29" y="184"/>
                      <a:pt x="60" y="179"/>
                      <a:pt x="90" y="179"/>
                    </a:cubicBezTo>
                    <a:cubicBezTo>
                      <a:pt x="213" y="179"/>
                      <a:pt x="341" y="260"/>
                      <a:pt x="399" y="376"/>
                    </a:cubicBezTo>
                    <a:cubicBezTo>
                      <a:pt x="417" y="394"/>
                      <a:pt x="435" y="412"/>
                      <a:pt x="471" y="431"/>
                    </a:cubicBezTo>
                    <a:cubicBezTo>
                      <a:pt x="525" y="431"/>
                      <a:pt x="562" y="394"/>
                      <a:pt x="562" y="340"/>
                    </a:cubicBezTo>
                    <a:cubicBezTo>
                      <a:pt x="562" y="268"/>
                      <a:pt x="598" y="177"/>
                      <a:pt x="634" y="123"/>
                    </a:cubicBezTo>
                    <a:cubicBezTo>
                      <a:pt x="670" y="74"/>
                      <a:pt x="731" y="50"/>
                      <a:pt x="788" y="50"/>
                    </a:cubicBezTo>
                    <a:cubicBezTo>
                      <a:pt x="817" y="50"/>
                      <a:pt x="845" y="56"/>
                      <a:pt x="869" y="68"/>
                    </a:cubicBezTo>
                    <a:cubicBezTo>
                      <a:pt x="826" y="25"/>
                      <a:pt x="762"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86" name="Google Shape;586;p25"/>
              <p:cNvGrpSpPr/>
              <p:nvPr/>
            </p:nvGrpSpPr>
            <p:grpSpPr>
              <a:xfrm>
                <a:off x="7017452" y="637221"/>
                <a:ext cx="849263" cy="621826"/>
                <a:chOff x="2172695" y="492015"/>
                <a:chExt cx="163925" cy="120025"/>
              </a:xfrm>
            </p:grpSpPr>
            <p:sp>
              <p:nvSpPr>
                <p:cNvPr id="587" name="Google Shape;587;p25"/>
                <p:cNvSpPr/>
                <p:nvPr/>
              </p:nvSpPr>
              <p:spPr>
                <a:xfrm>
                  <a:off x="2172695" y="492015"/>
                  <a:ext cx="38075" cy="13125"/>
                </a:xfrm>
                <a:custGeom>
                  <a:avLst/>
                  <a:gdLst/>
                  <a:ahLst/>
                  <a:cxnLst/>
                  <a:rect l="l" t="t" r="r" b="b"/>
                  <a:pathLst>
                    <a:path w="1523" h="525" extrusionOk="0">
                      <a:moveTo>
                        <a:pt x="1226" y="1"/>
                      </a:moveTo>
                      <a:cubicBezTo>
                        <a:pt x="1179" y="1"/>
                        <a:pt x="1130" y="9"/>
                        <a:pt x="1087" y="31"/>
                      </a:cubicBezTo>
                      <a:cubicBezTo>
                        <a:pt x="971" y="82"/>
                        <a:pt x="873" y="153"/>
                        <a:pt x="794" y="248"/>
                      </a:cubicBezTo>
                      <a:lnTo>
                        <a:pt x="794" y="248"/>
                      </a:lnTo>
                      <a:cubicBezTo>
                        <a:pt x="655" y="100"/>
                        <a:pt x="460" y="18"/>
                        <a:pt x="261" y="18"/>
                      </a:cubicBezTo>
                      <a:cubicBezTo>
                        <a:pt x="174" y="18"/>
                        <a:pt x="86" y="34"/>
                        <a:pt x="1" y="67"/>
                      </a:cubicBezTo>
                      <a:cubicBezTo>
                        <a:pt x="40" y="60"/>
                        <a:pt x="80" y="56"/>
                        <a:pt x="118" y="56"/>
                      </a:cubicBezTo>
                      <a:cubicBezTo>
                        <a:pt x="380" y="56"/>
                        <a:pt x="615" y="213"/>
                        <a:pt x="725" y="465"/>
                      </a:cubicBezTo>
                      <a:cubicBezTo>
                        <a:pt x="725" y="483"/>
                        <a:pt x="743" y="501"/>
                        <a:pt x="780" y="519"/>
                      </a:cubicBezTo>
                      <a:cubicBezTo>
                        <a:pt x="786" y="523"/>
                        <a:pt x="793" y="524"/>
                        <a:pt x="801" y="524"/>
                      </a:cubicBezTo>
                      <a:cubicBezTo>
                        <a:pt x="835" y="524"/>
                        <a:pt x="873" y="495"/>
                        <a:pt x="888" y="465"/>
                      </a:cubicBezTo>
                      <a:cubicBezTo>
                        <a:pt x="943" y="320"/>
                        <a:pt x="1015" y="193"/>
                        <a:pt x="1124" y="103"/>
                      </a:cubicBezTo>
                      <a:cubicBezTo>
                        <a:pt x="1178" y="72"/>
                        <a:pt x="1240" y="54"/>
                        <a:pt x="1300" y="54"/>
                      </a:cubicBezTo>
                      <a:cubicBezTo>
                        <a:pt x="1381" y="54"/>
                        <a:pt x="1460" y="85"/>
                        <a:pt x="1522" y="157"/>
                      </a:cubicBezTo>
                      <a:cubicBezTo>
                        <a:pt x="1486" y="67"/>
                        <a:pt x="1413" y="31"/>
                        <a:pt x="1323" y="12"/>
                      </a:cubicBezTo>
                      <a:cubicBezTo>
                        <a:pt x="1293" y="5"/>
                        <a:pt x="1260" y="1"/>
                        <a:pt x="12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25"/>
                <p:cNvSpPr/>
                <p:nvPr/>
              </p:nvSpPr>
              <p:spPr>
                <a:xfrm>
                  <a:off x="2177695" y="540590"/>
                  <a:ext cx="33075" cy="18950"/>
                </a:xfrm>
                <a:custGeom>
                  <a:avLst/>
                  <a:gdLst/>
                  <a:ahLst/>
                  <a:cxnLst/>
                  <a:rect l="l" t="t" r="r" b="b"/>
                  <a:pathLst>
                    <a:path w="1323" h="758" extrusionOk="0">
                      <a:moveTo>
                        <a:pt x="1159" y="0"/>
                      </a:moveTo>
                      <a:cubicBezTo>
                        <a:pt x="1141" y="0"/>
                        <a:pt x="1123" y="3"/>
                        <a:pt x="1105" y="7"/>
                      </a:cubicBezTo>
                      <a:cubicBezTo>
                        <a:pt x="1014" y="25"/>
                        <a:pt x="924" y="80"/>
                        <a:pt x="869" y="152"/>
                      </a:cubicBezTo>
                      <a:cubicBezTo>
                        <a:pt x="797" y="236"/>
                        <a:pt x="749" y="336"/>
                        <a:pt x="725" y="447"/>
                      </a:cubicBezTo>
                      <a:lnTo>
                        <a:pt x="725" y="447"/>
                      </a:lnTo>
                      <a:cubicBezTo>
                        <a:pt x="670" y="434"/>
                        <a:pt x="615" y="428"/>
                        <a:pt x="560" y="428"/>
                      </a:cubicBezTo>
                      <a:cubicBezTo>
                        <a:pt x="348" y="428"/>
                        <a:pt x="140" y="520"/>
                        <a:pt x="0" y="695"/>
                      </a:cubicBezTo>
                      <a:cubicBezTo>
                        <a:pt x="101" y="611"/>
                        <a:pt x="225" y="570"/>
                        <a:pt x="351" y="570"/>
                      </a:cubicBezTo>
                      <a:cubicBezTo>
                        <a:pt x="497" y="570"/>
                        <a:pt x="644" y="625"/>
                        <a:pt x="761" y="731"/>
                      </a:cubicBezTo>
                      <a:cubicBezTo>
                        <a:pt x="786" y="744"/>
                        <a:pt x="812" y="757"/>
                        <a:pt x="838" y="757"/>
                      </a:cubicBezTo>
                      <a:cubicBezTo>
                        <a:pt x="848" y="757"/>
                        <a:pt x="859" y="755"/>
                        <a:pt x="869" y="750"/>
                      </a:cubicBezTo>
                      <a:cubicBezTo>
                        <a:pt x="924" y="731"/>
                        <a:pt x="978" y="677"/>
                        <a:pt x="960" y="605"/>
                      </a:cubicBezTo>
                      <a:cubicBezTo>
                        <a:pt x="924" y="478"/>
                        <a:pt x="942" y="351"/>
                        <a:pt x="978" y="224"/>
                      </a:cubicBezTo>
                      <a:cubicBezTo>
                        <a:pt x="1021" y="109"/>
                        <a:pt x="1134" y="51"/>
                        <a:pt x="1243" y="51"/>
                      </a:cubicBezTo>
                      <a:cubicBezTo>
                        <a:pt x="1270" y="51"/>
                        <a:pt x="1297" y="54"/>
                        <a:pt x="1322" y="61"/>
                      </a:cubicBezTo>
                      <a:cubicBezTo>
                        <a:pt x="1268" y="21"/>
                        <a:pt x="1213" y="0"/>
                        <a:pt x="1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25"/>
                <p:cNvSpPr/>
                <p:nvPr/>
              </p:nvSpPr>
              <p:spPr>
                <a:xfrm>
                  <a:off x="2273670" y="595540"/>
                  <a:ext cx="22650" cy="16500"/>
                </a:xfrm>
                <a:custGeom>
                  <a:avLst/>
                  <a:gdLst/>
                  <a:ahLst/>
                  <a:cxnLst/>
                  <a:rect l="l" t="t" r="r" b="b"/>
                  <a:pathLst>
                    <a:path w="906" h="660" extrusionOk="0">
                      <a:moveTo>
                        <a:pt x="0" y="0"/>
                      </a:moveTo>
                      <a:cubicBezTo>
                        <a:pt x="145" y="163"/>
                        <a:pt x="254" y="363"/>
                        <a:pt x="254" y="580"/>
                      </a:cubicBezTo>
                      <a:cubicBezTo>
                        <a:pt x="254" y="580"/>
                        <a:pt x="254" y="598"/>
                        <a:pt x="254" y="616"/>
                      </a:cubicBezTo>
                      <a:cubicBezTo>
                        <a:pt x="280" y="643"/>
                        <a:pt x="317" y="659"/>
                        <a:pt x="348" y="659"/>
                      </a:cubicBezTo>
                      <a:cubicBezTo>
                        <a:pt x="360" y="659"/>
                        <a:pt x="371" y="657"/>
                        <a:pt x="381" y="652"/>
                      </a:cubicBezTo>
                      <a:cubicBezTo>
                        <a:pt x="471" y="616"/>
                        <a:pt x="544" y="580"/>
                        <a:pt x="634" y="544"/>
                      </a:cubicBezTo>
                      <a:cubicBezTo>
                        <a:pt x="679" y="526"/>
                        <a:pt x="725" y="516"/>
                        <a:pt x="770" y="516"/>
                      </a:cubicBezTo>
                      <a:cubicBezTo>
                        <a:pt x="815" y="516"/>
                        <a:pt x="860" y="526"/>
                        <a:pt x="906" y="544"/>
                      </a:cubicBezTo>
                      <a:cubicBezTo>
                        <a:pt x="851" y="453"/>
                        <a:pt x="725" y="399"/>
                        <a:pt x="616" y="399"/>
                      </a:cubicBezTo>
                      <a:cubicBezTo>
                        <a:pt x="555" y="409"/>
                        <a:pt x="494" y="419"/>
                        <a:pt x="436" y="436"/>
                      </a:cubicBezTo>
                      <a:lnTo>
                        <a:pt x="436" y="436"/>
                      </a:lnTo>
                      <a:cubicBezTo>
                        <a:pt x="383" y="214"/>
                        <a:pt x="210" y="4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 name="Google Shape;590;p25"/>
                <p:cNvSpPr/>
                <p:nvPr/>
              </p:nvSpPr>
              <p:spPr>
                <a:xfrm>
                  <a:off x="2314870" y="521415"/>
                  <a:ext cx="21750" cy="10425"/>
                </a:xfrm>
                <a:custGeom>
                  <a:avLst/>
                  <a:gdLst/>
                  <a:ahLst/>
                  <a:cxnLst/>
                  <a:rect l="l" t="t" r="r" b="b"/>
                  <a:pathLst>
                    <a:path w="870" h="417" extrusionOk="0">
                      <a:moveTo>
                        <a:pt x="710" y="0"/>
                      </a:moveTo>
                      <a:cubicBezTo>
                        <a:pt x="672" y="0"/>
                        <a:pt x="634" y="10"/>
                        <a:pt x="598" y="32"/>
                      </a:cubicBezTo>
                      <a:cubicBezTo>
                        <a:pt x="542" y="65"/>
                        <a:pt x="494" y="112"/>
                        <a:pt x="456" y="164"/>
                      </a:cubicBezTo>
                      <a:lnTo>
                        <a:pt x="456" y="164"/>
                      </a:lnTo>
                      <a:cubicBezTo>
                        <a:pt x="392" y="129"/>
                        <a:pt x="321" y="111"/>
                        <a:pt x="249" y="111"/>
                      </a:cubicBezTo>
                      <a:cubicBezTo>
                        <a:pt x="160" y="111"/>
                        <a:pt x="72" y="139"/>
                        <a:pt x="0" y="195"/>
                      </a:cubicBezTo>
                      <a:cubicBezTo>
                        <a:pt x="32" y="183"/>
                        <a:pt x="66" y="177"/>
                        <a:pt x="100" y="177"/>
                      </a:cubicBezTo>
                      <a:cubicBezTo>
                        <a:pt x="220" y="177"/>
                        <a:pt x="342" y="249"/>
                        <a:pt x="399" y="376"/>
                      </a:cubicBezTo>
                      <a:cubicBezTo>
                        <a:pt x="417" y="394"/>
                        <a:pt x="435" y="412"/>
                        <a:pt x="471" y="412"/>
                      </a:cubicBezTo>
                      <a:cubicBezTo>
                        <a:pt x="481" y="415"/>
                        <a:pt x="490" y="417"/>
                        <a:pt x="498" y="417"/>
                      </a:cubicBezTo>
                      <a:cubicBezTo>
                        <a:pt x="538" y="417"/>
                        <a:pt x="565" y="384"/>
                        <a:pt x="580" y="339"/>
                      </a:cubicBezTo>
                      <a:cubicBezTo>
                        <a:pt x="580" y="267"/>
                        <a:pt x="598" y="177"/>
                        <a:pt x="634" y="104"/>
                      </a:cubicBezTo>
                      <a:cubicBezTo>
                        <a:pt x="669" y="69"/>
                        <a:pt x="727" y="49"/>
                        <a:pt x="783" y="49"/>
                      </a:cubicBezTo>
                      <a:cubicBezTo>
                        <a:pt x="814" y="49"/>
                        <a:pt x="844" y="55"/>
                        <a:pt x="870" y="68"/>
                      </a:cubicBezTo>
                      <a:cubicBezTo>
                        <a:pt x="826" y="24"/>
                        <a:pt x="769"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591" name="Google Shape;591;p25"/>
            <p:cNvSpPr/>
            <p:nvPr/>
          </p:nvSpPr>
          <p:spPr>
            <a:xfrm>
              <a:off x="6109217" y="4405551"/>
              <a:ext cx="1825090" cy="501884"/>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2" name="Google Shape;592;p2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93" name="Google Shape;593;p25"/>
          <p:cNvSpPr txBox="1">
            <a:spLocks noGrp="1"/>
          </p:cNvSpPr>
          <p:nvPr>
            <p:ph type="subTitle" idx="1"/>
          </p:nvPr>
        </p:nvSpPr>
        <p:spPr>
          <a:xfrm>
            <a:off x="950967" y="1346273"/>
            <a:ext cx="10290000" cy="4354800"/>
          </a:xfrm>
          <a:prstGeom prst="rect">
            <a:avLst/>
          </a:prstGeom>
        </p:spPr>
        <p:txBody>
          <a:bodyPr spcFirstLastPara="1" wrap="square" lIns="91425" tIns="91425" rIns="91425" bIns="91425" anchor="ctr" anchorCtr="0">
            <a:noAutofit/>
          </a:bodyPr>
          <a:lstStyle>
            <a:lvl1pPr lvl="0" rtl="0">
              <a:lnSpc>
                <a:spcPct val="100000"/>
              </a:lnSpc>
              <a:spcBef>
                <a:spcPts val="1333"/>
              </a:spcBef>
              <a:spcAft>
                <a:spcPts val="0"/>
              </a:spcAft>
              <a:buClr>
                <a:schemeClr val="accent5"/>
              </a:buClr>
              <a:buSzPts val="1800"/>
              <a:buFont typeface="Domine"/>
              <a:buAutoNum type="arabicPeriod"/>
              <a:defRPr/>
            </a:lvl1pPr>
            <a:lvl2pPr lvl="1" algn="ctr" rtl="0">
              <a:lnSpc>
                <a:spcPct val="100000"/>
              </a:lnSpc>
              <a:spcBef>
                <a:spcPts val="2133"/>
              </a:spcBef>
              <a:spcAft>
                <a:spcPts val="0"/>
              </a:spcAft>
              <a:buSzPts val="1400"/>
              <a:buAutoNum type="alphaLcPeriod"/>
              <a:defRPr/>
            </a:lvl2pPr>
            <a:lvl3pPr lvl="2" algn="ctr" rtl="0">
              <a:lnSpc>
                <a:spcPct val="100000"/>
              </a:lnSpc>
              <a:spcBef>
                <a:spcPts val="2133"/>
              </a:spcBef>
              <a:spcAft>
                <a:spcPts val="0"/>
              </a:spcAft>
              <a:buSzPts val="1400"/>
              <a:buAutoNum type="romanLcPeriod"/>
              <a:defRPr/>
            </a:lvl3pPr>
            <a:lvl4pPr lvl="3" algn="ctr" rtl="0">
              <a:lnSpc>
                <a:spcPct val="100000"/>
              </a:lnSpc>
              <a:spcBef>
                <a:spcPts val="2133"/>
              </a:spcBef>
              <a:spcAft>
                <a:spcPts val="0"/>
              </a:spcAft>
              <a:buSzPts val="1400"/>
              <a:buAutoNum type="arabicPeriod"/>
              <a:defRPr/>
            </a:lvl4pPr>
            <a:lvl5pPr lvl="4" algn="ctr" rtl="0">
              <a:lnSpc>
                <a:spcPct val="100000"/>
              </a:lnSpc>
              <a:spcBef>
                <a:spcPts val="2133"/>
              </a:spcBef>
              <a:spcAft>
                <a:spcPts val="0"/>
              </a:spcAft>
              <a:buSzPts val="1400"/>
              <a:buAutoNum type="alphaLcPeriod"/>
              <a:defRPr/>
            </a:lvl5pPr>
            <a:lvl6pPr lvl="5" algn="ctr" rtl="0">
              <a:lnSpc>
                <a:spcPct val="100000"/>
              </a:lnSpc>
              <a:spcBef>
                <a:spcPts val="2133"/>
              </a:spcBef>
              <a:spcAft>
                <a:spcPts val="0"/>
              </a:spcAft>
              <a:buSzPts val="1400"/>
              <a:buAutoNum type="romanLcPeriod"/>
              <a:defRPr/>
            </a:lvl6pPr>
            <a:lvl7pPr lvl="6" algn="ctr" rtl="0">
              <a:lnSpc>
                <a:spcPct val="100000"/>
              </a:lnSpc>
              <a:spcBef>
                <a:spcPts val="2133"/>
              </a:spcBef>
              <a:spcAft>
                <a:spcPts val="0"/>
              </a:spcAft>
              <a:buSzPts val="1400"/>
              <a:buAutoNum type="arabicPeriod"/>
              <a:defRPr/>
            </a:lvl7pPr>
            <a:lvl8pPr lvl="7" algn="ctr" rtl="0">
              <a:lnSpc>
                <a:spcPct val="100000"/>
              </a:lnSpc>
              <a:spcBef>
                <a:spcPts val="2133"/>
              </a:spcBef>
              <a:spcAft>
                <a:spcPts val="0"/>
              </a:spcAft>
              <a:buSzPts val="1400"/>
              <a:buAutoNum type="alphaLcPeriod"/>
              <a:defRPr/>
            </a:lvl8pPr>
            <a:lvl9pPr lvl="8" algn="ctr" rtl="0">
              <a:lnSpc>
                <a:spcPct val="100000"/>
              </a:lnSpc>
              <a:spcBef>
                <a:spcPts val="2133"/>
              </a:spcBef>
              <a:spcAft>
                <a:spcPts val="2133"/>
              </a:spcAft>
              <a:buSzPts val="1400"/>
              <a:buAutoNum type="romanLcPeriod"/>
              <a:defRPr/>
            </a:lvl9pPr>
          </a:lstStyle>
          <a:p>
            <a:endParaRPr/>
          </a:p>
        </p:txBody>
      </p:sp>
    </p:spTree>
    <p:extLst>
      <p:ext uri="{BB962C8B-B14F-4D97-AF65-F5344CB8AC3E}">
        <p14:creationId xmlns:p14="http://schemas.microsoft.com/office/powerpoint/2010/main" val="40249988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bg>
      <p:bgPr>
        <a:solidFill>
          <a:schemeClr val="lt1"/>
        </a:solidFill>
        <a:effectLst/>
      </p:bgPr>
    </p:bg>
    <p:spTree>
      <p:nvGrpSpPr>
        <p:cNvPr id="1" name="Shape 613"/>
        <p:cNvGrpSpPr/>
        <p:nvPr/>
      </p:nvGrpSpPr>
      <p:grpSpPr>
        <a:xfrm>
          <a:off x="0" y="0"/>
          <a:ext cx="0" cy="0"/>
          <a:chOff x="0" y="0"/>
          <a:chExt cx="0" cy="0"/>
        </a:xfrm>
      </p:grpSpPr>
      <p:sp>
        <p:nvSpPr>
          <p:cNvPr id="614" name="Google Shape;614;p27"/>
          <p:cNvSpPr/>
          <p:nvPr/>
        </p:nvSpPr>
        <p:spPr>
          <a:xfrm>
            <a:off x="4148368" y="5299258"/>
            <a:ext cx="4628403" cy="1272820"/>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5" name="Google Shape;615;p27"/>
          <p:cNvSpPr/>
          <p:nvPr/>
        </p:nvSpPr>
        <p:spPr>
          <a:xfrm flipH="1">
            <a:off x="7557399" y="197299"/>
            <a:ext cx="4656187" cy="1245477"/>
          </a:xfrm>
          <a:custGeom>
            <a:avLst/>
            <a:gdLst/>
            <a:ahLst/>
            <a:cxnLst/>
            <a:rect l="l" t="t" r="r" b="b"/>
            <a:pathLst>
              <a:path w="95290" h="25489" extrusionOk="0">
                <a:moveTo>
                  <a:pt x="7481" y="0"/>
                </a:moveTo>
                <a:cubicBezTo>
                  <a:pt x="4987" y="0"/>
                  <a:pt x="2493" y="54"/>
                  <a:pt x="1" y="161"/>
                </a:cubicBezTo>
                <a:lnTo>
                  <a:pt x="1" y="25488"/>
                </a:lnTo>
                <a:cubicBezTo>
                  <a:pt x="1481" y="25141"/>
                  <a:pt x="2966" y="24837"/>
                  <a:pt x="4473" y="24625"/>
                </a:cubicBezTo>
                <a:cubicBezTo>
                  <a:pt x="7037" y="24268"/>
                  <a:pt x="9627" y="24181"/>
                  <a:pt x="12220" y="24181"/>
                </a:cubicBezTo>
                <a:cubicBezTo>
                  <a:pt x="13661" y="24181"/>
                  <a:pt x="15102" y="24208"/>
                  <a:pt x="16542" y="24230"/>
                </a:cubicBezTo>
                <a:cubicBezTo>
                  <a:pt x="20017" y="24285"/>
                  <a:pt x="23488" y="24315"/>
                  <a:pt x="26962" y="24315"/>
                </a:cubicBezTo>
                <a:cubicBezTo>
                  <a:pt x="27568" y="24315"/>
                  <a:pt x="28174" y="24314"/>
                  <a:pt x="28780" y="24312"/>
                </a:cubicBezTo>
                <a:cubicBezTo>
                  <a:pt x="29991" y="24312"/>
                  <a:pt x="31289" y="24272"/>
                  <a:pt x="32253" y="23543"/>
                </a:cubicBezTo>
                <a:cubicBezTo>
                  <a:pt x="32735" y="23178"/>
                  <a:pt x="33043" y="22571"/>
                  <a:pt x="33108" y="21976"/>
                </a:cubicBezTo>
                <a:cubicBezTo>
                  <a:pt x="33266" y="20438"/>
                  <a:pt x="34477" y="19214"/>
                  <a:pt x="36008" y="19214"/>
                </a:cubicBezTo>
                <a:cubicBezTo>
                  <a:pt x="36037" y="19214"/>
                  <a:pt x="36066" y="19214"/>
                  <a:pt x="36096" y="19215"/>
                </a:cubicBezTo>
                <a:cubicBezTo>
                  <a:pt x="36204" y="19215"/>
                  <a:pt x="36312" y="19219"/>
                  <a:pt x="36416" y="19228"/>
                </a:cubicBezTo>
                <a:cubicBezTo>
                  <a:pt x="41622" y="19471"/>
                  <a:pt x="46827" y="19719"/>
                  <a:pt x="52032" y="19962"/>
                </a:cubicBezTo>
                <a:cubicBezTo>
                  <a:pt x="65074" y="20579"/>
                  <a:pt x="78120" y="21190"/>
                  <a:pt x="91148" y="22068"/>
                </a:cubicBezTo>
                <a:cubicBezTo>
                  <a:pt x="91555" y="22095"/>
                  <a:pt x="91976" y="22117"/>
                  <a:pt x="92396" y="22117"/>
                </a:cubicBezTo>
                <a:cubicBezTo>
                  <a:pt x="93122" y="22117"/>
                  <a:pt x="93847" y="22052"/>
                  <a:pt x="94496" y="21837"/>
                </a:cubicBezTo>
                <a:cubicBezTo>
                  <a:pt x="95234" y="21595"/>
                  <a:pt x="95290" y="20561"/>
                  <a:pt x="94600" y="20205"/>
                </a:cubicBezTo>
                <a:cubicBezTo>
                  <a:pt x="78106" y="11757"/>
                  <a:pt x="58089" y="13667"/>
                  <a:pt x="40206" y="8453"/>
                </a:cubicBezTo>
                <a:cubicBezTo>
                  <a:pt x="39304" y="8188"/>
                  <a:pt x="38362" y="7876"/>
                  <a:pt x="37741" y="7172"/>
                </a:cubicBezTo>
                <a:cubicBezTo>
                  <a:pt x="36881" y="6200"/>
                  <a:pt x="36855" y="4728"/>
                  <a:pt x="36112" y="3664"/>
                </a:cubicBezTo>
                <a:cubicBezTo>
                  <a:pt x="35179" y="2323"/>
                  <a:pt x="33381" y="1963"/>
                  <a:pt x="31762" y="1728"/>
                </a:cubicBezTo>
                <a:cubicBezTo>
                  <a:pt x="25280" y="803"/>
                  <a:pt x="18742" y="248"/>
                  <a:pt x="12200" y="65"/>
                </a:cubicBezTo>
                <a:cubicBezTo>
                  <a:pt x="10627" y="22"/>
                  <a:pt x="9054" y="0"/>
                  <a:pt x="7481"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16" name="Google Shape;616;p27"/>
          <p:cNvGrpSpPr/>
          <p:nvPr/>
        </p:nvGrpSpPr>
        <p:grpSpPr>
          <a:xfrm>
            <a:off x="232540" y="332175"/>
            <a:ext cx="11376203" cy="6266453"/>
            <a:chOff x="174405" y="249131"/>
            <a:chExt cx="8532152" cy="4699840"/>
          </a:xfrm>
        </p:grpSpPr>
        <p:sp>
          <p:nvSpPr>
            <p:cNvPr id="617" name="Google Shape;617;p27"/>
            <p:cNvSpPr/>
            <p:nvPr/>
          </p:nvSpPr>
          <p:spPr>
            <a:xfrm>
              <a:off x="8555624" y="4828998"/>
              <a:ext cx="150933" cy="56490"/>
            </a:xfrm>
            <a:custGeom>
              <a:avLst/>
              <a:gdLst/>
              <a:ahLst/>
              <a:cxnLst/>
              <a:rect l="l" t="t" r="r" b="b"/>
              <a:pathLst>
                <a:path w="1034" h="387" extrusionOk="0">
                  <a:moveTo>
                    <a:pt x="186" y="1"/>
                  </a:moveTo>
                  <a:cubicBezTo>
                    <a:pt x="125" y="1"/>
                    <a:pt x="62" y="12"/>
                    <a:pt x="1" y="36"/>
                  </a:cubicBezTo>
                  <a:cubicBezTo>
                    <a:pt x="14" y="34"/>
                    <a:pt x="27" y="34"/>
                    <a:pt x="40" y="34"/>
                  </a:cubicBezTo>
                  <a:cubicBezTo>
                    <a:pt x="210" y="34"/>
                    <a:pt x="385" y="141"/>
                    <a:pt x="435" y="325"/>
                  </a:cubicBezTo>
                  <a:cubicBezTo>
                    <a:pt x="435" y="343"/>
                    <a:pt x="472" y="380"/>
                    <a:pt x="490" y="380"/>
                  </a:cubicBezTo>
                  <a:cubicBezTo>
                    <a:pt x="503" y="384"/>
                    <a:pt x="517" y="386"/>
                    <a:pt x="530" y="386"/>
                  </a:cubicBezTo>
                  <a:cubicBezTo>
                    <a:pt x="569" y="386"/>
                    <a:pt x="603" y="366"/>
                    <a:pt x="617" y="325"/>
                  </a:cubicBezTo>
                  <a:cubicBezTo>
                    <a:pt x="635" y="235"/>
                    <a:pt x="689" y="162"/>
                    <a:pt x="779" y="108"/>
                  </a:cubicBezTo>
                  <a:cubicBezTo>
                    <a:pt x="811" y="84"/>
                    <a:pt x="853" y="71"/>
                    <a:pt x="895" y="71"/>
                  </a:cubicBezTo>
                  <a:cubicBezTo>
                    <a:pt x="949" y="71"/>
                    <a:pt x="1002" y="93"/>
                    <a:pt x="1033" y="144"/>
                  </a:cubicBezTo>
                  <a:cubicBezTo>
                    <a:pt x="990" y="58"/>
                    <a:pt x="902" y="6"/>
                    <a:pt x="804" y="6"/>
                  </a:cubicBezTo>
                  <a:cubicBezTo>
                    <a:pt x="778" y="6"/>
                    <a:pt x="752" y="10"/>
                    <a:pt x="725" y="17"/>
                  </a:cubicBezTo>
                  <a:cubicBezTo>
                    <a:pt x="656" y="41"/>
                    <a:pt x="587" y="86"/>
                    <a:pt x="527" y="139"/>
                  </a:cubicBezTo>
                  <a:lnTo>
                    <a:pt x="527" y="139"/>
                  </a:lnTo>
                  <a:cubicBezTo>
                    <a:pt x="434" y="50"/>
                    <a:pt x="313" y="1"/>
                    <a:pt x="1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27"/>
            <p:cNvSpPr/>
            <p:nvPr/>
          </p:nvSpPr>
          <p:spPr>
            <a:xfrm>
              <a:off x="7432500" y="4320073"/>
              <a:ext cx="222166" cy="76196"/>
            </a:xfrm>
            <a:custGeom>
              <a:avLst/>
              <a:gdLst/>
              <a:ahLst/>
              <a:cxnLst/>
              <a:rect l="l" t="t" r="r" b="b"/>
              <a:pathLst>
                <a:path w="1522" h="522" extrusionOk="0">
                  <a:moveTo>
                    <a:pt x="1247" y="0"/>
                  </a:moveTo>
                  <a:cubicBezTo>
                    <a:pt x="1188" y="0"/>
                    <a:pt x="1133" y="13"/>
                    <a:pt x="1069" y="26"/>
                  </a:cubicBezTo>
                  <a:cubicBezTo>
                    <a:pt x="966" y="77"/>
                    <a:pt x="863" y="156"/>
                    <a:pt x="786" y="249"/>
                  </a:cubicBezTo>
                  <a:lnTo>
                    <a:pt x="786" y="249"/>
                  </a:lnTo>
                  <a:cubicBezTo>
                    <a:pt x="643" y="110"/>
                    <a:pt x="455" y="31"/>
                    <a:pt x="261" y="31"/>
                  </a:cubicBezTo>
                  <a:cubicBezTo>
                    <a:pt x="174" y="31"/>
                    <a:pt x="86" y="47"/>
                    <a:pt x="0" y="80"/>
                  </a:cubicBezTo>
                  <a:cubicBezTo>
                    <a:pt x="38" y="73"/>
                    <a:pt x="76" y="70"/>
                    <a:pt x="113" y="70"/>
                  </a:cubicBezTo>
                  <a:cubicBezTo>
                    <a:pt x="366" y="70"/>
                    <a:pt x="612" y="224"/>
                    <a:pt x="707" y="460"/>
                  </a:cubicBezTo>
                  <a:cubicBezTo>
                    <a:pt x="725" y="497"/>
                    <a:pt x="743" y="515"/>
                    <a:pt x="761" y="515"/>
                  </a:cubicBezTo>
                  <a:cubicBezTo>
                    <a:pt x="775" y="519"/>
                    <a:pt x="788" y="521"/>
                    <a:pt x="801" y="521"/>
                  </a:cubicBezTo>
                  <a:cubicBezTo>
                    <a:pt x="840" y="521"/>
                    <a:pt x="874" y="501"/>
                    <a:pt x="888" y="460"/>
                  </a:cubicBezTo>
                  <a:cubicBezTo>
                    <a:pt x="924" y="334"/>
                    <a:pt x="1015" y="207"/>
                    <a:pt x="1123" y="116"/>
                  </a:cubicBezTo>
                  <a:cubicBezTo>
                    <a:pt x="1170" y="77"/>
                    <a:pt x="1231" y="58"/>
                    <a:pt x="1293" y="58"/>
                  </a:cubicBezTo>
                  <a:cubicBezTo>
                    <a:pt x="1375" y="58"/>
                    <a:pt x="1460" y="91"/>
                    <a:pt x="1522" y="153"/>
                  </a:cubicBezTo>
                  <a:cubicBezTo>
                    <a:pt x="1467" y="80"/>
                    <a:pt x="1413" y="26"/>
                    <a:pt x="1322" y="8"/>
                  </a:cubicBezTo>
                  <a:cubicBezTo>
                    <a:pt x="1296" y="2"/>
                    <a:pt x="1271" y="0"/>
                    <a:pt x="12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27"/>
            <p:cNvSpPr/>
            <p:nvPr/>
          </p:nvSpPr>
          <p:spPr>
            <a:xfrm>
              <a:off x="8162538" y="4342478"/>
              <a:ext cx="187863" cy="112397"/>
            </a:xfrm>
            <a:custGeom>
              <a:avLst/>
              <a:gdLst/>
              <a:ahLst/>
              <a:cxnLst/>
              <a:rect l="l" t="t" r="r" b="b"/>
              <a:pathLst>
                <a:path w="1287" h="770" extrusionOk="0">
                  <a:moveTo>
                    <a:pt x="1" y="0"/>
                  </a:moveTo>
                  <a:cubicBezTo>
                    <a:pt x="273" y="73"/>
                    <a:pt x="454" y="344"/>
                    <a:pt x="417" y="634"/>
                  </a:cubicBezTo>
                  <a:cubicBezTo>
                    <a:pt x="417" y="670"/>
                    <a:pt x="417" y="706"/>
                    <a:pt x="454" y="743"/>
                  </a:cubicBezTo>
                  <a:cubicBezTo>
                    <a:pt x="481" y="761"/>
                    <a:pt x="512" y="770"/>
                    <a:pt x="542" y="770"/>
                  </a:cubicBezTo>
                  <a:cubicBezTo>
                    <a:pt x="571" y="770"/>
                    <a:pt x="598" y="761"/>
                    <a:pt x="617" y="743"/>
                  </a:cubicBezTo>
                  <a:cubicBezTo>
                    <a:pt x="707" y="634"/>
                    <a:pt x="834" y="562"/>
                    <a:pt x="961" y="525"/>
                  </a:cubicBezTo>
                  <a:cubicBezTo>
                    <a:pt x="975" y="524"/>
                    <a:pt x="990" y="523"/>
                    <a:pt x="1004" y="523"/>
                  </a:cubicBezTo>
                  <a:cubicBezTo>
                    <a:pt x="1130" y="523"/>
                    <a:pt x="1238" y="594"/>
                    <a:pt x="1287" y="725"/>
                  </a:cubicBezTo>
                  <a:cubicBezTo>
                    <a:pt x="1287" y="634"/>
                    <a:pt x="1250" y="562"/>
                    <a:pt x="1196" y="507"/>
                  </a:cubicBezTo>
                  <a:cubicBezTo>
                    <a:pt x="1124" y="453"/>
                    <a:pt x="1051" y="417"/>
                    <a:pt x="961" y="399"/>
                  </a:cubicBezTo>
                  <a:cubicBezTo>
                    <a:pt x="841" y="399"/>
                    <a:pt x="730" y="414"/>
                    <a:pt x="626" y="451"/>
                  </a:cubicBezTo>
                  <a:lnTo>
                    <a:pt x="626" y="451"/>
                  </a:lnTo>
                  <a:cubicBezTo>
                    <a:pt x="525" y="198"/>
                    <a:pt x="281" y="15"/>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27"/>
            <p:cNvSpPr/>
            <p:nvPr/>
          </p:nvSpPr>
          <p:spPr>
            <a:xfrm>
              <a:off x="7959055" y="4598802"/>
              <a:ext cx="179835" cy="78532"/>
            </a:xfrm>
            <a:custGeom>
              <a:avLst/>
              <a:gdLst/>
              <a:ahLst/>
              <a:cxnLst/>
              <a:rect l="l" t="t" r="r" b="b"/>
              <a:pathLst>
                <a:path w="1232" h="538" extrusionOk="0">
                  <a:moveTo>
                    <a:pt x="158" y="0"/>
                  </a:moveTo>
                  <a:cubicBezTo>
                    <a:pt x="106" y="0"/>
                    <a:pt x="53" y="7"/>
                    <a:pt x="0" y="19"/>
                  </a:cubicBezTo>
                  <a:cubicBezTo>
                    <a:pt x="254" y="91"/>
                    <a:pt x="453" y="254"/>
                    <a:pt x="580" y="490"/>
                  </a:cubicBezTo>
                  <a:cubicBezTo>
                    <a:pt x="580" y="490"/>
                    <a:pt x="580" y="508"/>
                    <a:pt x="598" y="526"/>
                  </a:cubicBezTo>
                  <a:cubicBezTo>
                    <a:pt x="613" y="534"/>
                    <a:pt x="631" y="538"/>
                    <a:pt x="650" y="538"/>
                  </a:cubicBezTo>
                  <a:cubicBezTo>
                    <a:pt x="676" y="538"/>
                    <a:pt x="704" y="529"/>
                    <a:pt x="725" y="508"/>
                  </a:cubicBezTo>
                  <a:cubicBezTo>
                    <a:pt x="797" y="417"/>
                    <a:pt x="870" y="345"/>
                    <a:pt x="942" y="272"/>
                  </a:cubicBezTo>
                  <a:cubicBezTo>
                    <a:pt x="1015" y="182"/>
                    <a:pt x="1123" y="146"/>
                    <a:pt x="1232" y="146"/>
                  </a:cubicBezTo>
                  <a:cubicBezTo>
                    <a:pt x="1178" y="110"/>
                    <a:pt x="1114" y="91"/>
                    <a:pt x="1051" y="91"/>
                  </a:cubicBezTo>
                  <a:cubicBezTo>
                    <a:pt x="987" y="91"/>
                    <a:pt x="924" y="110"/>
                    <a:pt x="870" y="146"/>
                  </a:cubicBezTo>
                  <a:cubicBezTo>
                    <a:pt x="803" y="179"/>
                    <a:pt x="736" y="219"/>
                    <a:pt x="678" y="266"/>
                  </a:cubicBezTo>
                  <a:lnTo>
                    <a:pt x="678" y="266"/>
                  </a:lnTo>
                  <a:cubicBezTo>
                    <a:pt x="558" y="97"/>
                    <a:pt x="365" y="0"/>
                    <a:pt x="1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27"/>
            <p:cNvSpPr/>
            <p:nvPr/>
          </p:nvSpPr>
          <p:spPr>
            <a:xfrm>
              <a:off x="174405" y="455626"/>
              <a:ext cx="135101" cy="83189"/>
            </a:xfrm>
            <a:custGeom>
              <a:avLst/>
              <a:gdLst/>
              <a:ahLst/>
              <a:cxnLst/>
              <a:rect l="l" t="t" r="r" b="b"/>
              <a:pathLst>
                <a:path w="635" h="391" extrusionOk="0">
                  <a:moveTo>
                    <a:pt x="535" y="0"/>
                  </a:moveTo>
                  <a:cubicBezTo>
                    <a:pt x="491" y="0"/>
                    <a:pt x="446" y="18"/>
                    <a:pt x="417" y="57"/>
                  </a:cubicBezTo>
                  <a:cubicBezTo>
                    <a:pt x="390" y="85"/>
                    <a:pt x="362" y="122"/>
                    <a:pt x="342" y="161"/>
                  </a:cubicBezTo>
                  <a:lnTo>
                    <a:pt x="342" y="161"/>
                  </a:lnTo>
                  <a:cubicBezTo>
                    <a:pt x="326" y="159"/>
                    <a:pt x="311" y="158"/>
                    <a:pt x="296" y="158"/>
                  </a:cubicBezTo>
                  <a:cubicBezTo>
                    <a:pt x="186" y="158"/>
                    <a:pt x="73" y="214"/>
                    <a:pt x="1" y="310"/>
                  </a:cubicBezTo>
                  <a:cubicBezTo>
                    <a:pt x="46" y="280"/>
                    <a:pt x="98" y="266"/>
                    <a:pt x="149" y="266"/>
                  </a:cubicBezTo>
                  <a:cubicBezTo>
                    <a:pt x="221" y="266"/>
                    <a:pt x="292" y="294"/>
                    <a:pt x="345" y="347"/>
                  </a:cubicBezTo>
                  <a:cubicBezTo>
                    <a:pt x="358" y="373"/>
                    <a:pt x="381" y="390"/>
                    <a:pt x="407" y="390"/>
                  </a:cubicBezTo>
                  <a:cubicBezTo>
                    <a:pt x="416" y="390"/>
                    <a:pt x="426" y="388"/>
                    <a:pt x="435" y="383"/>
                  </a:cubicBezTo>
                  <a:cubicBezTo>
                    <a:pt x="472" y="383"/>
                    <a:pt x="508" y="329"/>
                    <a:pt x="490" y="274"/>
                  </a:cubicBezTo>
                  <a:cubicBezTo>
                    <a:pt x="472" y="220"/>
                    <a:pt x="472" y="166"/>
                    <a:pt x="490" y="111"/>
                  </a:cubicBezTo>
                  <a:cubicBezTo>
                    <a:pt x="505" y="67"/>
                    <a:pt x="556" y="34"/>
                    <a:pt x="604" y="34"/>
                  </a:cubicBezTo>
                  <a:cubicBezTo>
                    <a:pt x="615" y="34"/>
                    <a:pt x="625" y="36"/>
                    <a:pt x="635" y="39"/>
                  </a:cubicBezTo>
                  <a:cubicBezTo>
                    <a:pt x="609" y="14"/>
                    <a:pt x="572" y="0"/>
                    <a:pt x="5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27"/>
            <p:cNvSpPr/>
            <p:nvPr/>
          </p:nvSpPr>
          <p:spPr>
            <a:xfrm>
              <a:off x="396338" y="249131"/>
              <a:ext cx="223821" cy="87232"/>
            </a:xfrm>
            <a:custGeom>
              <a:avLst/>
              <a:gdLst/>
              <a:ahLst/>
              <a:cxnLst/>
              <a:rect l="l" t="t" r="r" b="b"/>
              <a:pathLst>
                <a:path w="1052" h="410" extrusionOk="0">
                  <a:moveTo>
                    <a:pt x="165" y="0"/>
                  </a:moveTo>
                  <a:cubicBezTo>
                    <a:pt x="110" y="0"/>
                    <a:pt x="55" y="8"/>
                    <a:pt x="1" y="25"/>
                  </a:cubicBezTo>
                  <a:cubicBezTo>
                    <a:pt x="14" y="24"/>
                    <a:pt x="26" y="23"/>
                    <a:pt x="39" y="23"/>
                  </a:cubicBezTo>
                  <a:cubicBezTo>
                    <a:pt x="225" y="23"/>
                    <a:pt x="403" y="146"/>
                    <a:pt x="454" y="333"/>
                  </a:cubicBezTo>
                  <a:cubicBezTo>
                    <a:pt x="454" y="369"/>
                    <a:pt x="472" y="387"/>
                    <a:pt x="508" y="405"/>
                  </a:cubicBezTo>
                  <a:cubicBezTo>
                    <a:pt x="515" y="408"/>
                    <a:pt x="522" y="410"/>
                    <a:pt x="529" y="410"/>
                  </a:cubicBezTo>
                  <a:cubicBezTo>
                    <a:pt x="563" y="410"/>
                    <a:pt x="602" y="380"/>
                    <a:pt x="617" y="351"/>
                  </a:cubicBezTo>
                  <a:cubicBezTo>
                    <a:pt x="653" y="260"/>
                    <a:pt x="707" y="170"/>
                    <a:pt x="780" y="115"/>
                  </a:cubicBezTo>
                  <a:cubicBezTo>
                    <a:pt x="815" y="94"/>
                    <a:pt x="854" y="84"/>
                    <a:pt x="892" y="84"/>
                  </a:cubicBezTo>
                  <a:cubicBezTo>
                    <a:pt x="950" y="84"/>
                    <a:pt x="1007" y="108"/>
                    <a:pt x="1051" y="151"/>
                  </a:cubicBezTo>
                  <a:cubicBezTo>
                    <a:pt x="1008" y="66"/>
                    <a:pt x="920" y="14"/>
                    <a:pt x="822" y="14"/>
                  </a:cubicBezTo>
                  <a:cubicBezTo>
                    <a:pt x="796" y="14"/>
                    <a:pt x="770" y="17"/>
                    <a:pt x="743" y="25"/>
                  </a:cubicBezTo>
                  <a:cubicBezTo>
                    <a:pt x="666" y="58"/>
                    <a:pt x="602" y="98"/>
                    <a:pt x="547" y="149"/>
                  </a:cubicBezTo>
                  <a:lnTo>
                    <a:pt x="547" y="149"/>
                  </a:lnTo>
                  <a:cubicBezTo>
                    <a:pt x="445" y="52"/>
                    <a:pt x="306" y="0"/>
                    <a:pt x="1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23" name="Google Shape;623;p27"/>
            <p:cNvGrpSpPr/>
            <p:nvPr/>
          </p:nvGrpSpPr>
          <p:grpSpPr>
            <a:xfrm>
              <a:off x="288590" y="4327146"/>
              <a:ext cx="849263" cy="621826"/>
              <a:chOff x="873887" y="1204246"/>
              <a:chExt cx="163925" cy="120025"/>
            </a:xfrm>
          </p:grpSpPr>
          <p:sp>
            <p:nvSpPr>
              <p:cNvPr id="624" name="Google Shape;624;p27"/>
              <p:cNvSpPr/>
              <p:nvPr/>
            </p:nvSpPr>
            <p:spPr>
              <a:xfrm>
                <a:off x="873887" y="1204246"/>
                <a:ext cx="38075" cy="13125"/>
              </a:xfrm>
              <a:custGeom>
                <a:avLst/>
                <a:gdLst/>
                <a:ahLst/>
                <a:cxnLst/>
                <a:rect l="l" t="t" r="r" b="b"/>
                <a:pathLst>
                  <a:path w="1523" h="525" extrusionOk="0">
                    <a:moveTo>
                      <a:pt x="1226" y="1"/>
                    </a:moveTo>
                    <a:cubicBezTo>
                      <a:pt x="1179" y="1"/>
                      <a:pt x="1130" y="9"/>
                      <a:pt x="1087" y="31"/>
                    </a:cubicBezTo>
                    <a:cubicBezTo>
                      <a:pt x="971" y="82"/>
                      <a:pt x="873" y="153"/>
                      <a:pt x="794" y="248"/>
                    </a:cubicBezTo>
                    <a:lnTo>
                      <a:pt x="794" y="248"/>
                    </a:lnTo>
                    <a:cubicBezTo>
                      <a:pt x="655" y="100"/>
                      <a:pt x="460" y="18"/>
                      <a:pt x="261" y="18"/>
                    </a:cubicBezTo>
                    <a:cubicBezTo>
                      <a:pt x="174" y="18"/>
                      <a:pt x="86" y="34"/>
                      <a:pt x="1" y="67"/>
                    </a:cubicBezTo>
                    <a:cubicBezTo>
                      <a:pt x="40" y="60"/>
                      <a:pt x="80" y="56"/>
                      <a:pt x="118" y="56"/>
                    </a:cubicBezTo>
                    <a:cubicBezTo>
                      <a:pt x="380" y="56"/>
                      <a:pt x="615" y="213"/>
                      <a:pt x="725" y="465"/>
                    </a:cubicBezTo>
                    <a:cubicBezTo>
                      <a:pt x="725" y="483"/>
                      <a:pt x="743" y="501"/>
                      <a:pt x="780" y="519"/>
                    </a:cubicBezTo>
                    <a:cubicBezTo>
                      <a:pt x="786" y="523"/>
                      <a:pt x="793" y="524"/>
                      <a:pt x="801" y="524"/>
                    </a:cubicBezTo>
                    <a:cubicBezTo>
                      <a:pt x="835" y="524"/>
                      <a:pt x="873" y="495"/>
                      <a:pt x="888" y="465"/>
                    </a:cubicBezTo>
                    <a:cubicBezTo>
                      <a:pt x="943" y="320"/>
                      <a:pt x="1015" y="193"/>
                      <a:pt x="1124" y="103"/>
                    </a:cubicBezTo>
                    <a:cubicBezTo>
                      <a:pt x="1178" y="72"/>
                      <a:pt x="1240" y="54"/>
                      <a:pt x="1300" y="54"/>
                    </a:cubicBezTo>
                    <a:cubicBezTo>
                      <a:pt x="1381" y="54"/>
                      <a:pt x="1460" y="85"/>
                      <a:pt x="1522" y="157"/>
                    </a:cubicBezTo>
                    <a:cubicBezTo>
                      <a:pt x="1486" y="67"/>
                      <a:pt x="1413" y="31"/>
                      <a:pt x="1323" y="12"/>
                    </a:cubicBezTo>
                    <a:cubicBezTo>
                      <a:pt x="1293" y="5"/>
                      <a:pt x="1260" y="1"/>
                      <a:pt x="12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27"/>
              <p:cNvSpPr/>
              <p:nvPr/>
            </p:nvSpPr>
            <p:spPr>
              <a:xfrm>
                <a:off x="878887" y="1252821"/>
                <a:ext cx="33075" cy="18950"/>
              </a:xfrm>
              <a:custGeom>
                <a:avLst/>
                <a:gdLst/>
                <a:ahLst/>
                <a:cxnLst/>
                <a:rect l="l" t="t" r="r" b="b"/>
                <a:pathLst>
                  <a:path w="1323" h="758" extrusionOk="0">
                    <a:moveTo>
                      <a:pt x="1159" y="0"/>
                    </a:moveTo>
                    <a:cubicBezTo>
                      <a:pt x="1141" y="0"/>
                      <a:pt x="1123" y="3"/>
                      <a:pt x="1105" y="7"/>
                    </a:cubicBezTo>
                    <a:cubicBezTo>
                      <a:pt x="1014" y="25"/>
                      <a:pt x="924" y="80"/>
                      <a:pt x="869" y="152"/>
                    </a:cubicBezTo>
                    <a:cubicBezTo>
                      <a:pt x="797" y="236"/>
                      <a:pt x="749" y="336"/>
                      <a:pt x="725" y="447"/>
                    </a:cubicBezTo>
                    <a:lnTo>
                      <a:pt x="725" y="447"/>
                    </a:lnTo>
                    <a:cubicBezTo>
                      <a:pt x="670" y="434"/>
                      <a:pt x="615" y="428"/>
                      <a:pt x="560" y="428"/>
                    </a:cubicBezTo>
                    <a:cubicBezTo>
                      <a:pt x="348" y="428"/>
                      <a:pt x="140" y="520"/>
                      <a:pt x="0" y="695"/>
                    </a:cubicBezTo>
                    <a:cubicBezTo>
                      <a:pt x="101" y="611"/>
                      <a:pt x="225" y="570"/>
                      <a:pt x="351" y="570"/>
                    </a:cubicBezTo>
                    <a:cubicBezTo>
                      <a:pt x="497" y="570"/>
                      <a:pt x="644" y="625"/>
                      <a:pt x="761" y="731"/>
                    </a:cubicBezTo>
                    <a:cubicBezTo>
                      <a:pt x="786" y="744"/>
                      <a:pt x="812" y="757"/>
                      <a:pt x="838" y="757"/>
                    </a:cubicBezTo>
                    <a:cubicBezTo>
                      <a:pt x="848" y="757"/>
                      <a:pt x="859" y="755"/>
                      <a:pt x="869" y="750"/>
                    </a:cubicBezTo>
                    <a:cubicBezTo>
                      <a:pt x="924" y="731"/>
                      <a:pt x="978" y="677"/>
                      <a:pt x="960" y="605"/>
                    </a:cubicBezTo>
                    <a:cubicBezTo>
                      <a:pt x="924" y="478"/>
                      <a:pt x="942" y="351"/>
                      <a:pt x="978" y="224"/>
                    </a:cubicBezTo>
                    <a:cubicBezTo>
                      <a:pt x="1021" y="109"/>
                      <a:pt x="1134" y="51"/>
                      <a:pt x="1243" y="51"/>
                    </a:cubicBezTo>
                    <a:cubicBezTo>
                      <a:pt x="1270" y="51"/>
                      <a:pt x="1297" y="54"/>
                      <a:pt x="1322" y="61"/>
                    </a:cubicBezTo>
                    <a:cubicBezTo>
                      <a:pt x="1268" y="21"/>
                      <a:pt x="1213" y="0"/>
                      <a:pt x="1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27"/>
              <p:cNvSpPr/>
              <p:nvPr/>
            </p:nvSpPr>
            <p:spPr>
              <a:xfrm>
                <a:off x="974862" y="1307771"/>
                <a:ext cx="22650" cy="16500"/>
              </a:xfrm>
              <a:custGeom>
                <a:avLst/>
                <a:gdLst/>
                <a:ahLst/>
                <a:cxnLst/>
                <a:rect l="l" t="t" r="r" b="b"/>
                <a:pathLst>
                  <a:path w="906" h="660" extrusionOk="0">
                    <a:moveTo>
                      <a:pt x="0" y="0"/>
                    </a:moveTo>
                    <a:cubicBezTo>
                      <a:pt x="145" y="163"/>
                      <a:pt x="254" y="363"/>
                      <a:pt x="254" y="580"/>
                    </a:cubicBezTo>
                    <a:cubicBezTo>
                      <a:pt x="254" y="580"/>
                      <a:pt x="254" y="598"/>
                      <a:pt x="254" y="616"/>
                    </a:cubicBezTo>
                    <a:cubicBezTo>
                      <a:pt x="280" y="643"/>
                      <a:pt x="317" y="659"/>
                      <a:pt x="348" y="659"/>
                    </a:cubicBezTo>
                    <a:cubicBezTo>
                      <a:pt x="360" y="659"/>
                      <a:pt x="371" y="657"/>
                      <a:pt x="381" y="652"/>
                    </a:cubicBezTo>
                    <a:cubicBezTo>
                      <a:pt x="471" y="616"/>
                      <a:pt x="544" y="580"/>
                      <a:pt x="634" y="544"/>
                    </a:cubicBezTo>
                    <a:cubicBezTo>
                      <a:pt x="679" y="526"/>
                      <a:pt x="725" y="516"/>
                      <a:pt x="770" y="516"/>
                    </a:cubicBezTo>
                    <a:cubicBezTo>
                      <a:pt x="815" y="516"/>
                      <a:pt x="860" y="526"/>
                      <a:pt x="906" y="544"/>
                    </a:cubicBezTo>
                    <a:cubicBezTo>
                      <a:pt x="851" y="453"/>
                      <a:pt x="725" y="399"/>
                      <a:pt x="616" y="399"/>
                    </a:cubicBezTo>
                    <a:cubicBezTo>
                      <a:pt x="555" y="409"/>
                      <a:pt x="494" y="419"/>
                      <a:pt x="436" y="436"/>
                    </a:cubicBezTo>
                    <a:lnTo>
                      <a:pt x="436" y="436"/>
                    </a:lnTo>
                    <a:cubicBezTo>
                      <a:pt x="383" y="214"/>
                      <a:pt x="210" y="4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7" name="Google Shape;627;p27"/>
              <p:cNvSpPr/>
              <p:nvPr/>
            </p:nvSpPr>
            <p:spPr>
              <a:xfrm>
                <a:off x="1016062" y="1233646"/>
                <a:ext cx="21750" cy="10425"/>
              </a:xfrm>
              <a:custGeom>
                <a:avLst/>
                <a:gdLst/>
                <a:ahLst/>
                <a:cxnLst/>
                <a:rect l="l" t="t" r="r" b="b"/>
                <a:pathLst>
                  <a:path w="870" h="417" extrusionOk="0">
                    <a:moveTo>
                      <a:pt x="710" y="0"/>
                    </a:moveTo>
                    <a:cubicBezTo>
                      <a:pt x="672" y="0"/>
                      <a:pt x="634" y="10"/>
                      <a:pt x="598" y="32"/>
                    </a:cubicBezTo>
                    <a:cubicBezTo>
                      <a:pt x="542" y="65"/>
                      <a:pt x="494" y="112"/>
                      <a:pt x="456" y="164"/>
                    </a:cubicBezTo>
                    <a:lnTo>
                      <a:pt x="456" y="164"/>
                    </a:lnTo>
                    <a:cubicBezTo>
                      <a:pt x="392" y="129"/>
                      <a:pt x="321" y="111"/>
                      <a:pt x="249" y="111"/>
                    </a:cubicBezTo>
                    <a:cubicBezTo>
                      <a:pt x="160" y="111"/>
                      <a:pt x="72" y="139"/>
                      <a:pt x="0" y="195"/>
                    </a:cubicBezTo>
                    <a:cubicBezTo>
                      <a:pt x="32" y="183"/>
                      <a:pt x="66" y="177"/>
                      <a:pt x="100" y="177"/>
                    </a:cubicBezTo>
                    <a:cubicBezTo>
                      <a:pt x="220" y="177"/>
                      <a:pt x="342" y="249"/>
                      <a:pt x="399" y="376"/>
                    </a:cubicBezTo>
                    <a:cubicBezTo>
                      <a:pt x="417" y="394"/>
                      <a:pt x="435" y="412"/>
                      <a:pt x="471" y="412"/>
                    </a:cubicBezTo>
                    <a:cubicBezTo>
                      <a:pt x="481" y="415"/>
                      <a:pt x="490" y="417"/>
                      <a:pt x="498" y="417"/>
                    </a:cubicBezTo>
                    <a:cubicBezTo>
                      <a:pt x="538" y="417"/>
                      <a:pt x="565" y="384"/>
                      <a:pt x="580" y="339"/>
                    </a:cubicBezTo>
                    <a:cubicBezTo>
                      <a:pt x="580" y="267"/>
                      <a:pt x="598" y="177"/>
                      <a:pt x="634" y="104"/>
                    </a:cubicBezTo>
                    <a:cubicBezTo>
                      <a:pt x="669" y="69"/>
                      <a:pt x="727" y="49"/>
                      <a:pt x="783" y="49"/>
                    </a:cubicBezTo>
                    <a:cubicBezTo>
                      <a:pt x="814" y="49"/>
                      <a:pt x="844" y="55"/>
                      <a:pt x="870" y="68"/>
                    </a:cubicBezTo>
                    <a:cubicBezTo>
                      <a:pt x="826" y="24"/>
                      <a:pt x="769"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28" name="Google Shape;628;p27"/>
          <p:cNvGrpSpPr/>
          <p:nvPr/>
        </p:nvGrpSpPr>
        <p:grpSpPr>
          <a:xfrm>
            <a:off x="-221337" y="10"/>
            <a:ext cx="12652385" cy="6366369"/>
            <a:chOff x="-150589" y="11357"/>
            <a:chExt cx="9489289" cy="4774777"/>
          </a:xfrm>
        </p:grpSpPr>
        <p:sp>
          <p:nvSpPr>
            <p:cNvPr id="629" name="Google Shape;629;p27"/>
            <p:cNvSpPr/>
            <p:nvPr/>
          </p:nvSpPr>
          <p:spPr>
            <a:xfrm>
              <a:off x="8605479" y="803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27"/>
            <p:cNvSpPr/>
            <p:nvPr/>
          </p:nvSpPr>
          <p:spPr>
            <a:xfrm>
              <a:off x="-150589" y="28574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27"/>
            <p:cNvSpPr/>
            <p:nvPr/>
          </p:nvSpPr>
          <p:spPr>
            <a:xfrm>
              <a:off x="8776675" y="13553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27"/>
            <p:cNvSpPr/>
            <p:nvPr/>
          </p:nvSpPr>
          <p:spPr>
            <a:xfrm>
              <a:off x="4291185" y="1135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27"/>
            <p:cNvSpPr/>
            <p:nvPr/>
          </p:nvSpPr>
          <p:spPr>
            <a:xfrm>
              <a:off x="-27728" y="2548678"/>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27"/>
            <p:cNvSpPr/>
            <p:nvPr/>
          </p:nvSpPr>
          <p:spPr>
            <a:xfrm rot="10800000" flipH="1">
              <a:off x="8776673" y="3014518"/>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27"/>
            <p:cNvSpPr/>
            <p:nvPr/>
          </p:nvSpPr>
          <p:spPr>
            <a:xfrm rot="10800000" flipH="1">
              <a:off x="78005" y="2766605"/>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27"/>
            <p:cNvSpPr/>
            <p:nvPr/>
          </p:nvSpPr>
          <p:spPr>
            <a:xfrm rot="10800000" flipH="1">
              <a:off x="8670743" y="373393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27"/>
            <p:cNvSpPr/>
            <p:nvPr/>
          </p:nvSpPr>
          <p:spPr>
            <a:xfrm rot="10800000" flipH="1">
              <a:off x="145179" y="4740334"/>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38" name="Google Shape;638;p27"/>
          <p:cNvSpPr/>
          <p:nvPr/>
        </p:nvSpPr>
        <p:spPr>
          <a:xfrm>
            <a:off x="404256" y="864835"/>
            <a:ext cx="2433453" cy="669179"/>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9" name="Google Shape;639;p27"/>
          <p:cNvSpPr txBox="1">
            <a:spLocks noGrp="1"/>
          </p:cNvSpPr>
          <p:nvPr>
            <p:ph type="subTitle" idx="1"/>
          </p:nvPr>
        </p:nvSpPr>
        <p:spPr>
          <a:xfrm>
            <a:off x="6970233" y="2309251"/>
            <a:ext cx="4270800" cy="530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Bebas Neue"/>
              <a:buNone/>
              <a:defRPr sz="2667" b="1">
                <a:latin typeface="Domine"/>
                <a:ea typeface="Domine"/>
                <a:cs typeface="Domine"/>
                <a:sym typeface="Domine"/>
              </a:defRPr>
            </a:lvl1pPr>
            <a:lvl2pPr lvl="1" algn="ctr" rtl="0">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2133"/>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2133"/>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2133"/>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2133"/>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2133"/>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2133"/>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2133"/>
              </a:spcBef>
              <a:spcAft>
                <a:spcPts val="2133"/>
              </a:spcAft>
              <a:buSzPts val="1400"/>
              <a:buFont typeface="Bebas Neue"/>
              <a:buNone/>
              <a:defRPr>
                <a:latin typeface="Bebas Neue"/>
                <a:ea typeface="Bebas Neue"/>
                <a:cs typeface="Bebas Neue"/>
                <a:sym typeface="Bebas Neue"/>
              </a:defRPr>
            </a:lvl9pPr>
          </a:lstStyle>
          <a:p>
            <a:endParaRPr/>
          </a:p>
        </p:txBody>
      </p:sp>
      <p:sp>
        <p:nvSpPr>
          <p:cNvPr id="640" name="Google Shape;640;p27"/>
          <p:cNvSpPr txBox="1">
            <a:spLocks noGrp="1"/>
          </p:cNvSpPr>
          <p:nvPr>
            <p:ph type="subTitle" idx="2"/>
          </p:nvPr>
        </p:nvSpPr>
        <p:spPr>
          <a:xfrm>
            <a:off x="6970400" y="4264900"/>
            <a:ext cx="4270800" cy="530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Bebas Neue"/>
              <a:buNone/>
              <a:defRPr sz="2667" b="1">
                <a:latin typeface="Domine"/>
                <a:ea typeface="Domine"/>
                <a:cs typeface="Domine"/>
                <a:sym typeface="Domine"/>
              </a:defRPr>
            </a:lvl1pPr>
            <a:lvl2pPr lvl="1" algn="ctr" rtl="0">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2133"/>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2133"/>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2133"/>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2133"/>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2133"/>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2133"/>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2133"/>
              </a:spcBef>
              <a:spcAft>
                <a:spcPts val="2133"/>
              </a:spcAft>
              <a:buSzPts val="1400"/>
              <a:buFont typeface="Bebas Neue"/>
              <a:buNone/>
              <a:defRPr>
                <a:latin typeface="Bebas Neue"/>
                <a:ea typeface="Bebas Neue"/>
                <a:cs typeface="Bebas Neue"/>
                <a:sym typeface="Bebas Neue"/>
              </a:defRPr>
            </a:lvl9pPr>
          </a:lstStyle>
          <a:p>
            <a:endParaRPr/>
          </a:p>
        </p:txBody>
      </p:sp>
      <p:sp>
        <p:nvSpPr>
          <p:cNvPr id="641" name="Google Shape;641;p27"/>
          <p:cNvSpPr txBox="1">
            <a:spLocks noGrp="1"/>
          </p:cNvSpPr>
          <p:nvPr>
            <p:ph type="subTitle" idx="3"/>
          </p:nvPr>
        </p:nvSpPr>
        <p:spPr>
          <a:xfrm>
            <a:off x="6223733" y="2742333"/>
            <a:ext cx="5017200" cy="928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642" name="Google Shape;642;p27"/>
          <p:cNvSpPr txBox="1">
            <a:spLocks noGrp="1"/>
          </p:cNvSpPr>
          <p:nvPr>
            <p:ph type="subTitle" idx="4"/>
          </p:nvPr>
        </p:nvSpPr>
        <p:spPr>
          <a:xfrm>
            <a:off x="6223929" y="4618627"/>
            <a:ext cx="5017200" cy="928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643" name="Google Shape;643;p2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8176650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bg>
      <p:bgPr>
        <a:solidFill>
          <a:schemeClr val="lt1"/>
        </a:solidFill>
        <a:effectLst/>
      </p:bgPr>
    </p:bg>
    <p:spTree>
      <p:nvGrpSpPr>
        <p:cNvPr id="1" name="Shape 644"/>
        <p:cNvGrpSpPr/>
        <p:nvPr/>
      </p:nvGrpSpPr>
      <p:grpSpPr>
        <a:xfrm>
          <a:off x="0" y="0"/>
          <a:ext cx="0" cy="0"/>
          <a:chOff x="0" y="0"/>
          <a:chExt cx="0" cy="0"/>
        </a:xfrm>
      </p:grpSpPr>
      <p:sp>
        <p:nvSpPr>
          <p:cNvPr id="645" name="Google Shape;645;p28"/>
          <p:cNvSpPr/>
          <p:nvPr/>
        </p:nvSpPr>
        <p:spPr>
          <a:xfrm flipH="1">
            <a:off x="7535799" y="958532"/>
            <a:ext cx="4656187" cy="1245477"/>
          </a:xfrm>
          <a:custGeom>
            <a:avLst/>
            <a:gdLst/>
            <a:ahLst/>
            <a:cxnLst/>
            <a:rect l="l" t="t" r="r" b="b"/>
            <a:pathLst>
              <a:path w="95290" h="25489" extrusionOk="0">
                <a:moveTo>
                  <a:pt x="7481" y="0"/>
                </a:moveTo>
                <a:cubicBezTo>
                  <a:pt x="4987" y="0"/>
                  <a:pt x="2493" y="54"/>
                  <a:pt x="1" y="161"/>
                </a:cubicBezTo>
                <a:lnTo>
                  <a:pt x="1" y="25488"/>
                </a:lnTo>
                <a:cubicBezTo>
                  <a:pt x="1481" y="25141"/>
                  <a:pt x="2966" y="24837"/>
                  <a:pt x="4473" y="24625"/>
                </a:cubicBezTo>
                <a:cubicBezTo>
                  <a:pt x="7037" y="24268"/>
                  <a:pt x="9627" y="24181"/>
                  <a:pt x="12220" y="24181"/>
                </a:cubicBezTo>
                <a:cubicBezTo>
                  <a:pt x="13661" y="24181"/>
                  <a:pt x="15102" y="24208"/>
                  <a:pt x="16542" y="24230"/>
                </a:cubicBezTo>
                <a:cubicBezTo>
                  <a:pt x="20017" y="24285"/>
                  <a:pt x="23488" y="24315"/>
                  <a:pt x="26962" y="24315"/>
                </a:cubicBezTo>
                <a:cubicBezTo>
                  <a:pt x="27568" y="24315"/>
                  <a:pt x="28174" y="24314"/>
                  <a:pt x="28780" y="24312"/>
                </a:cubicBezTo>
                <a:cubicBezTo>
                  <a:pt x="29991" y="24312"/>
                  <a:pt x="31289" y="24272"/>
                  <a:pt x="32253" y="23543"/>
                </a:cubicBezTo>
                <a:cubicBezTo>
                  <a:pt x="32735" y="23178"/>
                  <a:pt x="33043" y="22571"/>
                  <a:pt x="33108" y="21976"/>
                </a:cubicBezTo>
                <a:cubicBezTo>
                  <a:pt x="33266" y="20438"/>
                  <a:pt x="34477" y="19214"/>
                  <a:pt x="36008" y="19214"/>
                </a:cubicBezTo>
                <a:cubicBezTo>
                  <a:pt x="36037" y="19214"/>
                  <a:pt x="36066" y="19214"/>
                  <a:pt x="36096" y="19215"/>
                </a:cubicBezTo>
                <a:cubicBezTo>
                  <a:pt x="36204" y="19215"/>
                  <a:pt x="36312" y="19219"/>
                  <a:pt x="36416" y="19228"/>
                </a:cubicBezTo>
                <a:cubicBezTo>
                  <a:pt x="41622" y="19471"/>
                  <a:pt x="46827" y="19719"/>
                  <a:pt x="52032" y="19962"/>
                </a:cubicBezTo>
                <a:cubicBezTo>
                  <a:pt x="65074" y="20579"/>
                  <a:pt x="78120" y="21190"/>
                  <a:pt x="91148" y="22068"/>
                </a:cubicBezTo>
                <a:cubicBezTo>
                  <a:pt x="91555" y="22095"/>
                  <a:pt x="91976" y="22117"/>
                  <a:pt x="92396" y="22117"/>
                </a:cubicBezTo>
                <a:cubicBezTo>
                  <a:pt x="93122" y="22117"/>
                  <a:pt x="93847" y="22052"/>
                  <a:pt x="94496" y="21837"/>
                </a:cubicBezTo>
                <a:cubicBezTo>
                  <a:pt x="95234" y="21595"/>
                  <a:pt x="95290" y="20561"/>
                  <a:pt x="94600" y="20205"/>
                </a:cubicBezTo>
                <a:cubicBezTo>
                  <a:pt x="78106" y="11757"/>
                  <a:pt x="58089" y="13667"/>
                  <a:pt x="40206" y="8453"/>
                </a:cubicBezTo>
                <a:cubicBezTo>
                  <a:pt x="39304" y="8188"/>
                  <a:pt x="38362" y="7876"/>
                  <a:pt x="37741" y="7172"/>
                </a:cubicBezTo>
                <a:cubicBezTo>
                  <a:pt x="36881" y="6200"/>
                  <a:pt x="36855" y="4728"/>
                  <a:pt x="36112" y="3664"/>
                </a:cubicBezTo>
                <a:cubicBezTo>
                  <a:pt x="35179" y="2323"/>
                  <a:pt x="33381" y="1963"/>
                  <a:pt x="31762" y="1728"/>
                </a:cubicBezTo>
                <a:cubicBezTo>
                  <a:pt x="25280" y="803"/>
                  <a:pt x="18742" y="248"/>
                  <a:pt x="12200" y="65"/>
                </a:cubicBezTo>
                <a:cubicBezTo>
                  <a:pt x="10627" y="22"/>
                  <a:pt x="9054" y="0"/>
                  <a:pt x="7481"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6" name="Google Shape;646;p28"/>
          <p:cNvSpPr/>
          <p:nvPr/>
        </p:nvSpPr>
        <p:spPr>
          <a:xfrm>
            <a:off x="1" y="4692685"/>
            <a:ext cx="5639660" cy="1592065"/>
          </a:xfrm>
          <a:custGeom>
            <a:avLst/>
            <a:gdLst/>
            <a:ahLst/>
            <a:cxnLst/>
            <a:rect l="l" t="t" r="r" b="b"/>
            <a:pathLst>
              <a:path w="115417" h="32582" extrusionOk="0">
                <a:moveTo>
                  <a:pt x="32147" y="1"/>
                </a:moveTo>
                <a:cubicBezTo>
                  <a:pt x="27189" y="1"/>
                  <a:pt x="22117" y="689"/>
                  <a:pt x="17241" y="1409"/>
                </a:cubicBezTo>
                <a:cubicBezTo>
                  <a:pt x="14480" y="1816"/>
                  <a:pt x="10893" y="3306"/>
                  <a:pt x="11432" y="6041"/>
                </a:cubicBezTo>
                <a:cubicBezTo>
                  <a:pt x="11653" y="7170"/>
                  <a:pt x="12600" y="8055"/>
                  <a:pt x="12795" y="9188"/>
                </a:cubicBezTo>
                <a:cubicBezTo>
                  <a:pt x="13164" y="11342"/>
                  <a:pt x="10759" y="12918"/>
                  <a:pt x="8627" y="13413"/>
                </a:cubicBezTo>
                <a:cubicBezTo>
                  <a:pt x="7005" y="13790"/>
                  <a:pt x="5359" y="13912"/>
                  <a:pt x="3700" y="13912"/>
                </a:cubicBezTo>
                <a:cubicBezTo>
                  <a:pt x="2472" y="13912"/>
                  <a:pt x="1238" y="13845"/>
                  <a:pt x="1" y="13764"/>
                </a:cubicBezTo>
                <a:lnTo>
                  <a:pt x="1" y="31443"/>
                </a:lnTo>
                <a:cubicBezTo>
                  <a:pt x="6668" y="31846"/>
                  <a:pt x="13255" y="32581"/>
                  <a:pt x="19880" y="32581"/>
                </a:cubicBezTo>
                <a:cubicBezTo>
                  <a:pt x="24934" y="32581"/>
                  <a:pt x="30010" y="32154"/>
                  <a:pt x="35162" y="30826"/>
                </a:cubicBezTo>
                <a:cubicBezTo>
                  <a:pt x="39477" y="29710"/>
                  <a:pt x="43676" y="28091"/>
                  <a:pt x="48073" y="27366"/>
                </a:cubicBezTo>
                <a:cubicBezTo>
                  <a:pt x="50124" y="27030"/>
                  <a:pt x="52184" y="26893"/>
                  <a:pt x="54249" y="26893"/>
                </a:cubicBezTo>
                <a:cubicBezTo>
                  <a:pt x="60667" y="26893"/>
                  <a:pt x="67131" y="28212"/>
                  <a:pt x="73553" y="28950"/>
                </a:cubicBezTo>
                <a:cubicBezTo>
                  <a:pt x="79078" y="29586"/>
                  <a:pt x="84633" y="29793"/>
                  <a:pt x="90197" y="29793"/>
                </a:cubicBezTo>
                <a:cubicBezTo>
                  <a:pt x="95313" y="29793"/>
                  <a:pt x="100436" y="29618"/>
                  <a:pt x="105549" y="29441"/>
                </a:cubicBezTo>
                <a:cubicBezTo>
                  <a:pt x="109416" y="29311"/>
                  <a:pt x="114349" y="28313"/>
                  <a:pt x="115017" y="24500"/>
                </a:cubicBezTo>
                <a:cubicBezTo>
                  <a:pt x="115417" y="22230"/>
                  <a:pt x="113871" y="19977"/>
                  <a:pt x="111883" y="18818"/>
                </a:cubicBezTo>
                <a:cubicBezTo>
                  <a:pt x="109891" y="17659"/>
                  <a:pt x="107533" y="17355"/>
                  <a:pt x="105245" y="17072"/>
                </a:cubicBezTo>
                <a:cubicBezTo>
                  <a:pt x="94413" y="15752"/>
                  <a:pt x="83586" y="14429"/>
                  <a:pt x="72754" y="13105"/>
                </a:cubicBezTo>
                <a:cubicBezTo>
                  <a:pt x="67149" y="12418"/>
                  <a:pt x="61397" y="11684"/>
                  <a:pt x="56434" y="8993"/>
                </a:cubicBezTo>
                <a:cubicBezTo>
                  <a:pt x="53539" y="7422"/>
                  <a:pt x="51021" y="5238"/>
                  <a:pt x="48147" y="3627"/>
                </a:cubicBezTo>
                <a:cubicBezTo>
                  <a:pt x="43262" y="889"/>
                  <a:pt x="37778" y="1"/>
                  <a:pt x="32147"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7" name="Google Shape;647;p28"/>
          <p:cNvSpPr/>
          <p:nvPr/>
        </p:nvSpPr>
        <p:spPr>
          <a:xfrm flipH="1">
            <a:off x="-200785" y="221535"/>
            <a:ext cx="2433453" cy="669179"/>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8" name="Google Shape;648;p28"/>
          <p:cNvSpPr/>
          <p:nvPr/>
        </p:nvSpPr>
        <p:spPr>
          <a:xfrm flipH="1">
            <a:off x="8420585" y="5055825"/>
            <a:ext cx="4628403" cy="1272820"/>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9" name="Google Shape;649;p28"/>
          <p:cNvSpPr/>
          <p:nvPr/>
        </p:nvSpPr>
        <p:spPr>
          <a:xfrm flipH="1">
            <a:off x="-291632" y="5168631"/>
            <a:ext cx="749367" cy="61068"/>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0" name="Google Shape;650;p28"/>
          <p:cNvSpPr/>
          <p:nvPr/>
        </p:nvSpPr>
        <p:spPr>
          <a:xfrm flipH="1">
            <a:off x="11824147" y="1471124"/>
            <a:ext cx="749413" cy="61525"/>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1" name="Google Shape;651;p28"/>
          <p:cNvSpPr/>
          <p:nvPr/>
        </p:nvSpPr>
        <p:spPr>
          <a:xfrm flipH="1">
            <a:off x="-291625" y="5969558"/>
            <a:ext cx="749367" cy="61021"/>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2" name="Google Shape;652;p28"/>
          <p:cNvSpPr/>
          <p:nvPr/>
        </p:nvSpPr>
        <p:spPr>
          <a:xfrm flipH="1">
            <a:off x="10951951" y="160477"/>
            <a:ext cx="748909" cy="61068"/>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3" name="Google Shape;653;p28"/>
          <p:cNvSpPr/>
          <p:nvPr/>
        </p:nvSpPr>
        <p:spPr>
          <a:xfrm flipH="1">
            <a:off x="11443103" y="3471788"/>
            <a:ext cx="748909" cy="61525"/>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4" name="Google Shape;654;p28"/>
          <p:cNvSpPr/>
          <p:nvPr/>
        </p:nvSpPr>
        <p:spPr>
          <a:xfrm>
            <a:off x="9434420" y="2085115"/>
            <a:ext cx="289915" cy="127739"/>
          </a:xfrm>
          <a:custGeom>
            <a:avLst/>
            <a:gdLst/>
            <a:ahLst/>
            <a:cxnLst/>
            <a:rect l="l" t="t" r="r" b="b"/>
            <a:pathLst>
              <a:path w="1305" h="575" extrusionOk="0">
                <a:moveTo>
                  <a:pt x="1226" y="0"/>
                </a:moveTo>
                <a:cubicBezTo>
                  <a:pt x="996" y="0"/>
                  <a:pt x="776" y="118"/>
                  <a:pt x="659" y="316"/>
                </a:cubicBezTo>
                <a:lnTo>
                  <a:pt x="659" y="316"/>
                </a:lnTo>
                <a:cubicBezTo>
                  <a:pt x="574" y="255"/>
                  <a:pt x="477" y="211"/>
                  <a:pt x="362" y="186"/>
                </a:cubicBezTo>
                <a:cubicBezTo>
                  <a:pt x="341" y="180"/>
                  <a:pt x="319" y="178"/>
                  <a:pt x="297" y="178"/>
                </a:cubicBezTo>
                <a:cubicBezTo>
                  <a:pt x="171" y="178"/>
                  <a:pt x="46" y="262"/>
                  <a:pt x="0" y="385"/>
                </a:cubicBezTo>
                <a:cubicBezTo>
                  <a:pt x="53" y="305"/>
                  <a:pt x="145" y="255"/>
                  <a:pt x="240" y="255"/>
                </a:cubicBezTo>
                <a:cubicBezTo>
                  <a:pt x="275" y="255"/>
                  <a:pt x="310" y="262"/>
                  <a:pt x="344" y="276"/>
                </a:cubicBezTo>
                <a:cubicBezTo>
                  <a:pt x="453" y="331"/>
                  <a:pt x="562" y="421"/>
                  <a:pt x="616" y="530"/>
                </a:cubicBezTo>
                <a:cubicBezTo>
                  <a:pt x="639" y="560"/>
                  <a:pt x="671" y="574"/>
                  <a:pt x="701" y="574"/>
                </a:cubicBezTo>
                <a:cubicBezTo>
                  <a:pt x="742" y="574"/>
                  <a:pt x="779" y="546"/>
                  <a:pt x="779" y="494"/>
                </a:cubicBezTo>
                <a:cubicBezTo>
                  <a:pt x="815" y="222"/>
                  <a:pt x="1032" y="23"/>
                  <a:pt x="1304" y="5"/>
                </a:cubicBezTo>
                <a:cubicBezTo>
                  <a:pt x="1278" y="2"/>
                  <a:pt x="1252" y="0"/>
                  <a:pt x="1226"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5" name="Google Shape;655;p28"/>
          <p:cNvSpPr/>
          <p:nvPr/>
        </p:nvSpPr>
        <p:spPr>
          <a:xfrm>
            <a:off x="822112" y="1714762"/>
            <a:ext cx="257701" cy="114187"/>
          </a:xfrm>
          <a:custGeom>
            <a:avLst/>
            <a:gdLst/>
            <a:ahLst/>
            <a:cxnLst/>
            <a:rect l="l" t="t" r="r" b="b"/>
            <a:pathLst>
              <a:path w="1160" h="514" extrusionOk="0">
                <a:moveTo>
                  <a:pt x="1005" y="1"/>
                </a:moveTo>
                <a:cubicBezTo>
                  <a:pt x="843" y="1"/>
                  <a:pt x="687" y="67"/>
                  <a:pt x="574" y="183"/>
                </a:cubicBezTo>
                <a:lnTo>
                  <a:pt x="574" y="183"/>
                </a:lnTo>
                <a:cubicBezTo>
                  <a:pt x="501" y="133"/>
                  <a:pt x="423" y="97"/>
                  <a:pt x="345" y="75"/>
                </a:cubicBezTo>
                <a:cubicBezTo>
                  <a:pt x="319" y="69"/>
                  <a:pt x="294" y="66"/>
                  <a:pt x="269" y="66"/>
                </a:cubicBezTo>
                <a:cubicBezTo>
                  <a:pt x="152" y="66"/>
                  <a:pt x="45" y="133"/>
                  <a:pt x="1" y="238"/>
                </a:cubicBezTo>
                <a:cubicBezTo>
                  <a:pt x="44" y="194"/>
                  <a:pt x="108" y="170"/>
                  <a:pt x="176" y="170"/>
                </a:cubicBezTo>
                <a:cubicBezTo>
                  <a:pt x="220" y="170"/>
                  <a:pt x="266" y="180"/>
                  <a:pt x="308" y="202"/>
                </a:cubicBezTo>
                <a:cubicBezTo>
                  <a:pt x="381" y="256"/>
                  <a:pt x="453" y="347"/>
                  <a:pt x="490" y="437"/>
                </a:cubicBezTo>
                <a:cubicBezTo>
                  <a:pt x="508" y="474"/>
                  <a:pt x="526" y="510"/>
                  <a:pt x="580" y="510"/>
                </a:cubicBezTo>
                <a:cubicBezTo>
                  <a:pt x="587" y="512"/>
                  <a:pt x="595" y="513"/>
                  <a:pt x="603" y="513"/>
                </a:cubicBezTo>
                <a:cubicBezTo>
                  <a:pt x="653" y="513"/>
                  <a:pt x="707" y="466"/>
                  <a:pt x="707" y="419"/>
                </a:cubicBezTo>
                <a:cubicBezTo>
                  <a:pt x="743" y="184"/>
                  <a:pt x="942" y="21"/>
                  <a:pt x="1160" y="21"/>
                </a:cubicBezTo>
                <a:cubicBezTo>
                  <a:pt x="1108" y="7"/>
                  <a:pt x="1057" y="1"/>
                  <a:pt x="1005"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6" name="Google Shape;656;p28"/>
          <p:cNvSpPr/>
          <p:nvPr/>
        </p:nvSpPr>
        <p:spPr>
          <a:xfrm>
            <a:off x="11118181" y="665011"/>
            <a:ext cx="245705" cy="106856"/>
          </a:xfrm>
          <a:custGeom>
            <a:avLst/>
            <a:gdLst/>
            <a:ahLst/>
            <a:cxnLst/>
            <a:rect l="l" t="t" r="r" b="b"/>
            <a:pathLst>
              <a:path w="1106" h="481" extrusionOk="0">
                <a:moveTo>
                  <a:pt x="953" y="1"/>
                </a:moveTo>
                <a:cubicBezTo>
                  <a:pt x="776" y="1"/>
                  <a:pt x="607" y="81"/>
                  <a:pt x="501" y="227"/>
                </a:cubicBezTo>
                <a:lnTo>
                  <a:pt x="501" y="227"/>
                </a:lnTo>
                <a:cubicBezTo>
                  <a:pt x="452" y="182"/>
                  <a:pt x="398" y="144"/>
                  <a:pt x="345" y="111"/>
                </a:cubicBezTo>
                <a:cubicBezTo>
                  <a:pt x="290" y="84"/>
                  <a:pt x="232" y="71"/>
                  <a:pt x="173" y="71"/>
                </a:cubicBezTo>
                <a:cubicBezTo>
                  <a:pt x="114" y="71"/>
                  <a:pt x="55" y="84"/>
                  <a:pt x="1" y="111"/>
                </a:cubicBezTo>
                <a:cubicBezTo>
                  <a:pt x="91" y="130"/>
                  <a:pt x="182" y="166"/>
                  <a:pt x="254" y="238"/>
                </a:cubicBezTo>
                <a:cubicBezTo>
                  <a:pt x="327" y="293"/>
                  <a:pt x="381" y="365"/>
                  <a:pt x="435" y="456"/>
                </a:cubicBezTo>
                <a:cubicBezTo>
                  <a:pt x="453" y="456"/>
                  <a:pt x="453" y="456"/>
                  <a:pt x="472" y="474"/>
                </a:cubicBezTo>
                <a:cubicBezTo>
                  <a:pt x="486" y="478"/>
                  <a:pt x="501" y="481"/>
                  <a:pt x="515" y="481"/>
                </a:cubicBezTo>
                <a:cubicBezTo>
                  <a:pt x="552" y="481"/>
                  <a:pt x="585" y="464"/>
                  <a:pt x="598" y="437"/>
                </a:cubicBezTo>
                <a:cubicBezTo>
                  <a:pt x="707" y="238"/>
                  <a:pt x="888" y="75"/>
                  <a:pt x="1105" y="21"/>
                </a:cubicBezTo>
                <a:cubicBezTo>
                  <a:pt x="1055" y="7"/>
                  <a:pt x="1003" y="1"/>
                  <a:pt x="953"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7" name="Google Shape;657;p28"/>
          <p:cNvSpPr txBox="1">
            <a:spLocks noGrp="1"/>
          </p:cNvSpPr>
          <p:nvPr>
            <p:ph type="subTitle" idx="1"/>
          </p:nvPr>
        </p:nvSpPr>
        <p:spPr>
          <a:xfrm>
            <a:off x="1178383" y="3954467"/>
            <a:ext cx="9835200" cy="53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Bebas Neue"/>
              <a:buNone/>
              <a:defRPr sz="2667" b="1">
                <a:latin typeface="Domine"/>
                <a:ea typeface="Domine"/>
                <a:cs typeface="Domine"/>
                <a:sym typeface="Domine"/>
              </a:defRPr>
            </a:lvl1pPr>
            <a:lvl2pPr lvl="1" algn="ctr" rtl="0">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2133"/>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2133"/>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2133"/>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2133"/>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2133"/>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2133"/>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2133"/>
              </a:spcBef>
              <a:spcAft>
                <a:spcPts val="2133"/>
              </a:spcAft>
              <a:buSzPts val="1400"/>
              <a:buFont typeface="Bebas Neue"/>
              <a:buNone/>
              <a:defRPr>
                <a:latin typeface="Bebas Neue"/>
                <a:ea typeface="Bebas Neue"/>
                <a:cs typeface="Bebas Neue"/>
                <a:sym typeface="Bebas Neue"/>
              </a:defRPr>
            </a:lvl9pPr>
          </a:lstStyle>
          <a:p>
            <a:endParaRPr/>
          </a:p>
        </p:txBody>
      </p:sp>
      <p:sp>
        <p:nvSpPr>
          <p:cNvPr id="658" name="Google Shape;658;p28"/>
          <p:cNvSpPr txBox="1">
            <a:spLocks noGrp="1"/>
          </p:cNvSpPr>
          <p:nvPr>
            <p:ph type="subTitle" idx="2"/>
          </p:nvPr>
        </p:nvSpPr>
        <p:spPr>
          <a:xfrm>
            <a:off x="1178417" y="2048400"/>
            <a:ext cx="9835200" cy="16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659" name="Google Shape;659;p2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60" name="Google Shape;660;p28"/>
          <p:cNvSpPr txBox="1">
            <a:spLocks noGrp="1"/>
          </p:cNvSpPr>
          <p:nvPr>
            <p:ph type="subTitle" idx="3"/>
          </p:nvPr>
        </p:nvSpPr>
        <p:spPr>
          <a:xfrm>
            <a:off x="1178383" y="1517600"/>
            <a:ext cx="9835200" cy="53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Bebas Neue"/>
              <a:buNone/>
              <a:defRPr sz="2667" b="1">
                <a:latin typeface="Domine"/>
                <a:ea typeface="Domine"/>
                <a:cs typeface="Domine"/>
                <a:sym typeface="Domine"/>
              </a:defRPr>
            </a:lvl1pPr>
            <a:lvl2pPr lvl="1" algn="ctr" rtl="0">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2133"/>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2133"/>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2133"/>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2133"/>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2133"/>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2133"/>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2133"/>
              </a:spcBef>
              <a:spcAft>
                <a:spcPts val="2133"/>
              </a:spcAft>
              <a:buSzPts val="1400"/>
              <a:buFont typeface="Bebas Neue"/>
              <a:buNone/>
              <a:defRPr>
                <a:latin typeface="Bebas Neue"/>
                <a:ea typeface="Bebas Neue"/>
                <a:cs typeface="Bebas Neue"/>
                <a:sym typeface="Bebas Neue"/>
              </a:defRPr>
            </a:lvl9pPr>
          </a:lstStyle>
          <a:p>
            <a:endParaRPr/>
          </a:p>
        </p:txBody>
      </p:sp>
      <p:sp>
        <p:nvSpPr>
          <p:cNvPr id="661" name="Google Shape;661;p28"/>
          <p:cNvSpPr txBox="1">
            <a:spLocks noGrp="1"/>
          </p:cNvSpPr>
          <p:nvPr>
            <p:ph type="subTitle" idx="4"/>
          </p:nvPr>
        </p:nvSpPr>
        <p:spPr>
          <a:xfrm>
            <a:off x="1178417" y="4485267"/>
            <a:ext cx="9835200" cy="184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867" i="1"/>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7784368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779"/>
        <p:cNvGrpSpPr/>
        <p:nvPr/>
      </p:nvGrpSpPr>
      <p:grpSpPr>
        <a:xfrm>
          <a:off x="0" y="0"/>
          <a:ext cx="0" cy="0"/>
          <a:chOff x="0" y="0"/>
          <a:chExt cx="0" cy="0"/>
        </a:xfrm>
      </p:grpSpPr>
      <p:grpSp>
        <p:nvGrpSpPr>
          <p:cNvPr id="780" name="Google Shape;780;p33"/>
          <p:cNvGrpSpPr/>
          <p:nvPr/>
        </p:nvGrpSpPr>
        <p:grpSpPr>
          <a:xfrm>
            <a:off x="-438161" y="-15"/>
            <a:ext cx="14473616" cy="6858027"/>
            <a:chOff x="-328621" y="-11"/>
            <a:chExt cx="10855212" cy="5143520"/>
          </a:xfrm>
        </p:grpSpPr>
        <p:sp>
          <p:nvSpPr>
            <p:cNvPr id="781" name="Google Shape;781;p33"/>
            <p:cNvSpPr/>
            <p:nvPr/>
          </p:nvSpPr>
          <p:spPr>
            <a:xfrm flipH="1">
              <a:off x="157591" y="1587675"/>
              <a:ext cx="9143866" cy="3339826"/>
            </a:xfrm>
            <a:custGeom>
              <a:avLst/>
              <a:gdLst/>
              <a:ahLst/>
              <a:cxnLst/>
              <a:rect l="l" t="t" r="r" b="b"/>
              <a:pathLst>
                <a:path w="196674" h="68383" extrusionOk="0">
                  <a:moveTo>
                    <a:pt x="185903" y="1"/>
                  </a:moveTo>
                  <a:cubicBezTo>
                    <a:pt x="166193" y="1"/>
                    <a:pt x="144130" y="127"/>
                    <a:pt x="125158" y="4837"/>
                  </a:cubicBezTo>
                  <a:cubicBezTo>
                    <a:pt x="123127" y="5341"/>
                    <a:pt x="121021" y="5923"/>
                    <a:pt x="119528" y="7238"/>
                  </a:cubicBezTo>
                  <a:cubicBezTo>
                    <a:pt x="118038" y="8554"/>
                    <a:pt x="117418" y="10833"/>
                    <a:pt x="118729" y="12291"/>
                  </a:cubicBezTo>
                  <a:cubicBezTo>
                    <a:pt x="119744" y="13416"/>
                    <a:pt x="121659" y="13820"/>
                    <a:pt x="121481" y="15864"/>
                  </a:cubicBezTo>
                  <a:cubicBezTo>
                    <a:pt x="121390" y="16941"/>
                    <a:pt x="120726" y="17922"/>
                    <a:pt x="119731" y="18552"/>
                  </a:cubicBezTo>
                  <a:cubicBezTo>
                    <a:pt x="118073" y="19603"/>
                    <a:pt x="115946" y="19733"/>
                    <a:pt x="113922" y="19841"/>
                  </a:cubicBezTo>
                  <a:cubicBezTo>
                    <a:pt x="94678" y="20891"/>
                    <a:pt x="75510" y="23049"/>
                    <a:pt x="56586" y="26297"/>
                  </a:cubicBezTo>
                  <a:cubicBezTo>
                    <a:pt x="54003" y="26744"/>
                    <a:pt x="51294" y="27261"/>
                    <a:pt x="49322" y="28806"/>
                  </a:cubicBezTo>
                  <a:cubicBezTo>
                    <a:pt x="48833" y="29193"/>
                    <a:pt x="48411" y="29661"/>
                    <a:pt x="48085" y="30182"/>
                  </a:cubicBezTo>
                  <a:cubicBezTo>
                    <a:pt x="45619" y="34068"/>
                    <a:pt x="41395" y="36851"/>
                    <a:pt x="36568" y="38149"/>
                  </a:cubicBezTo>
                  <a:lnTo>
                    <a:pt x="31940" y="39391"/>
                  </a:lnTo>
                  <a:cubicBezTo>
                    <a:pt x="30433" y="39794"/>
                    <a:pt x="28792" y="40281"/>
                    <a:pt x="28371" y="41896"/>
                  </a:cubicBezTo>
                  <a:cubicBezTo>
                    <a:pt x="28093" y="42954"/>
                    <a:pt x="28519" y="44048"/>
                    <a:pt x="29353" y="44843"/>
                  </a:cubicBezTo>
                  <a:cubicBezTo>
                    <a:pt x="31058" y="46471"/>
                    <a:pt x="33589" y="46705"/>
                    <a:pt x="35965" y="46893"/>
                  </a:cubicBezTo>
                  <a:cubicBezTo>
                    <a:pt x="45511" y="47643"/>
                    <a:pt x="55053" y="48390"/>
                    <a:pt x="64600" y="49141"/>
                  </a:cubicBezTo>
                  <a:cubicBezTo>
                    <a:pt x="67139" y="49342"/>
                    <a:pt x="70539" y="50436"/>
                    <a:pt x="69832" y="52754"/>
                  </a:cubicBezTo>
                  <a:cubicBezTo>
                    <a:pt x="69541" y="53708"/>
                    <a:pt x="68638" y="54433"/>
                    <a:pt x="67548" y="54681"/>
                  </a:cubicBezTo>
                  <a:cubicBezTo>
                    <a:pt x="45016" y="59769"/>
                    <a:pt x="19467" y="57090"/>
                    <a:pt x="0" y="68383"/>
                  </a:cubicBezTo>
                  <a:lnTo>
                    <a:pt x="22502" y="67592"/>
                  </a:lnTo>
                  <a:cubicBezTo>
                    <a:pt x="40453" y="57047"/>
                    <a:pt x="64388" y="60725"/>
                    <a:pt x="85165" y="55649"/>
                  </a:cubicBezTo>
                  <a:cubicBezTo>
                    <a:pt x="91448" y="54117"/>
                    <a:pt x="98497" y="50452"/>
                    <a:pt x="98363" y="44700"/>
                  </a:cubicBezTo>
                  <a:cubicBezTo>
                    <a:pt x="98333" y="43481"/>
                    <a:pt x="97968" y="42234"/>
                    <a:pt x="98355" y="41066"/>
                  </a:cubicBezTo>
                  <a:cubicBezTo>
                    <a:pt x="99070" y="38896"/>
                    <a:pt x="101949" y="37984"/>
                    <a:pt x="104476" y="37610"/>
                  </a:cubicBezTo>
                  <a:cubicBezTo>
                    <a:pt x="107416" y="37178"/>
                    <a:pt x="110396" y="37040"/>
                    <a:pt x="113392" y="37040"/>
                  </a:cubicBezTo>
                  <a:cubicBezTo>
                    <a:pt x="118635" y="37040"/>
                    <a:pt x="123927" y="37461"/>
                    <a:pt x="129137" y="37461"/>
                  </a:cubicBezTo>
                  <a:cubicBezTo>
                    <a:pt x="133790" y="37461"/>
                    <a:pt x="138377" y="37125"/>
                    <a:pt x="142806" y="35853"/>
                  </a:cubicBezTo>
                  <a:cubicBezTo>
                    <a:pt x="151940" y="33230"/>
                    <a:pt x="159533" y="26810"/>
                    <a:pt x="169050" y="25632"/>
                  </a:cubicBezTo>
                  <a:cubicBezTo>
                    <a:pt x="170528" y="25450"/>
                    <a:pt x="172029" y="25400"/>
                    <a:pt x="173536" y="25400"/>
                  </a:cubicBezTo>
                  <a:cubicBezTo>
                    <a:pt x="175431" y="25400"/>
                    <a:pt x="177336" y="25480"/>
                    <a:pt x="179219" y="25480"/>
                  </a:cubicBezTo>
                  <a:cubicBezTo>
                    <a:pt x="182057" y="25480"/>
                    <a:pt x="184847" y="25298"/>
                    <a:pt x="187479" y="24387"/>
                  </a:cubicBezTo>
                  <a:cubicBezTo>
                    <a:pt x="192897" y="22512"/>
                    <a:pt x="196674" y="17441"/>
                    <a:pt x="196479" y="12305"/>
                  </a:cubicBezTo>
                  <a:cubicBezTo>
                    <a:pt x="196283" y="7169"/>
                    <a:pt x="192454" y="1"/>
                    <a:pt x="1866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 name="Google Shape;782;p33"/>
            <p:cNvSpPr/>
            <p:nvPr/>
          </p:nvSpPr>
          <p:spPr>
            <a:xfrm>
              <a:off x="4668226" y="0"/>
              <a:ext cx="4020684" cy="4020684"/>
            </a:xfrm>
            <a:custGeom>
              <a:avLst/>
              <a:gdLst/>
              <a:ahLst/>
              <a:cxnLst/>
              <a:rect l="l" t="t" r="r" b="b"/>
              <a:pathLst>
                <a:path w="31022" h="31022" extrusionOk="0">
                  <a:moveTo>
                    <a:pt x="17222" y="942"/>
                  </a:moveTo>
                  <a:cubicBezTo>
                    <a:pt x="25263" y="1884"/>
                    <a:pt x="31022" y="9164"/>
                    <a:pt x="30080" y="17204"/>
                  </a:cubicBezTo>
                  <a:cubicBezTo>
                    <a:pt x="29138" y="25263"/>
                    <a:pt x="21858" y="31022"/>
                    <a:pt x="13818" y="30080"/>
                  </a:cubicBezTo>
                  <a:cubicBezTo>
                    <a:pt x="5759" y="29138"/>
                    <a:pt x="0" y="21858"/>
                    <a:pt x="942" y="13800"/>
                  </a:cubicBezTo>
                  <a:cubicBezTo>
                    <a:pt x="1883" y="5759"/>
                    <a:pt x="9164" y="0"/>
                    <a:pt x="17222" y="9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83" name="Google Shape;783;p33"/>
            <p:cNvGrpSpPr/>
            <p:nvPr/>
          </p:nvGrpSpPr>
          <p:grpSpPr>
            <a:xfrm>
              <a:off x="6238207" y="2723125"/>
              <a:ext cx="2905800" cy="1903286"/>
              <a:chOff x="5700400" y="3687875"/>
              <a:chExt cx="560500" cy="367125"/>
            </a:xfrm>
          </p:grpSpPr>
          <p:sp>
            <p:nvSpPr>
              <p:cNvPr id="784" name="Google Shape;784;p33"/>
              <p:cNvSpPr/>
              <p:nvPr/>
            </p:nvSpPr>
            <p:spPr>
              <a:xfrm>
                <a:off x="5805425" y="3869350"/>
                <a:ext cx="28550" cy="72900"/>
              </a:xfrm>
              <a:custGeom>
                <a:avLst/>
                <a:gdLst/>
                <a:ahLst/>
                <a:cxnLst/>
                <a:rect l="l" t="t" r="r" b="b"/>
                <a:pathLst>
                  <a:path w="1142" h="2916" extrusionOk="0">
                    <a:moveTo>
                      <a:pt x="906" y="0"/>
                    </a:moveTo>
                    <a:lnTo>
                      <a:pt x="19" y="199"/>
                    </a:lnTo>
                    <a:cubicBezTo>
                      <a:pt x="1" y="562"/>
                      <a:pt x="490" y="1159"/>
                      <a:pt x="490" y="1159"/>
                    </a:cubicBezTo>
                    <a:cubicBezTo>
                      <a:pt x="490" y="1159"/>
                      <a:pt x="218" y="1829"/>
                      <a:pt x="182" y="1956"/>
                    </a:cubicBezTo>
                    <a:cubicBezTo>
                      <a:pt x="73" y="2155"/>
                      <a:pt x="55" y="2373"/>
                      <a:pt x="109" y="2590"/>
                    </a:cubicBezTo>
                    <a:cubicBezTo>
                      <a:pt x="164" y="2753"/>
                      <a:pt x="309" y="2880"/>
                      <a:pt x="472" y="2916"/>
                    </a:cubicBezTo>
                    <a:cubicBezTo>
                      <a:pt x="417" y="2861"/>
                      <a:pt x="399" y="2753"/>
                      <a:pt x="417" y="2680"/>
                    </a:cubicBezTo>
                    <a:lnTo>
                      <a:pt x="417" y="2680"/>
                    </a:lnTo>
                    <a:cubicBezTo>
                      <a:pt x="465" y="2759"/>
                      <a:pt x="539" y="2811"/>
                      <a:pt x="630" y="2811"/>
                    </a:cubicBezTo>
                    <a:cubicBezTo>
                      <a:pt x="643" y="2811"/>
                      <a:pt x="657" y="2810"/>
                      <a:pt x="671" y="2807"/>
                    </a:cubicBezTo>
                    <a:cubicBezTo>
                      <a:pt x="544" y="2717"/>
                      <a:pt x="580" y="2481"/>
                      <a:pt x="580" y="2481"/>
                    </a:cubicBezTo>
                    <a:lnTo>
                      <a:pt x="580" y="2481"/>
                    </a:lnTo>
                    <a:cubicBezTo>
                      <a:pt x="616" y="2572"/>
                      <a:pt x="707" y="2626"/>
                      <a:pt x="798" y="2626"/>
                    </a:cubicBezTo>
                    <a:cubicBezTo>
                      <a:pt x="743" y="2572"/>
                      <a:pt x="707" y="2481"/>
                      <a:pt x="707" y="2409"/>
                    </a:cubicBezTo>
                    <a:cubicBezTo>
                      <a:pt x="707" y="2264"/>
                      <a:pt x="526" y="2083"/>
                      <a:pt x="526" y="2083"/>
                    </a:cubicBezTo>
                    <a:cubicBezTo>
                      <a:pt x="598" y="1992"/>
                      <a:pt x="689" y="1902"/>
                      <a:pt x="779" y="1829"/>
                    </a:cubicBezTo>
                    <a:cubicBezTo>
                      <a:pt x="979" y="1612"/>
                      <a:pt x="1142" y="1358"/>
                      <a:pt x="1051" y="1069"/>
                    </a:cubicBezTo>
                    <a:cubicBezTo>
                      <a:pt x="960" y="779"/>
                      <a:pt x="852" y="743"/>
                      <a:pt x="960" y="543"/>
                    </a:cubicBezTo>
                    <a:cubicBezTo>
                      <a:pt x="1069" y="344"/>
                      <a:pt x="906" y="0"/>
                      <a:pt x="9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33"/>
              <p:cNvSpPr/>
              <p:nvPr/>
            </p:nvSpPr>
            <p:spPr>
              <a:xfrm>
                <a:off x="5739775" y="3847600"/>
                <a:ext cx="73375" cy="24925"/>
              </a:xfrm>
              <a:custGeom>
                <a:avLst/>
                <a:gdLst/>
                <a:ahLst/>
                <a:cxnLst/>
                <a:rect l="l" t="t" r="r" b="b"/>
                <a:pathLst>
                  <a:path w="2935" h="997" extrusionOk="0">
                    <a:moveTo>
                      <a:pt x="1305" y="1"/>
                    </a:moveTo>
                    <a:lnTo>
                      <a:pt x="689" y="327"/>
                    </a:lnTo>
                    <a:lnTo>
                      <a:pt x="725" y="200"/>
                    </a:lnTo>
                    <a:lnTo>
                      <a:pt x="472" y="454"/>
                    </a:lnTo>
                    <a:lnTo>
                      <a:pt x="472" y="454"/>
                    </a:lnTo>
                    <a:lnTo>
                      <a:pt x="508" y="273"/>
                    </a:lnTo>
                    <a:lnTo>
                      <a:pt x="73" y="617"/>
                    </a:lnTo>
                    <a:lnTo>
                      <a:pt x="1" y="834"/>
                    </a:lnTo>
                    <a:lnTo>
                      <a:pt x="1069" y="997"/>
                    </a:lnTo>
                    <a:lnTo>
                      <a:pt x="2518" y="562"/>
                    </a:lnTo>
                    <a:lnTo>
                      <a:pt x="2935" y="182"/>
                    </a:lnTo>
                    <a:lnTo>
                      <a:pt x="2935" y="182"/>
                    </a:lnTo>
                    <a:lnTo>
                      <a:pt x="2301" y="327"/>
                    </a:lnTo>
                    <a:lnTo>
                      <a:pt x="2446" y="182"/>
                    </a:lnTo>
                    <a:lnTo>
                      <a:pt x="2120" y="273"/>
                    </a:lnTo>
                    <a:lnTo>
                      <a:pt x="2192" y="128"/>
                    </a:lnTo>
                    <a:lnTo>
                      <a:pt x="1631" y="291"/>
                    </a:lnTo>
                    <a:lnTo>
                      <a:pt x="1631" y="291"/>
                    </a:lnTo>
                    <a:lnTo>
                      <a:pt x="1776" y="19"/>
                    </a:lnTo>
                    <a:lnTo>
                      <a:pt x="1776" y="19"/>
                    </a:lnTo>
                    <a:lnTo>
                      <a:pt x="1196" y="291"/>
                    </a:lnTo>
                    <a:lnTo>
                      <a:pt x="1196" y="291"/>
                    </a:lnTo>
                    <a:lnTo>
                      <a:pt x="130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86" name="Google Shape;786;p33"/>
              <p:cNvGrpSpPr/>
              <p:nvPr/>
            </p:nvGrpSpPr>
            <p:grpSpPr>
              <a:xfrm>
                <a:off x="5700400" y="3687875"/>
                <a:ext cx="560500" cy="367125"/>
                <a:chOff x="5700400" y="3687875"/>
                <a:chExt cx="560500" cy="367125"/>
              </a:xfrm>
            </p:grpSpPr>
            <p:sp>
              <p:nvSpPr>
                <p:cNvPr id="787" name="Google Shape;787;p33"/>
                <p:cNvSpPr/>
                <p:nvPr/>
              </p:nvSpPr>
              <p:spPr>
                <a:xfrm>
                  <a:off x="5865650" y="3708175"/>
                  <a:ext cx="395250" cy="209175"/>
                </a:xfrm>
                <a:custGeom>
                  <a:avLst/>
                  <a:gdLst/>
                  <a:ahLst/>
                  <a:cxnLst/>
                  <a:rect l="l" t="t" r="r" b="b"/>
                  <a:pathLst>
                    <a:path w="15810" h="8367" extrusionOk="0">
                      <a:moveTo>
                        <a:pt x="6465" y="0"/>
                      </a:moveTo>
                      <a:lnTo>
                        <a:pt x="5596" y="326"/>
                      </a:lnTo>
                      <a:cubicBezTo>
                        <a:pt x="4419" y="2825"/>
                        <a:pt x="2445" y="4872"/>
                        <a:pt x="0" y="6157"/>
                      </a:cubicBezTo>
                      <a:lnTo>
                        <a:pt x="1250" y="7968"/>
                      </a:lnTo>
                      <a:cubicBezTo>
                        <a:pt x="1517" y="7729"/>
                        <a:pt x="1843" y="7641"/>
                        <a:pt x="2178" y="7641"/>
                      </a:cubicBezTo>
                      <a:cubicBezTo>
                        <a:pt x="3139" y="7641"/>
                        <a:pt x="4184" y="8367"/>
                        <a:pt x="4184" y="8367"/>
                      </a:cubicBezTo>
                      <a:cubicBezTo>
                        <a:pt x="4915" y="6729"/>
                        <a:pt x="6182" y="6351"/>
                        <a:pt x="7195" y="6351"/>
                      </a:cubicBezTo>
                      <a:cubicBezTo>
                        <a:pt x="8064" y="6351"/>
                        <a:pt x="8747" y="6628"/>
                        <a:pt x="8747" y="6628"/>
                      </a:cubicBezTo>
                      <a:cubicBezTo>
                        <a:pt x="9521" y="4345"/>
                        <a:pt x="11444" y="3805"/>
                        <a:pt x="13089" y="3805"/>
                      </a:cubicBezTo>
                      <a:cubicBezTo>
                        <a:pt x="14561" y="3805"/>
                        <a:pt x="15810" y="4238"/>
                        <a:pt x="15810" y="4238"/>
                      </a:cubicBezTo>
                      <a:cubicBezTo>
                        <a:pt x="12959" y="1093"/>
                        <a:pt x="10004" y="466"/>
                        <a:pt x="8099" y="466"/>
                      </a:cubicBezTo>
                      <a:cubicBezTo>
                        <a:pt x="6833" y="466"/>
                        <a:pt x="6031" y="743"/>
                        <a:pt x="6031" y="743"/>
                      </a:cubicBezTo>
                      <a:lnTo>
                        <a:pt x="64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 name="Google Shape;788;p33"/>
                <p:cNvSpPr/>
                <p:nvPr/>
              </p:nvSpPr>
              <p:spPr>
                <a:xfrm>
                  <a:off x="5710800" y="3687875"/>
                  <a:ext cx="147625" cy="182400"/>
                </a:xfrm>
                <a:custGeom>
                  <a:avLst/>
                  <a:gdLst/>
                  <a:ahLst/>
                  <a:cxnLst/>
                  <a:rect l="l" t="t" r="r" b="b"/>
                  <a:pathLst>
                    <a:path w="5905" h="7296" extrusionOk="0">
                      <a:moveTo>
                        <a:pt x="1595" y="0"/>
                      </a:moveTo>
                      <a:cubicBezTo>
                        <a:pt x="1123" y="0"/>
                        <a:pt x="593" y="53"/>
                        <a:pt x="1" y="178"/>
                      </a:cubicBezTo>
                      <a:cubicBezTo>
                        <a:pt x="1" y="178"/>
                        <a:pt x="3134" y="758"/>
                        <a:pt x="2319" y="3999"/>
                      </a:cubicBezTo>
                      <a:cubicBezTo>
                        <a:pt x="2319" y="3999"/>
                        <a:pt x="4184" y="4217"/>
                        <a:pt x="3749" y="6589"/>
                      </a:cubicBezTo>
                      <a:cubicBezTo>
                        <a:pt x="3749" y="6589"/>
                        <a:pt x="3892" y="6563"/>
                        <a:pt x="4088" y="6563"/>
                      </a:cubicBezTo>
                      <a:cubicBezTo>
                        <a:pt x="4480" y="6563"/>
                        <a:pt x="5084" y="6668"/>
                        <a:pt x="5180" y="7295"/>
                      </a:cubicBezTo>
                      <a:lnTo>
                        <a:pt x="5904" y="7024"/>
                      </a:lnTo>
                      <a:cubicBezTo>
                        <a:pt x="5904" y="7024"/>
                        <a:pt x="4836" y="4706"/>
                        <a:pt x="5397" y="1482"/>
                      </a:cubicBezTo>
                      <a:lnTo>
                        <a:pt x="5108" y="993"/>
                      </a:lnTo>
                      <a:lnTo>
                        <a:pt x="5053" y="1609"/>
                      </a:lnTo>
                      <a:cubicBezTo>
                        <a:pt x="5053" y="1609"/>
                        <a:pt x="4197" y="0"/>
                        <a:pt x="1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33"/>
                <p:cNvSpPr/>
                <p:nvPr/>
              </p:nvSpPr>
              <p:spPr>
                <a:xfrm>
                  <a:off x="5997850" y="4011950"/>
                  <a:ext cx="34875" cy="14975"/>
                </a:xfrm>
                <a:custGeom>
                  <a:avLst/>
                  <a:gdLst/>
                  <a:ahLst/>
                  <a:cxnLst/>
                  <a:rect l="l" t="t" r="r" b="b"/>
                  <a:pathLst>
                    <a:path w="1395" h="599" extrusionOk="0">
                      <a:moveTo>
                        <a:pt x="562" y="1"/>
                      </a:moveTo>
                      <a:lnTo>
                        <a:pt x="0" y="218"/>
                      </a:lnTo>
                      <a:lnTo>
                        <a:pt x="0" y="598"/>
                      </a:lnTo>
                      <a:lnTo>
                        <a:pt x="688" y="598"/>
                      </a:lnTo>
                      <a:lnTo>
                        <a:pt x="1395" y="73"/>
                      </a:lnTo>
                      <a:lnTo>
                        <a:pt x="5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33"/>
                <p:cNvSpPr/>
                <p:nvPr/>
              </p:nvSpPr>
              <p:spPr>
                <a:xfrm>
                  <a:off x="5880575" y="3926375"/>
                  <a:ext cx="41675" cy="128625"/>
                </a:xfrm>
                <a:custGeom>
                  <a:avLst/>
                  <a:gdLst/>
                  <a:ahLst/>
                  <a:cxnLst/>
                  <a:rect l="l" t="t" r="r" b="b"/>
                  <a:pathLst>
                    <a:path w="1667" h="5145" extrusionOk="0">
                      <a:moveTo>
                        <a:pt x="924" y="1"/>
                      </a:moveTo>
                      <a:cubicBezTo>
                        <a:pt x="345" y="273"/>
                        <a:pt x="1" y="1486"/>
                        <a:pt x="19" y="1812"/>
                      </a:cubicBezTo>
                      <a:cubicBezTo>
                        <a:pt x="55" y="2156"/>
                        <a:pt x="671" y="3297"/>
                        <a:pt x="725" y="3460"/>
                      </a:cubicBezTo>
                      <a:cubicBezTo>
                        <a:pt x="798" y="3623"/>
                        <a:pt x="689" y="4003"/>
                        <a:pt x="761" y="4329"/>
                      </a:cubicBezTo>
                      <a:cubicBezTo>
                        <a:pt x="780" y="4583"/>
                        <a:pt x="689" y="4818"/>
                        <a:pt x="544" y="5017"/>
                      </a:cubicBezTo>
                      <a:cubicBezTo>
                        <a:pt x="671" y="4981"/>
                        <a:pt x="798" y="4872"/>
                        <a:pt x="870" y="4746"/>
                      </a:cubicBezTo>
                      <a:lnTo>
                        <a:pt x="870" y="4746"/>
                      </a:lnTo>
                      <a:cubicBezTo>
                        <a:pt x="870" y="4891"/>
                        <a:pt x="852" y="5017"/>
                        <a:pt x="780" y="5144"/>
                      </a:cubicBezTo>
                      <a:cubicBezTo>
                        <a:pt x="888" y="5108"/>
                        <a:pt x="979" y="5017"/>
                        <a:pt x="1015" y="4909"/>
                      </a:cubicBezTo>
                      <a:cubicBezTo>
                        <a:pt x="1051" y="4963"/>
                        <a:pt x="1069" y="5035"/>
                        <a:pt x="1069" y="5090"/>
                      </a:cubicBezTo>
                      <a:cubicBezTo>
                        <a:pt x="1160" y="4981"/>
                        <a:pt x="1178" y="4800"/>
                        <a:pt x="1124" y="4673"/>
                      </a:cubicBezTo>
                      <a:cubicBezTo>
                        <a:pt x="1033" y="4383"/>
                        <a:pt x="1269" y="3967"/>
                        <a:pt x="1395" y="3677"/>
                      </a:cubicBezTo>
                      <a:cubicBezTo>
                        <a:pt x="1504" y="3387"/>
                        <a:pt x="1142" y="3532"/>
                        <a:pt x="1178" y="3261"/>
                      </a:cubicBezTo>
                      <a:cubicBezTo>
                        <a:pt x="1196" y="2935"/>
                        <a:pt x="1124" y="2609"/>
                        <a:pt x="979" y="2319"/>
                      </a:cubicBezTo>
                      <a:cubicBezTo>
                        <a:pt x="816" y="1866"/>
                        <a:pt x="1667" y="1721"/>
                        <a:pt x="1667" y="1721"/>
                      </a:cubicBezTo>
                      <a:lnTo>
                        <a:pt x="9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33"/>
                <p:cNvSpPr/>
                <p:nvPr/>
              </p:nvSpPr>
              <p:spPr>
                <a:xfrm>
                  <a:off x="5859300" y="3914625"/>
                  <a:ext cx="41225" cy="126775"/>
                </a:xfrm>
                <a:custGeom>
                  <a:avLst/>
                  <a:gdLst/>
                  <a:ahLst/>
                  <a:cxnLst/>
                  <a:rect l="l" t="t" r="r" b="b"/>
                  <a:pathLst>
                    <a:path w="1649" h="5071" extrusionOk="0">
                      <a:moveTo>
                        <a:pt x="1087" y="0"/>
                      </a:moveTo>
                      <a:cubicBezTo>
                        <a:pt x="472" y="217"/>
                        <a:pt x="19" y="1395"/>
                        <a:pt x="1" y="1721"/>
                      </a:cubicBezTo>
                      <a:cubicBezTo>
                        <a:pt x="1" y="2047"/>
                        <a:pt x="508" y="3242"/>
                        <a:pt x="562" y="3405"/>
                      </a:cubicBezTo>
                      <a:cubicBezTo>
                        <a:pt x="616" y="3568"/>
                        <a:pt x="472" y="3948"/>
                        <a:pt x="508" y="4274"/>
                      </a:cubicBezTo>
                      <a:cubicBezTo>
                        <a:pt x="490" y="4528"/>
                        <a:pt x="381" y="4763"/>
                        <a:pt x="200" y="4926"/>
                      </a:cubicBezTo>
                      <a:cubicBezTo>
                        <a:pt x="345" y="4908"/>
                        <a:pt x="472" y="4817"/>
                        <a:pt x="562" y="4691"/>
                      </a:cubicBezTo>
                      <a:lnTo>
                        <a:pt x="562" y="4691"/>
                      </a:lnTo>
                      <a:cubicBezTo>
                        <a:pt x="562" y="4835"/>
                        <a:pt x="508" y="4962"/>
                        <a:pt x="435" y="5071"/>
                      </a:cubicBezTo>
                      <a:cubicBezTo>
                        <a:pt x="562" y="5053"/>
                        <a:pt x="653" y="4962"/>
                        <a:pt x="689" y="4853"/>
                      </a:cubicBezTo>
                      <a:cubicBezTo>
                        <a:pt x="725" y="4908"/>
                        <a:pt x="743" y="4980"/>
                        <a:pt x="743" y="5053"/>
                      </a:cubicBezTo>
                      <a:cubicBezTo>
                        <a:pt x="834" y="4944"/>
                        <a:pt x="870" y="4781"/>
                        <a:pt x="834" y="4636"/>
                      </a:cubicBezTo>
                      <a:cubicBezTo>
                        <a:pt x="761" y="4328"/>
                        <a:pt x="1051" y="3948"/>
                        <a:pt x="1196" y="3676"/>
                      </a:cubicBezTo>
                      <a:cubicBezTo>
                        <a:pt x="1323" y="3387"/>
                        <a:pt x="961" y="3513"/>
                        <a:pt x="1015" y="3242"/>
                      </a:cubicBezTo>
                      <a:cubicBezTo>
                        <a:pt x="1069" y="2916"/>
                        <a:pt x="1033" y="2590"/>
                        <a:pt x="924" y="2282"/>
                      </a:cubicBezTo>
                      <a:cubicBezTo>
                        <a:pt x="798" y="1829"/>
                        <a:pt x="1649" y="1757"/>
                        <a:pt x="1649" y="1757"/>
                      </a:cubicBezTo>
                      <a:lnTo>
                        <a:pt x="1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33"/>
                <p:cNvSpPr/>
                <p:nvPr/>
              </p:nvSpPr>
              <p:spPr>
                <a:xfrm>
                  <a:off x="5784600" y="3870250"/>
                  <a:ext cx="38500" cy="69300"/>
                </a:xfrm>
                <a:custGeom>
                  <a:avLst/>
                  <a:gdLst/>
                  <a:ahLst/>
                  <a:cxnLst/>
                  <a:rect l="l" t="t" r="r" b="b"/>
                  <a:pathLst>
                    <a:path w="1540" h="2772" extrusionOk="0">
                      <a:moveTo>
                        <a:pt x="580" y="0"/>
                      </a:moveTo>
                      <a:cubicBezTo>
                        <a:pt x="453" y="363"/>
                        <a:pt x="761" y="1069"/>
                        <a:pt x="761" y="1069"/>
                      </a:cubicBezTo>
                      <a:cubicBezTo>
                        <a:pt x="761" y="1069"/>
                        <a:pt x="309" y="1648"/>
                        <a:pt x="236" y="1757"/>
                      </a:cubicBezTo>
                      <a:cubicBezTo>
                        <a:pt x="91" y="1902"/>
                        <a:pt x="1" y="2119"/>
                        <a:pt x="1" y="2337"/>
                      </a:cubicBezTo>
                      <a:cubicBezTo>
                        <a:pt x="1" y="2518"/>
                        <a:pt x="91" y="2681"/>
                        <a:pt x="254" y="2771"/>
                      </a:cubicBezTo>
                      <a:cubicBezTo>
                        <a:pt x="218" y="2681"/>
                        <a:pt x="218" y="2590"/>
                        <a:pt x="272" y="2518"/>
                      </a:cubicBezTo>
                      <a:cubicBezTo>
                        <a:pt x="272" y="2626"/>
                        <a:pt x="363" y="2699"/>
                        <a:pt x="471" y="2717"/>
                      </a:cubicBezTo>
                      <a:cubicBezTo>
                        <a:pt x="363" y="2590"/>
                        <a:pt x="490" y="2373"/>
                        <a:pt x="490" y="2373"/>
                      </a:cubicBezTo>
                      <a:cubicBezTo>
                        <a:pt x="490" y="2463"/>
                        <a:pt x="544" y="2554"/>
                        <a:pt x="634" y="2572"/>
                      </a:cubicBezTo>
                      <a:cubicBezTo>
                        <a:pt x="598" y="2500"/>
                        <a:pt x="598" y="2409"/>
                        <a:pt x="616" y="2318"/>
                      </a:cubicBezTo>
                      <a:cubicBezTo>
                        <a:pt x="634" y="2192"/>
                        <a:pt x="598" y="2065"/>
                        <a:pt x="544" y="1956"/>
                      </a:cubicBezTo>
                      <a:cubicBezTo>
                        <a:pt x="634" y="1884"/>
                        <a:pt x="743" y="1829"/>
                        <a:pt x="852" y="1775"/>
                      </a:cubicBezTo>
                      <a:cubicBezTo>
                        <a:pt x="1105" y="1630"/>
                        <a:pt x="1341" y="1431"/>
                        <a:pt x="1323" y="1141"/>
                      </a:cubicBezTo>
                      <a:cubicBezTo>
                        <a:pt x="1323" y="833"/>
                        <a:pt x="1232" y="761"/>
                        <a:pt x="1377" y="616"/>
                      </a:cubicBezTo>
                      <a:cubicBezTo>
                        <a:pt x="1540" y="453"/>
                        <a:pt x="1486" y="73"/>
                        <a:pt x="1486" y="73"/>
                      </a:cubicBezTo>
                      <a:lnTo>
                        <a:pt x="5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33"/>
                <p:cNvSpPr/>
                <p:nvPr/>
              </p:nvSpPr>
              <p:spPr>
                <a:xfrm>
                  <a:off x="5700400" y="3839000"/>
                  <a:ext cx="301550" cy="189625"/>
                </a:xfrm>
                <a:custGeom>
                  <a:avLst/>
                  <a:gdLst/>
                  <a:ahLst/>
                  <a:cxnLst/>
                  <a:rect l="l" t="t" r="r" b="b"/>
                  <a:pathLst>
                    <a:path w="12062" h="7585" extrusionOk="0">
                      <a:moveTo>
                        <a:pt x="1938" y="1"/>
                      </a:moveTo>
                      <a:cubicBezTo>
                        <a:pt x="1938" y="1"/>
                        <a:pt x="942" y="508"/>
                        <a:pt x="1051" y="1305"/>
                      </a:cubicBezTo>
                      <a:cubicBezTo>
                        <a:pt x="743" y="1377"/>
                        <a:pt x="525" y="1649"/>
                        <a:pt x="507" y="1957"/>
                      </a:cubicBezTo>
                      <a:cubicBezTo>
                        <a:pt x="507" y="2246"/>
                        <a:pt x="344" y="2518"/>
                        <a:pt x="91" y="2663"/>
                      </a:cubicBezTo>
                      <a:cubicBezTo>
                        <a:pt x="0" y="2754"/>
                        <a:pt x="199" y="3079"/>
                        <a:pt x="489" y="3170"/>
                      </a:cubicBezTo>
                      <a:lnTo>
                        <a:pt x="707" y="3206"/>
                      </a:lnTo>
                      <a:cubicBezTo>
                        <a:pt x="719" y="3207"/>
                        <a:pt x="730" y="3208"/>
                        <a:pt x="742" y="3208"/>
                      </a:cubicBezTo>
                      <a:cubicBezTo>
                        <a:pt x="964" y="3208"/>
                        <a:pt x="1162" y="3050"/>
                        <a:pt x="1214" y="2844"/>
                      </a:cubicBezTo>
                      <a:cubicBezTo>
                        <a:pt x="1395" y="2500"/>
                        <a:pt x="1739" y="2283"/>
                        <a:pt x="2119" y="2283"/>
                      </a:cubicBezTo>
                      <a:cubicBezTo>
                        <a:pt x="3423" y="2301"/>
                        <a:pt x="4039" y="2663"/>
                        <a:pt x="4039" y="2663"/>
                      </a:cubicBezTo>
                      <a:cubicBezTo>
                        <a:pt x="4076" y="2658"/>
                        <a:pt x="4112" y="2655"/>
                        <a:pt x="4146" y="2655"/>
                      </a:cubicBezTo>
                      <a:cubicBezTo>
                        <a:pt x="4849" y="2655"/>
                        <a:pt x="5005" y="3677"/>
                        <a:pt x="5868" y="4401"/>
                      </a:cubicBezTo>
                      <a:cubicBezTo>
                        <a:pt x="6610" y="5017"/>
                        <a:pt x="8059" y="5687"/>
                        <a:pt x="8059" y="5687"/>
                      </a:cubicBezTo>
                      <a:cubicBezTo>
                        <a:pt x="8608" y="7299"/>
                        <a:pt x="10113" y="7585"/>
                        <a:pt x="11113" y="7585"/>
                      </a:cubicBezTo>
                      <a:cubicBezTo>
                        <a:pt x="11664" y="7585"/>
                        <a:pt x="12061" y="7498"/>
                        <a:pt x="12061" y="7498"/>
                      </a:cubicBezTo>
                      <a:lnTo>
                        <a:pt x="12025" y="7118"/>
                      </a:lnTo>
                      <a:cubicBezTo>
                        <a:pt x="11841" y="7176"/>
                        <a:pt x="11665" y="7204"/>
                        <a:pt x="11496" y="7204"/>
                      </a:cubicBezTo>
                      <a:cubicBezTo>
                        <a:pt x="10186" y="7204"/>
                        <a:pt x="9290" y="5502"/>
                        <a:pt x="8168" y="2663"/>
                      </a:cubicBezTo>
                      <a:cubicBezTo>
                        <a:pt x="7519" y="1014"/>
                        <a:pt x="6155" y="611"/>
                        <a:pt x="4978" y="611"/>
                      </a:cubicBezTo>
                      <a:cubicBezTo>
                        <a:pt x="3853" y="611"/>
                        <a:pt x="2898" y="979"/>
                        <a:pt x="2898" y="979"/>
                      </a:cubicBezTo>
                      <a:cubicBezTo>
                        <a:pt x="2827" y="976"/>
                        <a:pt x="2757" y="974"/>
                        <a:pt x="2686" y="974"/>
                      </a:cubicBezTo>
                      <a:cubicBezTo>
                        <a:pt x="2358" y="974"/>
                        <a:pt x="2030" y="1007"/>
                        <a:pt x="1703" y="1051"/>
                      </a:cubicBezTo>
                      <a:cubicBezTo>
                        <a:pt x="1811" y="743"/>
                        <a:pt x="2029" y="472"/>
                        <a:pt x="2318" y="291"/>
                      </a:cubicBezTo>
                      <a:lnTo>
                        <a:pt x="2318" y="291"/>
                      </a:lnTo>
                      <a:cubicBezTo>
                        <a:pt x="2318" y="291"/>
                        <a:pt x="1793" y="417"/>
                        <a:pt x="1612" y="653"/>
                      </a:cubicBezTo>
                      <a:cubicBezTo>
                        <a:pt x="1648" y="417"/>
                        <a:pt x="1757" y="182"/>
                        <a:pt x="19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94" name="Google Shape;794;p33"/>
            <p:cNvGrpSpPr/>
            <p:nvPr/>
          </p:nvGrpSpPr>
          <p:grpSpPr>
            <a:xfrm>
              <a:off x="7160623" y="1944703"/>
              <a:ext cx="664368" cy="430815"/>
              <a:chOff x="5878325" y="3537725"/>
              <a:chExt cx="128150" cy="83100"/>
            </a:xfrm>
          </p:grpSpPr>
          <p:sp>
            <p:nvSpPr>
              <p:cNvPr id="795" name="Google Shape;795;p33"/>
              <p:cNvSpPr/>
              <p:nvPr/>
            </p:nvSpPr>
            <p:spPr>
              <a:xfrm>
                <a:off x="5921325" y="3543375"/>
                <a:ext cx="85150" cy="43025"/>
              </a:xfrm>
              <a:custGeom>
                <a:avLst/>
                <a:gdLst/>
                <a:ahLst/>
                <a:cxnLst/>
                <a:rect l="l" t="t" r="r" b="b"/>
                <a:pathLst>
                  <a:path w="3406" h="1721" extrusionOk="0">
                    <a:moveTo>
                      <a:pt x="1232" y="0"/>
                    </a:moveTo>
                    <a:lnTo>
                      <a:pt x="1051" y="91"/>
                    </a:lnTo>
                    <a:cubicBezTo>
                      <a:pt x="852" y="616"/>
                      <a:pt x="472" y="1069"/>
                      <a:pt x="1" y="1359"/>
                    </a:cubicBezTo>
                    <a:lnTo>
                      <a:pt x="327" y="1703"/>
                    </a:lnTo>
                    <a:cubicBezTo>
                      <a:pt x="390" y="1634"/>
                      <a:pt x="478" y="1611"/>
                      <a:pt x="569" y="1611"/>
                    </a:cubicBezTo>
                    <a:cubicBezTo>
                      <a:pt x="767" y="1611"/>
                      <a:pt x="979" y="1721"/>
                      <a:pt x="979" y="1721"/>
                    </a:cubicBezTo>
                    <a:cubicBezTo>
                      <a:pt x="1105" y="1317"/>
                      <a:pt x="1452" y="1244"/>
                      <a:pt x="1688" y="1244"/>
                    </a:cubicBezTo>
                    <a:cubicBezTo>
                      <a:pt x="1822" y="1244"/>
                      <a:pt x="1920" y="1268"/>
                      <a:pt x="1920" y="1268"/>
                    </a:cubicBezTo>
                    <a:cubicBezTo>
                      <a:pt x="2044" y="718"/>
                      <a:pt x="2585" y="613"/>
                      <a:pt x="2979" y="613"/>
                    </a:cubicBezTo>
                    <a:cubicBezTo>
                      <a:pt x="3220" y="613"/>
                      <a:pt x="3405" y="652"/>
                      <a:pt x="3405" y="652"/>
                    </a:cubicBezTo>
                    <a:cubicBezTo>
                      <a:pt x="2796" y="172"/>
                      <a:pt x="2224" y="55"/>
                      <a:pt x="1810" y="55"/>
                    </a:cubicBezTo>
                    <a:cubicBezTo>
                      <a:pt x="1412" y="55"/>
                      <a:pt x="1160" y="163"/>
                      <a:pt x="1160" y="163"/>
                    </a:cubicBezTo>
                    <a:lnTo>
                      <a:pt x="123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33"/>
              <p:cNvSpPr/>
              <p:nvPr/>
            </p:nvSpPr>
            <p:spPr>
              <a:xfrm>
                <a:off x="5878325" y="3537725"/>
                <a:ext cx="39400" cy="40525"/>
              </a:xfrm>
              <a:custGeom>
                <a:avLst/>
                <a:gdLst/>
                <a:ahLst/>
                <a:cxnLst/>
                <a:rect l="l" t="t" r="r" b="b"/>
                <a:pathLst>
                  <a:path w="1576" h="1621" extrusionOk="0">
                    <a:moveTo>
                      <a:pt x="534" y="0"/>
                    </a:moveTo>
                    <a:cubicBezTo>
                      <a:pt x="384" y="0"/>
                      <a:pt x="207" y="28"/>
                      <a:pt x="0" y="100"/>
                    </a:cubicBezTo>
                    <a:cubicBezTo>
                      <a:pt x="435" y="118"/>
                      <a:pt x="725" y="498"/>
                      <a:pt x="652" y="933"/>
                    </a:cubicBezTo>
                    <a:cubicBezTo>
                      <a:pt x="652" y="933"/>
                      <a:pt x="1105" y="933"/>
                      <a:pt x="1051" y="1494"/>
                    </a:cubicBezTo>
                    <a:cubicBezTo>
                      <a:pt x="1051" y="1494"/>
                      <a:pt x="1114" y="1475"/>
                      <a:pt x="1189" y="1475"/>
                    </a:cubicBezTo>
                    <a:cubicBezTo>
                      <a:pt x="1278" y="1475"/>
                      <a:pt x="1383" y="1502"/>
                      <a:pt x="1413" y="1621"/>
                    </a:cubicBezTo>
                    <a:lnTo>
                      <a:pt x="1576" y="1530"/>
                    </a:lnTo>
                    <a:cubicBezTo>
                      <a:pt x="1359" y="1150"/>
                      <a:pt x="1268" y="697"/>
                      <a:pt x="1304" y="244"/>
                    </a:cubicBezTo>
                    <a:lnTo>
                      <a:pt x="1232" y="154"/>
                    </a:lnTo>
                    <a:lnTo>
                      <a:pt x="1232" y="299"/>
                    </a:lnTo>
                    <a:cubicBezTo>
                      <a:pt x="1232" y="299"/>
                      <a:pt x="1029" y="0"/>
                      <a:pt x="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33"/>
              <p:cNvSpPr/>
              <p:nvPr/>
            </p:nvSpPr>
            <p:spPr>
              <a:xfrm>
                <a:off x="5956650" y="3607200"/>
                <a:ext cx="8175" cy="4100"/>
              </a:xfrm>
              <a:custGeom>
                <a:avLst/>
                <a:gdLst/>
                <a:ahLst/>
                <a:cxnLst/>
                <a:rect l="l" t="t" r="r" b="b"/>
                <a:pathLst>
                  <a:path w="327" h="164" extrusionOk="0">
                    <a:moveTo>
                      <a:pt x="127" y="1"/>
                    </a:moveTo>
                    <a:lnTo>
                      <a:pt x="0" y="73"/>
                    </a:lnTo>
                    <a:lnTo>
                      <a:pt x="0" y="164"/>
                    </a:lnTo>
                    <a:lnTo>
                      <a:pt x="163" y="146"/>
                    </a:lnTo>
                    <a:lnTo>
                      <a:pt x="3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33"/>
              <p:cNvSpPr/>
              <p:nvPr/>
            </p:nvSpPr>
            <p:spPr>
              <a:xfrm>
                <a:off x="5927225" y="3590450"/>
                <a:ext cx="10425" cy="30375"/>
              </a:xfrm>
              <a:custGeom>
                <a:avLst/>
                <a:gdLst/>
                <a:ahLst/>
                <a:cxnLst/>
                <a:rect l="l" t="t" r="r" b="b"/>
                <a:pathLst>
                  <a:path w="417" h="1215" extrusionOk="0">
                    <a:moveTo>
                      <a:pt x="181" y="1"/>
                    </a:moveTo>
                    <a:cubicBezTo>
                      <a:pt x="73" y="128"/>
                      <a:pt x="0" y="291"/>
                      <a:pt x="18" y="453"/>
                    </a:cubicBezTo>
                    <a:cubicBezTo>
                      <a:pt x="73" y="580"/>
                      <a:pt x="145" y="707"/>
                      <a:pt x="236" y="816"/>
                    </a:cubicBezTo>
                    <a:cubicBezTo>
                      <a:pt x="254" y="852"/>
                      <a:pt x="236" y="942"/>
                      <a:pt x="254" y="1033"/>
                    </a:cubicBezTo>
                    <a:cubicBezTo>
                      <a:pt x="272" y="1087"/>
                      <a:pt x="254" y="1142"/>
                      <a:pt x="217" y="1196"/>
                    </a:cubicBezTo>
                    <a:cubicBezTo>
                      <a:pt x="254" y="1178"/>
                      <a:pt x="290" y="1160"/>
                      <a:pt x="290" y="1124"/>
                    </a:cubicBezTo>
                    <a:cubicBezTo>
                      <a:pt x="308" y="1160"/>
                      <a:pt x="308" y="1178"/>
                      <a:pt x="290" y="1214"/>
                    </a:cubicBezTo>
                    <a:cubicBezTo>
                      <a:pt x="326" y="1196"/>
                      <a:pt x="344" y="1178"/>
                      <a:pt x="344" y="1160"/>
                    </a:cubicBezTo>
                    <a:cubicBezTo>
                      <a:pt x="362" y="1160"/>
                      <a:pt x="362" y="1178"/>
                      <a:pt x="362" y="1196"/>
                    </a:cubicBezTo>
                    <a:cubicBezTo>
                      <a:pt x="380" y="1160"/>
                      <a:pt x="380" y="1124"/>
                      <a:pt x="362" y="1105"/>
                    </a:cubicBezTo>
                    <a:cubicBezTo>
                      <a:pt x="344" y="1033"/>
                      <a:pt x="380" y="924"/>
                      <a:pt x="399" y="852"/>
                    </a:cubicBezTo>
                    <a:cubicBezTo>
                      <a:pt x="417" y="779"/>
                      <a:pt x="344" y="834"/>
                      <a:pt x="344" y="761"/>
                    </a:cubicBezTo>
                    <a:cubicBezTo>
                      <a:pt x="344" y="689"/>
                      <a:pt x="308" y="598"/>
                      <a:pt x="272" y="544"/>
                    </a:cubicBezTo>
                    <a:cubicBezTo>
                      <a:pt x="217" y="435"/>
                      <a:pt x="417" y="381"/>
                      <a:pt x="417" y="381"/>
                    </a:cubicBezTo>
                    <a:lnTo>
                      <a:pt x="1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33"/>
              <p:cNvSpPr/>
              <p:nvPr/>
            </p:nvSpPr>
            <p:spPr>
              <a:xfrm>
                <a:off x="5923150" y="3587750"/>
                <a:ext cx="9075" cy="30350"/>
              </a:xfrm>
              <a:custGeom>
                <a:avLst/>
                <a:gdLst/>
                <a:ahLst/>
                <a:cxnLst/>
                <a:rect l="l" t="t" r="r" b="b"/>
                <a:pathLst>
                  <a:path w="363" h="1214" extrusionOk="0">
                    <a:moveTo>
                      <a:pt x="199" y="0"/>
                    </a:moveTo>
                    <a:cubicBezTo>
                      <a:pt x="73" y="109"/>
                      <a:pt x="0" y="272"/>
                      <a:pt x="0" y="435"/>
                    </a:cubicBezTo>
                    <a:cubicBezTo>
                      <a:pt x="36" y="561"/>
                      <a:pt x="91" y="688"/>
                      <a:pt x="163" y="815"/>
                    </a:cubicBezTo>
                    <a:cubicBezTo>
                      <a:pt x="163" y="851"/>
                      <a:pt x="145" y="942"/>
                      <a:pt x="163" y="1014"/>
                    </a:cubicBezTo>
                    <a:cubicBezTo>
                      <a:pt x="163" y="1087"/>
                      <a:pt x="145" y="1141"/>
                      <a:pt x="109" y="1177"/>
                    </a:cubicBezTo>
                    <a:cubicBezTo>
                      <a:pt x="145" y="1177"/>
                      <a:pt x="181" y="1141"/>
                      <a:pt x="199" y="1123"/>
                    </a:cubicBezTo>
                    <a:lnTo>
                      <a:pt x="199" y="1123"/>
                    </a:lnTo>
                    <a:cubicBezTo>
                      <a:pt x="199" y="1141"/>
                      <a:pt x="181" y="1177"/>
                      <a:pt x="181" y="1213"/>
                    </a:cubicBezTo>
                    <a:cubicBezTo>
                      <a:pt x="199" y="1195"/>
                      <a:pt x="217" y="1177"/>
                      <a:pt x="236" y="1159"/>
                    </a:cubicBezTo>
                    <a:cubicBezTo>
                      <a:pt x="236" y="1159"/>
                      <a:pt x="236" y="1177"/>
                      <a:pt x="254" y="1195"/>
                    </a:cubicBezTo>
                    <a:cubicBezTo>
                      <a:pt x="272" y="1159"/>
                      <a:pt x="272" y="1123"/>
                      <a:pt x="254" y="1105"/>
                    </a:cubicBezTo>
                    <a:cubicBezTo>
                      <a:pt x="217" y="1032"/>
                      <a:pt x="272" y="942"/>
                      <a:pt x="308" y="869"/>
                    </a:cubicBezTo>
                    <a:cubicBezTo>
                      <a:pt x="326" y="797"/>
                      <a:pt x="254" y="833"/>
                      <a:pt x="254" y="779"/>
                    </a:cubicBezTo>
                    <a:cubicBezTo>
                      <a:pt x="254" y="688"/>
                      <a:pt x="236" y="616"/>
                      <a:pt x="199" y="543"/>
                    </a:cubicBezTo>
                    <a:cubicBezTo>
                      <a:pt x="163" y="453"/>
                      <a:pt x="362" y="399"/>
                      <a:pt x="362" y="399"/>
                    </a:cubicBezTo>
                    <a:lnTo>
                      <a:pt x="1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33"/>
              <p:cNvSpPr/>
              <p:nvPr/>
            </p:nvSpPr>
            <p:spPr>
              <a:xfrm>
                <a:off x="5907750" y="3578675"/>
                <a:ext cx="7275" cy="17700"/>
              </a:xfrm>
              <a:custGeom>
                <a:avLst/>
                <a:gdLst/>
                <a:ahLst/>
                <a:cxnLst/>
                <a:rect l="l" t="t" r="r" b="b"/>
                <a:pathLst>
                  <a:path w="291" h="708" extrusionOk="0">
                    <a:moveTo>
                      <a:pt x="200" y="1"/>
                    </a:moveTo>
                    <a:lnTo>
                      <a:pt x="0" y="73"/>
                    </a:lnTo>
                    <a:cubicBezTo>
                      <a:pt x="0" y="164"/>
                      <a:pt x="127" y="291"/>
                      <a:pt x="127" y="291"/>
                    </a:cubicBezTo>
                    <a:cubicBezTo>
                      <a:pt x="127" y="291"/>
                      <a:pt x="91" y="454"/>
                      <a:pt x="91" y="490"/>
                    </a:cubicBezTo>
                    <a:cubicBezTo>
                      <a:pt x="73" y="544"/>
                      <a:pt x="73" y="599"/>
                      <a:pt x="91" y="635"/>
                    </a:cubicBezTo>
                    <a:cubicBezTo>
                      <a:pt x="91" y="671"/>
                      <a:pt x="127" y="707"/>
                      <a:pt x="182" y="707"/>
                    </a:cubicBezTo>
                    <a:cubicBezTo>
                      <a:pt x="163" y="689"/>
                      <a:pt x="163" y="671"/>
                      <a:pt x="163" y="653"/>
                    </a:cubicBezTo>
                    <a:lnTo>
                      <a:pt x="163" y="653"/>
                    </a:lnTo>
                    <a:cubicBezTo>
                      <a:pt x="163" y="666"/>
                      <a:pt x="182" y="678"/>
                      <a:pt x="199" y="678"/>
                    </a:cubicBezTo>
                    <a:cubicBezTo>
                      <a:pt x="206" y="678"/>
                      <a:pt x="212" y="676"/>
                      <a:pt x="218" y="671"/>
                    </a:cubicBezTo>
                    <a:cubicBezTo>
                      <a:pt x="200" y="654"/>
                      <a:pt x="200" y="603"/>
                      <a:pt x="200" y="599"/>
                    </a:cubicBezTo>
                    <a:lnTo>
                      <a:pt x="200" y="599"/>
                    </a:lnTo>
                    <a:cubicBezTo>
                      <a:pt x="200" y="617"/>
                      <a:pt x="218" y="635"/>
                      <a:pt x="254" y="635"/>
                    </a:cubicBezTo>
                    <a:cubicBezTo>
                      <a:pt x="236" y="617"/>
                      <a:pt x="218" y="599"/>
                      <a:pt x="218" y="580"/>
                    </a:cubicBezTo>
                    <a:cubicBezTo>
                      <a:pt x="218" y="544"/>
                      <a:pt x="163" y="508"/>
                      <a:pt x="163" y="508"/>
                    </a:cubicBezTo>
                    <a:cubicBezTo>
                      <a:pt x="163" y="508"/>
                      <a:pt x="163" y="490"/>
                      <a:pt x="218" y="436"/>
                    </a:cubicBezTo>
                    <a:cubicBezTo>
                      <a:pt x="272" y="399"/>
                      <a:pt x="290" y="327"/>
                      <a:pt x="272" y="254"/>
                    </a:cubicBezTo>
                    <a:cubicBezTo>
                      <a:pt x="236" y="200"/>
                      <a:pt x="218" y="182"/>
                      <a:pt x="236" y="128"/>
                    </a:cubicBezTo>
                    <a:cubicBezTo>
                      <a:pt x="254" y="91"/>
                      <a:pt x="200" y="1"/>
                      <a:pt x="2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33"/>
              <p:cNvSpPr/>
              <p:nvPr/>
            </p:nvSpPr>
            <p:spPr>
              <a:xfrm>
                <a:off x="5903675" y="3579600"/>
                <a:ext cx="8175" cy="16775"/>
              </a:xfrm>
              <a:custGeom>
                <a:avLst/>
                <a:gdLst/>
                <a:ahLst/>
                <a:cxnLst/>
                <a:rect l="l" t="t" r="r" b="b"/>
                <a:pathLst>
                  <a:path w="327" h="671" extrusionOk="0">
                    <a:moveTo>
                      <a:pt x="308" y="0"/>
                    </a:moveTo>
                    <a:lnTo>
                      <a:pt x="73" y="18"/>
                    </a:lnTo>
                    <a:cubicBezTo>
                      <a:pt x="73" y="109"/>
                      <a:pt x="109" y="181"/>
                      <a:pt x="145" y="254"/>
                    </a:cubicBezTo>
                    <a:lnTo>
                      <a:pt x="37" y="435"/>
                    </a:lnTo>
                    <a:cubicBezTo>
                      <a:pt x="19" y="471"/>
                      <a:pt x="0" y="525"/>
                      <a:pt x="0" y="580"/>
                    </a:cubicBezTo>
                    <a:cubicBezTo>
                      <a:pt x="0" y="616"/>
                      <a:pt x="37" y="652"/>
                      <a:pt x="73" y="670"/>
                    </a:cubicBezTo>
                    <a:cubicBezTo>
                      <a:pt x="73" y="652"/>
                      <a:pt x="73" y="634"/>
                      <a:pt x="73" y="616"/>
                    </a:cubicBezTo>
                    <a:cubicBezTo>
                      <a:pt x="73" y="634"/>
                      <a:pt x="109" y="652"/>
                      <a:pt x="127" y="652"/>
                    </a:cubicBezTo>
                    <a:cubicBezTo>
                      <a:pt x="109" y="634"/>
                      <a:pt x="127" y="562"/>
                      <a:pt x="127" y="562"/>
                    </a:cubicBezTo>
                    <a:cubicBezTo>
                      <a:pt x="127" y="598"/>
                      <a:pt x="145" y="616"/>
                      <a:pt x="163" y="616"/>
                    </a:cubicBezTo>
                    <a:cubicBezTo>
                      <a:pt x="163" y="598"/>
                      <a:pt x="163" y="580"/>
                      <a:pt x="163" y="562"/>
                    </a:cubicBezTo>
                    <a:cubicBezTo>
                      <a:pt x="182" y="525"/>
                      <a:pt x="145" y="471"/>
                      <a:pt x="145" y="471"/>
                    </a:cubicBezTo>
                    <a:cubicBezTo>
                      <a:pt x="163" y="453"/>
                      <a:pt x="182" y="435"/>
                      <a:pt x="218" y="417"/>
                    </a:cubicBezTo>
                    <a:cubicBezTo>
                      <a:pt x="272" y="399"/>
                      <a:pt x="308" y="326"/>
                      <a:pt x="308" y="254"/>
                    </a:cubicBezTo>
                    <a:cubicBezTo>
                      <a:pt x="308" y="181"/>
                      <a:pt x="272" y="181"/>
                      <a:pt x="308" y="127"/>
                    </a:cubicBezTo>
                    <a:cubicBezTo>
                      <a:pt x="326" y="91"/>
                      <a:pt x="308"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33"/>
              <p:cNvSpPr/>
              <p:nvPr/>
            </p:nvSpPr>
            <p:spPr>
              <a:xfrm>
                <a:off x="5891900" y="3575075"/>
                <a:ext cx="16775" cy="6350"/>
              </a:xfrm>
              <a:custGeom>
                <a:avLst/>
                <a:gdLst/>
                <a:ahLst/>
                <a:cxnLst/>
                <a:rect l="l" t="t" r="r" b="b"/>
                <a:pathLst>
                  <a:path w="671" h="254" extrusionOk="0">
                    <a:moveTo>
                      <a:pt x="399" y="0"/>
                    </a:moveTo>
                    <a:lnTo>
                      <a:pt x="272" y="72"/>
                    </a:lnTo>
                    <a:lnTo>
                      <a:pt x="290" y="18"/>
                    </a:lnTo>
                    <a:lnTo>
                      <a:pt x="145" y="109"/>
                    </a:lnTo>
                    <a:lnTo>
                      <a:pt x="145" y="109"/>
                    </a:lnTo>
                    <a:lnTo>
                      <a:pt x="164" y="72"/>
                    </a:lnTo>
                    <a:lnTo>
                      <a:pt x="109" y="145"/>
                    </a:lnTo>
                    <a:lnTo>
                      <a:pt x="109" y="91"/>
                    </a:lnTo>
                    <a:lnTo>
                      <a:pt x="19" y="181"/>
                    </a:lnTo>
                    <a:lnTo>
                      <a:pt x="1" y="235"/>
                    </a:lnTo>
                    <a:lnTo>
                      <a:pt x="254" y="254"/>
                    </a:lnTo>
                    <a:lnTo>
                      <a:pt x="580" y="109"/>
                    </a:lnTo>
                    <a:lnTo>
                      <a:pt x="671" y="0"/>
                    </a:lnTo>
                    <a:lnTo>
                      <a:pt x="671" y="0"/>
                    </a:lnTo>
                    <a:lnTo>
                      <a:pt x="526" y="54"/>
                    </a:lnTo>
                    <a:lnTo>
                      <a:pt x="562" y="18"/>
                    </a:lnTo>
                    <a:lnTo>
                      <a:pt x="490" y="54"/>
                    </a:lnTo>
                    <a:lnTo>
                      <a:pt x="508" y="18"/>
                    </a:lnTo>
                    <a:lnTo>
                      <a:pt x="363" y="72"/>
                    </a:lnTo>
                    <a:lnTo>
                      <a:pt x="3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33"/>
              <p:cNvSpPr/>
              <p:nvPr/>
            </p:nvSpPr>
            <p:spPr>
              <a:xfrm>
                <a:off x="5924050" y="3583225"/>
                <a:ext cx="20850" cy="21750"/>
              </a:xfrm>
              <a:custGeom>
                <a:avLst/>
                <a:gdLst/>
                <a:ahLst/>
                <a:cxnLst/>
                <a:rect l="l" t="t" r="r" b="b"/>
                <a:pathLst>
                  <a:path w="834" h="870" extrusionOk="0">
                    <a:moveTo>
                      <a:pt x="254" y="0"/>
                    </a:moveTo>
                    <a:lnTo>
                      <a:pt x="0" y="72"/>
                    </a:lnTo>
                    <a:cubicBezTo>
                      <a:pt x="0" y="72"/>
                      <a:pt x="200" y="525"/>
                      <a:pt x="218" y="543"/>
                    </a:cubicBezTo>
                    <a:lnTo>
                      <a:pt x="562" y="869"/>
                    </a:lnTo>
                    <a:lnTo>
                      <a:pt x="689" y="815"/>
                    </a:lnTo>
                    <a:lnTo>
                      <a:pt x="833" y="797"/>
                    </a:lnTo>
                    <a:lnTo>
                      <a:pt x="670" y="670"/>
                    </a:lnTo>
                    <a:lnTo>
                      <a:pt x="725" y="670"/>
                    </a:lnTo>
                    <a:lnTo>
                      <a:pt x="598" y="561"/>
                    </a:lnTo>
                    <a:lnTo>
                      <a:pt x="670" y="561"/>
                    </a:lnTo>
                    <a:lnTo>
                      <a:pt x="507" y="453"/>
                    </a:lnTo>
                    <a:lnTo>
                      <a:pt x="598" y="471"/>
                    </a:lnTo>
                    <a:lnTo>
                      <a:pt x="453" y="308"/>
                    </a:lnTo>
                    <a:lnTo>
                      <a:pt x="507" y="308"/>
                    </a:lnTo>
                    <a:lnTo>
                      <a:pt x="399" y="163"/>
                    </a:lnTo>
                    <a:lnTo>
                      <a:pt x="399" y="163"/>
                    </a:lnTo>
                    <a:lnTo>
                      <a:pt x="471" y="181"/>
                    </a:lnTo>
                    <a:lnTo>
                      <a:pt x="471" y="181"/>
                    </a:lnTo>
                    <a:lnTo>
                      <a:pt x="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33"/>
              <p:cNvSpPr/>
              <p:nvPr/>
            </p:nvSpPr>
            <p:spPr>
              <a:xfrm>
                <a:off x="5942600" y="3603125"/>
                <a:ext cx="10000" cy="7275"/>
              </a:xfrm>
              <a:custGeom>
                <a:avLst/>
                <a:gdLst/>
                <a:ahLst/>
                <a:cxnLst/>
                <a:rect l="l" t="t" r="r" b="b"/>
                <a:pathLst>
                  <a:path w="400" h="291" extrusionOk="0">
                    <a:moveTo>
                      <a:pt x="1" y="1"/>
                    </a:moveTo>
                    <a:lnTo>
                      <a:pt x="37" y="182"/>
                    </a:lnTo>
                    <a:cubicBezTo>
                      <a:pt x="73" y="218"/>
                      <a:pt x="128" y="236"/>
                      <a:pt x="182" y="254"/>
                    </a:cubicBezTo>
                    <a:lnTo>
                      <a:pt x="363" y="291"/>
                    </a:lnTo>
                    <a:lnTo>
                      <a:pt x="399" y="218"/>
                    </a:lnTo>
                    <a:lnTo>
                      <a:pt x="309" y="218"/>
                    </a:lnTo>
                    <a:lnTo>
                      <a:pt x="345" y="200"/>
                    </a:lnTo>
                    <a:lnTo>
                      <a:pt x="200" y="146"/>
                    </a:lnTo>
                    <a:lnTo>
                      <a:pt x="254" y="146"/>
                    </a:lnTo>
                    <a:lnTo>
                      <a:pt x="73" y="73"/>
                    </a:lnTo>
                    <a:lnTo>
                      <a:pt x="182" y="73"/>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33"/>
              <p:cNvSpPr/>
              <p:nvPr/>
            </p:nvSpPr>
            <p:spPr>
              <a:xfrm>
                <a:off x="5951200" y="3608125"/>
                <a:ext cx="5925" cy="2725"/>
              </a:xfrm>
              <a:custGeom>
                <a:avLst/>
                <a:gdLst/>
                <a:ahLst/>
                <a:cxnLst/>
                <a:rect l="l" t="t" r="r" b="b"/>
                <a:pathLst>
                  <a:path w="237" h="109" extrusionOk="0">
                    <a:moveTo>
                      <a:pt x="236" y="0"/>
                    </a:moveTo>
                    <a:lnTo>
                      <a:pt x="182" y="36"/>
                    </a:lnTo>
                    <a:lnTo>
                      <a:pt x="182" y="18"/>
                    </a:lnTo>
                    <a:lnTo>
                      <a:pt x="110" y="54"/>
                    </a:lnTo>
                    <a:lnTo>
                      <a:pt x="110" y="36"/>
                    </a:lnTo>
                    <a:lnTo>
                      <a:pt x="55" y="54"/>
                    </a:lnTo>
                    <a:lnTo>
                      <a:pt x="1" y="91"/>
                    </a:lnTo>
                    <a:lnTo>
                      <a:pt x="37" y="109"/>
                    </a:lnTo>
                    <a:lnTo>
                      <a:pt x="146" y="109"/>
                    </a:lnTo>
                    <a:lnTo>
                      <a:pt x="218" y="72"/>
                    </a:lnTo>
                    <a:lnTo>
                      <a:pt x="2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33"/>
              <p:cNvSpPr/>
              <p:nvPr/>
            </p:nvSpPr>
            <p:spPr>
              <a:xfrm>
                <a:off x="5883750" y="3574150"/>
                <a:ext cx="73825" cy="38375"/>
              </a:xfrm>
              <a:custGeom>
                <a:avLst/>
                <a:gdLst/>
                <a:ahLst/>
                <a:cxnLst/>
                <a:rect l="l" t="t" r="r" b="b"/>
                <a:pathLst>
                  <a:path w="2953" h="1535" extrusionOk="0">
                    <a:moveTo>
                      <a:pt x="381" y="1"/>
                    </a:moveTo>
                    <a:cubicBezTo>
                      <a:pt x="381" y="1"/>
                      <a:pt x="146" y="146"/>
                      <a:pt x="200" y="327"/>
                    </a:cubicBezTo>
                    <a:cubicBezTo>
                      <a:pt x="127" y="345"/>
                      <a:pt x="91" y="417"/>
                      <a:pt x="91" y="490"/>
                    </a:cubicBezTo>
                    <a:cubicBezTo>
                      <a:pt x="109" y="562"/>
                      <a:pt x="73" y="635"/>
                      <a:pt x="19" y="671"/>
                    </a:cubicBezTo>
                    <a:cubicBezTo>
                      <a:pt x="1" y="689"/>
                      <a:pt x="55" y="761"/>
                      <a:pt x="127" y="780"/>
                    </a:cubicBezTo>
                    <a:lnTo>
                      <a:pt x="182" y="780"/>
                    </a:lnTo>
                    <a:cubicBezTo>
                      <a:pt x="236" y="780"/>
                      <a:pt x="290" y="725"/>
                      <a:pt x="290" y="671"/>
                    </a:cubicBezTo>
                    <a:cubicBezTo>
                      <a:pt x="327" y="598"/>
                      <a:pt x="399" y="526"/>
                      <a:pt x="490" y="526"/>
                    </a:cubicBezTo>
                    <a:cubicBezTo>
                      <a:pt x="541" y="513"/>
                      <a:pt x="595" y="507"/>
                      <a:pt x="649" y="507"/>
                    </a:cubicBezTo>
                    <a:cubicBezTo>
                      <a:pt x="748" y="507"/>
                      <a:pt x="849" y="527"/>
                      <a:pt x="942" y="562"/>
                    </a:cubicBezTo>
                    <a:cubicBezTo>
                      <a:pt x="959" y="557"/>
                      <a:pt x="975" y="555"/>
                      <a:pt x="991" y="555"/>
                    </a:cubicBezTo>
                    <a:cubicBezTo>
                      <a:pt x="1138" y="555"/>
                      <a:pt x="1216" y="777"/>
                      <a:pt x="1413" y="924"/>
                    </a:cubicBezTo>
                    <a:cubicBezTo>
                      <a:pt x="1594" y="1015"/>
                      <a:pt x="1775" y="1105"/>
                      <a:pt x="1975" y="1160"/>
                    </a:cubicBezTo>
                    <a:cubicBezTo>
                      <a:pt x="2112" y="1465"/>
                      <a:pt x="2390" y="1535"/>
                      <a:pt x="2614" y="1535"/>
                    </a:cubicBezTo>
                    <a:cubicBezTo>
                      <a:pt x="2802" y="1535"/>
                      <a:pt x="2952" y="1486"/>
                      <a:pt x="2952" y="1486"/>
                    </a:cubicBezTo>
                    <a:lnTo>
                      <a:pt x="2934" y="1395"/>
                    </a:lnTo>
                    <a:cubicBezTo>
                      <a:pt x="2880" y="1420"/>
                      <a:pt x="2828" y="1432"/>
                      <a:pt x="2776" y="1432"/>
                    </a:cubicBezTo>
                    <a:cubicBezTo>
                      <a:pt x="2488" y="1432"/>
                      <a:pt x="2241" y="1054"/>
                      <a:pt x="1902" y="454"/>
                    </a:cubicBezTo>
                    <a:cubicBezTo>
                      <a:pt x="1737" y="139"/>
                      <a:pt x="1476" y="50"/>
                      <a:pt x="1233" y="50"/>
                    </a:cubicBezTo>
                    <a:cubicBezTo>
                      <a:pt x="918" y="50"/>
                      <a:pt x="634" y="200"/>
                      <a:pt x="634" y="200"/>
                    </a:cubicBezTo>
                    <a:cubicBezTo>
                      <a:pt x="526" y="200"/>
                      <a:pt x="435" y="218"/>
                      <a:pt x="345" y="236"/>
                    </a:cubicBezTo>
                    <a:cubicBezTo>
                      <a:pt x="363" y="164"/>
                      <a:pt x="417" y="91"/>
                      <a:pt x="471" y="55"/>
                    </a:cubicBezTo>
                    <a:lnTo>
                      <a:pt x="471" y="55"/>
                    </a:lnTo>
                    <a:cubicBezTo>
                      <a:pt x="417" y="73"/>
                      <a:pt x="363" y="109"/>
                      <a:pt x="327" y="164"/>
                    </a:cubicBezTo>
                    <a:cubicBezTo>
                      <a:pt x="308" y="91"/>
                      <a:pt x="345" y="37"/>
                      <a:pt x="3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33"/>
              <p:cNvSpPr/>
              <p:nvPr/>
            </p:nvSpPr>
            <p:spPr>
              <a:xfrm>
                <a:off x="5891000" y="3586375"/>
                <a:ext cx="5000" cy="4100"/>
              </a:xfrm>
              <a:custGeom>
                <a:avLst/>
                <a:gdLst/>
                <a:ahLst/>
                <a:cxnLst/>
                <a:rect l="l" t="t" r="r" b="b"/>
                <a:pathLst>
                  <a:path w="200" h="164" extrusionOk="0">
                    <a:moveTo>
                      <a:pt x="145" y="1"/>
                    </a:moveTo>
                    <a:lnTo>
                      <a:pt x="0" y="128"/>
                    </a:lnTo>
                    <a:lnTo>
                      <a:pt x="127" y="164"/>
                    </a:lnTo>
                    <a:lnTo>
                      <a:pt x="127" y="164"/>
                    </a:lnTo>
                    <a:lnTo>
                      <a:pt x="91" y="128"/>
                    </a:lnTo>
                    <a:lnTo>
                      <a:pt x="163" y="128"/>
                    </a:lnTo>
                    <a:lnTo>
                      <a:pt x="127" y="91"/>
                    </a:lnTo>
                    <a:lnTo>
                      <a:pt x="127" y="91"/>
                    </a:lnTo>
                    <a:lnTo>
                      <a:pt x="200" y="109"/>
                    </a:lnTo>
                    <a:lnTo>
                      <a:pt x="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08" name="Google Shape;808;p33"/>
            <p:cNvGrpSpPr/>
            <p:nvPr/>
          </p:nvGrpSpPr>
          <p:grpSpPr>
            <a:xfrm>
              <a:off x="4754849" y="2531954"/>
              <a:ext cx="1089092" cy="665016"/>
              <a:chOff x="5414275" y="3651000"/>
              <a:chExt cx="210075" cy="128275"/>
            </a:xfrm>
          </p:grpSpPr>
          <p:sp>
            <p:nvSpPr>
              <p:cNvPr id="809" name="Google Shape;809;p33"/>
              <p:cNvSpPr/>
              <p:nvPr/>
            </p:nvSpPr>
            <p:spPr>
              <a:xfrm>
                <a:off x="5414275" y="3651975"/>
                <a:ext cx="135375" cy="72075"/>
              </a:xfrm>
              <a:custGeom>
                <a:avLst/>
                <a:gdLst/>
                <a:ahLst/>
                <a:cxnLst/>
                <a:rect l="l" t="t" r="r" b="b"/>
                <a:pathLst>
                  <a:path w="5415" h="2883" extrusionOk="0">
                    <a:moveTo>
                      <a:pt x="2365" y="0"/>
                    </a:moveTo>
                    <a:cubicBezTo>
                      <a:pt x="1727" y="0"/>
                      <a:pt x="906" y="168"/>
                      <a:pt x="0" y="763"/>
                    </a:cubicBezTo>
                    <a:cubicBezTo>
                      <a:pt x="0" y="763"/>
                      <a:pt x="155" y="743"/>
                      <a:pt x="385" y="743"/>
                    </a:cubicBezTo>
                    <a:cubicBezTo>
                      <a:pt x="1005" y="743"/>
                      <a:pt x="2173" y="888"/>
                      <a:pt x="2318" y="1958"/>
                    </a:cubicBezTo>
                    <a:cubicBezTo>
                      <a:pt x="2318" y="1958"/>
                      <a:pt x="2410" y="1943"/>
                      <a:pt x="2548" y="1943"/>
                    </a:cubicBezTo>
                    <a:cubicBezTo>
                      <a:pt x="2913" y="1943"/>
                      <a:pt x="3601" y="2048"/>
                      <a:pt x="3785" y="2810"/>
                    </a:cubicBezTo>
                    <a:cubicBezTo>
                      <a:pt x="3785" y="2810"/>
                      <a:pt x="4073" y="2700"/>
                      <a:pt x="4366" y="2700"/>
                    </a:cubicBezTo>
                    <a:cubicBezTo>
                      <a:pt x="4550" y="2700"/>
                      <a:pt x="4735" y="2743"/>
                      <a:pt x="4853" y="2882"/>
                    </a:cubicBezTo>
                    <a:lnTo>
                      <a:pt x="5415" y="2375"/>
                    </a:lnTo>
                    <a:cubicBezTo>
                      <a:pt x="4672" y="1832"/>
                      <a:pt x="4129" y="1053"/>
                      <a:pt x="3894" y="166"/>
                    </a:cubicBezTo>
                    <a:lnTo>
                      <a:pt x="3604" y="21"/>
                    </a:lnTo>
                    <a:lnTo>
                      <a:pt x="3694" y="274"/>
                    </a:lnTo>
                    <a:cubicBezTo>
                      <a:pt x="3694" y="274"/>
                      <a:pt x="3181" y="0"/>
                      <a:pt x="23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 name="Google Shape;810;p33"/>
              <p:cNvSpPr/>
              <p:nvPr/>
            </p:nvSpPr>
            <p:spPr>
              <a:xfrm>
                <a:off x="5555525" y="3651000"/>
                <a:ext cx="68825" cy="62625"/>
              </a:xfrm>
              <a:custGeom>
                <a:avLst/>
                <a:gdLst/>
                <a:ahLst/>
                <a:cxnLst/>
                <a:rect l="l" t="t" r="r" b="b"/>
                <a:pathLst>
                  <a:path w="2753" h="2505" extrusionOk="0">
                    <a:moveTo>
                      <a:pt x="1746" y="0"/>
                    </a:moveTo>
                    <a:cubicBezTo>
                      <a:pt x="1064" y="0"/>
                      <a:pt x="743" y="386"/>
                      <a:pt x="743" y="386"/>
                    </a:cubicBezTo>
                    <a:lnTo>
                      <a:pt x="761" y="150"/>
                    </a:lnTo>
                    <a:lnTo>
                      <a:pt x="616" y="313"/>
                    </a:lnTo>
                    <a:cubicBezTo>
                      <a:pt x="616" y="1038"/>
                      <a:pt x="399" y="1744"/>
                      <a:pt x="0" y="2360"/>
                    </a:cubicBezTo>
                    <a:lnTo>
                      <a:pt x="254" y="2505"/>
                    </a:lnTo>
                    <a:cubicBezTo>
                      <a:pt x="316" y="2337"/>
                      <a:pt x="455" y="2294"/>
                      <a:pt x="581" y="2294"/>
                    </a:cubicBezTo>
                    <a:cubicBezTo>
                      <a:pt x="714" y="2294"/>
                      <a:pt x="833" y="2342"/>
                      <a:pt x="833" y="2342"/>
                    </a:cubicBezTo>
                    <a:cubicBezTo>
                      <a:pt x="865" y="1543"/>
                      <a:pt x="1397" y="1489"/>
                      <a:pt x="1540" y="1489"/>
                    </a:cubicBezTo>
                    <a:cubicBezTo>
                      <a:pt x="1563" y="1489"/>
                      <a:pt x="1576" y="1490"/>
                      <a:pt x="1576" y="1490"/>
                    </a:cubicBezTo>
                    <a:cubicBezTo>
                      <a:pt x="1524" y="273"/>
                      <a:pt x="2625" y="241"/>
                      <a:pt x="2743" y="241"/>
                    </a:cubicBezTo>
                    <a:cubicBezTo>
                      <a:pt x="2749" y="241"/>
                      <a:pt x="2753" y="241"/>
                      <a:pt x="2753" y="241"/>
                    </a:cubicBezTo>
                    <a:cubicBezTo>
                      <a:pt x="2356" y="63"/>
                      <a:pt x="2021" y="0"/>
                      <a:pt x="17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 name="Google Shape;811;p33"/>
              <p:cNvSpPr/>
              <p:nvPr/>
            </p:nvSpPr>
            <p:spPr>
              <a:xfrm>
                <a:off x="5474925" y="3753000"/>
                <a:ext cx="13150" cy="7700"/>
              </a:xfrm>
              <a:custGeom>
                <a:avLst/>
                <a:gdLst/>
                <a:ahLst/>
                <a:cxnLst/>
                <a:rect l="l" t="t" r="r" b="b"/>
                <a:pathLst>
                  <a:path w="526" h="308" extrusionOk="0">
                    <a:moveTo>
                      <a:pt x="1" y="0"/>
                    </a:moveTo>
                    <a:lnTo>
                      <a:pt x="236" y="254"/>
                    </a:lnTo>
                    <a:lnTo>
                      <a:pt x="490" y="308"/>
                    </a:lnTo>
                    <a:lnTo>
                      <a:pt x="526" y="163"/>
                    </a:lnTo>
                    <a:lnTo>
                      <a:pt x="327" y="54"/>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 name="Google Shape;812;p33"/>
              <p:cNvSpPr/>
              <p:nvPr/>
            </p:nvSpPr>
            <p:spPr>
              <a:xfrm>
                <a:off x="5518400" y="3730350"/>
                <a:ext cx="17675" cy="48925"/>
              </a:xfrm>
              <a:custGeom>
                <a:avLst/>
                <a:gdLst/>
                <a:ahLst/>
                <a:cxnLst/>
                <a:rect l="l" t="t" r="r" b="b"/>
                <a:pathLst>
                  <a:path w="707" h="1957" extrusionOk="0">
                    <a:moveTo>
                      <a:pt x="489" y="1"/>
                    </a:moveTo>
                    <a:lnTo>
                      <a:pt x="73" y="598"/>
                    </a:lnTo>
                    <a:cubicBezTo>
                      <a:pt x="73" y="598"/>
                      <a:pt x="381" y="707"/>
                      <a:pt x="272" y="870"/>
                    </a:cubicBezTo>
                    <a:cubicBezTo>
                      <a:pt x="199" y="960"/>
                      <a:pt x="145" y="1087"/>
                      <a:pt x="127" y="1214"/>
                    </a:cubicBezTo>
                    <a:cubicBezTo>
                      <a:pt x="127" y="1323"/>
                      <a:pt x="0" y="1232"/>
                      <a:pt x="18" y="1341"/>
                    </a:cubicBezTo>
                    <a:cubicBezTo>
                      <a:pt x="36" y="1467"/>
                      <a:pt x="91" y="1630"/>
                      <a:pt x="36" y="1739"/>
                    </a:cubicBezTo>
                    <a:cubicBezTo>
                      <a:pt x="0" y="1793"/>
                      <a:pt x="0" y="1848"/>
                      <a:pt x="18" y="1902"/>
                    </a:cubicBezTo>
                    <a:cubicBezTo>
                      <a:pt x="36" y="1884"/>
                      <a:pt x="36" y="1848"/>
                      <a:pt x="55" y="1830"/>
                    </a:cubicBezTo>
                    <a:cubicBezTo>
                      <a:pt x="73" y="1884"/>
                      <a:pt x="91" y="1920"/>
                      <a:pt x="127" y="1956"/>
                    </a:cubicBezTo>
                    <a:cubicBezTo>
                      <a:pt x="109" y="1902"/>
                      <a:pt x="109" y="1848"/>
                      <a:pt x="127" y="1793"/>
                    </a:cubicBezTo>
                    <a:cubicBezTo>
                      <a:pt x="145" y="1848"/>
                      <a:pt x="181" y="1884"/>
                      <a:pt x="236" y="1920"/>
                    </a:cubicBezTo>
                    <a:cubicBezTo>
                      <a:pt x="181" y="1830"/>
                      <a:pt x="181" y="1739"/>
                      <a:pt x="199" y="1649"/>
                    </a:cubicBezTo>
                    <a:cubicBezTo>
                      <a:pt x="254" y="1522"/>
                      <a:pt x="236" y="1377"/>
                      <a:pt x="272" y="1323"/>
                    </a:cubicBezTo>
                    <a:cubicBezTo>
                      <a:pt x="435" y="1141"/>
                      <a:pt x="562" y="960"/>
                      <a:pt x="670" y="761"/>
                    </a:cubicBezTo>
                    <a:cubicBezTo>
                      <a:pt x="707" y="634"/>
                      <a:pt x="670" y="145"/>
                      <a:pt x="4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33"/>
              <p:cNvSpPr/>
              <p:nvPr/>
            </p:nvSpPr>
            <p:spPr>
              <a:xfrm>
                <a:off x="5528350" y="3727175"/>
                <a:ext cx="16325" cy="48925"/>
              </a:xfrm>
              <a:custGeom>
                <a:avLst/>
                <a:gdLst/>
                <a:ahLst/>
                <a:cxnLst/>
                <a:rect l="l" t="t" r="r" b="b"/>
                <a:pathLst>
                  <a:path w="653" h="1957" extrusionOk="0">
                    <a:moveTo>
                      <a:pt x="363" y="1"/>
                    </a:moveTo>
                    <a:lnTo>
                      <a:pt x="19" y="635"/>
                    </a:lnTo>
                    <a:cubicBezTo>
                      <a:pt x="19" y="635"/>
                      <a:pt x="345" y="725"/>
                      <a:pt x="254" y="888"/>
                    </a:cubicBezTo>
                    <a:cubicBezTo>
                      <a:pt x="182" y="979"/>
                      <a:pt x="146" y="1106"/>
                      <a:pt x="146" y="1232"/>
                    </a:cubicBezTo>
                    <a:cubicBezTo>
                      <a:pt x="146" y="1341"/>
                      <a:pt x="1" y="1268"/>
                      <a:pt x="37" y="1377"/>
                    </a:cubicBezTo>
                    <a:cubicBezTo>
                      <a:pt x="73" y="1486"/>
                      <a:pt x="146" y="1667"/>
                      <a:pt x="109" y="1776"/>
                    </a:cubicBezTo>
                    <a:cubicBezTo>
                      <a:pt x="73" y="1812"/>
                      <a:pt x="73" y="1884"/>
                      <a:pt x="109" y="1939"/>
                    </a:cubicBezTo>
                    <a:cubicBezTo>
                      <a:pt x="109" y="1902"/>
                      <a:pt x="127" y="1884"/>
                      <a:pt x="127" y="1866"/>
                    </a:cubicBezTo>
                    <a:cubicBezTo>
                      <a:pt x="146" y="1902"/>
                      <a:pt x="164" y="1939"/>
                      <a:pt x="218" y="1957"/>
                    </a:cubicBezTo>
                    <a:cubicBezTo>
                      <a:pt x="200" y="1920"/>
                      <a:pt x="182" y="1866"/>
                      <a:pt x="200" y="1812"/>
                    </a:cubicBezTo>
                    <a:lnTo>
                      <a:pt x="200" y="1812"/>
                    </a:lnTo>
                    <a:cubicBezTo>
                      <a:pt x="218" y="1866"/>
                      <a:pt x="254" y="1902"/>
                      <a:pt x="309" y="1920"/>
                    </a:cubicBezTo>
                    <a:cubicBezTo>
                      <a:pt x="254" y="1848"/>
                      <a:pt x="236" y="1757"/>
                      <a:pt x="254" y="1649"/>
                    </a:cubicBezTo>
                    <a:cubicBezTo>
                      <a:pt x="290" y="1540"/>
                      <a:pt x="272" y="1377"/>
                      <a:pt x="290" y="1323"/>
                    </a:cubicBezTo>
                    <a:cubicBezTo>
                      <a:pt x="435" y="1142"/>
                      <a:pt x="544" y="943"/>
                      <a:pt x="634" y="743"/>
                    </a:cubicBezTo>
                    <a:cubicBezTo>
                      <a:pt x="653" y="617"/>
                      <a:pt x="580" y="128"/>
                      <a:pt x="3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33"/>
              <p:cNvSpPr/>
              <p:nvPr/>
            </p:nvSpPr>
            <p:spPr>
              <a:xfrm>
                <a:off x="5558700" y="3714950"/>
                <a:ext cx="12700" cy="28550"/>
              </a:xfrm>
              <a:custGeom>
                <a:avLst/>
                <a:gdLst/>
                <a:ahLst/>
                <a:cxnLst/>
                <a:rect l="l" t="t" r="r" b="b"/>
                <a:pathLst>
                  <a:path w="508" h="1142" extrusionOk="0">
                    <a:moveTo>
                      <a:pt x="199" y="1"/>
                    </a:moveTo>
                    <a:cubicBezTo>
                      <a:pt x="199" y="1"/>
                      <a:pt x="109" y="110"/>
                      <a:pt x="127" y="200"/>
                    </a:cubicBezTo>
                    <a:cubicBezTo>
                      <a:pt x="145" y="273"/>
                      <a:pt x="109" y="291"/>
                      <a:pt x="54" y="381"/>
                    </a:cubicBezTo>
                    <a:cubicBezTo>
                      <a:pt x="0" y="490"/>
                      <a:pt x="18" y="617"/>
                      <a:pt x="109" y="689"/>
                    </a:cubicBezTo>
                    <a:lnTo>
                      <a:pt x="181" y="816"/>
                    </a:lnTo>
                    <a:cubicBezTo>
                      <a:pt x="181" y="816"/>
                      <a:pt x="91" y="870"/>
                      <a:pt x="72" y="924"/>
                    </a:cubicBezTo>
                    <a:cubicBezTo>
                      <a:pt x="72" y="943"/>
                      <a:pt x="54" y="979"/>
                      <a:pt x="18" y="997"/>
                    </a:cubicBezTo>
                    <a:cubicBezTo>
                      <a:pt x="28" y="1002"/>
                      <a:pt x="38" y="1004"/>
                      <a:pt x="47" y="1004"/>
                    </a:cubicBezTo>
                    <a:cubicBezTo>
                      <a:pt x="72" y="1004"/>
                      <a:pt x="95" y="987"/>
                      <a:pt x="109" y="961"/>
                    </a:cubicBezTo>
                    <a:lnTo>
                      <a:pt x="109" y="961"/>
                    </a:lnTo>
                    <a:cubicBezTo>
                      <a:pt x="109" y="961"/>
                      <a:pt x="109" y="1051"/>
                      <a:pt x="54" y="1069"/>
                    </a:cubicBezTo>
                    <a:cubicBezTo>
                      <a:pt x="69" y="1077"/>
                      <a:pt x="87" y="1081"/>
                      <a:pt x="105" y="1081"/>
                    </a:cubicBezTo>
                    <a:cubicBezTo>
                      <a:pt x="129" y="1081"/>
                      <a:pt x="152" y="1072"/>
                      <a:pt x="163" y="1051"/>
                    </a:cubicBezTo>
                    <a:lnTo>
                      <a:pt x="163" y="1051"/>
                    </a:lnTo>
                    <a:cubicBezTo>
                      <a:pt x="163" y="1087"/>
                      <a:pt x="145" y="1106"/>
                      <a:pt x="127" y="1142"/>
                    </a:cubicBezTo>
                    <a:cubicBezTo>
                      <a:pt x="199" y="1142"/>
                      <a:pt x="254" y="1106"/>
                      <a:pt x="290" y="1033"/>
                    </a:cubicBezTo>
                    <a:cubicBezTo>
                      <a:pt x="326" y="961"/>
                      <a:pt x="326" y="870"/>
                      <a:pt x="308" y="798"/>
                    </a:cubicBezTo>
                    <a:cubicBezTo>
                      <a:pt x="308" y="743"/>
                      <a:pt x="254" y="472"/>
                      <a:pt x="254" y="472"/>
                    </a:cubicBezTo>
                    <a:cubicBezTo>
                      <a:pt x="254" y="472"/>
                      <a:pt x="489" y="291"/>
                      <a:pt x="507" y="146"/>
                    </a:cubicBezTo>
                    <a:lnTo>
                      <a:pt x="19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33"/>
              <p:cNvSpPr/>
              <p:nvPr/>
            </p:nvSpPr>
            <p:spPr>
              <a:xfrm>
                <a:off x="5564125" y="3716325"/>
                <a:ext cx="11350" cy="28075"/>
              </a:xfrm>
              <a:custGeom>
                <a:avLst/>
                <a:gdLst/>
                <a:ahLst/>
                <a:cxnLst/>
                <a:rect l="l" t="t" r="r" b="b"/>
                <a:pathLst>
                  <a:path w="454" h="1123" extrusionOk="0">
                    <a:moveTo>
                      <a:pt x="55" y="0"/>
                    </a:moveTo>
                    <a:cubicBezTo>
                      <a:pt x="55" y="0"/>
                      <a:pt x="0" y="145"/>
                      <a:pt x="55" y="218"/>
                    </a:cubicBezTo>
                    <a:cubicBezTo>
                      <a:pt x="109" y="290"/>
                      <a:pt x="55" y="308"/>
                      <a:pt x="37" y="417"/>
                    </a:cubicBezTo>
                    <a:cubicBezTo>
                      <a:pt x="18" y="525"/>
                      <a:pt x="73" y="634"/>
                      <a:pt x="163" y="688"/>
                    </a:cubicBezTo>
                    <a:cubicBezTo>
                      <a:pt x="200" y="725"/>
                      <a:pt x="236" y="761"/>
                      <a:pt x="272" y="779"/>
                    </a:cubicBezTo>
                    <a:cubicBezTo>
                      <a:pt x="272" y="779"/>
                      <a:pt x="200" y="869"/>
                      <a:pt x="200" y="924"/>
                    </a:cubicBezTo>
                    <a:cubicBezTo>
                      <a:pt x="200" y="942"/>
                      <a:pt x="200" y="978"/>
                      <a:pt x="181" y="1014"/>
                    </a:cubicBezTo>
                    <a:cubicBezTo>
                      <a:pt x="218" y="1014"/>
                      <a:pt x="236" y="978"/>
                      <a:pt x="254" y="942"/>
                    </a:cubicBezTo>
                    <a:lnTo>
                      <a:pt x="254" y="942"/>
                    </a:lnTo>
                    <a:cubicBezTo>
                      <a:pt x="254" y="942"/>
                      <a:pt x="272" y="1032"/>
                      <a:pt x="236" y="1087"/>
                    </a:cubicBezTo>
                    <a:cubicBezTo>
                      <a:pt x="272" y="1087"/>
                      <a:pt x="308" y="1051"/>
                      <a:pt x="326" y="1014"/>
                    </a:cubicBezTo>
                    <a:lnTo>
                      <a:pt x="326" y="1014"/>
                    </a:lnTo>
                    <a:cubicBezTo>
                      <a:pt x="326" y="1051"/>
                      <a:pt x="326" y="1087"/>
                      <a:pt x="308" y="1123"/>
                    </a:cubicBezTo>
                    <a:cubicBezTo>
                      <a:pt x="363" y="1087"/>
                      <a:pt x="417" y="1032"/>
                      <a:pt x="435" y="978"/>
                    </a:cubicBezTo>
                    <a:cubicBezTo>
                      <a:pt x="453" y="888"/>
                      <a:pt x="435" y="797"/>
                      <a:pt x="399" y="743"/>
                    </a:cubicBezTo>
                    <a:lnTo>
                      <a:pt x="254" y="435"/>
                    </a:lnTo>
                    <a:cubicBezTo>
                      <a:pt x="326" y="326"/>
                      <a:pt x="381" y="199"/>
                      <a:pt x="399" y="55"/>
                    </a:cubicBezTo>
                    <a:lnTo>
                      <a:pt x="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 name="Google Shape;816;p33"/>
              <p:cNvSpPr/>
              <p:nvPr/>
            </p:nvSpPr>
            <p:spPr>
              <a:xfrm>
                <a:off x="5570000" y="3709525"/>
                <a:ext cx="26750" cy="12250"/>
              </a:xfrm>
              <a:custGeom>
                <a:avLst/>
                <a:gdLst/>
                <a:ahLst/>
                <a:cxnLst/>
                <a:rect l="l" t="t" r="r" b="b"/>
                <a:pathLst>
                  <a:path w="1070" h="490" extrusionOk="0">
                    <a:moveTo>
                      <a:pt x="1" y="1"/>
                    </a:moveTo>
                    <a:lnTo>
                      <a:pt x="128" y="182"/>
                    </a:lnTo>
                    <a:lnTo>
                      <a:pt x="635" y="453"/>
                    </a:lnTo>
                    <a:lnTo>
                      <a:pt x="1069" y="490"/>
                    </a:lnTo>
                    <a:lnTo>
                      <a:pt x="1051" y="399"/>
                    </a:lnTo>
                    <a:lnTo>
                      <a:pt x="906" y="236"/>
                    </a:lnTo>
                    <a:lnTo>
                      <a:pt x="906" y="308"/>
                    </a:lnTo>
                    <a:lnTo>
                      <a:pt x="834" y="182"/>
                    </a:lnTo>
                    <a:lnTo>
                      <a:pt x="834" y="236"/>
                    </a:lnTo>
                    <a:lnTo>
                      <a:pt x="635" y="73"/>
                    </a:lnTo>
                    <a:lnTo>
                      <a:pt x="653" y="182"/>
                    </a:lnTo>
                    <a:lnTo>
                      <a:pt x="453" y="37"/>
                    </a:lnTo>
                    <a:lnTo>
                      <a:pt x="490" y="145"/>
                    </a:lnTo>
                    <a:lnTo>
                      <a:pt x="290" y="37"/>
                    </a:lnTo>
                    <a:lnTo>
                      <a:pt x="309" y="109"/>
                    </a:lnTo>
                    <a:lnTo>
                      <a:pt x="309" y="109"/>
                    </a:lnTo>
                    <a:lnTo>
                      <a:pt x="200" y="37"/>
                    </a:lnTo>
                    <a:lnTo>
                      <a:pt x="236" y="109"/>
                    </a:lnTo>
                    <a:lnTo>
                      <a:pt x="236" y="109"/>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 name="Google Shape;817;p33"/>
              <p:cNvSpPr/>
              <p:nvPr/>
            </p:nvSpPr>
            <p:spPr>
              <a:xfrm>
                <a:off x="5507525" y="3719950"/>
                <a:ext cx="35800" cy="33975"/>
              </a:xfrm>
              <a:custGeom>
                <a:avLst/>
                <a:gdLst/>
                <a:ahLst/>
                <a:cxnLst/>
                <a:rect l="l" t="t" r="r" b="b"/>
                <a:pathLst>
                  <a:path w="1432" h="1359" extrusionOk="0">
                    <a:moveTo>
                      <a:pt x="1033" y="0"/>
                    </a:moveTo>
                    <a:lnTo>
                      <a:pt x="653" y="254"/>
                    </a:lnTo>
                    <a:lnTo>
                      <a:pt x="779" y="235"/>
                    </a:lnTo>
                    <a:lnTo>
                      <a:pt x="779" y="235"/>
                    </a:lnTo>
                    <a:lnTo>
                      <a:pt x="580" y="453"/>
                    </a:lnTo>
                    <a:lnTo>
                      <a:pt x="671" y="453"/>
                    </a:lnTo>
                    <a:lnTo>
                      <a:pt x="417" y="706"/>
                    </a:lnTo>
                    <a:lnTo>
                      <a:pt x="580" y="670"/>
                    </a:lnTo>
                    <a:lnTo>
                      <a:pt x="308" y="833"/>
                    </a:lnTo>
                    <a:lnTo>
                      <a:pt x="417" y="833"/>
                    </a:lnTo>
                    <a:lnTo>
                      <a:pt x="182" y="996"/>
                    </a:lnTo>
                    <a:lnTo>
                      <a:pt x="272" y="996"/>
                    </a:lnTo>
                    <a:lnTo>
                      <a:pt x="1" y="1177"/>
                    </a:lnTo>
                    <a:lnTo>
                      <a:pt x="236" y="1232"/>
                    </a:lnTo>
                    <a:lnTo>
                      <a:pt x="417" y="1358"/>
                    </a:lnTo>
                    <a:cubicBezTo>
                      <a:pt x="417" y="1358"/>
                      <a:pt x="997" y="887"/>
                      <a:pt x="1033" y="869"/>
                    </a:cubicBezTo>
                    <a:cubicBezTo>
                      <a:pt x="1051" y="851"/>
                      <a:pt x="1431" y="145"/>
                      <a:pt x="1431" y="145"/>
                    </a:cubicBezTo>
                    <a:lnTo>
                      <a:pt x="10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33"/>
              <p:cNvSpPr/>
              <p:nvPr/>
            </p:nvSpPr>
            <p:spPr>
              <a:xfrm>
                <a:off x="5493950" y="3749375"/>
                <a:ext cx="17225" cy="11325"/>
              </a:xfrm>
              <a:custGeom>
                <a:avLst/>
                <a:gdLst/>
                <a:ahLst/>
                <a:cxnLst/>
                <a:rect l="l" t="t" r="r" b="b"/>
                <a:pathLst>
                  <a:path w="689" h="453" extrusionOk="0">
                    <a:moveTo>
                      <a:pt x="689" y="0"/>
                    </a:moveTo>
                    <a:lnTo>
                      <a:pt x="399" y="109"/>
                    </a:lnTo>
                    <a:lnTo>
                      <a:pt x="544" y="127"/>
                    </a:lnTo>
                    <a:lnTo>
                      <a:pt x="272" y="236"/>
                    </a:lnTo>
                    <a:lnTo>
                      <a:pt x="344" y="254"/>
                    </a:lnTo>
                    <a:lnTo>
                      <a:pt x="109" y="308"/>
                    </a:lnTo>
                    <a:lnTo>
                      <a:pt x="163" y="362"/>
                    </a:lnTo>
                    <a:lnTo>
                      <a:pt x="0" y="326"/>
                    </a:lnTo>
                    <a:lnTo>
                      <a:pt x="55" y="453"/>
                    </a:lnTo>
                    <a:lnTo>
                      <a:pt x="363" y="417"/>
                    </a:lnTo>
                    <a:cubicBezTo>
                      <a:pt x="453" y="417"/>
                      <a:pt x="526" y="380"/>
                      <a:pt x="598" y="326"/>
                    </a:cubicBezTo>
                    <a:lnTo>
                      <a:pt x="6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33"/>
              <p:cNvSpPr/>
              <p:nvPr/>
            </p:nvSpPr>
            <p:spPr>
              <a:xfrm>
                <a:off x="5487150" y="3755700"/>
                <a:ext cx="9075" cy="5475"/>
              </a:xfrm>
              <a:custGeom>
                <a:avLst/>
                <a:gdLst/>
                <a:ahLst/>
                <a:cxnLst/>
                <a:rect l="l" t="t" r="r" b="b"/>
                <a:pathLst>
                  <a:path w="363" h="219" extrusionOk="0">
                    <a:moveTo>
                      <a:pt x="1" y="1"/>
                    </a:moveTo>
                    <a:lnTo>
                      <a:pt x="37" y="109"/>
                    </a:lnTo>
                    <a:lnTo>
                      <a:pt x="127" y="200"/>
                    </a:lnTo>
                    <a:lnTo>
                      <a:pt x="309" y="218"/>
                    </a:lnTo>
                    <a:lnTo>
                      <a:pt x="363" y="200"/>
                    </a:lnTo>
                    <a:lnTo>
                      <a:pt x="290" y="109"/>
                    </a:lnTo>
                    <a:lnTo>
                      <a:pt x="200" y="73"/>
                    </a:lnTo>
                    <a:lnTo>
                      <a:pt x="200" y="109"/>
                    </a:lnTo>
                    <a:lnTo>
                      <a:pt x="73" y="37"/>
                    </a:lnTo>
                    <a:lnTo>
                      <a:pt x="91" y="9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33"/>
              <p:cNvSpPr/>
              <p:nvPr/>
            </p:nvSpPr>
            <p:spPr>
              <a:xfrm>
                <a:off x="5485800" y="3708800"/>
                <a:ext cx="122250" cy="55325"/>
              </a:xfrm>
              <a:custGeom>
                <a:avLst/>
                <a:gdLst/>
                <a:ahLst/>
                <a:cxnLst/>
                <a:rect l="l" t="t" r="r" b="b"/>
                <a:pathLst>
                  <a:path w="4890" h="2213" extrusionOk="0">
                    <a:moveTo>
                      <a:pt x="2850" y="0"/>
                    </a:moveTo>
                    <a:cubicBezTo>
                      <a:pt x="2492" y="0"/>
                      <a:pt x="2114" y="131"/>
                      <a:pt x="1829" y="555"/>
                    </a:cubicBezTo>
                    <a:cubicBezTo>
                      <a:pt x="1236" y="1460"/>
                      <a:pt x="788" y="2013"/>
                      <a:pt x="336" y="2013"/>
                    </a:cubicBezTo>
                    <a:cubicBezTo>
                      <a:pt x="237" y="2013"/>
                      <a:pt x="138" y="1986"/>
                      <a:pt x="37" y="1931"/>
                    </a:cubicBezTo>
                    <a:lnTo>
                      <a:pt x="0" y="2076"/>
                    </a:lnTo>
                    <a:cubicBezTo>
                      <a:pt x="0" y="2076"/>
                      <a:pt x="315" y="2213"/>
                      <a:pt x="686" y="2213"/>
                    </a:cubicBezTo>
                    <a:cubicBezTo>
                      <a:pt x="1017" y="2213"/>
                      <a:pt x="1392" y="2105"/>
                      <a:pt x="1630" y="1696"/>
                    </a:cubicBezTo>
                    <a:cubicBezTo>
                      <a:pt x="1956" y="1623"/>
                      <a:pt x="2264" y="1533"/>
                      <a:pt x="2554" y="1388"/>
                    </a:cubicBezTo>
                    <a:cubicBezTo>
                      <a:pt x="2922" y="1196"/>
                      <a:pt x="3064" y="862"/>
                      <a:pt x="3292" y="862"/>
                    </a:cubicBezTo>
                    <a:cubicBezTo>
                      <a:pt x="3322" y="862"/>
                      <a:pt x="3353" y="868"/>
                      <a:pt x="3387" y="881"/>
                    </a:cubicBezTo>
                    <a:cubicBezTo>
                      <a:pt x="3514" y="854"/>
                      <a:pt x="3640" y="840"/>
                      <a:pt x="3765" y="840"/>
                    </a:cubicBezTo>
                    <a:cubicBezTo>
                      <a:pt x="3889" y="840"/>
                      <a:pt x="4012" y="854"/>
                      <a:pt x="4129" y="881"/>
                    </a:cubicBezTo>
                    <a:cubicBezTo>
                      <a:pt x="4274" y="917"/>
                      <a:pt x="4383" y="1026"/>
                      <a:pt x="4437" y="1152"/>
                    </a:cubicBezTo>
                    <a:cubicBezTo>
                      <a:pt x="4437" y="1243"/>
                      <a:pt x="4510" y="1315"/>
                      <a:pt x="4600" y="1333"/>
                    </a:cubicBezTo>
                    <a:lnTo>
                      <a:pt x="4600" y="1352"/>
                    </a:lnTo>
                    <a:lnTo>
                      <a:pt x="4673" y="1352"/>
                    </a:lnTo>
                    <a:cubicBezTo>
                      <a:pt x="4799" y="1333"/>
                      <a:pt x="4890" y="1225"/>
                      <a:pt x="4872" y="1189"/>
                    </a:cubicBezTo>
                    <a:cubicBezTo>
                      <a:pt x="4781" y="1116"/>
                      <a:pt x="4745" y="989"/>
                      <a:pt x="4763" y="881"/>
                    </a:cubicBezTo>
                    <a:cubicBezTo>
                      <a:pt x="4781" y="772"/>
                      <a:pt x="4727" y="645"/>
                      <a:pt x="4618" y="609"/>
                    </a:cubicBezTo>
                    <a:cubicBezTo>
                      <a:pt x="4727" y="301"/>
                      <a:pt x="4383" y="48"/>
                      <a:pt x="4383" y="48"/>
                    </a:cubicBezTo>
                    <a:lnTo>
                      <a:pt x="4383" y="48"/>
                    </a:lnTo>
                    <a:cubicBezTo>
                      <a:pt x="4437" y="120"/>
                      <a:pt x="4473" y="211"/>
                      <a:pt x="4455" y="319"/>
                    </a:cubicBezTo>
                    <a:cubicBezTo>
                      <a:pt x="4419" y="211"/>
                      <a:pt x="4238" y="120"/>
                      <a:pt x="4238" y="120"/>
                    </a:cubicBezTo>
                    <a:lnTo>
                      <a:pt x="4238" y="120"/>
                    </a:lnTo>
                    <a:cubicBezTo>
                      <a:pt x="4310" y="211"/>
                      <a:pt x="4383" y="319"/>
                      <a:pt x="4401" y="446"/>
                    </a:cubicBezTo>
                    <a:cubicBezTo>
                      <a:pt x="4256" y="410"/>
                      <a:pt x="4093" y="356"/>
                      <a:pt x="3948" y="337"/>
                    </a:cubicBezTo>
                    <a:cubicBezTo>
                      <a:pt x="3948" y="337"/>
                      <a:pt x="3425" y="0"/>
                      <a:pt x="28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33"/>
              <p:cNvSpPr/>
              <p:nvPr/>
            </p:nvSpPr>
            <p:spPr>
              <a:xfrm>
                <a:off x="5588575" y="3729450"/>
                <a:ext cx="8175" cy="6800"/>
              </a:xfrm>
              <a:custGeom>
                <a:avLst/>
                <a:gdLst/>
                <a:ahLst/>
                <a:cxnLst/>
                <a:rect l="l" t="t" r="r" b="b"/>
                <a:pathLst>
                  <a:path w="327" h="272" extrusionOk="0">
                    <a:moveTo>
                      <a:pt x="109" y="0"/>
                    </a:moveTo>
                    <a:lnTo>
                      <a:pt x="0" y="181"/>
                    </a:lnTo>
                    <a:lnTo>
                      <a:pt x="109" y="145"/>
                    </a:lnTo>
                    <a:lnTo>
                      <a:pt x="55" y="218"/>
                    </a:lnTo>
                    <a:lnTo>
                      <a:pt x="163" y="218"/>
                    </a:lnTo>
                    <a:lnTo>
                      <a:pt x="127" y="272"/>
                    </a:lnTo>
                    <a:lnTo>
                      <a:pt x="326" y="218"/>
                    </a:lnTo>
                    <a:lnTo>
                      <a:pt x="1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22" name="Google Shape;822;p33"/>
            <p:cNvGrpSpPr/>
            <p:nvPr/>
          </p:nvGrpSpPr>
          <p:grpSpPr>
            <a:xfrm flipH="1">
              <a:off x="-103928" y="11357"/>
              <a:ext cx="9489289" cy="4774777"/>
              <a:chOff x="-150589" y="11357"/>
              <a:chExt cx="9489289" cy="4774777"/>
            </a:xfrm>
          </p:grpSpPr>
          <p:sp>
            <p:nvSpPr>
              <p:cNvPr id="823" name="Google Shape;823;p33"/>
              <p:cNvSpPr/>
              <p:nvPr/>
            </p:nvSpPr>
            <p:spPr>
              <a:xfrm>
                <a:off x="8605479" y="803823"/>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33"/>
              <p:cNvSpPr/>
              <p:nvPr/>
            </p:nvSpPr>
            <p:spPr>
              <a:xfrm>
                <a:off x="-150589" y="285743"/>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33"/>
              <p:cNvSpPr/>
              <p:nvPr/>
            </p:nvSpPr>
            <p:spPr>
              <a:xfrm>
                <a:off x="8776675" y="135539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33"/>
              <p:cNvSpPr/>
              <p:nvPr/>
            </p:nvSpPr>
            <p:spPr>
              <a:xfrm>
                <a:off x="4291185" y="11357"/>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33"/>
              <p:cNvSpPr/>
              <p:nvPr/>
            </p:nvSpPr>
            <p:spPr>
              <a:xfrm>
                <a:off x="-27728" y="2548678"/>
                <a:ext cx="561682" cy="46144"/>
              </a:xfrm>
              <a:custGeom>
                <a:avLst/>
                <a:gdLst/>
                <a:ahLst/>
                <a:cxnLst/>
                <a:rect l="l" t="t" r="r" b="b"/>
                <a:pathLst>
                  <a:path w="16372" h="1345" extrusionOk="0">
                    <a:moveTo>
                      <a:pt x="8180" y="0"/>
                    </a:moveTo>
                    <a:cubicBezTo>
                      <a:pt x="3665" y="0"/>
                      <a:pt x="0" y="305"/>
                      <a:pt x="0" y="672"/>
                    </a:cubicBezTo>
                    <a:cubicBezTo>
                      <a:pt x="0" y="1040"/>
                      <a:pt x="3665" y="1344"/>
                      <a:pt x="8180" y="1344"/>
                    </a:cubicBezTo>
                    <a:cubicBezTo>
                      <a:pt x="12706" y="1344"/>
                      <a:pt x="16371" y="1040"/>
                      <a:pt x="16371" y="672"/>
                    </a:cubicBezTo>
                    <a:cubicBezTo>
                      <a:pt x="16371" y="305"/>
                      <a:pt x="12706" y="0"/>
                      <a:pt x="8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33"/>
              <p:cNvSpPr/>
              <p:nvPr/>
            </p:nvSpPr>
            <p:spPr>
              <a:xfrm rot="10800000" flipH="1">
                <a:off x="8499548" y="4285468"/>
                <a:ext cx="562025" cy="45801"/>
              </a:xfrm>
              <a:custGeom>
                <a:avLst/>
                <a:gdLst/>
                <a:ahLst/>
                <a:cxnLst/>
                <a:rect l="l" t="t" r="r" b="b"/>
                <a:pathLst>
                  <a:path w="16382" h="1335" extrusionOk="0">
                    <a:moveTo>
                      <a:pt x="8191" y="1"/>
                    </a:moveTo>
                    <a:cubicBezTo>
                      <a:pt x="3665" y="1"/>
                      <a:pt x="0" y="295"/>
                      <a:pt x="0" y="673"/>
                    </a:cubicBezTo>
                    <a:cubicBezTo>
                      <a:pt x="0" y="1040"/>
                      <a:pt x="3665" y="1334"/>
                      <a:pt x="8191" y="1334"/>
                    </a:cubicBezTo>
                    <a:cubicBezTo>
                      <a:pt x="12706" y="1334"/>
                      <a:pt x="16382" y="1040"/>
                      <a:pt x="16382" y="673"/>
                    </a:cubicBezTo>
                    <a:cubicBezTo>
                      <a:pt x="16382" y="305"/>
                      <a:pt x="12706"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33"/>
              <p:cNvSpPr/>
              <p:nvPr/>
            </p:nvSpPr>
            <p:spPr>
              <a:xfrm rot="10800000" flipH="1">
                <a:off x="78005" y="2766605"/>
                <a:ext cx="562060" cy="46144"/>
              </a:xfrm>
              <a:custGeom>
                <a:avLst/>
                <a:gdLst/>
                <a:ahLst/>
                <a:cxnLst/>
                <a:rect l="l" t="t" r="r" b="b"/>
                <a:pathLst>
                  <a:path w="16383" h="1345" extrusionOk="0">
                    <a:moveTo>
                      <a:pt x="8191" y="0"/>
                    </a:moveTo>
                    <a:cubicBezTo>
                      <a:pt x="3666" y="0"/>
                      <a:pt x="1" y="305"/>
                      <a:pt x="1" y="673"/>
                    </a:cubicBezTo>
                    <a:cubicBezTo>
                      <a:pt x="1" y="1040"/>
                      <a:pt x="3666" y="1345"/>
                      <a:pt x="8191" y="1345"/>
                    </a:cubicBezTo>
                    <a:cubicBezTo>
                      <a:pt x="12707" y="1345"/>
                      <a:pt x="16382" y="1040"/>
                      <a:pt x="16382" y="673"/>
                    </a:cubicBezTo>
                    <a:cubicBezTo>
                      <a:pt x="16382" y="305"/>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33"/>
              <p:cNvSpPr/>
              <p:nvPr/>
            </p:nvSpPr>
            <p:spPr>
              <a:xfrm rot="10800000" flipH="1">
                <a:off x="8670743" y="3733933"/>
                <a:ext cx="562025" cy="45766"/>
              </a:xfrm>
              <a:custGeom>
                <a:avLst/>
                <a:gdLst/>
                <a:ahLst/>
                <a:cxnLst/>
                <a:rect l="l" t="t" r="r" b="b"/>
                <a:pathLst>
                  <a:path w="16382" h="1334" extrusionOk="0">
                    <a:moveTo>
                      <a:pt x="8191" y="0"/>
                    </a:moveTo>
                    <a:cubicBezTo>
                      <a:pt x="3665" y="0"/>
                      <a:pt x="0" y="294"/>
                      <a:pt x="0" y="662"/>
                    </a:cubicBezTo>
                    <a:cubicBezTo>
                      <a:pt x="0" y="1040"/>
                      <a:pt x="3676" y="1334"/>
                      <a:pt x="8191" y="1334"/>
                    </a:cubicBezTo>
                    <a:cubicBezTo>
                      <a:pt x="12707" y="1334"/>
                      <a:pt x="16382" y="1040"/>
                      <a:pt x="16382" y="662"/>
                    </a:cubicBezTo>
                    <a:cubicBezTo>
                      <a:pt x="16382" y="294"/>
                      <a:pt x="12717" y="0"/>
                      <a:pt x="8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33"/>
              <p:cNvSpPr/>
              <p:nvPr/>
            </p:nvSpPr>
            <p:spPr>
              <a:xfrm rot="10800000" flipH="1">
                <a:off x="145179" y="4740334"/>
                <a:ext cx="561682" cy="45801"/>
              </a:xfrm>
              <a:custGeom>
                <a:avLst/>
                <a:gdLst/>
                <a:ahLst/>
                <a:cxnLst/>
                <a:rect l="l" t="t" r="r" b="b"/>
                <a:pathLst>
                  <a:path w="16372" h="1335" extrusionOk="0">
                    <a:moveTo>
                      <a:pt x="8191" y="1"/>
                    </a:moveTo>
                    <a:cubicBezTo>
                      <a:pt x="3666" y="1"/>
                      <a:pt x="1" y="295"/>
                      <a:pt x="1" y="662"/>
                    </a:cubicBezTo>
                    <a:cubicBezTo>
                      <a:pt x="1" y="1030"/>
                      <a:pt x="3666" y="1334"/>
                      <a:pt x="8191" y="1334"/>
                    </a:cubicBezTo>
                    <a:cubicBezTo>
                      <a:pt x="12707" y="1334"/>
                      <a:pt x="16372" y="1030"/>
                      <a:pt x="16372" y="662"/>
                    </a:cubicBezTo>
                    <a:cubicBezTo>
                      <a:pt x="16372" y="295"/>
                      <a:pt x="12707" y="1"/>
                      <a:pt x="8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32" name="Google Shape;832;p33"/>
            <p:cNvGrpSpPr/>
            <p:nvPr/>
          </p:nvGrpSpPr>
          <p:grpSpPr>
            <a:xfrm>
              <a:off x="587551" y="586771"/>
              <a:ext cx="7251201" cy="4310942"/>
              <a:chOff x="615514" y="637221"/>
              <a:chExt cx="7251201" cy="4310942"/>
            </a:xfrm>
          </p:grpSpPr>
          <p:sp>
            <p:nvSpPr>
              <p:cNvPr id="833" name="Google Shape;833;p33"/>
              <p:cNvSpPr/>
              <p:nvPr/>
            </p:nvSpPr>
            <p:spPr>
              <a:xfrm>
                <a:off x="4141012" y="4362198"/>
                <a:ext cx="222166" cy="76196"/>
              </a:xfrm>
              <a:custGeom>
                <a:avLst/>
                <a:gdLst/>
                <a:ahLst/>
                <a:cxnLst/>
                <a:rect l="l" t="t" r="r" b="b"/>
                <a:pathLst>
                  <a:path w="1522" h="522" extrusionOk="0">
                    <a:moveTo>
                      <a:pt x="1247" y="0"/>
                    </a:moveTo>
                    <a:cubicBezTo>
                      <a:pt x="1188" y="0"/>
                      <a:pt x="1133" y="13"/>
                      <a:pt x="1069" y="26"/>
                    </a:cubicBezTo>
                    <a:cubicBezTo>
                      <a:pt x="966" y="77"/>
                      <a:pt x="863" y="156"/>
                      <a:pt x="786" y="249"/>
                    </a:cubicBezTo>
                    <a:lnTo>
                      <a:pt x="786" y="249"/>
                    </a:lnTo>
                    <a:cubicBezTo>
                      <a:pt x="643" y="110"/>
                      <a:pt x="455" y="31"/>
                      <a:pt x="261" y="31"/>
                    </a:cubicBezTo>
                    <a:cubicBezTo>
                      <a:pt x="174" y="31"/>
                      <a:pt x="86" y="47"/>
                      <a:pt x="0" y="80"/>
                    </a:cubicBezTo>
                    <a:cubicBezTo>
                      <a:pt x="38" y="73"/>
                      <a:pt x="76" y="70"/>
                      <a:pt x="113" y="70"/>
                    </a:cubicBezTo>
                    <a:cubicBezTo>
                      <a:pt x="366" y="70"/>
                      <a:pt x="612" y="224"/>
                      <a:pt x="707" y="460"/>
                    </a:cubicBezTo>
                    <a:cubicBezTo>
                      <a:pt x="725" y="497"/>
                      <a:pt x="743" y="515"/>
                      <a:pt x="761" y="515"/>
                    </a:cubicBezTo>
                    <a:cubicBezTo>
                      <a:pt x="775" y="519"/>
                      <a:pt x="788" y="521"/>
                      <a:pt x="801" y="521"/>
                    </a:cubicBezTo>
                    <a:cubicBezTo>
                      <a:pt x="840" y="521"/>
                      <a:pt x="874" y="501"/>
                      <a:pt x="888" y="460"/>
                    </a:cubicBezTo>
                    <a:cubicBezTo>
                      <a:pt x="924" y="334"/>
                      <a:pt x="1015" y="207"/>
                      <a:pt x="1123" y="116"/>
                    </a:cubicBezTo>
                    <a:cubicBezTo>
                      <a:pt x="1170" y="77"/>
                      <a:pt x="1231" y="58"/>
                      <a:pt x="1293" y="58"/>
                    </a:cubicBezTo>
                    <a:cubicBezTo>
                      <a:pt x="1375" y="58"/>
                      <a:pt x="1460" y="91"/>
                      <a:pt x="1522" y="153"/>
                    </a:cubicBezTo>
                    <a:cubicBezTo>
                      <a:pt x="1467" y="80"/>
                      <a:pt x="1413" y="26"/>
                      <a:pt x="1322" y="8"/>
                    </a:cubicBezTo>
                    <a:cubicBezTo>
                      <a:pt x="1296" y="2"/>
                      <a:pt x="1271" y="0"/>
                      <a:pt x="12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33"/>
              <p:cNvSpPr/>
              <p:nvPr/>
            </p:nvSpPr>
            <p:spPr>
              <a:xfrm>
                <a:off x="4871050" y="4613203"/>
                <a:ext cx="187863" cy="112397"/>
              </a:xfrm>
              <a:custGeom>
                <a:avLst/>
                <a:gdLst/>
                <a:ahLst/>
                <a:cxnLst/>
                <a:rect l="l" t="t" r="r" b="b"/>
                <a:pathLst>
                  <a:path w="1287" h="770" extrusionOk="0">
                    <a:moveTo>
                      <a:pt x="1" y="0"/>
                    </a:moveTo>
                    <a:cubicBezTo>
                      <a:pt x="273" y="73"/>
                      <a:pt x="454" y="344"/>
                      <a:pt x="417" y="634"/>
                    </a:cubicBezTo>
                    <a:cubicBezTo>
                      <a:pt x="417" y="670"/>
                      <a:pt x="417" y="706"/>
                      <a:pt x="454" y="743"/>
                    </a:cubicBezTo>
                    <a:cubicBezTo>
                      <a:pt x="481" y="761"/>
                      <a:pt x="512" y="770"/>
                      <a:pt x="542" y="770"/>
                    </a:cubicBezTo>
                    <a:cubicBezTo>
                      <a:pt x="571" y="770"/>
                      <a:pt x="598" y="761"/>
                      <a:pt x="617" y="743"/>
                    </a:cubicBezTo>
                    <a:cubicBezTo>
                      <a:pt x="707" y="634"/>
                      <a:pt x="834" y="562"/>
                      <a:pt x="961" y="525"/>
                    </a:cubicBezTo>
                    <a:cubicBezTo>
                      <a:pt x="975" y="524"/>
                      <a:pt x="990" y="523"/>
                      <a:pt x="1004" y="523"/>
                    </a:cubicBezTo>
                    <a:cubicBezTo>
                      <a:pt x="1130" y="523"/>
                      <a:pt x="1238" y="594"/>
                      <a:pt x="1287" y="725"/>
                    </a:cubicBezTo>
                    <a:cubicBezTo>
                      <a:pt x="1287" y="634"/>
                      <a:pt x="1250" y="562"/>
                      <a:pt x="1196" y="507"/>
                    </a:cubicBezTo>
                    <a:cubicBezTo>
                      <a:pt x="1124" y="453"/>
                      <a:pt x="1051" y="417"/>
                      <a:pt x="961" y="399"/>
                    </a:cubicBezTo>
                    <a:cubicBezTo>
                      <a:pt x="841" y="399"/>
                      <a:pt x="730" y="414"/>
                      <a:pt x="626" y="451"/>
                    </a:cubicBezTo>
                    <a:lnTo>
                      <a:pt x="626" y="451"/>
                    </a:lnTo>
                    <a:cubicBezTo>
                      <a:pt x="525" y="198"/>
                      <a:pt x="281" y="15"/>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33"/>
              <p:cNvSpPr/>
              <p:nvPr/>
            </p:nvSpPr>
            <p:spPr>
              <a:xfrm>
                <a:off x="4667567" y="4869527"/>
                <a:ext cx="179835" cy="78532"/>
              </a:xfrm>
              <a:custGeom>
                <a:avLst/>
                <a:gdLst/>
                <a:ahLst/>
                <a:cxnLst/>
                <a:rect l="l" t="t" r="r" b="b"/>
                <a:pathLst>
                  <a:path w="1232" h="538" extrusionOk="0">
                    <a:moveTo>
                      <a:pt x="158" y="0"/>
                    </a:moveTo>
                    <a:cubicBezTo>
                      <a:pt x="106" y="0"/>
                      <a:pt x="53" y="7"/>
                      <a:pt x="0" y="19"/>
                    </a:cubicBezTo>
                    <a:cubicBezTo>
                      <a:pt x="254" y="91"/>
                      <a:pt x="453" y="254"/>
                      <a:pt x="580" y="490"/>
                    </a:cubicBezTo>
                    <a:cubicBezTo>
                      <a:pt x="580" y="490"/>
                      <a:pt x="580" y="508"/>
                      <a:pt x="598" y="526"/>
                    </a:cubicBezTo>
                    <a:cubicBezTo>
                      <a:pt x="613" y="534"/>
                      <a:pt x="631" y="538"/>
                      <a:pt x="650" y="538"/>
                    </a:cubicBezTo>
                    <a:cubicBezTo>
                      <a:pt x="676" y="538"/>
                      <a:pt x="704" y="529"/>
                      <a:pt x="725" y="508"/>
                    </a:cubicBezTo>
                    <a:cubicBezTo>
                      <a:pt x="797" y="417"/>
                      <a:pt x="870" y="345"/>
                      <a:pt x="942" y="272"/>
                    </a:cubicBezTo>
                    <a:cubicBezTo>
                      <a:pt x="1015" y="182"/>
                      <a:pt x="1123" y="146"/>
                      <a:pt x="1232" y="146"/>
                    </a:cubicBezTo>
                    <a:cubicBezTo>
                      <a:pt x="1178" y="110"/>
                      <a:pt x="1114" y="91"/>
                      <a:pt x="1051" y="91"/>
                    </a:cubicBezTo>
                    <a:cubicBezTo>
                      <a:pt x="987" y="91"/>
                      <a:pt x="924" y="110"/>
                      <a:pt x="870" y="146"/>
                    </a:cubicBezTo>
                    <a:cubicBezTo>
                      <a:pt x="803" y="179"/>
                      <a:pt x="736" y="219"/>
                      <a:pt x="678" y="266"/>
                    </a:cubicBezTo>
                    <a:lnTo>
                      <a:pt x="678" y="266"/>
                    </a:lnTo>
                    <a:cubicBezTo>
                      <a:pt x="558" y="97"/>
                      <a:pt x="365" y="0"/>
                      <a:pt x="1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33"/>
              <p:cNvSpPr/>
              <p:nvPr/>
            </p:nvSpPr>
            <p:spPr>
              <a:xfrm>
                <a:off x="615514" y="4889629"/>
                <a:ext cx="92691" cy="58534"/>
              </a:xfrm>
              <a:custGeom>
                <a:avLst/>
                <a:gdLst/>
                <a:ahLst/>
                <a:cxnLst/>
                <a:rect l="l" t="t" r="r" b="b"/>
                <a:pathLst>
                  <a:path w="635" h="401" extrusionOk="0">
                    <a:moveTo>
                      <a:pt x="531" y="0"/>
                    </a:moveTo>
                    <a:cubicBezTo>
                      <a:pt x="481" y="0"/>
                      <a:pt x="431" y="20"/>
                      <a:pt x="399" y="51"/>
                    </a:cubicBezTo>
                    <a:cubicBezTo>
                      <a:pt x="371" y="80"/>
                      <a:pt x="347" y="119"/>
                      <a:pt x="328" y="162"/>
                    </a:cubicBezTo>
                    <a:lnTo>
                      <a:pt x="328" y="162"/>
                    </a:lnTo>
                    <a:cubicBezTo>
                      <a:pt x="314" y="161"/>
                      <a:pt x="299" y="160"/>
                      <a:pt x="284" y="160"/>
                    </a:cubicBezTo>
                    <a:cubicBezTo>
                      <a:pt x="170" y="160"/>
                      <a:pt x="61" y="208"/>
                      <a:pt x="1" y="305"/>
                    </a:cubicBezTo>
                    <a:cubicBezTo>
                      <a:pt x="44" y="276"/>
                      <a:pt x="94" y="261"/>
                      <a:pt x="142" y="261"/>
                    </a:cubicBezTo>
                    <a:cubicBezTo>
                      <a:pt x="214" y="261"/>
                      <a:pt x="283" y="294"/>
                      <a:pt x="327" y="359"/>
                    </a:cubicBezTo>
                    <a:cubicBezTo>
                      <a:pt x="345" y="389"/>
                      <a:pt x="370" y="401"/>
                      <a:pt x="395" y="401"/>
                    </a:cubicBezTo>
                    <a:cubicBezTo>
                      <a:pt x="448" y="401"/>
                      <a:pt x="502" y="348"/>
                      <a:pt x="490" y="287"/>
                    </a:cubicBezTo>
                    <a:cubicBezTo>
                      <a:pt x="472" y="232"/>
                      <a:pt x="472" y="160"/>
                      <a:pt x="490" y="106"/>
                    </a:cubicBezTo>
                    <a:cubicBezTo>
                      <a:pt x="505" y="61"/>
                      <a:pt x="544" y="29"/>
                      <a:pt x="598" y="29"/>
                    </a:cubicBezTo>
                    <a:cubicBezTo>
                      <a:pt x="610" y="29"/>
                      <a:pt x="622" y="30"/>
                      <a:pt x="635" y="33"/>
                    </a:cubicBezTo>
                    <a:cubicBezTo>
                      <a:pt x="604" y="10"/>
                      <a:pt x="568" y="0"/>
                      <a:pt x="5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33"/>
              <p:cNvSpPr/>
              <p:nvPr/>
            </p:nvSpPr>
            <p:spPr>
              <a:xfrm>
                <a:off x="739881" y="4646589"/>
                <a:ext cx="126994" cy="62913"/>
              </a:xfrm>
              <a:custGeom>
                <a:avLst/>
                <a:gdLst/>
                <a:ahLst/>
                <a:cxnLst/>
                <a:rect l="l" t="t" r="r" b="b"/>
                <a:pathLst>
                  <a:path w="870" h="431" extrusionOk="0">
                    <a:moveTo>
                      <a:pt x="698" y="1"/>
                    </a:moveTo>
                    <a:cubicBezTo>
                      <a:pt x="657" y="1"/>
                      <a:pt x="615" y="11"/>
                      <a:pt x="580" y="32"/>
                    </a:cubicBezTo>
                    <a:cubicBezTo>
                      <a:pt x="524" y="65"/>
                      <a:pt x="483" y="112"/>
                      <a:pt x="446" y="164"/>
                    </a:cubicBezTo>
                    <a:lnTo>
                      <a:pt x="446" y="164"/>
                    </a:lnTo>
                    <a:cubicBezTo>
                      <a:pt x="382" y="129"/>
                      <a:pt x="312" y="112"/>
                      <a:pt x="244" y="112"/>
                    </a:cubicBezTo>
                    <a:cubicBezTo>
                      <a:pt x="157" y="112"/>
                      <a:pt x="71" y="140"/>
                      <a:pt x="0" y="195"/>
                    </a:cubicBezTo>
                    <a:cubicBezTo>
                      <a:pt x="29" y="184"/>
                      <a:pt x="60" y="179"/>
                      <a:pt x="90" y="179"/>
                    </a:cubicBezTo>
                    <a:cubicBezTo>
                      <a:pt x="213" y="179"/>
                      <a:pt x="341" y="260"/>
                      <a:pt x="399" y="376"/>
                    </a:cubicBezTo>
                    <a:cubicBezTo>
                      <a:pt x="417" y="394"/>
                      <a:pt x="435" y="412"/>
                      <a:pt x="471" y="431"/>
                    </a:cubicBezTo>
                    <a:cubicBezTo>
                      <a:pt x="525" y="431"/>
                      <a:pt x="562" y="394"/>
                      <a:pt x="562" y="340"/>
                    </a:cubicBezTo>
                    <a:cubicBezTo>
                      <a:pt x="562" y="268"/>
                      <a:pt x="598" y="177"/>
                      <a:pt x="634" y="123"/>
                    </a:cubicBezTo>
                    <a:cubicBezTo>
                      <a:pt x="670" y="74"/>
                      <a:pt x="731" y="50"/>
                      <a:pt x="788" y="50"/>
                    </a:cubicBezTo>
                    <a:cubicBezTo>
                      <a:pt x="817" y="50"/>
                      <a:pt x="845" y="56"/>
                      <a:pt x="869" y="68"/>
                    </a:cubicBezTo>
                    <a:cubicBezTo>
                      <a:pt x="826" y="25"/>
                      <a:pt x="762"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38" name="Google Shape;838;p33"/>
              <p:cNvGrpSpPr/>
              <p:nvPr/>
            </p:nvGrpSpPr>
            <p:grpSpPr>
              <a:xfrm>
                <a:off x="7017452" y="637221"/>
                <a:ext cx="849263" cy="621826"/>
                <a:chOff x="2172695" y="492015"/>
                <a:chExt cx="163925" cy="120025"/>
              </a:xfrm>
            </p:grpSpPr>
            <p:sp>
              <p:nvSpPr>
                <p:cNvPr id="839" name="Google Shape;839;p33"/>
                <p:cNvSpPr/>
                <p:nvPr/>
              </p:nvSpPr>
              <p:spPr>
                <a:xfrm>
                  <a:off x="2172695" y="492015"/>
                  <a:ext cx="38075" cy="13125"/>
                </a:xfrm>
                <a:custGeom>
                  <a:avLst/>
                  <a:gdLst/>
                  <a:ahLst/>
                  <a:cxnLst/>
                  <a:rect l="l" t="t" r="r" b="b"/>
                  <a:pathLst>
                    <a:path w="1523" h="525" extrusionOk="0">
                      <a:moveTo>
                        <a:pt x="1226" y="1"/>
                      </a:moveTo>
                      <a:cubicBezTo>
                        <a:pt x="1179" y="1"/>
                        <a:pt x="1130" y="9"/>
                        <a:pt x="1087" y="31"/>
                      </a:cubicBezTo>
                      <a:cubicBezTo>
                        <a:pt x="971" y="82"/>
                        <a:pt x="873" y="153"/>
                        <a:pt x="794" y="248"/>
                      </a:cubicBezTo>
                      <a:lnTo>
                        <a:pt x="794" y="248"/>
                      </a:lnTo>
                      <a:cubicBezTo>
                        <a:pt x="655" y="100"/>
                        <a:pt x="460" y="18"/>
                        <a:pt x="261" y="18"/>
                      </a:cubicBezTo>
                      <a:cubicBezTo>
                        <a:pt x="174" y="18"/>
                        <a:pt x="86" y="34"/>
                        <a:pt x="1" y="67"/>
                      </a:cubicBezTo>
                      <a:cubicBezTo>
                        <a:pt x="40" y="60"/>
                        <a:pt x="80" y="56"/>
                        <a:pt x="118" y="56"/>
                      </a:cubicBezTo>
                      <a:cubicBezTo>
                        <a:pt x="380" y="56"/>
                        <a:pt x="615" y="213"/>
                        <a:pt x="725" y="465"/>
                      </a:cubicBezTo>
                      <a:cubicBezTo>
                        <a:pt x="725" y="483"/>
                        <a:pt x="743" y="501"/>
                        <a:pt x="780" y="519"/>
                      </a:cubicBezTo>
                      <a:cubicBezTo>
                        <a:pt x="786" y="523"/>
                        <a:pt x="793" y="524"/>
                        <a:pt x="801" y="524"/>
                      </a:cubicBezTo>
                      <a:cubicBezTo>
                        <a:pt x="835" y="524"/>
                        <a:pt x="873" y="495"/>
                        <a:pt x="888" y="465"/>
                      </a:cubicBezTo>
                      <a:cubicBezTo>
                        <a:pt x="943" y="320"/>
                        <a:pt x="1015" y="193"/>
                        <a:pt x="1124" y="103"/>
                      </a:cubicBezTo>
                      <a:cubicBezTo>
                        <a:pt x="1178" y="72"/>
                        <a:pt x="1240" y="54"/>
                        <a:pt x="1300" y="54"/>
                      </a:cubicBezTo>
                      <a:cubicBezTo>
                        <a:pt x="1381" y="54"/>
                        <a:pt x="1460" y="85"/>
                        <a:pt x="1522" y="157"/>
                      </a:cubicBezTo>
                      <a:cubicBezTo>
                        <a:pt x="1486" y="67"/>
                        <a:pt x="1413" y="31"/>
                        <a:pt x="1323" y="12"/>
                      </a:cubicBezTo>
                      <a:cubicBezTo>
                        <a:pt x="1293" y="5"/>
                        <a:pt x="1260" y="1"/>
                        <a:pt x="12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33"/>
                <p:cNvSpPr/>
                <p:nvPr/>
              </p:nvSpPr>
              <p:spPr>
                <a:xfrm>
                  <a:off x="2177695" y="540590"/>
                  <a:ext cx="33075" cy="18950"/>
                </a:xfrm>
                <a:custGeom>
                  <a:avLst/>
                  <a:gdLst/>
                  <a:ahLst/>
                  <a:cxnLst/>
                  <a:rect l="l" t="t" r="r" b="b"/>
                  <a:pathLst>
                    <a:path w="1323" h="758" extrusionOk="0">
                      <a:moveTo>
                        <a:pt x="1159" y="0"/>
                      </a:moveTo>
                      <a:cubicBezTo>
                        <a:pt x="1141" y="0"/>
                        <a:pt x="1123" y="3"/>
                        <a:pt x="1105" y="7"/>
                      </a:cubicBezTo>
                      <a:cubicBezTo>
                        <a:pt x="1014" y="25"/>
                        <a:pt x="924" y="80"/>
                        <a:pt x="869" y="152"/>
                      </a:cubicBezTo>
                      <a:cubicBezTo>
                        <a:pt x="797" y="236"/>
                        <a:pt x="749" y="336"/>
                        <a:pt x="725" y="447"/>
                      </a:cubicBezTo>
                      <a:lnTo>
                        <a:pt x="725" y="447"/>
                      </a:lnTo>
                      <a:cubicBezTo>
                        <a:pt x="670" y="434"/>
                        <a:pt x="615" y="428"/>
                        <a:pt x="560" y="428"/>
                      </a:cubicBezTo>
                      <a:cubicBezTo>
                        <a:pt x="348" y="428"/>
                        <a:pt x="140" y="520"/>
                        <a:pt x="0" y="695"/>
                      </a:cubicBezTo>
                      <a:cubicBezTo>
                        <a:pt x="101" y="611"/>
                        <a:pt x="225" y="570"/>
                        <a:pt x="351" y="570"/>
                      </a:cubicBezTo>
                      <a:cubicBezTo>
                        <a:pt x="497" y="570"/>
                        <a:pt x="644" y="625"/>
                        <a:pt x="761" y="731"/>
                      </a:cubicBezTo>
                      <a:cubicBezTo>
                        <a:pt x="786" y="744"/>
                        <a:pt x="812" y="757"/>
                        <a:pt x="838" y="757"/>
                      </a:cubicBezTo>
                      <a:cubicBezTo>
                        <a:pt x="848" y="757"/>
                        <a:pt x="859" y="755"/>
                        <a:pt x="869" y="750"/>
                      </a:cubicBezTo>
                      <a:cubicBezTo>
                        <a:pt x="924" y="731"/>
                        <a:pt x="978" y="677"/>
                        <a:pt x="960" y="605"/>
                      </a:cubicBezTo>
                      <a:cubicBezTo>
                        <a:pt x="924" y="478"/>
                        <a:pt x="942" y="351"/>
                        <a:pt x="978" y="224"/>
                      </a:cubicBezTo>
                      <a:cubicBezTo>
                        <a:pt x="1021" y="109"/>
                        <a:pt x="1134" y="51"/>
                        <a:pt x="1243" y="51"/>
                      </a:cubicBezTo>
                      <a:cubicBezTo>
                        <a:pt x="1270" y="51"/>
                        <a:pt x="1297" y="54"/>
                        <a:pt x="1322" y="61"/>
                      </a:cubicBezTo>
                      <a:cubicBezTo>
                        <a:pt x="1268" y="21"/>
                        <a:pt x="1213" y="0"/>
                        <a:pt x="1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33"/>
                <p:cNvSpPr/>
                <p:nvPr/>
              </p:nvSpPr>
              <p:spPr>
                <a:xfrm>
                  <a:off x="2273670" y="595540"/>
                  <a:ext cx="22650" cy="16500"/>
                </a:xfrm>
                <a:custGeom>
                  <a:avLst/>
                  <a:gdLst/>
                  <a:ahLst/>
                  <a:cxnLst/>
                  <a:rect l="l" t="t" r="r" b="b"/>
                  <a:pathLst>
                    <a:path w="906" h="660" extrusionOk="0">
                      <a:moveTo>
                        <a:pt x="0" y="0"/>
                      </a:moveTo>
                      <a:cubicBezTo>
                        <a:pt x="145" y="163"/>
                        <a:pt x="254" y="363"/>
                        <a:pt x="254" y="580"/>
                      </a:cubicBezTo>
                      <a:cubicBezTo>
                        <a:pt x="254" y="580"/>
                        <a:pt x="254" y="598"/>
                        <a:pt x="254" y="616"/>
                      </a:cubicBezTo>
                      <a:cubicBezTo>
                        <a:pt x="280" y="643"/>
                        <a:pt x="317" y="659"/>
                        <a:pt x="348" y="659"/>
                      </a:cubicBezTo>
                      <a:cubicBezTo>
                        <a:pt x="360" y="659"/>
                        <a:pt x="371" y="657"/>
                        <a:pt x="381" y="652"/>
                      </a:cubicBezTo>
                      <a:cubicBezTo>
                        <a:pt x="471" y="616"/>
                        <a:pt x="544" y="580"/>
                        <a:pt x="634" y="544"/>
                      </a:cubicBezTo>
                      <a:cubicBezTo>
                        <a:pt x="679" y="526"/>
                        <a:pt x="725" y="516"/>
                        <a:pt x="770" y="516"/>
                      </a:cubicBezTo>
                      <a:cubicBezTo>
                        <a:pt x="815" y="516"/>
                        <a:pt x="860" y="526"/>
                        <a:pt x="906" y="544"/>
                      </a:cubicBezTo>
                      <a:cubicBezTo>
                        <a:pt x="851" y="453"/>
                        <a:pt x="725" y="399"/>
                        <a:pt x="616" y="399"/>
                      </a:cubicBezTo>
                      <a:cubicBezTo>
                        <a:pt x="555" y="409"/>
                        <a:pt x="494" y="419"/>
                        <a:pt x="436" y="436"/>
                      </a:cubicBezTo>
                      <a:lnTo>
                        <a:pt x="436" y="436"/>
                      </a:lnTo>
                      <a:cubicBezTo>
                        <a:pt x="383" y="214"/>
                        <a:pt x="210" y="4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33"/>
                <p:cNvSpPr/>
                <p:nvPr/>
              </p:nvSpPr>
              <p:spPr>
                <a:xfrm>
                  <a:off x="2314870" y="521415"/>
                  <a:ext cx="21750" cy="10425"/>
                </a:xfrm>
                <a:custGeom>
                  <a:avLst/>
                  <a:gdLst/>
                  <a:ahLst/>
                  <a:cxnLst/>
                  <a:rect l="l" t="t" r="r" b="b"/>
                  <a:pathLst>
                    <a:path w="870" h="417" extrusionOk="0">
                      <a:moveTo>
                        <a:pt x="710" y="0"/>
                      </a:moveTo>
                      <a:cubicBezTo>
                        <a:pt x="672" y="0"/>
                        <a:pt x="634" y="10"/>
                        <a:pt x="598" y="32"/>
                      </a:cubicBezTo>
                      <a:cubicBezTo>
                        <a:pt x="542" y="65"/>
                        <a:pt x="494" y="112"/>
                        <a:pt x="456" y="164"/>
                      </a:cubicBezTo>
                      <a:lnTo>
                        <a:pt x="456" y="164"/>
                      </a:lnTo>
                      <a:cubicBezTo>
                        <a:pt x="392" y="129"/>
                        <a:pt x="321" y="111"/>
                        <a:pt x="249" y="111"/>
                      </a:cubicBezTo>
                      <a:cubicBezTo>
                        <a:pt x="160" y="111"/>
                        <a:pt x="72" y="139"/>
                        <a:pt x="0" y="195"/>
                      </a:cubicBezTo>
                      <a:cubicBezTo>
                        <a:pt x="32" y="183"/>
                        <a:pt x="66" y="177"/>
                        <a:pt x="100" y="177"/>
                      </a:cubicBezTo>
                      <a:cubicBezTo>
                        <a:pt x="220" y="177"/>
                        <a:pt x="342" y="249"/>
                        <a:pt x="399" y="376"/>
                      </a:cubicBezTo>
                      <a:cubicBezTo>
                        <a:pt x="417" y="394"/>
                        <a:pt x="435" y="412"/>
                        <a:pt x="471" y="412"/>
                      </a:cubicBezTo>
                      <a:cubicBezTo>
                        <a:pt x="481" y="415"/>
                        <a:pt x="490" y="417"/>
                        <a:pt x="498" y="417"/>
                      </a:cubicBezTo>
                      <a:cubicBezTo>
                        <a:pt x="538" y="417"/>
                        <a:pt x="565" y="384"/>
                        <a:pt x="580" y="339"/>
                      </a:cubicBezTo>
                      <a:cubicBezTo>
                        <a:pt x="580" y="267"/>
                        <a:pt x="598" y="177"/>
                        <a:pt x="634" y="104"/>
                      </a:cubicBezTo>
                      <a:cubicBezTo>
                        <a:pt x="669" y="69"/>
                        <a:pt x="727" y="49"/>
                        <a:pt x="783" y="49"/>
                      </a:cubicBezTo>
                      <a:cubicBezTo>
                        <a:pt x="814" y="49"/>
                        <a:pt x="844" y="55"/>
                        <a:pt x="870" y="68"/>
                      </a:cubicBezTo>
                      <a:cubicBezTo>
                        <a:pt x="826" y="24"/>
                        <a:pt x="769"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843" name="Google Shape;843;p33"/>
            <p:cNvSpPr/>
            <p:nvPr/>
          </p:nvSpPr>
          <p:spPr>
            <a:xfrm>
              <a:off x="-328621" y="2613514"/>
              <a:ext cx="1825090" cy="501884"/>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33"/>
            <p:cNvSpPr/>
            <p:nvPr/>
          </p:nvSpPr>
          <p:spPr>
            <a:xfrm>
              <a:off x="7055289" y="4188893"/>
              <a:ext cx="3471302" cy="954615"/>
            </a:xfrm>
            <a:custGeom>
              <a:avLst/>
              <a:gdLst/>
              <a:ahLst/>
              <a:cxnLst/>
              <a:rect l="l" t="t" r="r" b="b"/>
              <a:pathLst>
                <a:path w="53198" h="14629" extrusionOk="0">
                  <a:moveTo>
                    <a:pt x="20676" y="0"/>
                  </a:moveTo>
                  <a:cubicBezTo>
                    <a:pt x="18587" y="1166"/>
                    <a:pt x="17421" y="2552"/>
                    <a:pt x="17421" y="2552"/>
                  </a:cubicBezTo>
                  <a:lnTo>
                    <a:pt x="16728" y="8590"/>
                  </a:lnTo>
                  <a:cubicBezTo>
                    <a:pt x="15625" y="9191"/>
                    <a:pt x="14524" y="9362"/>
                    <a:pt x="13628" y="9362"/>
                  </a:cubicBezTo>
                  <a:cubicBezTo>
                    <a:pt x="12442" y="9362"/>
                    <a:pt x="11614" y="9063"/>
                    <a:pt x="11614" y="9063"/>
                  </a:cubicBezTo>
                  <a:lnTo>
                    <a:pt x="7897" y="10449"/>
                  </a:lnTo>
                  <a:lnTo>
                    <a:pt x="4883" y="12780"/>
                  </a:lnTo>
                  <a:lnTo>
                    <a:pt x="0" y="14397"/>
                  </a:lnTo>
                  <a:lnTo>
                    <a:pt x="10448" y="14628"/>
                  </a:lnTo>
                  <a:lnTo>
                    <a:pt x="53198" y="14628"/>
                  </a:lnTo>
                  <a:lnTo>
                    <a:pt x="36470" y="13000"/>
                  </a:lnTo>
                  <a:lnTo>
                    <a:pt x="35073" y="9756"/>
                  </a:lnTo>
                  <a:lnTo>
                    <a:pt x="32521" y="7424"/>
                  </a:lnTo>
                  <a:lnTo>
                    <a:pt x="29035" y="7193"/>
                  </a:lnTo>
                  <a:lnTo>
                    <a:pt x="24866" y="2783"/>
                  </a:lnTo>
                  <a:lnTo>
                    <a:pt x="206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33"/>
            <p:cNvSpPr/>
            <p:nvPr/>
          </p:nvSpPr>
          <p:spPr>
            <a:xfrm>
              <a:off x="8337154" y="-11"/>
              <a:ext cx="1825090" cy="501884"/>
            </a:xfrm>
            <a:custGeom>
              <a:avLst/>
              <a:gdLst/>
              <a:ahLst/>
              <a:cxnLst/>
              <a:rect l="l" t="t" r="r" b="b"/>
              <a:pathLst>
                <a:path w="53198" h="14629" extrusionOk="0">
                  <a:moveTo>
                    <a:pt x="20677" y="0"/>
                  </a:moveTo>
                  <a:cubicBezTo>
                    <a:pt x="18587" y="1166"/>
                    <a:pt x="17421" y="2552"/>
                    <a:pt x="17421" y="2552"/>
                  </a:cubicBezTo>
                  <a:lnTo>
                    <a:pt x="16728" y="8590"/>
                  </a:lnTo>
                  <a:cubicBezTo>
                    <a:pt x="15630" y="9191"/>
                    <a:pt x="14530" y="9362"/>
                    <a:pt x="13633" y="9362"/>
                  </a:cubicBezTo>
                  <a:cubicBezTo>
                    <a:pt x="12446" y="9362"/>
                    <a:pt x="11614" y="9063"/>
                    <a:pt x="11614" y="9063"/>
                  </a:cubicBezTo>
                  <a:lnTo>
                    <a:pt x="7897" y="10449"/>
                  </a:lnTo>
                  <a:lnTo>
                    <a:pt x="4883" y="12780"/>
                  </a:lnTo>
                  <a:lnTo>
                    <a:pt x="0" y="14397"/>
                  </a:lnTo>
                  <a:lnTo>
                    <a:pt x="10459" y="14628"/>
                  </a:lnTo>
                  <a:lnTo>
                    <a:pt x="53198" y="14628"/>
                  </a:lnTo>
                  <a:lnTo>
                    <a:pt x="36470" y="13001"/>
                  </a:lnTo>
                  <a:lnTo>
                    <a:pt x="35084" y="9756"/>
                  </a:lnTo>
                  <a:lnTo>
                    <a:pt x="32522" y="7425"/>
                  </a:lnTo>
                  <a:lnTo>
                    <a:pt x="29035" y="7194"/>
                  </a:lnTo>
                  <a:lnTo>
                    <a:pt x="24856" y="2783"/>
                  </a:lnTo>
                  <a:lnTo>
                    <a:pt x="206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6" name="Google Shape;846;p33"/>
          <p:cNvSpPr txBox="1">
            <a:spLocks noGrp="1"/>
          </p:cNvSpPr>
          <p:nvPr>
            <p:ph type="ctrTitle"/>
          </p:nvPr>
        </p:nvSpPr>
        <p:spPr>
          <a:xfrm>
            <a:off x="960000" y="759033"/>
            <a:ext cx="5136000" cy="183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10266"/>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
        <p:nvSpPr>
          <p:cNvPr id="847" name="Google Shape;847;p33"/>
          <p:cNvSpPr txBox="1">
            <a:spLocks noGrp="1"/>
          </p:cNvSpPr>
          <p:nvPr>
            <p:ph type="subTitle" idx="1"/>
          </p:nvPr>
        </p:nvSpPr>
        <p:spPr>
          <a:xfrm>
            <a:off x="960000" y="2583399"/>
            <a:ext cx="5136000" cy="132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848" name="Google Shape;848;p33"/>
          <p:cNvSpPr txBox="1"/>
          <p:nvPr/>
        </p:nvSpPr>
        <p:spPr>
          <a:xfrm>
            <a:off x="955533" y="4742192"/>
            <a:ext cx="5136000" cy="10852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 sz="1600">
                <a:solidFill>
                  <a:schemeClr val="dk1"/>
                </a:solidFill>
                <a:latin typeface="Roboto"/>
                <a:ea typeface="Roboto"/>
                <a:cs typeface="Roboto"/>
                <a:sym typeface="Roboto"/>
              </a:rPr>
              <a:t>CREDITS: This presentation template was created</a:t>
            </a:r>
            <a:r>
              <a:rPr lang="en" sz="1600" b="1">
                <a:solidFill>
                  <a:schemeClr val="dk1"/>
                </a:solidFill>
                <a:latin typeface="Roboto"/>
                <a:ea typeface="Roboto"/>
                <a:cs typeface="Roboto"/>
                <a:sym typeface="Roboto"/>
              </a:rPr>
              <a:t> </a:t>
            </a:r>
            <a:r>
              <a:rPr lang="en" sz="1600" b="1">
                <a:solidFill>
                  <a:schemeClr val="dk1"/>
                </a:solidFill>
                <a:uFill>
                  <a:noFill/>
                </a:uFill>
                <a:latin typeface="Roboto"/>
                <a:ea typeface="Roboto"/>
                <a:cs typeface="Roboto"/>
                <a:sym typeface="Roboto"/>
                <a:hlinkClick r:id="rId2">
                  <a:extLst>
                    <a:ext uri="{A12FA001-AC4F-418D-AE19-62706E023703}">
                      <ahyp:hlinkClr xmlns:ahyp="http://schemas.microsoft.com/office/drawing/2018/hyperlinkcolor" val="tx"/>
                    </a:ext>
                  </a:extLst>
                </a:hlinkClick>
              </a:rPr>
              <a:t>by Slidesgo,</a:t>
            </a:r>
            <a:r>
              <a:rPr lang="en" sz="1600" b="1">
                <a:solidFill>
                  <a:schemeClr val="dk1"/>
                </a:solidFill>
                <a:latin typeface="Roboto"/>
                <a:ea typeface="Roboto"/>
                <a:cs typeface="Roboto"/>
                <a:sym typeface="Roboto"/>
              </a:rPr>
              <a:t> </a:t>
            </a:r>
            <a:r>
              <a:rPr lang="en" sz="1600">
                <a:solidFill>
                  <a:schemeClr val="dk1"/>
                </a:solidFill>
                <a:latin typeface="Roboto"/>
                <a:ea typeface="Roboto"/>
                <a:cs typeface="Roboto"/>
                <a:sym typeface="Roboto"/>
              </a:rPr>
              <a:t>including icons</a:t>
            </a:r>
            <a:r>
              <a:rPr lang="en" sz="1600" b="1">
                <a:solidFill>
                  <a:schemeClr val="dk1"/>
                </a:solidFill>
                <a:latin typeface="Roboto"/>
                <a:ea typeface="Roboto"/>
                <a:cs typeface="Roboto"/>
                <a:sym typeface="Roboto"/>
              </a:rPr>
              <a:t> </a:t>
            </a:r>
            <a:r>
              <a:rPr lang="en" sz="1600" b="1">
                <a:solidFill>
                  <a:schemeClr val="dk1"/>
                </a:solidFill>
                <a:uFill>
                  <a:noFill/>
                </a:uFill>
                <a:latin typeface="Roboto"/>
                <a:ea typeface="Roboto"/>
                <a:cs typeface="Roboto"/>
                <a:sym typeface="Roboto"/>
                <a:hlinkClick r:id="rId3">
                  <a:extLst>
                    <a:ext uri="{A12FA001-AC4F-418D-AE19-62706E023703}">
                      <ahyp:hlinkClr xmlns:ahyp="http://schemas.microsoft.com/office/drawing/2018/hyperlinkcolor" val="tx"/>
                    </a:ext>
                  </a:extLst>
                </a:hlinkClick>
              </a:rPr>
              <a:t>by Flaticon,</a:t>
            </a:r>
            <a:r>
              <a:rPr lang="en" sz="1600" b="1">
                <a:solidFill>
                  <a:schemeClr val="dk1"/>
                </a:solidFill>
                <a:latin typeface="Roboto"/>
                <a:ea typeface="Roboto"/>
                <a:cs typeface="Roboto"/>
                <a:sym typeface="Roboto"/>
              </a:rPr>
              <a:t> i</a:t>
            </a:r>
            <a:r>
              <a:rPr lang="en" sz="1600">
                <a:solidFill>
                  <a:schemeClr val="dk1"/>
                </a:solidFill>
                <a:latin typeface="Roboto"/>
                <a:ea typeface="Roboto"/>
                <a:cs typeface="Roboto"/>
                <a:sym typeface="Roboto"/>
              </a:rPr>
              <a:t>nfographics &amp; images </a:t>
            </a:r>
            <a:r>
              <a:rPr lang="en" sz="1600" b="1">
                <a:solidFill>
                  <a:schemeClr val="dk1"/>
                </a:solidFill>
                <a:uFill>
                  <a:noFill/>
                </a:uFill>
                <a:latin typeface="Roboto"/>
                <a:ea typeface="Roboto"/>
                <a:cs typeface="Roboto"/>
                <a:sym typeface="Roboto"/>
                <a:hlinkClick r:id="rId4">
                  <a:extLst>
                    <a:ext uri="{A12FA001-AC4F-418D-AE19-62706E023703}">
                      <ahyp:hlinkClr xmlns:ahyp="http://schemas.microsoft.com/office/drawing/2018/hyperlinkcolor" val="tx"/>
                    </a:ext>
                  </a:extLst>
                </a:hlinkClick>
              </a:rPr>
              <a:t>by Freepik</a:t>
            </a:r>
            <a:r>
              <a:rPr lang="en" sz="1600" b="1">
                <a:solidFill>
                  <a:schemeClr val="dk1"/>
                </a:solidFill>
                <a:latin typeface="Roboto"/>
                <a:ea typeface="Roboto"/>
                <a:cs typeface="Roboto"/>
                <a:sym typeface="Roboto"/>
              </a:rPr>
              <a:t> </a:t>
            </a:r>
            <a:endParaRPr sz="1600" b="1">
              <a:solidFill>
                <a:schemeClr val="dk1"/>
              </a:solidFill>
              <a:latin typeface="Roboto"/>
              <a:ea typeface="Roboto"/>
              <a:cs typeface="Roboto"/>
              <a:sym typeface="Roboto"/>
            </a:endParaRPr>
          </a:p>
        </p:txBody>
      </p:sp>
    </p:spTree>
    <p:extLst>
      <p:ext uri="{BB962C8B-B14F-4D97-AF65-F5344CB8AC3E}">
        <p14:creationId xmlns:p14="http://schemas.microsoft.com/office/powerpoint/2010/main" val="28363934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DF5971F-B3FF-1648-94AE-06E94BC5D011}"/>
              </a:ext>
            </a:extLst>
          </p:cNvPr>
          <p:cNvSpPr>
            <a:spLocks noGrp="1" noChangeArrowheads="1"/>
          </p:cNvSpPr>
          <p:nvPr>
            <p:ph type="dt" idx="10"/>
          </p:nvPr>
        </p:nvSpPr>
        <p:spPr>
          <a:ln/>
        </p:spPr>
        <p:txBody>
          <a:bodyPr/>
          <a:lstStyle>
            <a:lvl1pPr>
              <a:defRPr/>
            </a:lvl1pPr>
          </a:lstStyle>
          <a:p>
            <a:pPr>
              <a:defRPr/>
            </a:pPr>
            <a:endParaRPr lang="vi-VN"/>
          </a:p>
        </p:txBody>
      </p:sp>
      <p:sp>
        <p:nvSpPr>
          <p:cNvPr id="5" name="Rectangle 4">
            <a:extLst>
              <a:ext uri="{FF2B5EF4-FFF2-40B4-BE49-F238E27FC236}">
                <a16:creationId xmlns:a16="http://schemas.microsoft.com/office/drawing/2014/main" id="{200DC1CD-2038-9945-B587-B756A19FA959}"/>
              </a:ext>
            </a:extLst>
          </p:cNvPr>
          <p:cNvSpPr>
            <a:spLocks noGrp="1" noChangeArrowheads="1"/>
          </p:cNvSpPr>
          <p:nvPr>
            <p:ph type="ftr" idx="11"/>
          </p:nvPr>
        </p:nvSpPr>
        <p:spPr>
          <a:ln/>
        </p:spPr>
        <p:txBody>
          <a:bodyPr/>
          <a:lstStyle>
            <a:lvl1pPr>
              <a:defRPr/>
            </a:lvl1pPr>
          </a:lstStyle>
          <a:p>
            <a:pPr>
              <a:defRPr/>
            </a:pPr>
            <a:endParaRPr lang="vi-VN"/>
          </a:p>
        </p:txBody>
      </p:sp>
      <p:sp>
        <p:nvSpPr>
          <p:cNvPr id="6" name="Rectangle 5">
            <a:extLst>
              <a:ext uri="{FF2B5EF4-FFF2-40B4-BE49-F238E27FC236}">
                <a16:creationId xmlns:a16="http://schemas.microsoft.com/office/drawing/2014/main" id="{30AC7042-9A3C-754D-9851-98F32467FDF1}"/>
              </a:ext>
            </a:extLst>
          </p:cNvPr>
          <p:cNvSpPr>
            <a:spLocks noGrp="1" noChangeArrowheads="1"/>
          </p:cNvSpPr>
          <p:nvPr>
            <p:ph type="sldNum" idx="12"/>
          </p:nvPr>
        </p:nvSpPr>
        <p:spPr>
          <a:ln/>
        </p:spPr>
        <p:txBody>
          <a:bodyPr/>
          <a:lstStyle>
            <a:lvl1pPr>
              <a:defRPr/>
            </a:lvl1pPr>
          </a:lstStyle>
          <a:p>
            <a:fld id="{E52DFEC9-BA22-3748-8A21-BAAAFB0D11CF}" type="slidenum">
              <a:rPr lang="vi-VN" altLang="en-US"/>
              <a:pPr/>
              <a:t>‹#›</a:t>
            </a:fld>
            <a:endParaRPr lang="vi-VN" altLang="en-US"/>
          </a:p>
        </p:txBody>
      </p:sp>
    </p:spTree>
    <p:extLst>
      <p:ext uri="{BB962C8B-B14F-4D97-AF65-F5344CB8AC3E}">
        <p14:creationId xmlns:p14="http://schemas.microsoft.com/office/powerpoint/2010/main" val="433547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FD949E3A-DF35-7C41-9D29-38643625E506}"/>
              </a:ext>
            </a:extLst>
          </p:cNvPr>
          <p:cNvSpPr>
            <a:spLocks noGrp="1" noChangeArrowheads="1"/>
          </p:cNvSpPr>
          <p:nvPr>
            <p:ph type="dt" idx="10"/>
          </p:nvPr>
        </p:nvSpPr>
        <p:spPr>
          <a:xfrm>
            <a:off x="914400" y="6248401"/>
            <a:ext cx="2522539" cy="444500"/>
          </a:xfrm>
          <a:prstGeom prst="rect">
            <a:avLst/>
          </a:prstGeom>
          <a:ln/>
        </p:spPr>
        <p:txBody>
          <a:bodyPr/>
          <a:lstStyle>
            <a:lvl1pPr>
              <a:defRPr/>
            </a:lvl1pPr>
          </a:lstStyle>
          <a:p>
            <a:pPr>
              <a:defRPr/>
            </a:pPr>
            <a:endParaRPr lang="vi-VN"/>
          </a:p>
        </p:txBody>
      </p:sp>
      <p:sp>
        <p:nvSpPr>
          <p:cNvPr id="6" name="Rectangle 4">
            <a:extLst>
              <a:ext uri="{FF2B5EF4-FFF2-40B4-BE49-F238E27FC236}">
                <a16:creationId xmlns:a16="http://schemas.microsoft.com/office/drawing/2014/main" id="{1DE8224D-7301-DA43-B458-08874BBCA131}"/>
              </a:ext>
            </a:extLst>
          </p:cNvPr>
          <p:cNvSpPr>
            <a:spLocks noGrp="1" noChangeArrowheads="1"/>
          </p:cNvSpPr>
          <p:nvPr>
            <p:ph type="ftr" idx="11"/>
          </p:nvPr>
        </p:nvSpPr>
        <p:spPr>
          <a:xfrm>
            <a:off x="4165600" y="6248401"/>
            <a:ext cx="3843339" cy="444500"/>
          </a:xfrm>
          <a:prstGeom prst="rect">
            <a:avLst/>
          </a:prstGeom>
          <a:ln/>
        </p:spPr>
        <p:txBody>
          <a:bodyPr/>
          <a:lstStyle>
            <a:lvl1pPr>
              <a:defRPr/>
            </a:lvl1pPr>
          </a:lstStyle>
          <a:p>
            <a:pPr>
              <a:defRPr/>
            </a:pPr>
            <a:endParaRPr lang="vi-VN"/>
          </a:p>
        </p:txBody>
      </p:sp>
      <p:sp>
        <p:nvSpPr>
          <p:cNvPr id="7" name="Rectangle 5">
            <a:extLst>
              <a:ext uri="{FF2B5EF4-FFF2-40B4-BE49-F238E27FC236}">
                <a16:creationId xmlns:a16="http://schemas.microsoft.com/office/drawing/2014/main" id="{5A730C3A-DCCC-3F45-B6F0-7E259B804A21}"/>
              </a:ext>
            </a:extLst>
          </p:cNvPr>
          <p:cNvSpPr>
            <a:spLocks noGrp="1" noChangeArrowheads="1"/>
          </p:cNvSpPr>
          <p:nvPr>
            <p:ph type="sldNum" idx="12"/>
          </p:nvPr>
        </p:nvSpPr>
        <p:spPr>
          <a:xfrm>
            <a:off x="8737600" y="6248401"/>
            <a:ext cx="2522539" cy="444500"/>
          </a:xfrm>
          <a:prstGeom prst="rect">
            <a:avLst/>
          </a:prstGeom>
          <a:ln/>
        </p:spPr>
        <p:txBody>
          <a:bodyPr/>
          <a:lstStyle>
            <a:lvl1pPr>
              <a:defRPr/>
            </a:lvl1pPr>
          </a:lstStyle>
          <a:p>
            <a:fld id="{93559815-9610-9045-83BB-93C71AD6C0BD}" type="slidenum">
              <a:rPr lang="vi-VN" altLang="en-US"/>
              <a:pPr/>
              <a:t>‹#›</a:t>
            </a:fld>
            <a:endParaRPr lang="vi-VN" altLang="en-US"/>
          </a:p>
        </p:txBody>
      </p:sp>
    </p:spTree>
    <p:extLst>
      <p:ext uri="{BB962C8B-B14F-4D97-AF65-F5344CB8AC3E}">
        <p14:creationId xmlns:p14="http://schemas.microsoft.com/office/powerpoint/2010/main" val="24455933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671E-BFD6-AA16-31BB-243BCC5CDE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843113C-F925-5028-F646-09B69EC68F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E59DBF-99D6-4913-E7BE-645ACFAE2A13}"/>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CD7FB99F-4396-DC2A-88C9-8205B4DA8A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7FDF3-F707-EF14-F2A2-26B6E8649FBE}"/>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16530257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17CBE-94A8-886D-2390-DD12AFB945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A136CE-DB0E-4EF9-011C-47B56DEC1B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60B92C-641B-0408-FF8E-BCF35FB8FEBA}"/>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B4829D0E-734F-DFD8-D8B6-FCFEED418B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16BC9F-0EF8-96C7-39C9-DBDD7A116FF7}"/>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11674351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4F35-D0B3-5C12-407D-ECC1F9136E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6B00489-44D2-8E0D-DCFD-44C3416B0D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C4A0F0-E949-A0DC-51F7-453F3601661B}"/>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96AB3201-9CD4-CDA9-76D1-1AD05670E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2C3699-CD17-15D0-29EC-38F268EEABE6}"/>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3823388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DBD49-CEBD-A438-B516-7DCDA7619D3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7A0FC4-837E-8A37-C5A3-D889BC8959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2E4D320-7155-386E-1837-EDC1F1F082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F72FFA-961E-0424-6910-07A9BB49A595}"/>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6" name="Footer Placeholder 5">
            <a:extLst>
              <a:ext uri="{FF2B5EF4-FFF2-40B4-BE49-F238E27FC236}">
                <a16:creationId xmlns:a16="http://schemas.microsoft.com/office/drawing/2014/main" id="{11587169-18CA-0AF8-DFC2-8E994541EA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EDD06C-7E08-17DA-F10F-02628868AB2E}"/>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40437519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03F6-7D89-7711-61BF-9FACCD5307D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33FB084-3EDD-C1C9-40BF-6B56EB94FA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C299B-4D23-53C9-A627-25C33DFB99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060085-4A69-712C-966A-B15C5D1811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B20DD-9D9D-359B-348C-67BB72323E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04AA61E-38DA-DC90-22E4-27075878FF51}"/>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8" name="Footer Placeholder 7">
            <a:extLst>
              <a:ext uri="{FF2B5EF4-FFF2-40B4-BE49-F238E27FC236}">
                <a16:creationId xmlns:a16="http://schemas.microsoft.com/office/drawing/2014/main" id="{3C4EF322-34BC-10C1-E4C2-71CFFB230C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9F97BC2-5757-2304-405A-21DA1C1D52B0}"/>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7816694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1A89D-4878-2428-3790-8B83164F77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A415C6-37A3-BF0B-A0E0-29DFF5AEAC8A}"/>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4" name="Footer Placeholder 3">
            <a:extLst>
              <a:ext uri="{FF2B5EF4-FFF2-40B4-BE49-F238E27FC236}">
                <a16:creationId xmlns:a16="http://schemas.microsoft.com/office/drawing/2014/main" id="{63EBB4FE-0400-F120-B575-0F997B68B4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010A11-FE38-053D-CB00-4C6924A37A1B}"/>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16935942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683202-E4A7-6CDF-5E23-473D320383A6}"/>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3" name="Footer Placeholder 2">
            <a:extLst>
              <a:ext uri="{FF2B5EF4-FFF2-40B4-BE49-F238E27FC236}">
                <a16:creationId xmlns:a16="http://schemas.microsoft.com/office/drawing/2014/main" id="{EF0118AD-4AEA-1877-C391-910FA9FB85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14B323-47BA-647B-5536-64A98A5EB27D}"/>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30667003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4517-120A-D3C1-20DE-EFD1CFEFAF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261349A-0B1E-65CF-4223-BEA16E5DC5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700B314-855B-3811-2C9B-5B903D2404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E4A85C-DE2A-FEBE-1860-99BC9E9B7C5C}"/>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6" name="Footer Placeholder 5">
            <a:extLst>
              <a:ext uri="{FF2B5EF4-FFF2-40B4-BE49-F238E27FC236}">
                <a16:creationId xmlns:a16="http://schemas.microsoft.com/office/drawing/2014/main" id="{ACC24E4F-AAA5-FA3D-8E77-7935BB7232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B48A7-EBDC-E2E9-6849-C1A29830CF0C}"/>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16437244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5A64-9F66-7DC9-509D-1E771A9E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E05F60-F912-1B55-A4D1-7AD3B1AE22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41B355-3ACC-3240-47AD-BA963F8480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566DC9-262C-E179-C738-AC17033A7FF3}"/>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6" name="Footer Placeholder 5">
            <a:extLst>
              <a:ext uri="{FF2B5EF4-FFF2-40B4-BE49-F238E27FC236}">
                <a16:creationId xmlns:a16="http://schemas.microsoft.com/office/drawing/2014/main" id="{A13D74E9-BFEE-3E26-68A5-E48E3583F9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5125B8-A4DF-0456-8A2F-A8DDD5335614}"/>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4688867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FD10E-0C2A-CE85-55AE-F895620546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6C68EED-EF99-32E0-A345-99AA768F67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F2A041-A54E-299C-80C7-EB0550F23D3E}"/>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6C47860C-8305-EAF1-3BE4-E54EC98E73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1FC32-03FC-5CB3-3E7F-EB753B7BD563}"/>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37358072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69CDE2-AD45-E21B-8C2E-3088B7203C8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47E928A-2225-3953-9F1E-1224A7CD08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FF544C-71DF-B85E-35F7-2281432E1ECF}"/>
              </a:ext>
            </a:extLst>
          </p:cNvPr>
          <p:cNvSpPr>
            <a:spLocks noGrp="1"/>
          </p:cNvSpPr>
          <p:nvPr>
            <p:ph type="dt" sz="half" idx="10"/>
          </p:nvPr>
        </p:nvSpPr>
        <p:spPr/>
        <p:txBody>
          <a:body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970E8D82-28FB-281A-A204-502162E2C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D2DFFE-46B8-74A2-0BAA-9A0EB3303093}"/>
              </a:ext>
            </a:extLst>
          </p:cNvPr>
          <p:cNvSpPr>
            <a:spLocks noGrp="1"/>
          </p:cNvSpPr>
          <p:nvPr>
            <p:ph type="sldNum" sz="quarter" idx="12"/>
          </p:nvPr>
        </p:nvSpPr>
        <p:spPr/>
        <p:txBody>
          <a:bodyPr/>
          <a:lstStyle/>
          <a:p>
            <a:fld id="{D60086A3-CCA4-466E-B28B-5AA9EAA7E72C}" type="slidenum">
              <a:rPr lang="en-US" smtClean="0"/>
              <a:t>‹#›</a:t>
            </a:fld>
            <a:endParaRPr lang="en-US"/>
          </a:p>
        </p:txBody>
      </p:sp>
    </p:spTree>
    <p:extLst>
      <p:ext uri="{BB962C8B-B14F-4D97-AF65-F5344CB8AC3E}">
        <p14:creationId xmlns:p14="http://schemas.microsoft.com/office/powerpoint/2010/main" val="115130729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accent1"/>
        </a:solidFill>
        <a:effectLst/>
      </p:bgPr>
    </p:bg>
    <p:spTree>
      <p:nvGrpSpPr>
        <p:cNvPr id="1" name="Shape 8"/>
        <p:cNvGrpSpPr/>
        <p:nvPr/>
      </p:nvGrpSpPr>
      <p:grpSpPr>
        <a:xfrm>
          <a:off x="0" y="0"/>
          <a:ext cx="0" cy="0"/>
          <a:chOff x="0" y="0"/>
          <a:chExt cx="0" cy="0"/>
        </a:xfrm>
      </p:grpSpPr>
      <p:sp>
        <p:nvSpPr>
          <p:cNvPr id="9" name="Google Shape;9;p2"/>
          <p:cNvSpPr/>
          <p:nvPr/>
        </p:nvSpPr>
        <p:spPr>
          <a:xfrm>
            <a:off x="-387465" y="1148288"/>
            <a:ext cx="4258889" cy="4316616"/>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520333" y="-249767"/>
            <a:ext cx="5250956" cy="5749680"/>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8876400" y="1834767"/>
            <a:ext cx="3633824" cy="3984005"/>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 name="Google Shape;12;p2"/>
          <p:cNvGrpSpPr/>
          <p:nvPr/>
        </p:nvGrpSpPr>
        <p:grpSpPr>
          <a:xfrm>
            <a:off x="-387473" y="3716683"/>
            <a:ext cx="7559256" cy="2506071"/>
            <a:chOff x="1156025" y="3122250"/>
            <a:chExt cx="4047000" cy="1341675"/>
          </a:xfrm>
        </p:grpSpPr>
        <p:sp>
          <p:nvSpPr>
            <p:cNvPr id="13" name="Google Shape;13;p2"/>
            <p:cNvSpPr/>
            <p:nvPr/>
          </p:nvSpPr>
          <p:spPr>
            <a:xfrm>
              <a:off x="2625400" y="3426850"/>
              <a:ext cx="2577625" cy="1002875"/>
            </a:xfrm>
            <a:custGeom>
              <a:avLst/>
              <a:gdLst/>
              <a:ahLst/>
              <a:cxnLst/>
              <a:rect l="l" t="t" r="r" b="b"/>
              <a:pathLst>
                <a:path w="103105" h="40115" extrusionOk="0">
                  <a:moveTo>
                    <a:pt x="54820" y="0"/>
                  </a:moveTo>
                  <a:cubicBezTo>
                    <a:pt x="54111" y="0"/>
                    <a:pt x="52785" y="470"/>
                    <a:pt x="51590" y="1140"/>
                  </a:cubicBezTo>
                  <a:cubicBezTo>
                    <a:pt x="50258" y="1887"/>
                    <a:pt x="42835" y="2759"/>
                    <a:pt x="39474" y="3879"/>
                  </a:cubicBezTo>
                  <a:cubicBezTo>
                    <a:pt x="36112" y="5000"/>
                    <a:pt x="23659" y="9235"/>
                    <a:pt x="23659" y="9235"/>
                  </a:cubicBezTo>
                  <a:cubicBezTo>
                    <a:pt x="23659" y="9235"/>
                    <a:pt x="22607" y="9024"/>
                    <a:pt x="21346" y="9024"/>
                  </a:cubicBezTo>
                  <a:cubicBezTo>
                    <a:pt x="20926" y="9024"/>
                    <a:pt x="20483" y="9048"/>
                    <a:pt x="20048" y="9110"/>
                  </a:cubicBezTo>
                  <a:cubicBezTo>
                    <a:pt x="18304" y="9360"/>
                    <a:pt x="15565" y="10107"/>
                    <a:pt x="15565" y="10107"/>
                  </a:cubicBezTo>
                  <a:cubicBezTo>
                    <a:pt x="13573" y="10107"/>
                    <a:pt x="1" y="6744"/>
                    <a:pt x="1" y="6744"/>
                  </a:cubicBezTo>
                  <a:lnTo>
                    <a:pt x="1" y="6744"/>
                  </a:lnTo>
                  <a:lnTo>
                    <a:pt x="1992" y="40115"/>
                  </a:lnTo>
                  <a:lnTo>
                    <a:pt x="100598" y="40115"/>
                  </a:lnTo>
                  <a:cubicBezTo>
                    <a:pt x="100598" y="40115"/>
                    <a:pt x="103104" y="34262"/>
                    <a:pt x="100598" y="33386"/>
                  </a:cubicBezTo>
                  <a:cubicBezTo>
                    <a:pt x="98092" y="32509"/>
                    <a:pt x="94512" y="29033"/>
                    <a:pt x="94512" y="29033"/>
                  </a:cubicBezTo>
                  <a:cubicBezTo>
                    <a:pt x="94512" y="29033"/>
                    <a:pt x="88410" y="18698"/>
                    <a:pt x="87289" y="18199"/>
                  </a:cubicBezTo>
                  <a:cubicBezTo>
                    <a:pt x="86170" y="17701"/>
                    <a:pt x="81686" y="11724"/>
                    <a:pt x="80939" y="11108"/>
                  </a:cubicBezTo>
                  <a:cubicBezTo>
                    <a:pt x="80662" y="10880"/>
                    <a:pt x="80127" y="10803"/>
                    <a:pt x="79526" y="10803"/>
                  </a:cubicBezTo>
                  <a:cubicBezTo>
                    <a:pt x="78507" y="10803"/>
                    <a:pt x="77299" y="11023"/>
                    <a:pt x="76830" y="11101"/>
                  </a:cubicBezTo>
                  <a:cubicBezTo>
                    <a:pt x="76803" y="11106"/>
                    <a:pt x="76772" y="11108"/>
                    <a:pt x="76738" y="11108"/>
                  </a:cubicBezTo>
                  <a:cubicBezTo>
                    <a:pt x="75847" y="11108"/>
                    <a:pt x="72771" y="9570"/>
                    <a:pt x="70853" y="8611"/>
                  </a:cubicBezTo>
                  <a:cubicBezTo>
                    <a:pt x="68862" y="7614"/>
                    <a:pt x="64378" y="5052"/>
                    <a:pt x="64378" y="5052"/>
                  </a:cubicBezTo>
                  <a:cubicBezTo>
                    <a:pt x="64378" y="5052"/>
                    <a:pt x="63009" y="4502"/>
                    <a:pt x="61888" y="4378"/>
                  </a:cubicBezTo>
                  <a:cubicBezTo>
                    <a:pt x="60767" y="4253"/>
                    <a:pt x="56783" y="1639"/>
                    <a:pt x="56783" y="1639"/>
                  </a:cubicBezTo>
                  <a:cubicBezTo>
                    <a:pt x="56783" y="1639"/>
                    <a:pt x="55662" y="144"/>
                    <a:pt x="55039" y="19"/>
                  </a:cubicBezTo>
                  <a:cubicBezTo>
                    <a:pt x="54975" y="7"/>
                    <a:pt x="54902" y="0"/>
                    <a:pt x="548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1156025" y="3122250"/>
              <a:ext cx="2769725" cy="1341675"/>
            </a:xfrm>
            <a:custGeom>
              <a:avLst/>
              <a:gdLst/>
              <a:ahLst/>
              <a:cxnLst/>
              <a:rect l="l" t="t" r="r" b="b"/>
              <a:pathLst>
                <a:path w="110789" h="53667" extrusionOk="0">
                  <a:moveTo>
                    <a:pt x="1" y="0"/>
                  </a:moveTo>
                  <a:lnTo>
                    <a:pt x="3864" y="53172"/>
                  </a:lnTo>
                  <a:cubicBezTo>
                    <a:pt x="3864" y="53172"/>
                    <a:pt x="36750" y="53667"/>
                    <a:pt x="65973" y="53667"/>
                  </a:cubicBezTo>
                  <a:cubicBezTo>
                    <a:pt x="89575" y="53667"/>
                    <a:pt x="110788" y="53344"/>
                    <a:pt x="110357" y="52176"/>
                  </a:cubicBezTo>
                  <a:cubicBezTo>
                    <a:pt x="109393" y="49561"/>
                    <a:pt x="103105" y="44829"/>
                    <a:pt x="102482" y="44704"/>
                  </a:cubicBezTo>
                  <a:cubicBezTo>
                    <a:pt x="101858" y="44580"/>
                    <a:pt x="99367" y="42463"/>
                    <a:pt x="98372" y="41343"/>
                  </a:cubicBezTo>
                  <a:cubicBezTo>
                    <a:pt x="97376" y="40222"/>
                    <a:pt x="92768" y="36611"/>
                    <a:pt x="90651" y="36113"/>
                  </a:cubicBezTo>
                  <a:cubicBezTo>
                    <a:pt x="88535" y="35615"/>
                    <a:pt x="86043" y="32626"/>
                    <a:pt x="86043" y="32626"/>
                  </a:cubicBezTo>
                  <a:cubicBezTo>
                    <a:pt x="86043" y="32626"/>
                    <a:pt x="82558" y="29390"/>
                    <a:pt x="79196" y="28143"/>
                  </a:cubicBezTo>
                  <a:cubicBezTo>
                    <a:pt x="75834" y="26897"/>
                    <a:pt x="63257" y="17932"/>
                    <a:pt x="62261" y="17060"/>
                  </a:cubicBezTo>
                  <a:cubicBezTo>
                    <a:pt x="61264" y="16189"/>
                    <a:pt x="55786" y="8842"/>
                    <a:pt x="55038" y="7971"/>
                  </a:cubicBezTo>
                  <a:cubicBezTo>
                    <a:pt x="54790" y="7680"/>
                    <a:pt x="54458" y="7584"/>
                    <a:pt x="54126" y="7584"/>
                  </a:cubicBezTo>
                  <a:cubicBezTo>
                    <a:pt x="53462" y="7584"/>
                    <a:pt x="52798" y="7971"/>
                    <a:pt x="52798" y="7971"/>
                  </a:cubicBezTo>
                  <a:cubicBezTo>
                    <a:pt x="52798" y="7971"/>
                    <a:pt x="51801" y="6476"/>
                    <a:pt x="50929" y="6102"/>
                  </a:cubicBezTo>
                  <a:cubicBezTo>
                    <a:pt x="50057" y="5729"/>
                    <a:pt x="50929" y="4235"/>
                    <a:pt x="50929" y="4235"/>
                  </a:cubicBezTo>
                  <a:cubicBezTo>
                    <a:pt x="50929" y="4235"/>
                    <a:pt x="50307" y="3363"/>
                    <a:pt x="49560" y="3238"/>
                  </a:cubicBezTo>
                  <a:cubicBezTo>
                    <a:pt x="49521" y="3232"/>
                    <a:pt x="49475" y="3228"/>
                    <a:pt x="49423" y="3228"/>
                  </a:cubicBezTo>
                  <a:cubicBezTo>
                    <a:pt x="48482" y="3228"/>
                    <a:pt x="45575" y="4235"/>
                    <a:pt x="45575" y="4235"/>
                  </a:cubicBezTo>
                  <a:cubicBezTo>
                    <a:pt x="45575" y="4235"/>
                    <a:pt x="42835" y="2989"/>
                    <a:pt x="39598" y="1744"/>
                  </a:cubicBezTo>
                  <a:cubicBezTo>
                    <a:pt x="38620" y="1368"/>
                    <a:pt x="36531" y="1242"/>
                    <a:pt x="33911" y="1242"/>
                  </a:cubicBezTo>
                  <a:cubicBezTo>
                    <a:pt x="28543" y="1242"/>
                    <a:pt x="20949" y="1772"/>
                    <a:pt x="16144" y="1772"/>
                  </a:cubicBezTo>
                  <a:cubicBezTo>
                    <a:pt x="15528" y="1772"/>
                    <a:pt x="14958" y="1764"/>
                    <a:pt x="14444" y="1744"/>
                  </a:cubicBezTo>
                  <a:cubicBezTo>
                    <a:pt x="7969" y="1496"/>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 name="Google Shape;15;p2"/>
          <p:cNvSpPr/>
          <p:nvPr/>
        </p:nvSpPr>
        <p:spPr>
          <a:xfrm>
            <a:off x="-54633" y="5215033"/>
            <a:ext cx="12301255" cy="2398195"/>
          </a:xfrm>
          <a:custGeom>
            <a:avLst/>
            <a:gdLst/>
            <a:ahLst/>
            <a:cxnLst/>
            <a:rect l="l" t="t" r="r" b="b"/>
            <a:pathLst>
              <a:path w="203922" h="59880" extrusionOk="0">
                <a:moveTo>
                  <a:pt x="186768" y="1"/>
                </a:moveTo>
                <a:cubicBezTo>
                  <a:pt x="184950" y="1"/>
                  <a:pt x="180597" y="4494"/>
                  <a:pt x="178845" y="4653"/>
                </a:cubicBezTo>
                <a:cubicBezTo>
                  <a:pt x="177018" y="4820"/>
                  <a:pt x="174611" y="8140"/>
                  <a:pt x="173698" y="8721"/>
                </a:cubicBezTo>
                <a:cubicBezTo>
                  <a:pt x="172785" y="9302"/>
                  <a:pt x="169720" y="10153"/>
                  <a:pt x="169720" y="10153"/>
                </a:cubicBezTo>
                <a:cubicBezTo>
                  <a:pt x="169332" y="10098"/>
                  <a:pt x="168907" y="10074"/>
                  <a:pt x="168454" y="10074"/>
                </a:cubicBezTo>
                <a:cubicBezTo>
                  <a:pt x="165508" y="10074"/>
                  <a:pt x="161407" y="11101"/>
                  <a:pt x="159176" y="11317"/>
                </a:cubicBezTo>
                <a:cubicBezTo>
                  <a:pt x="158688" y="11364"/>
                  <a:pt x="158142" y="11384"/>
                  <a:pt x="157569" y="11384"/>
                </a:cubicBezTo>
                <a:cubicBezTo>
                  <a:pt x="155128" y="11384"/>
                  <a:pt x="152200" y="11016"/>
                  <a:pt x="151124" y="10798"/>
                </a:cubicBezTo>
                <a:cubicBezTo>
                  <a:pt x="149797" y="10528"/>
                  <a:pt x="147721" y="10736"/>
                  <a:pt x="146559" y="10320"/>
                </a:cubicBezTo>
                <a:cubicBezTo>
                  <a:pt x="146272" y="10217"/>
                  <a:pt x="146020" y="10176"/>
                  <a:pt x="145785" y="10176"/>
                </a:cubicBezTo>
                <a:cubicBezTo>
                  <a:pt x="145069" y="10176"/>
                  <a:pt x="144508" y="10563"/>
                  <a:pt x="143570" y="10798"/>
                </a:cubicBezTo>
                <a:cubicBezTo>
                  <a:pt x="143155" y="10901"/>
                  <a:pt x="142131" y="10936"/>
                  <a:pt x="140950" y="10936"/>
                </a:cubicBezTo>
                <a:cubicBezTo>
                  <a:pt x="138589" y="10936"/>
                  <a:pt x="135601" y="10798"/>
                  <a:pt x="135601" y="10798"/>
                </a:cubicBezTo>
                <a:cubicBezTo>
                  <a:pt x="135601" y="10798"/>
                  <a:pt x="134604" y="9489"/>
                  <a:pt x="133774" y="8992"/>
                </a:cubicBezTo>
                <a:cubicBezTo>
                  <a:pt x="133359" y="8743"/>
                  <a:pt x="132737" y="8681"/>
                  <a:pt x="132218" y="8681"/>
                </a:cubicBezTo>
                <a:cubicBezTo>
                  <a:pt x="131699" y="8681"/>
                  <a:pt x="131284" y="8743"/>
                  <a:pt x="131284" y="8743"/>
                </a:cubicBezTo>
                <a:cubicBezTo>
                  <a:pt x="131284" y="8743"/>
                  <a:pt x="129872" y="6917"/>
                  <a:pt x="128707" y="6750"/>
                </a:cubicBezTo>
                <a:cubicBezTo>
                  <a:pt x="128686" y="6747"/>
                  <a:pt x="128665" y="6746"/>
                  <a:pt x="128644" y="6746"/>
                </a:cubicBezTo>
                <a:cubicBezTo>
                  <a:pt x="127460" y="6746"/>
                  <a:pt x="125208" y="11243"/>
                  <a:pt x="124311" y="11837"/>
                </a:cubicBezTo>
                <a:cubicBezTo>
                  <a:pt x="124092" y="11982"/>
                  <a:pt x="123784" y="12037"/>
                  <a:pt x="123443" y="12037"/>
                </a:cubicBezTo>
                <a:cubicBezTo>
                  <a:pt x="122359" y="12037"/>
                  <a:pt x="120935" y="11482"/>
                  <a:pt x="120935" y="11482"/>
                </a:cubicBezTo>
                <a:cubicBezTo>
                  <a:pt x="120935" y="11482"/>
                  <a:pt x="119661" y="10654"/>
                  <a:pt x="118726" y="10487"/>
                </a:cubicBezTo>
                <a:cubicBezTo>
                  <a:pt x="118677" y="10479"/>
                  <a:pt x="118629" y="10475"/>
                  <a:pt x="118582" y="10475"/>
                </a:cubicBezTo>
                <a:cubicBezTo>
                  <a:pt x="117732" y="10475"/>
                  <a:pt x="117194" y="11817"/>
                  <a:pt x="116125" y="11839"/>
                </a:cubicBezTo>
                <a:cubicBezTo>
                  <a:pt x="116107" y="11840"/>
                  <a:pt x="116088" y="11840"/>
                  <a:pt x="116069" y="11840"/>
                </a:cubicBezTo>
                <a:cubicBezTo>
                  <a:pt x="114866" y="11840"/>
                  <a:pt x="110870" y="11151"/>
                  <a:pt x="110870" y="11151"/>
                </a:cubicBezTo>
                <a:lnTo>
                  <a:pt x="112098" y="9989"/>
                </a:lnTo>
                <a:cubicBezTo>
                  <a:pt x="111426" y="9989"/>
                  <a:pt x="109413" y="10487"/>
                  <a:pt x="109413" y="10487"/>
                </a:cubicBezTo>
                <a:cubicBezTo>
                  <a:pt x="109956" y="10072"/>
                  <a:pt x="110197" y="8827"/>
                  <a:pt x="110197" y="8827"/>
                </a:cubicBezTo>
                <a:lnTo>
                  <a:pt x="110197" y="8827"/>
                </a:lnTo>
                <a:cubicBezTo>
                  <a:pt x="109118" y="8992"/>
                  <a:pt x="107380" y="11482"/>
                  <a:pt x="107380" y="11482"/>
                </a:cubicBezTo>
                <a:cubicBezTo>
                  <a:pt x="107337" y="11409"/>
                  <a:pt x="107235" y="11379"/>
                  <a:pt x="107097" y="11379"/>
                </a:cubicBezTo>
                <a:cubicBezTo>
                  <a:pt x="106443" y="11379"/>
                  <a:pt x="104967" y="12044"/>
                  <a:pt x="104967" y="12044"/>
                </a:cubicBezTo>
                <a:lnTo>
                  <a:pt x="106129" y="9905"/>
                </a:lnTo>
                <a:cubicBezTo>
                  <a:pt x="106118" y="9903"/>
                  <a:pt x="106105" y="9902"/>
                  <a:pt x="106091" y="9902"/>
                </a:cubicBezTo>
                <a:cubicBezTo>
                  <a:pt x="105501" y="9902"/>
                  <a:pt x="102789" y="11566"/>
                  <a:pt x="102789" y="11566"/>
                </a:cubicBezTo>
                <a:cubicBezTo>
                  <a:pt x="103019" y="11067"/>
                  <a:pt x="104700" y="9239"/>
                  <a:pt x="104700" y="9239"/>
                </a:cubicBezTo>
                <a:lnTo>
                  <a:pt x="104700" y="9239"/>
                </a:lnTo>
                <a:cubicBezTo>
                  <a:pt x="103770" y="9485"/>
                  <a:pt x="101328" y="12044"/>
                  <a:pt x="101328" y="12044"/>
                </a:cubicBezTo>
                <a:cubicBezTo>
                  <a:pt x="100574" y="12357"/>
                  <a:pt x="97730" y="12411"/>
                  <a:pt x="95488" y="12411"/>
                </a:cubicBezTo>
                <a:cubicBezTo>
                  <a:pt x="94313" y="12411"/>
                  <a:pt x="93304" y="12396"/>
                  <a:pt x="92847" y="12396"/>
                </a:cubicBezTo>
                <a:cubicBezTo>
                  <a:pt x="91519" y="12396"/>
                  <a:pt x="90107" y="11401"/>
                  <a:pt x="89112" y="11317"/>
                </a:cubicBezTo>
                <a:cubicBezTo>
                  <a:pt x="89068" y="11313"/>
                  <a:pt x="89025" y="11311"/>
                  <a:pt x="88981" y="11311"/>
                </a:cubicBezTo>
                <a:cubicBezTo>
                  <a:pt x="88020" y="11311"/>
                  <a:pt x="86979" y="12158"/>
                  <a:pt x="85725" y="12396"/>
                </a:cubicBezTo>
                <a:cubicBezTo>
                  <a:pt x="84414" y="12644"/>
                  <a:pt x="79541" y="13060"/>
                  <a:pt x="79541" y="13060"/>
                </a:cubicBezTo>
                <a:cubicBezTo>
                  <a:pt x="79541" y="13060"/>
                  <a:pt x="78237" y="12147"/>
                  <a:pt x="77778" y="12044"/>
                </a:cubicBezTo>
                <a:cubicBezTo>
                  <a:pt x="77747" y="12037"/>
                  <a:pt x="77715" y="12034"/>
                  <a:pt x="77682" y="12034"/>
                </a:cubicBezTo>
                <a:cubicBezTo>
                  <a:pt x="77220" y="12034"/>
                  <a:pt x="76531" y="12656"/>
                  <a:pt x="75912" y="12811"/>
                </a:cubicBezTo>
                <a:cubicBezTo>
                  <a:pt x="75581" y="12894"/>
                  <a:pt x="74404" y="12915"/>
                  <a:pt x="73307" y="12915"/>
                </a:cubicBezTo>
                <a:cubicBezTo>
                  <a:pt x="72202" y="12915"/>
                  <a:pt x="71177" y="12894"/>
                  <a:pt x="71177" y="12894"/>
                </a:cubicBezTo>
                <a:cubicBezTo>
                  <a:pt x="71177" y="12894"/>
                  <a:pt x="70102" y="11399"/>
                  <a:pt x="69686" y="11317"/>
                </a:cubicBezTo>
                <a:cubicBezTo>
                  <a:pt x="69271" y="11234"/>
                  <a:pt x="66448" y="10985"/>
                  <a:pt x="66448" y="10985"/>
                </a:cubicBezTo>
                <a:cubicBezTo>
                  <a:pt x="66448" y="10985"/>
                  <a:pt x="64781" y="9239"/>
                  <a:pt x="63077" y="9239"/>
                </a:cubicBezTo>
                <a:cubicBezTo>
                  <a:pt x="63039" y="9239"/>
                  <a:pt x="63000" y="9239"/>
                  <a:pt x="62961" y="9241"/>
                </a:cubicBezTo>
                <a:cubicBezTo>
                  <a:pt x="61218" y="9324"/>
                  <a:pt x="58645" y="13672"/>
                  <a:pt x="58645" y="13672"/>
                </a:cubicBezTo>
                <a:cubicBezTo>
                  <a:pt x="58259" y="13579"/>
                  <a:pt x="57584" y="13547"/>
                  <a:pt x="56838" y="13547"/>
                </a:cubicBezTo>
                <a:cubicBezTo>
                  <a:pt x="55179" y="13547"/>
                  <a:pt x="53166" y="13706"/>
                  <a:pt x="53166" y="13706"/>
                </a:cubicBezTo>
                <a:cubicBezTo>
                  <a:pt x="52935" y="12776"/>
                  <a:pt x="52417" y="12495"/>
                  <a:pt x="51876" y="12495"/>
                </a:cubicBezTo>
                <a:cubicBezTo>
                  <a:pt x="51053" y="12495"/>
                  <a:pt x="50177" y="13143"/>
                  <a:pt x="50177" y="13143"/>
                </a:cubicBezTo>
                <a:cubicBezTo>
                  <a:pt x="49981" y="13034"/>
                  <a:pt x="49745" y="12994"/>
                  <a:pt x="49502" y="12994"/>
                </a:cubicBezTo>
                <a:cubicBezTo>
                  <a:pt x="48824" y="12994"/>
                  <a:pt x="48102" y="13309"/>
                  <a:pt x="48102" y="13309"/>
                </a:cubicBezTo>
                <a:cubicBezTo>
                  <a:pt x="47823" y="13284"/>
                  <a:pt x="47473" y="13274"/>
                  <a:pt x="47077" y="13274"/>
                </a:cubicBezTo>
                <a:cubicBezTo>
                  <a:pt x="45690" y="13274"/>
                  <a:pt x="43732" y="13396"/>
                  <a:pt x="42215" y="13396"/>
                </a:cubicBezTo>
                <a:cubicBezTo>
                  <a:pt x="41335" y="13396"/>
                  <a:pt x="40603" y="13355"/>
                  <a:pt x="40215" y="13225"/>
                </a:cubicBezTo>
                <a:cubicBezTo>
                  <a:pt x="39981" y="13148"/>
                  <a:pt x="39770" y="13116"/>
                  <a:pt x="39582" y="13116"/>
                </a:cubicBezTo>
                <a:cubicBezTo>
                  <a:pt x="38772" y="13116"/>
                  <a:pt x="38389" y="13706"/>
                  <a:pt x="38389" y="13706"/>
                </a:cubicBezTo>
                <a:cubicBezTo>
                  <a:pt x="38389" y="13706"/>
                  <a:pt x="37061" y="12562"/>
                  <a:pt x="35816" y="12562"/>
                </a:cubicBezTo>
                <a:cubicBezTo>
                  <a:pt x="34570" y="12562"/>
                  <a:pt x="33243" y="13987"/>
                  <a:pt x="33243" y="13987"/>
                </a:cubicBezTo>
                <a:cubicBezTo>
                  <a:pt x="33074" y="13971"/>
                  <a:pt x="32869" y="13963"/>
                  <a:pt x="32638" y="13963"/>
                </a:cubicBezTo>
                <a:cubicBezTo>
                  <a:pt x="30707" y="13963"/>
                  <a:pt x="26934" y="14472"/>
                  <a:pt x="26934" y="14472"/>
                </a:cubicBezTo>
                <a:cubicBezTo>
                  <a:pt x="26934" y="14472"/>
                  <a:pt x="26934" y="14056"/>
                  <a:pt x="26435" y="13987"/>
                </a:cubicBezTo>
                <a:cubicBezTo>
                  <a:pt x="26269" y="13964"/>
                  <a:pt x="25845" y="13956"/>
                  <a:pt x="25353" y="13956"/>
                </a:cubicBezTo>
                <a:cubicBezTo>
                  <a:pt x="24369" y="13956"/>
                  <a:pt x="23115" y="13987"/>
                  <a:pt x="23115" y="13987"/>
                </a:cubicBezTo>
                <a:cubicBezTo>
                  <a:pt x="23115" y="13987"/>
                  <a:pt x="23282" y="13392"/>
                  <a:pt x="22369" y="13289"/>
                </a:cubicBezTo>
                <a:cubicBezTo>
                  <a:pt x="21812" y="13226"/>
                  <a:pt x="21225" y="13124"/>
                  <a:pt x="20552" y="13124"/>
                </a:cubicBezTo>
                <a:cubicBezTo>
                  <a:pt x="20119" y="13124"/>
                  <a:pt x="19650" y="13166"/>
                  <a:pt x="19131" y="13289"/>
                </a:cubicBezTo>
                <a:cubicBezTo>
                  <a:pt x="17802" y="13601"/>
                  <a:pt x="17719" y="14305"/>
                  <a:pt x="16889" y="14748"/>
                </a:cubicBezTo>
                <a:cubicBezTo>
                  <a:pt x="16757" y="14819"/>
                  <a:pt x="16515" y="14849"/>
                  <a:pt x="16202" y="14849"/>
                </a:cubicBezTo>
                <a:cubicBezTo>
                  <a:pt x="14550" y="14849"/>
                  <a:pt x="10912" y="14019"/>
                  <a:pt x="10912" y="14019"/>
                </a:cubicBezTo>
                <a:cubicBezTo>
                  <a:pt x="11159" y="13587"/>
                  <a:pt x="11097" y="13436"/>
                  <a:pt x="10888" y="13436"/>
                </a:cubicBezTo>
                <a:cubicBezTo>
                  <a:pt x="10395" y="13436"/>
                  <a:pt x="9086" y="14278"/>
                  <a:pt x="9086" y="14278"/>
                </a:cubicBezTo>
                <a:cubicBezTo>
                  <a:pt x="9364" y="13546"/>
                  <a:pt x="9140" y="13289"/>
                  <a:pt x="8674" y="13289"/>
                </a:cubicBezTo>
                <a:cubicBezTo>
                  <a:pt x="7750" y="13289"/>
                  <a:pt x="5874" y="14305"/>
                  <a:pt x="5101" y="14636"/>
                </a:cubicBezTo>
                <a:cubicBezTo>
                  <a:pt x="4917" y="14715"/>
                  <a:pt x="4664" y="14748"/>
                  <a:pt x="4368" y="14748"/>
                </a:cubicBezTo>
                <a:cubicBezTo>
                  <a:pt x="2792" y="14748"/>
                  <a:pt x="0" y="13807"/>
                  <a:pt x="0" y="13807"/>
                </a:cubicBezTo>
                <a:lnTo>
                  <a:pt x="0" y="59879"/>
                </a:lnTo>
                <a:lnTo>
                  <a:pt x="203921" y="59879"/>
                </a:lnTo>
                <a:lnTo>
                  <a:pt x="203921" y="7912"/>
                </a:lnTo>
                <a:cubicBezTo>
                  <a:pt x="203921" y="7912"/>
                  <a:pt x="200020" y="7414"/>
                  <a:pt x="197862" y="6998"/>
                </a:cubicBezTo>
                <a:cubicBezTo>
                  <a:pt x="195702" y="6584"/>
                  <a:pt x="188646" y="440"/>
                  <a:pt x="186986" y="26"/>
                </a:cubicBezTo>
                <a:cubicBezTo>
                  <a:pt x="186919" y="9"/>
                  <a:pt x="186846" y="1"/>
                  <a:pt x="186768" y="1"/>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2"/>
          <p:cNvSpPr txBox="1">
            <a:spLocks noGrp="1"/>
          </p:cNvSpPr>
          <p:nvPr>
            <p:ph type="ctrTitle"/>
          </p:nvPr>
        </p:nvSpPr>
        <p:spPr>
          <a:xfrm>
            <a:off x="6153767" y="970333"/>
            <a:ext cx="4593200" cy="14376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4"/>
              </a:buClr>
              <a:buSzPts val="7200"/>
              <a:buNone/>
              <a:defRPr sz="9600">
                <a:solidFill>
                  <a:schemeClr val="accent4"/>
                </a:solidFill>
              </a:defRPr>
            </a:lvl1pPr>
            <a:lvl2pPr lvl="1" algn="ctr">
              <a:spcBef>
                <a:spcPts val="0"/>
              </a:spcBef>
              <a:spcAft>
                <a:spcPts val="0"/>
              </a:spcAft>
              <a:buClr>
                <a:schemeClr val="accent4"/>
              </a:buClr>
              <a:buSzPts val="5200"/>
              <a:buNone/>
              <a:defRPr sz="6933">
                <a:solidFill>
                  <a:schemeClr val="accent4"/>
                </a:solidFill>
              </a:defRPr>
            </a:lvl2pPr>
            <a:lvl3pPr lvl="2" algn="ctr">
              <a:spcBef>
                <a:spcPts val="0"/>
              </a:spcBef>
              <a:spcAft>
                <a:spcPts val="0"/>
              </a:spcAft>
              <a:buClr>
                <a:schemeClr val="accent4"/>
              </a:buClr>
              <a:buSzPts val="5200"/>
              <a:buNone/>
              <a:defRPr sz="6933">
                <a:solidFill>
                  <a:schemeClr val="accent4"/>
                </a:solidFill>
              </a:defRPr>
            </a:lvl3pPr>
            <a:lvl4pPr lvl="3" algn="ctr">
              <a:spcBef>
                <a:spcPts val="0"/>
              </a:spcBef>
              <a:spcAft>
                <a:spcPts val="0"/>
              </a:spcAft>
              <a:buClr>
                <a:schemeClr val="accent4"/>
              </a:buClr>
              <a:buSzPts val="5200"/>
              <a:buNone/>
              <a:defRPr sz="6933">
                <a:solidFill>
                  <a:schemeClr val="accent4"/>
                </a:solidFill>
              </a:defRPr>
            </a:lvl4pPr>
            <a:lvl5pPr lvl="4" algn="ctr">
              <a:spcBef>
                <a:spcPts val="0"/>
              </a:spcBef>
              <a:spcAft>
                <a:spcPts val="0"/>
              </a:spcAft>
              <a:buClr>
                <a:schemeClr val="accent4"/>
              </a:buClr>
              <a:buSzPts val="5200"/>
              <a:buNone/>
              <a:defRPr sz="6933">
                <a:solidFill>
                  <a:schemeClr val="accent4"/>
                </a:solidFill>
              </a:defRPr>
            </a:lvl5pPr>
            <a:lvl6pPr lvl="5" algn="ctr">
              <a:spcBef>
                <a:spcPts val="0"/>
              </a:spcBef>
              <a:spcAft>
                <a:spcPts val="0"/>
              </a:spcAft>
              <a:buClr>
                <a:schemeClr val="accent4"/>
              </a:buClr>
              <a:buSzPts val="5200"/>
              <a:buNone/>
              <a:defRPr sz="6933">
                <a:solidFill>
                  <a:schemeClr val="accent4"/>
                </a:solidFill>
              </a:defRPr>
            </a:lvl6pPr>
            <a:lvl7pPr lvl="6" algn="ctr">
              <a:spcBef>
                <a:spcPts val="0"/>
              </a:spcBef>
              <a:spcAft>
                <a:spcPts val="0"/>
              </a:spcAft>
              <a:buClr>
                <a:schemeClr val="accent4"/>
              </a:buClr>
              <a:buSzPts val="5200"/>
              <a:buNone/>
              <a:defRPr sz="6933">
                <a:solidFill>
                  <a:schemeClr val="accent4"/>
                </a:solidFill>
              </a:defRPr>
            </a:lvl7pPr>
            <a:lvl8pPr lvl="7" algn="ctr">
              <a:spcBef>
                <a:spcPts val="0"/>
              </a:spcBef>
              <a:spcAft>
                <a:spcPts val="0"/>
              </a:spcAft>
              <a:buClr>
                <a:schemeClr val="accent4"/>
              </a:buClr>
              <a:buSzPts val="5200"/>
              <a:buNone/>
              <a:defRPr sz="6933">
                <a:solidFill>
                  <a:schemeClr val="accent4"/>
                </a:solidFill>
              </a:defRPr>
            </a:lvl8pPr>
            <a:lvl9pPr lvl="8" algn="ctr">
              <a:spcBef>
                <a:spcPts val="0"/>
              </a:spcBef>
              <a:spcAft>
                <a:spcPts val="0"/>
              </a:spcAft>
              <a:buClr>
                <a:schemeClr val="accent4"/>
              </a:buClr>
              <a:buSzPts val="5200"/>
              <a:buNone/>
              <a:defRPr sz="6933">
                <a:solidFill>
                  <a:schemeClr val="accent4"/>
                </a:solidFill>
              </a:defRPr>
            </a:lvl9pPr>
          </a:lstStyle>
          <a:p>
            <a:endParaRPr/>
          </a:p>
        </p:txBody>
      </p:sp>
      <p:sp>
        <p:nvSpPr>
          <p:cNvPr id="17" name="Google Shape;17;p2"/>
          <p:cNvSpPr txBox="1">
            <a:spLocks noGrp="1"/>
          </p:cNvSpPr>
          <p:nvPr>
            <p:ph type="subTitle" idx="1"/>
          </p:nvPr>
        </p:nvSpPr>
        <p:spPr>
          <a:xfrm>
            <a:off x="6793000" y="3297700"/>
            <a:ext cx="3953600" cy="10568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Clr>
                <a:schemeClr val="accent4"/>
              </a:buClr>
              <a:buSzPts val="2400"/>
              <a:buNone/>
              <a:defRPr sz="3200">
                <a:solidFill>
                  <a:schemeClr val="accent4"/>
                </a:solidFill>
              </a:defRPr>
            </a:lvl1pPr>
            <a:lvl2pPr lvl="1" algn="ctr">
              <a:lnSpc>
                <a:spcPct val="100000"/>
              </a:lnSpc>
              <a:spcBef>
                <a:spcPts val="0"/>
              </a:spcBef>
              <a:spcAft>
                <a:spcPts val="0"/>
              </a:spcAft>
              <a:buClr>
                <a:schemeClr val="accent4"/>
              </a:buClr>
              <a:buSzPts val="2400"/>
              <a:buNone/>
              <a:defRPr sz="3200">
                <a:solidFill>
                  <a:schemeClr val="accent4"/>
                </a:solidFill>
              </a:defRPr>
            </a:lvl2pPr>
            <a:lvl3pPr lvl="2" algn="ctr">
              <a:lnSpc>
                <a:spcPct val="100000"/>
              </a:lnSpc>
              <a:spcBef>
                <a:spcPts val="0"/>
              </a:spcBef>
              <a:spcAft>
                <a:spcPts val="0"/>
              </a:spcAft>
              <a:buClr>
                <a:schemeClr val="accent4"/>
              </a:buClr>
              <a:buSzPts val="2400"/>
              <a:buNone/>
              <a:defRPr sz="3200">
                <a:solidFill>
                  <a:schemeClr val="accent4"/>
                </a:solidFill>
              </a:defRPr>
            </a:lvl3pPr>
            <a:lvl4pPr lvl="3" algn="ctr">
              <a:lnSpc>
                <a:spcPct val="100000"/>
              </a:lnSpc>
              <a:spcBef>
                <a:spcPts val="0"/>
              </a:spcBef>
              <a:spcAft>
                <a:spcPts val="0"/>
              </a:spcAft>
              <a:buClr>
                <a:schemeClr val="accent4"/>
              </a:buClr>
              <a:buSzPts val="2400"/>
              <a:buNone/>
              <a:defRPr sz="3200">
                <a:solidFill>
                  <a:schemeClr val="accent4"/>
                </a:solidFill>
              </a:defRPr>
            </a:lvl4pPr>
            <a:lvl5pPr lvl="4" algn="ctr">
              <a:lnSpc>
                <a:spcPct val="100000"/>
              </a:lnSpc>
              <a:spcBef>
                <a:spcPts val="0"/>
              </a:spcBef>
              <a:spcAft>
                <a:spcPts val="0"/>
              </a:spcAft>
              <a:buClr>
                <a:schemeClr val="accent4"/>
              </a:buClr>
              <a:buSzPts val="2400"/>
              <a:buNone/>
              <a:defRPr sz="3200">
                <a:solidFill>
                  <a:schemeClr val="accent4"/>
                </a:solidFill>
              </a:defRPr>
            </a:lvl5pPr>
            <a:lvl6pPr lvl="5" algn="ctr">
              <a:lnSpc>
                <a:spcPct val="100000"/>
              </a:lnSpc>
              <a:spcBef>
                <a:spcPts val="0"/>
              </a:spcBef>
              <a:spcAft>
                <a:spcPts val="0"/>
              </a:spcAft>
              <a:buClr>
                <a:schemeClr val="accent4"/>
              </a:buClr>
              <a:buSzPts val="2400"/>
              <a:buNone/>
              <a:defRPr sz="3200">
                <a:solidFill>
                  <a:schemeClr val="accent4"/>
                </a:solidFill>
              </a:defRPr>
            </a:lvl6pPr>
            <a:lvl7pPr lvl="6" algn="ctr">
              <a:lnSpc>
                <a:spcPct val="100000"/>
              </a:lnSpc>
              <a:spcBef>
                <a:spcPts val="0"/>
              </a:spcBef>
              <a:spcAft>
                <a:spcPts val="0"/>
              </a:spcAft>
              <a:buClr>
                <a:schemeClr val="accent4"/>
              </a:buClr>
              <a:buSzPts val="2400"/>
              <a:buNone/>
              <a:defRPr sz="3200">
                <a:solidFill>
                  <a:schemeClr val="accent4"/>
                </a:solidFill>
              </a:defRPr>
            </a:lvl7pPr>
            <a:lvl8pPr lvl="7" algn="ctr">
              <a:lnSpc>
                <a:spcPct val="100000"/>
              </a:lnSpc>
              <a:spcBef>
                <a:spcPts val="0"/>
              </a:spcBef>
              <a:spcAft>
                <a:spcPts val="0"/>
              </a:spcAft>
              <a:buClr>
                <a:schemeClr val="accent4"/>
              </a:buClr>
              <a:buSzPts val="2400"/>
              <a:buNone/>
              <a:defRPr sz="3200">
                <a:solidFill>
                  <a:schemeClr val="accent4"/>
                </a:solidFill>
              </a:defRPr>
            </a:lvl8pPr>
            <a:lvl9pPr lvl="8" algn="ctr">
              <a:lnSpc>
                <a:spcPct val="100000"/>
              </a:lnSpc>
              <a:spcBef>
                <a:spcPts val="0"/>
              </a:spcBef>
              <a:spcAft>
                <a:spcPts val="0"/>
              </a:spcAft>
              <a:buClr>
                <a:schemeClr val="accent4"/>
              </a:buClr>
              <a:buSzPts val="2400"/>
              <a:buNone/>
              <a:defRPr sz="3200">
                <a:solidFill>
                  <a:schemeClr val="accent4"/>
                </a:solidFill>
              </a:defRPr>
            </a:lvl9pPr>
          </a:lstStyle>
          <a:p>
            <a:endParaRPr/>
          </a:p>
        </p:txBody>
      </p:sp>
      <p:sp>
        <p:nvSpPr>
          <p:cNvPr id="18" name="Google Shape;18;p2"/>
          <p:cNvSpPr txBox="1">
            <a:spLocks noGrp="1"/>
          </p:cNvSpPr>
          <p:nvPr>
            <p:ph type="ctrTitle" idx="2"/>
          </p:nvPr>
        </p:nvSpPr>
        <p:spPr>
          <a:xfrm>
            <a:off x="5211200" y="2347700"/>
            <a:ext cx="5535600" cy="9500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accent4"/>
              </a:buClr>
              <a:buSzPts val="4800"/>
              <a:buNone/>
              <a:defRPr sz="6400">
                <a:solidFill>
                  <a:schemeClr val="accent4"/>
                </a:solidFill>
              </a:defRPr>
            </a:lvl1pPr>
            <a:lvl2pPr lvl="1" algn="ctr" rtl="0">
              <a:spcBef>
                <a:spcPts val="0"/>
              </a:spcBef>
              <a:spcAft>
                <a:spcPts val="0"/>
              </a:spcAft>
              <a:buClr>
                <a:schemeClr val="accent4"/>
              </a:buClr>
              <a:buSzPts val="4800"/>
              <a:buNone/>
              <a:defRPr sz="6400">
                <a:solidFill>
                  <a:schemeClr val="accent4"/>
                </a:solidFill>
              </a:defRPr>
            </a:lvl2pPr>
            <a:lvl3pPr lvl="2" algn="ctr" rtl="0">
              <a:spcBef>
                <a:spcPts val="0"/>
              </a:spcBef>
              <a:spcAft>
                <a:spcPts val="0"/>
              </a:spcAft>
              <a:buClr>
                <a:schemeClr val="accent4"/>
              </a:buClr>
              <a:buSzPts val="4800"/>
              <a:buNone/>
              <a:defRPr sz="6400">
                <a:solidFill>
                  <a:schemeClr val="accent4"/>
                </a:solidFill>
              </a:defRPr>
            </a:lvl3pPr>
            <a:lvl4pPr lvl="3" algn="ctr" rtl="0">
              <a:spcBef>
                <a:spcPts val="0"/>
              </a:spcBef>
              <a:spcAft>
                <a:spcPts val="0"/>
              </a:spcAft>
              <a:buClr>
                <a:schemeClr val="accent4"/>
              </a:buClr>
              <a:buSzPts val="4800"/>
              <a:buNone/>
              <a:defRPr sz="6400">
                <a:solidFill>
                  <a:schemeClr val="accent4"/>
                </a:solidFill>
              </a:defRPr>
            </a:lvl4pPr>
            <a:lvl5pPr lvl="4" algn="ctr" rtl="0">
              <a:spcBef>
                <a:spcPts val="0"/>
              </a:spcBef>
              <a:spcAft>
                <a:spcPts val="0"/>
              </a:spcAft>
              <a:buClr>
                <a:schemeClr val="accent4"/>
              </a:buClr>
              <a:buSzPts val="4800"/>
              <a:buNone/>
              <a:defRPr sz="6400">
                <a:solidFill>
                  <a:schemeClr val="accent4"/>
                </a:solidFill>
              </a:defRPr>
            </a:lvl5pPr>
            <a:lvl6pPr lvl="5" algn="ctr" rtl="0">
              <a:spcBef>
                <a:spcPts val="0"/>
              </a:spcBef>
              <a:spcAft>
                <a:spcPts val="0"/>
              </a:spcAft>
              <a:buClr>
                <a:schemeClr val="accent4"/>
              </a:buClr>
              <a:buSzPts val="4800"/>
              <a:buNone/>
              <a:defRPr sz="6400">
                <a:solidFill>
                  <a:schemeClr val="accent4"/>
                </a:solidFill>
              </a:defRPr>
            </a:lvl6pPr>
            <a:lvl7pPr lvl="6" algn="ctr" rtl="0">
              <a:spcBef>
                <a:spcPts val="0"/>
              </a:spcBef>
              <a:spcAft>
                <a:spcPts val="0"/>
              </a:spcAft>
              <a:buClr>
                <a:schemeClr val="accent4"/>
              </a:buClr>
              <a:buSzPts val="4800"/>
              <a:buNone/>
              <a:defRPr sz="6400">
                <a:solidFill>
                  <a:schemeClr val="accent4"/>
                </a:solidFill>
              </a:defRPr>
            </a:lvl7pPr>
            <a:lvl8pPr lvl="7" algn="ctr" rtl="0">
              <a:spcBef>
                <a:spcPts val="0"/>
              </a:spcBef>
              <a:spcAft>
                <a:spcPts val="0"/>
              </a:spcAft>
              <a:buClr>
                <a:schemeClr val="accent4"/>
              </a:buClr>
              <a:buSzPts val="4800"/>
              <a:buNone/>
              <a:defRPr sz="6400">
                <a:solidFill>
                  <a:schemeClr val="accent4"/>
                </a:solidFill>
              </a:defRPr>
            </a:lvl8pPr>
            <a:lvl9pPr lvl="8" algn="ctr" rtl="0">
              <a:spcBef>
                <a:spcPts val="0"/>
              </a:spcBef>
              <a:spcAft>
                <a:spcPts val="0"/>
              </a:spcAft>
              <a:buClr>
                <a:schemeClr val="accent4"/>
              </a:buClr>
              <a:buSzPts val="4800"/>
              <a:buNone/>
              <a:defRPr sz="6400">
                <a:solidFill>
                  <a:schemeClr val="accent4"/>
                </a:solidFill>
              </a:defRPr>
            </a:lvl9pPr>
          </a:lstStyle>
          <a:p>
            <a:endParaRPr/>
          </a:p>
        </p:txBody>
      </p:sp>
    </p:spTree>
    <p:extLst>
      <p:ext uri="{BB962C8B-B14F-4D97-AF65-F5344CB8AC3E}">
        <p14:creationId xmlns:p14="http://schemas.microsoft.com/office/powerpoint/2010/main" val="26199265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accent5"/>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title"/>
          </p:nvPr>
        </p:nvSpPr>
        <p:spPr>
          <a:xfrm>
            <a:off x="6341867" y="3225333"/>
            <a:ext cx="5393600" cy="1122400"/>
          </a:xfrm>
          <a:prstGeom prst="rect">
            <a:avLst/>
          </a:prstGeom>
        </p:spPr>
        <p:txBody>
          <a:bodyPr spcFirstLastPara="1" wrap="square" lIns="91425" tIns="91425" rIns="91425" bIns="91425" anchor="b" anchorCtr="0">
            <a:noAutofit/>
          </a:bodyPr>
          <a:lstStyle>
            <a:lvl1pPr lvl="0">
              <a:spcBef>
                <a:spcPts val="0"/>
              </a:spcBef>
              <a:spcAft>
                <a:spcPts val="0"/>
              </a:spcAft>
              <a:buClr>
                <a:schemeClr val="accent4"/>
              </a:buClr>
              <a:buSzPts val="6000"/>
              <a:buNone/>
              <a:defRPr sz="8000">
                <a:solidFill>
                  <a:schemeClr val="accent4"/>
                </a:solidFill>
              </a:defRPr>
            </a:lvl1pPr>
            <a:lvl2pPr lvl="1">
              <a:spcBef>
                <a:spcPts val="0"/>
              </a:spcBef>
              <a:spcAft>
                <a:spcPts val="0"/>
              </a:spcAft>
              <a:buClr>
                <a:schemeClr val="accent4"/>
              </a:buClr>
              <a:buSzPts val="6000"/>
              <a:buNone/>
              <a:defRPr sz="8000">
                <a:solidFill>
                  <a:schemeClr val="accent4"/>
                </a:solidFill>
              </a:defRPr>
            </a:lvl2pPr>
            <a:lvl3pPr lvl="2">
              <a:spcBef>
                <a:spcPts val="0"/>
              </a:spcBef>
              <a:spcAft>
                <a:spcPts val="0"/>
              </a:spcAft>
              <a:buClr>
                <a:schemeClr val="accent4"/>
              </a:buClr>
              <a:buSzPts val="6000"/>
              <a:buNone/>
              <a:defRPr sz="8000">
                <a:solidFill>
                  <a:schemeClr val="accent4"/>
                </a:solidFill>
              </a:defRPr>
            </a:lvl3pPr>
            <a:lvl4pPr lvl="3">
              <a:spcBef>
                <a:spcPts val="0"/>
              </a:spcBef>
              <a:spcAft>
                <a:spcPts val="0"/>
              </a:spcAft>
              <a:buClr>
                <a:schemeClr val="accent4"/>
              </a:buClr>
              <a:buSzPts val="6000"/>
              <a:buNone/>
              <a:defRPr sz="8000">
                <a:solidFill>
                  <a:schemeClr val="accent4"/>
                </a:solidFill>
              </a:defRPr>
            </a:lvl4pPr>
            <a:lvl5pPr lvl="4">
              <a:spcBef>
                <a:spcPts val="0"/>
              </a:spcBef>
              <a:spcAft>
                <a:spcPts val="0"/>
              </a:spcAft>
              <a:buClr>
                <a:schemeClr val="accent4"/>
              </a:buClr>
              <a:buSzPts val="6000"/>
              <a:buNone/>
              <a:defRPr sz="8000">
                <a:solidFill>
                  <a:schemeClr val="accent4"/>
                </a:solidFill>
              </a:defRPr>
            </a:lvl5pPr>
            <a:lvl6pPr lvl="5">
              <a:spcBef>
                <a:spcPts val="0"/>
              </a:spcBef>
              <a:spcAft>
                <a:spcPts val="0"/>
              </a:spcAft>
              <a:buClr>
                <a:schemeClr val="accent4"/>
              </a:buClr>
              <a:buSzPts val="6000"/>
              <a:buNone/>
              <a:defRPr sz="8000">
                <a:solidFill>
                  <a:schemeClr val="accent4"/>
                </a:solidFill>
              </a:defRPr>
            </a:lvl6pPr>
            <a:lvl7pPr lvl="6">
              <a:spcBef>
                <a:spcPts val="0"/>
              </a:spcBef>
              <a:spcAft>
                <a:spcPts val="0"/>
              </a:spcAft>
              <a:buClr>
                <a:schemeClr val="accent4"/>
              </a:buClr>
              <a:buSzPts val="6000"/>
              <a:buNone/>
              <a:defRPr sz="8000">
                <a:solidFill>
                  <a:schemeClr val="accent4"/>
                </a:solidFill>
              </a:defRPr>
            </a:lvl7pPr>
            <a:lvl8pPr lvl="7">
              <a:spcBef>
                <a:spcPts val="0"/>
              </a:spcBef>
              <a:spcAft>
                <a:spcPts val="0"/>
              </a:spcAft>
              <a:buClr>
                <a:schemeClr val="accent4"/>
              </a:buClr>
              <a:buSzPts val="6000"/>
              <a:buNone/>
              <a:defRPr sz="8000">
                <a:solidFill>
                  <a:schemeClr val="accent4"/>
                </a:solidFill>
              </a:defRPr>
            </a:lvl8pPr>
            <a:lvl9pPr lvl="8">
              <a:spcBef>
                <a:spcPts val="0"/>
              </a:spcBef>
              <a:spcAft>
                <a:spcPts val="0"/>
              </a:spcAft>
              <a:buClr>
                <a:schemeClr val="accent4"/>
              </a:buClr>
              <a:buSzPts val="6000"/>
              <a:buNone/>
              <a:defRPr sz="8000">
                <a:solidFill>
                  <a:schemeClr val="accent4"/>
                </a:solidFill>
              </a:defRPr>
            </a:lvl9pPr>
          </a:lstStyle>
          <a:p>
            <a:endParaRPr/>
          </a:p>
        </p:txBody>
      </p:sp>
      <p:sp>
        <p:nvSpPr>
          <p:cNvPr id="21" name="Google Shape;21;p3"/>
          <p:cNvSpPr txBox="1">
            <a:spLocks noGrp="1"/>
          </p:cNvSpPr>
          <p:nvPr>
            <p:ph type="subTitle" idx="1"/>
          </p:nvPr>
        </p:nvSpPr>
        <p:spPr>
          <a:xfrm>
            <a:off x="63418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22" name="Google Shape;22;p3"/>
          <p:cNvSpPr txBox="1">
            <a:spLocks noGrp="1"/>
          </p:cNvSpPr>
          <p:nvPr>
            <p:ph type="title" idx="2" hasCustomPrompt="1"/>
          </p:nvPr>
        </p:nvSpPr>
        <p:spPr>
          <a:xfrm>
            <a:off x="63418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23" name="Google Shape;23;p3"/>
          <p:cNvSpPr/>
          <p:nvPr/>
        </p:nvSpPr>
        <p:spPr>
          <a:xfrm rot="-9430979">
            <a:off x="-3120215"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054114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accent5"/>
        </a:solidFill>
        <a:effectLst/>
      </p:bgPr>
    </p:bg>
    <p:spTree>
      <p:nvGrpSpPr>
        <p:cNvPr id="1" name="Shape 24"/>
        <p:cNvGrpSpPr/>
        <p:nvPr/>
      </p:nvGrpSpPr>
      <p:grpSpPr>
        <a:xfrm>
          <a:off x="0" y="0"/>
          <a:ext cx="0" cy="0"/>
          <a:chOff x="0" y="0"/>
          <a:chExt cx="0" cy="0"/>
        </a:xfrm>
      </p:grpSpPr>
      <p:sp>
        <p:nvSpPr>
          <p:cNvPr id="25" name="Google Shape;25;p4"/>
          <p:cNvSpPr/>
          <p:nvPr/>
        </p:nvSpPr>
        <p:spPr>
          <a:xfrm>
            <a:off x="-657299" y="-3124233"/>
            <a:ext cx="12849285" cy="11474671"/>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 name="Google Shape;26;p4"/>
          <p:cNvSpPr txBox="1">
            <a:spLocks noGrp="1"/>
          </p:cNvSpPr>
          <p:nvPr>
            <p:ph type="body" idx="1"/>
          </p:nvPr>
        </p:nvSpPr>
        <p:spPr>
          <a:xfrm>
            <a:off x="1237433" y="2152733"/>
            <a:ext cx="6258000" cy="3319200"/>
          </a:xfrm>
          <a:prstGeom prst="rect">
            <a:avLst/>
          </a:prstGeom>
        </p:spPr>
        <p:txBody>
          <a:bodyPr spcFirstLastPara="1" wrap="square" lIns="91425" tIns="91425" rIns="91425" bIns="91425" anchor="t" anchorCtr="0">
            <a:noAutofit/>
          </a:bodyPr>
          <a:lstStyle>
            <a:lvl1pPr marL="609585" lvl="0" indent="-440256">
              <a:spcBef>
                <a:spcPts val="0"/>
              </a:spcBef>
              <a:spcAft>
                <a:spcPts val="0"/>
              </a:spcAft>
              <a:buClr>
                <a:schemeClr val="dk2"/>
              </a:buClr>
              <a:buSzPts val="1600"/>
              <a:buChar char="●"/>
              <a:defRPr>
                <a:solidFill>
                  <a:schemeClr val="dk2"/>
                </a:solidFill>
              </a:defRPr>
            </a:lvl1pPr>
            <a:lvl2pPr marL="1219170" lvl="1" indent="-440256">
              <a:spcBef>
                <a:spcPts val="2133"/>
              </a:spcBef>
              <a:spcAft>
                <a:spcPts val="0"/>
              </a:spcAft>
              <a:buClr>
                <a:schemeClr val="dk2"/>
              </a:buClr>
              <a:buSzPts val="1600"/>
              <a:buChar char="○"/>
              <a:defRPr sz="2133">
                <a:solidFill>
                  <a:schemeClr val="dk2"/>
                </a:solidFill>
              </a:defRPr>
            </a:lvl2pPr>
            <a:lvl3pPr marL="1828754" lvl="2" indent="-440256">
              <a:spcBef>
                <a:spcPts val="2133"/>
              </a:spcBef>
              <a:spcAft>
                <a:spcPts val="0"/>
              </a:spcAft>
              <a:buClr>
                <a:schemeClr val="dk2"/>
              </a:buClr>
              <a:buSzPts val="1600"/>
              <a:buChar char="■"/>
              <a:defRPr sz="2133">
                <a:solidFill>
                  <a:schemeClr val="dk2"/>
                </a:solidFill>
              </a:defRPr>
            </a:lvl3pPr>
            <a:lvl4pPr marL="2438339" lvl="3" indent="-440256">
              <a:spcBef>
                <a:spcPts val="2133"/>
              </a:spcBef>
              <a:spcAft>
                <a:spcPts val="0"/>
              </a:spcAft>
              <a:buClr>
                <a:schemeClr val="dk2"/>
              </a:buClr>
              <a:buSzPts val="1600"/>
              <a:buChar char="●"/>
              <a:defRPr sz="2133">
                <a:solidFill>
                  <a:schemeClr val="dk2"/>
                </a:solidFill>
              </a:defRPr>
            </a:lvl4pPr>
            <a:lvl5pPr marL="3047924" lvl="4" indent="-440256">
              <a:spcBef>
                <a:spcPts val="2133"/>
              </a:spcBef>
              <a:spcAft>
                <a:spcPts val="0"/>
              </a:spcAft>
              <a:buClr>
                <a:schemeClr val="dk2"/>
              </a:buClr>
              <a:buSzPts val="1600"/>
              <a:buChar char="○"/>
              <a:defRPr sz="2133">
                <a:solidFill>
                  <a:schemeClr val="dk2"/>
                </a:solidFill>
              </a:defRPr>
            </a:lvl5pPr>
            <a:lvl6pPr marL="3657509" lvl="5" indent="-440256">
              <a:spcBef>
                <a:spcPts val="2133"/>
              </a:spcBef>
              <a:spcAft>
                <a:spcPts val="0"/>
              </a:spcAft>
              <a:buClr>
                <a:schemeClr val="dk2"/>
              </a:buClr>
              <a:buSzPts val="1600"/>
              <a:buChar char="■"/>
              <a:defRPr sz="2133">
                <a:solidFill>
                  <a:schemeClr val="dk2"/>
                </a:solidFill>
              </a:defRPr>
            </a:lvl6pPr>
            <a:lvl7pPr marL="4267093" lvl="6" indent="-440256">
              <a:spcBef>
                <a:spcPts val="2133"/>
              </a:spcBef>
              <a:spcAft>
                <a:spcPts val="0"/>
              </a:spcAft>
              <a:buClr>
                <a:schemeClr val="dk2"/>
              </a:buClr>
              <a:buSzPts val="1600"/>
              <a:buChar char="●"/>
              <a:defRPr sz="2133">
                <a:solidFill>
                  <a:schemeClr val="dk2"/>
                </a:solidFill>
              </a:defRPr>
            </a:lvl7pPr>
            <a:lvl8pPr marL="4876678" lvl="7" indent="-440256">
              <a:spcBef>
                <a:spcPts val="2133"/>
              </a:spcBef>
              <a:spcAft>
                <a:spcPts val="0"/>
              </a:spcAft>
              <a:buClr>
                <a:schemeClr val="dk2"/>
              </a:buClr>
              <a:buSzPts val="1600"/>
              <a:buChar char="○"/>
              <a:defRPr sz="2133">
                <a:solidFill>
                  <a:schemeClr val="dk2"/>
                </a:solidFill>
              </a:defRPr>
            </a:lvl8pPr>
            <a:lvl9pPr marL="5486263" lvl="8" indent="-440256">
              <a:spcBef>
                <a:spcPts val="2133"/>
              </a:spcBef>
              <a:spcAft>
                <a:spcPts val="2133"/>
              </a:spcAft>
              <a:buClr>
                <a:schemeClr val="dk2"/>
              </a:buClr>
              <a:buSzPts val="1600"/>
              <a:buChar char="■"/>
              <a:defRPr sz="2133">
                <a:solidFill>
                  <a:schemeClr val="dk2"/>
                </a:solidFill>
              </a:defRPr>
            </a:lvl9pPr>
          </a:lstStyle>
          <a:p>
            <a:endParaRPr/>
          </a:p>
        </p:txBody>
      </p:sp>
      <p:sp>
        <p:nvSpPr>
          <p:cNvPr id="27" name="Google Shape;27;p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8332990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accent6"/>
        </a:solidFill>
        <a:effectLst/>
      </p:bgPr>
    </p:bg>
    <p:spTree>
      <p:nvGrpSpPr>
        <p:cNvPr id="1" name="Shape 28"/>
        <p:cNvGrpSpPr/>
        <p:nvPr/>
      </p:nvGrpSpPr>
      <p:grpSpPr>
        <a:xfrm>
          <a:off x="0" y="0"/>
          <a:ext cx="0" cy="0"/>
          <a:chOff x="0" y="0"/>
          <a:chExt cx="0" cy="0"/>
        </a:xfrm>
      </p:grpSpPr>
      <p:sp>
        <p:nvSpPr>
          <p:cNvPr id="29" name="Google Shape;29;p5"/>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5"/>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5"/>
          <p:cNvSpPr txBox="1">
            <a:spLocks noGrp="1"/>
          </p:cNvSpPr>
          <p:nvPr>
            <p:ph type="body" idx="1"/>
          </p:nvPr>
        </p:nvSpPr>
        <p:spPr>
          <a:xfrm>
            <a:off x="1037603" y="2627500"/>
            <a:ext cx="4749200" cy="35660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32" name="Google Shape;32;p5"/>
          <p:cNvSpPr txBox="1">
            <a:spLocks noGrp="1"/>
          </p:cNvSpPr>
          <p:nvPr>
            <p:ph type="body" idx="2"/>
          </p:nvPr>
        </p:nvSpPr>
        <p:spPr>
          <a:xfrm>
            <a:off x="6405197" y="2627500"/>
            <a:ext cx="4749200" cy="35660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33" name="Google Shape;33;p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34" name="Google Shape;34;p5"/>
          <p:cNvSpPr txBox="1">
            <a:spLocks noGrp="1"/>
          </p:cNvSpPr>
          <p:nvPr>
            <p:ph type="title" idx="3"/>
          </p:nvPr>
        </p:nvSpPr>
        <p:spPr>
          <a:xfrm>
            <a:off x="10376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
        <p:nvSpPr>
          <p:cNvPr id="35" name="Google Shape;35;p5"/>
          <p:cNvSpPr txBox="1">
            <a:spLocks noGrp="1"/>
          </p:cNvSpPr>
          <p:nvPr>
            <p:ph type="title" idx="4"/>
          </p:nvPr>
        </p:nvSpPr>
        <p:spPr>
          <a:xfrm>
            <a:off x="64052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Tree>
    <p:extLst>
      <p:ext uri="{BB962C8B-B14F-4D97-AF65-F5344CB8AC3E}">
        <p14:creationId xmlns:p14="http://schemas.microsoft.com/office/powerpoint/2010/main" val="2532041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1850800" y="544800"/>
            <a:ext cx="8490400" cy="54544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1"/>
              </a:buClr>
              <a:buSzPts val="4800"/>
              <a:buNone/>
              <a:defRPr sz="6400">
                <a:solidFill>
                  <a:schemeClr val="accent1"/>
                </a:solidFill>
              </a:defRPr>
            </a:lvl1pPr>
            <a:lvl2pPr lvl="1" algn="ctr">
              <a:spcBef>
                <a:spcPts val="0"/>
              </a:spcBef>
              <a:spcAft>
                <a:spcPts val="0"/>
              </a:spcAft>
              <a:buClr>
                <a:schemeClr val="accent1"/>
              </a:buClr>
              <a:buSzPts val="4800"/>
              <a:buNone/>
              <a:defRPr sz="6400">
                <a:solidFill>
                  <a:schemeClr val="accent1"/>
                </a:solidFill>
              </a:defRPr>
            </a:lvl2pPr>
            <a:lvl3pPr lvl="2" algn="ctr">
              <a:spcBef>
                <a:spcPts val="0"/>
              </a:spcBef>
              <a:spcAft>
                <a:spcPts val="0"/>
              </a:spcAft>
              <a:buClr>
                <a:schemeClr val="accent1"/>
              </a:buClr>
              <a:buSzPts val="4800"/>
              <a:buNone/>
              <a:defRPr sz="6400">
                <a:solidFill>
                  <a:schemeClr val="accent1"/>
                </a:solidFill>
              </a:defRPr>
            </a:lvl3pPr>
            <a:lvl4pPr lvl="3" algn="ctr">
              <a:spcBef>
                <a:spcPts val="0"/>
              </a:spcBef>
              <a:spcAft>
                <a:spcPts val="0"/>
              </a:spcAft>
              <a:buClr>
                <a:schemeClr val="accent1"/>
              </a:buClr>
              <a:buSzPts val="4800"/>
              <a:buNone/>
              <a:defRPr sz="6400">
                <a:solidFill>
                  <a:schemeClr val="accent1"/>
                </a:solidFill>
              </a:defRPr>
            </a:lvl4pPr>
            <a:lvl5pPr lvl="4" algn="ctr">
              <a:spcBef>
                <a:spcPts val="0"/>
              </a:spcBef>
              <a:spcAft>
                <a:spcPts val="0"/>
              </a:spcAft>
              <a:buClr>
                <a:schemeClr val="accent1"/>
              </a:buClr>
              <a:buSzPts val="4800"/>
              <a:buNone/>
              <a:defRPr sz="6400">
                <a:solidFill>
                  <a:schemeClr val="accent1"/>
                </a:solidFill>
              </a:defRPr>
            </a:lvl5pPr>
            <a:lvl6pPr lvl="5" algn="ctr">
              <a:spcBef>
                <a:spcPts val="0"/>
              </a:spcBef>
              <a:spcAft>
                <a:spcPts val="0"/>
              </a:spcAft>
              <a:buClr>
                <a:schemeClr val="accent1"/>
              </a:buClr>
              <a:buSzPts val="4800"/>
              <a:buNone/>
              <a:defRPr sz="6400">
                <a:solidFill>
                  <a:schemeClr val="accent1"/>
                </a:solidFill>
              </a:defRPr>
            </a:lvl6pPr>
            <a:lvl7pPr lvl="6" algn="ctr">
              <a:spcBef>
                <a:spcPts val="0"/>
              </a:spcBef>
              <a:spcAft>
                <a:spcPts val="0"/>
              </a:spcAft>
              <a:buClr>
                <a:schemeClr val="accent1"/>
              </a:buClr>
              <a:buSzPts val="4800"/>
              <a:buNone/>
              <a:defRPr sz="6400">
                <a:solidFill>
                  <a:schemeClr val="accent1"/>
                </a:solidFill>
              </a:defRPr>
            </a:lvl7pPr>
            <a:lvl8pPr lvl="7" algn="ctr">
              <a:spcBef>
                <a:spcPts val="0"/>
              </a:spcBef>
              <a:spcAft>
                <a:spcPts val="0"/>
              </a:spcAft>
              <a:buClr>
                <a:schemeClr val="accent1"/>
              </a:buClr>
              <a:buSzPts val="4800"/>
              <a:buNone/>
              <a:defRPr sz="6400">
                <a:solidFill>
                  <a:schemeClr val="accent1"/>
                </a:solidFill>
              </a:defRPr>
            </a:lvl8pPr>
            <a:lvl9pPr lvl="8" algn="ctr">
              <a:spcBef>
                <a:spcPts val="0"/>
              </a:spcBef>
              <a:spcAft>
                <a:spcPts val="0"/>
              </a:spcAft>
              <a:buClr>
                <a:schemeClr val="accent1"/>
              </a:buClr>
              <a:buSzPts val="4800"/>
              <a:buNone/>
              <a:defRPr sz="6400">
                <a:solidFill>
                  <a:schemeClr val="accent1"/>
                </a:solidFill>
              </a:defRPr>
            </a:lvl9pPr>
          </a:lstStyle>
          <a:p>
            <a:endParaRPr/>
          </a:p>
        </p:txBody>
      </p:sp>
      <p:sp>
        <p:nvSpPr>
          <p:cNvPr id="44" name="Google Shape;44;p8"/>
          <p:cNvSpPr/>
          <p:nvPr/>
        </p:nvSpPr>
        <p:spPr>
          <a:xfrm rot="-9430979">
            <a:off x="8766985"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682879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5"/>
        </a:solidFill>
        <a:effectLst/>
      </p:bgPr>
    </p:bg>
    <p:spTree>
      <p:nvGrpSpPr>
        <p:cNvPr id="1" name="Shape 45"/>
        <p:cNvGrpSpPr/>
        <p:nvPr/>
      </p:nvGrpSpPr>
      <p:grpSpPr>
        <a:xfrm>
          <a:off x="0" y="0"/>
          <a:ext cx="0" cy="0"/>
          <a:chOff x="0" y="0"/>
          <a:chExt cx="0" cy="0"/>
        </a:xfrm>
      </p:grpSpPr>
      <p:sp>
        <p:nvSpPr>
          <p:cNvPr id="46" name="Google Shape;46;p9"/>
          <p:cNvSpPr/>
          <p:nvPr/>
        </p:nvSpPr>
        <p:spPr>
          <a:xfrm>
            <a:off x="-786267" y="-601733"/>
            <a:ext cx="13112856" cy="7582264"/>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9"/>
          <p:cNvSpPr txBox="1">
            <a:spLocks noGrp="1"/>
          </p:cNvSpPr>
          <p:nvPr>
            <p:ph type="subTitle" idx="1"/>
          </p:nvPr>
        </p:nvSpPr>
        <p:spPr>
          <a:xfrm>
            <a:off x="6312133" y="965433"/>
            <a:ext cx="4154000" cy="1646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chemeClr val="dk2"/>
              </a:buClr>
              <a:buSzPts val="2100"/>
              <a:buNone/>
              <a:defRPr sz="2800" b="1">
                <a:solidFill>
                  <a:schemeClr val="dk2"/>
                </a:solidFill>
              </a:defRPr>
            </a:lvl1pPr>
            <a:lvl2pPr lvl="1">
              <a:lnSpc>
                <a:spcPct val="100000"/>
              </a:lnSpc>
              <a:spcBef>
                <a:spcPts val="0"/>
              </a:spcBef>
              <a:spcAft>
                <a:spcPts val="0"/>
              </a:spcAft>
              <a:buClr>
                <a:schemeClr val="dk2"/>
              </a:buClr>
              <a:buSzPts val="2100"/>
              <a:buNone/>
              <a:defRPr sz="2800" b="1">
                <a:solidFill>
                  <a:schemeClr val="dk2"/>
                </a:solidFill>
              </a:defRPr>
            </a:lvl2pPr>
            <a:lvl3pPr lvl="2">
              <a:lnSpc>
                <a:spcPct val="100000"/>
              </a:lnSpc>
              <a:spcBef>
                <a:spcPts val="0"/>
              </a:spcBef>
              <a:spcAft>
                <a:spcPts val="0"/>
              </a:spcAft>
              <a:buClr>
                <a:schemeClr val="dk2"/>
              </a:buClr>
              <a:buSzPts val="2100"/>
              <a:buNone/>
              <a:defRPr sz="2800" b="1">
                <a:solidFill>
                  <a:schemeClr val="dk2"/>
                </a:solidFill>
              </a:defRPr>
            </a:lvl3pPr>
            <a:lvl4pPr lvl="3">
              <a:lnSpc>
                <a:spcPct val="100000"/>
              </a:lnSpc>
              <a:spcBef>
                <a:spcPts val="0"/>
              </a:spcBef>
              <a:spcAft>
                <a:spcPts val="0"/>
              </a:spcAft>
              <a:buClr>
                <a:schemeClr val="dk2"/>
              </a:buClr>
              <a:buSzPts val="2100"/>
              <a:buNone/>
              <a:defRPr sz="2800" b="1">
                <a:solidFill>
                  <a:schemeClr val="dk2"/>
                </a:solidFill>
              </a:defRPr>
            </a:lvl4pPr>
            <a:lvl5pPr lvl="4">
              <a:lnSpc>
                <a:spcPct val="100000"/>
              </a:lnSpc>
              <a:spcBef>
                <a:spcPts val="0"/>
              </a:spcBef>
              <a:spcAft>
                <a:spcPts val="0"/>
              </a:spcAft>
              <a:buClr>
                <a:schemeClr val="dk2"/>
              </a:buClr>
              <a:buSzPts val="2100"/>
              <a:buNone/>
              <a:defRPr sz="2800" b="1">
                <a:solidFill>
                  <a:schemeClr val="dk2"/>
                </a:solidFill>
              </a:defRPr>
            </a:lvl5pPr>
            <a:lvl6pPr lvl="5">
              <a:lnSpc>
                <a:spcPct val="100000"/>
              </a:lnSpc>
              <a:spcBef>
                <a:spcPts val="0"/>
              </a:spcBef>
              <a:spcAft>
                <a:spcPts val="0"/>
              </a:spcAft>
              <a:buClr>
                <a:schemeClr val="dk2"/>
              </a:buClr>
              <a:buSzPts val="2100"/>
              <a:buNone/>
              <a:defRPr sz="2800" b="1">
                <a:solidFill>
                  <a:schemeClr val="dk2"/>
                </a:solidFill>
              </a:defRPr>
            </a:lvl6pPr>
            <a:lvl7pPr lvl="6">
              <a:lnSpc>
                <a:spcPct val="100000"/>
              </a:lnSpc>
              <a:spcBef>
                <a:spcPts val="0"/>
              </a:spcBef>
              <a:spcAft>
                <a:spcPts val="0"/>
              </a:spcAft>
              <a:buClr>
                <a:schemeClr val="dk2"/>
              </a:buClr>
              <a:buSzPts val="2100"/>
              <a:buNone/>
              <a:defRPr sz="2800" b="1">
                <a:solidFill>
                  <a:schemeClr val="dk2"/>
                </a:solidFill>
              </a:defRPr>
            </a:lvl7pPr>
            <a:lvl8pPr lvl="7">
              <a:lnSpc>
                <a:spcPct val="100000"/>
              </a:lnSpc>
              <a:spcBef>
                <a:spcPts val="0"/>
              </a:spcBef>
              <a:spcAft>
                <a:spcPts val="0"/>
              </a:spcAft>
              <a:buClr>
                <a:schemeClr val="dk2"/>
              </a:buClr>
              <a:buSzPts val="2100"/>
              <a:buNone/>
              <a:defRPr sz="2800" b="1">
                <a:solidFill>
                  <a:schemeClr val="dk2"/>
                </a:solidFill>
              </a:defRPr>
            </a:lvl8pPr>
            <a:lvl9pPr lvl="8">
              <a:lnSpc>
                <a:spcPct val="100000"/>
              </a:lnSpc>
              <a:spcBef>
                <a:spcPts val="0"/>
              </a:spcBef>
              <a:spcAft>
                <a:spcPts val="0"/>
              </a:spcAft>
              <a:buClr>
                <a:schemeClr val="dk2"/>
              </a:buClr>
              <a:buSzPts val="2100"/>
              <a:buNone/>
              <a:defRPr sz="2800" b="1">
                <a:solidFill>
                  <a:schemeClr val="dk2"/>
                </a:solidFill>
              </a:defRPr>
            </a:lvl9pPr>
          </a:lstStyle>
          <a:p>
            <a:endParaRPr/>
          </a:p>
        </p:txBody>
      </p:sp>
      <p:sp>
        <p:nvSpPr>
          <p:cNvPr id="48" name="Google Shape;48;p9"/>
          <p:cNvSpPr txBox="1">
            <a:spLocks noGrp="1"/>
          </p:cNvSpPr>
          <p:nvPr>
            <p:ph type="body" idx="2"/>
          </p:nvPr>
        </p:nvSpPr>
        <p:spPr>
          <a:xfrm>
            <a:off x="6312133" y="2795633"/>
            <a:ext cx="4625600" cy="31840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Clr>
                <a:schemeClr val="dk2"/>
              </a:buClr>
              <a:buSzPts val="1400"/>
              <a:buChar char="●"/>
              <a:defRPr sz="1867">
                <a:solidFill>
                  <a:schemeClr val="dk2"/>
                </a:solidFill>
              </a:defRPr>
            </a:lvl1pPr>
            <a:lvl2pPr marL="1219170" lvl="1" indent="-423323">
              <a:spcBef>
                <a:spcPts val="2133"/>
              </a:spcBef>
              <a:spcAft>
                <a:spcPts val="0"/>
              </a:spcAft>
              <a:buClr>
                <a:schemeClr val="dk2"/>
              </a:buClr>
              <a:buSzPts val="1400"/>
              <a:buChar char="○"/>
              <a:defRPr>
                <a:solidFill>
                  <a:schemeClr val="dk2"/>
                </a:solidFill>
              </a:defRPr>
            </a:lvl2pPr>
            <a:lvl3pPr marL="1828754" lvl="2" indent="-423323">
              <a:spcBef>
                <a:spcPts val="2133"/>
              </a:spcBef>
              <a:spcAft>
                <a:spcPts val="0"/>
              </a:spcAft>
              <a:buClr>
                <a:schemeClr val="dk2"/>
              </a:buClr>
              <a:buSzPts val="1400"/>
              <a:buChar char="■"/>
              <a:defRPr>
                <a:solidFill>
                  <a:schemeClr val="dk2"/>
                </a:solidFill>
              </a:defRPr>
            </a:lvl3pPr>
            <a:lvl4pPr marL="2438339" lvl="3" indent="-423323">
              <a:spcBef>
                <a:spcPts val="2133"/>
              </a:spcBef>
              <a:spcAft>
                <a:spcPts val="0"/>
              </a:spcAft>
              <a:buClr>
                <a:schemeClr val="dk2"/>
              </a:buClr>
              <a:buSzPts val="1400"/>
              <a:buChar char="●"/>
              <a:defRPr>
                <a:solidFill>
                  <a:schemeClr val="dk2"/>
                </a:solidFill>
              </a:defRPr>
            </a:lvl4pPr>
            <a:lvl5pPr marL="3047924" lvl="4" indent="-423323">
              <a:spcBef>
                <a:spcPts val="2133"/>
              </a:spcBef>
              <a:spcAft>
                <a:spcPts val="0"/>
              </a:spcAft>
              <a:buClr>
                <a:schemeClr val="dk2"/>
              </a:buClr>
              <a:buSzPts val="1400"/>
              <a:buChar char="○"/>
              <a:defRPr>
                <a:solidFill>
                  <a:schemeClr val="dk2"/>
                </a:solidFill>
              </a:defRPr>
            </a:lvl5pPr>
            <a:lvl6pPr marL="3657509" lvl="5" indent="-423323">
              <a:spcBef>
                <a:spcPts val="2133"/>
              </a:spcBef>
              <a:spcAft>
                <a:spcPts val="0"/>
              </a:spcAft>
              <a:buClr>
                <a:schemeClr val="dk2"/>
              </a:buClr>
              <a:buSzPts val="1400"/>
              <a:buChar char="■"/>
              <a:defRPr>
                <a:solidFill>
                  <a:schemeClr val="dk2"/>
                </a:solidFill>
              </a:defRPr>
            </a:lvl6pPr>
            <a:lvl7pPr marL="4267093" lvl="6" indent="-423323">
              <a:spcBef>
                <a:spcPts val="2133"/>
              </a:spcBef>
              <a:spcAft>
                <a:spcPts val="0"/>
              </a:spcAft>
              <a:buClr>
                <a:schemeClr val="dk2"/>
              </a:buClr>
              <a:buSzPts val="1400"/>
              <a:buChar char="●"/>
              <a:defRPr>
                <a:solidFill>
                  <a:schemeClr val="dk2"/>
                </a:solidFill>
              </a:defRPr>
            </a:lvl7pPr>
            <a:lvl8pPr marL="4876678" lvl="7" indent="-423323">
              <a:spcBef>
                <a:spcPts val="2133"/>
              </a:spcBef>
              <a:spcAft>
                <a:spcPts val="0"/>
              </a:spcAft>
              <a:buClr>
                <a:schemeClr val="dk2"/>
              </a:buClr>
              <a:buSzPts val="1400"/>
              <a:buChar char="○"/>
              <a:defRPr>
                <a:solidFill>
                  <a:schemeClr val="dk2"/>
                </a:solidFill>
              </a:defRPr>
            </a:lvl8pPr>
            <a:lvl9pPr marL="5486263" lvl="8" indent="-423323">
              <a:spcBef>
                <a:spcPts val="2133"/>
              </a:spcBef>
              <a:spcAft>
                <a:spcPts val="2133"/>
              </a:spcAft>
              <a:buClr>
                <a:schemeClr val="dk2"/>
              </a:buClr>
              <a:buSzPts val="1400"/>
              <a:buChar char="■"/>
              <a:defRPr>
                <a:solidFill>
                  <a:schemeClr val="dk2"/>
                </a:solidFill>
              </a:defRPr>
            </a:lvl9pPr>
          </a:lstStyle>
          <a:p>
            <a:endParaRPr/>
          </a:p>
        </p:txBody>
      </p:sp>
      <p:sp>
        <p:nvSpPr>
          <p:cNvPr id="49" name="Google Shape;49;p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28414546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aption">
  <p:cSld name="Caption">
    <p:bg>
      <p:bgPr>
        <a:solidFill>
          <a:schemeClr val="accent1"/>
        </a:solidFill>
        <a:effectLst/>
      </p:bgPr>
    </p:bg>
    <p:spTree>
      <p:nvGrpSpPr>
        <p:cNvPr id="1" name="Shape 50"/>
        <p:cNvGrpSpPr/>
        <p:nvPr/>
      </p:nvGrpSpPr>
      <p:grpSpPr>
        <a:xfrm>
          <a:off x="0" y="0"/>
          <a:ext cx="0" cy="0"/>
          <a:chOff x="0" y="0"/>
          <a:chExt cx="0" cy="0"/>
        </a:xfrm>
      </p:grpSpPr>
      <p:sp>
        <p:nvSpPr>
          <p:cNvPr id="51" name="Google Shape;51;p10"/>
          <p:cNvSpPr txBox="1">
            <a:spLocks noGrp="1"/>
          </p:cNvSpPr>
          <p:nvPr>
            <p:ph type="title"/>
          </p:nvPr>
        </p:nvSpPr>
        <p:spPr>
          <a:xfrm>
            <a:off x="1850800" y="1905533"/>
            <a:ext cx="8490400" cy="1882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12800"/>
            </a:lvl1pPr>
            <a:lvl2pPr lvl="1" algn="ctr" rtl="0">
              <a:spcBef>
                <a:spcPts val="0"/>
              </a:spcBef>
              <a:spcAft>
                <a:spcPts val="0"/>
              </a:spcAft>
              <a:buSzPts val="9600"/>
              <a:buNone/>
              <a:defRPr sz="12800"/>
            </a:lvl2pPr>
            <a:lvl3pPr lvl="2" algn="ctr" rtl="0">
              <a:spcBef>
                <a:spcPts val="0"/>
              </a:spcBef>
              <a:spcAft>
                <a:spcPts val="0"/>
              </a:spcAft>
              <a:buSzPts val="9600"/>
              <a:buNone/>
              <a:defRPr sz="12800"/>
            </a:lvl3pPr>
            <a:lvl4pPr lvl="3" algn="ctr" rtl="0">
              <a:spcBef>
                <a:spcPts val="0"/>
              </a:spcBef>
              <a:spcAft>
                <a:spcPts val="0"/>
              </a:spcAft>
              <a:buSzPts val="9600"/>
              <a:buNone/>
              <a:defRPr sz="12800"/>
            </a:lvl4pPr>
            <a:lvl5pPr lvl="4" algn="ctr" rtl="0">
              <a:spcBef>
                <a:spcPts val="0"/>
              </a:spcBef>
              <a:spcAft>
                <a:spcPts val="0"/>
              </a:spcAft>
              <a:buSzPts val="9600"/>
              <a:buNone/>
              <a:defRPr sz="12800"/>
            </a:lvl5pPr>
            <a:lvl6pPr lvl="5" algn="ctr" rtl="0">
              <a:spcBef>
                <a:spcPts val="0"/>
              </a:spcBef>
              <a:spcAft>
                <a:spcPts val="0"/>
              </a:spcAft>
              <a:buSzPts val="9600"/>
              <a:buNone/>
              <a:defRPr sz="12800"/>
            </a:lvl6pPr>
            <a:lvl7pPr lvl="6" algn="ctr" rtl="0">
              <a:spcBef>
                <a:spcPts val="0"/>
              </a:spcBef>
              <a:spcAft>
                <a:spcPts val="0"/>
              </a:spcAft>
              <a:buSzPts val="9600"/>
              <a:buNone/>
              <a:defRPr sz="12800"/>
            </a:lvl7pPr>
            <a:lvl8pPr lvl="7" algn="ctr" rtl="0">
              <a:spcBef>
                <a:spcPts val="0"/>
              </a:spcBef>
              <a:spcAft>
                <a:spcPts val="0"/>
              </a:spcAft>
              <a:buSzPts val="9600"/>
              <a:buNone/>
              <a:defRPr sz="12800"/>
            </a:lvl8pPr>
            <a:lvl9pPr lvl="8" algn="ctr" rtl="0">
              <a:spcBef>
                <a:spcPts val="0"/>
              </a:spcBef>
              <a:spcAft>
                <a:spcPts val="0"/>
              </a:spcAft>
              <a:buSzPts val="9600"/>
              <a:buNone/>
              <a:defRPr sz="12800"/>
            </a:lvl9pPr>
          </a:lstStyle>
          <a:p>
            <a:endParaRPr/>
          </a:p>
        </p:txBody>
      </p:sp>
      <p:sp>
        <p:nvSpPr>
          <p:cNvPr id="52" name="Google Shape;52;p10"/>
          <p:cNvSpPr txBox="1">
            <a:spLocks noGrp="1"/>
          </p:cNvSpPr>
          <p:nvPr>
            <p:ph type="subTitle" idx="1"/>
          </p:nvPr>
        </p:nvSpPr>
        <p:spPr>
          <a:xfrm>
            <a:off x="3399200" y="3787533"/>
            <a:ext cx="5393600" cy="164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53" name="Google Shape;53;p10"/>
          <p:cNvSpPr/>
          <p:nvPr/>
        </p:nvSpPr>
        <p:spPr>
          <a:xfrm rot="10800000" flipH="1">
            <a:off x="-1434128" y="-549022"/>
            <a:ext cx="5369248" cy="544202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10"/>
          <p:cNvSpPr/>
          <p:nvPr/>
        </p:nvSpPr>
        <p:spPr>
          <a:xfrm rot="5218376">
            <a:off x="-904200" y="2349727"/>
            <a:ext cx="4503815" cy="4937836"/>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118428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6"/>
        </a:solidFill>
        <a:effectLst/>
      </p:bgPr>
    </p:bg>
    <p:spTree>
      <p:nvGrpSpPr>
        <p:cNvPr id="1" name="Shape 55"/>
        <p:cNvGrpSpPr/>
        <p:nvPr/>
      </p:nvGrpSpPr>
      <p:grpSpPr>
        <a:xfrm>
          <a:off x="0" y="0"/>
          <a:ext cx="0" cy="0"/>
          <a:chOff x="0" y="0"/>
          <a:chExt cx="0" cy="0"/>
        </a:xfrm>
      </p:grpSpPr>
      <p:sp>
        <p:nvSpPr>
          <p:cNvPr id="56" name="Google Shape;56;p11"/>
          <p:cNvSpPr txBox="1">
            <a:spLocks noGrp="1"/>
          </p:cNvSpPr>
          <p:nvPr>
            <p:ph type="title" hasCustomPrompt="1"/>
          </p:nvPr>
        </p:nvSpPr>
        <p:spPr>
          <a:xfrm>
            <a:off x="767900" y="2280100"/>
            <a:ext cx="7126800" cy="19144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7" name="Google Shape;57;p11"/>
          <p:cNvSpPr txBox="1">
            <a:spLocks noGrp="1"/>
          </p:cNvSpPr>
          <p:nvPr>
            <p:ph type="body" idx="1"/>
          </p:nvPr>
        </p:nvSpPr>
        <p:spPr>
          <a:xfrm>
            <a:off x="1480100" y="4101367"/>
            <a:ext cx="5702400" cy="10952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57189" algn="ctr">
              <a:spcBef>
                <a:spcPts val="2133"/>
              </a:spcBef>
              <a:spcAft>
                <a:spcPts val="0"/>
              </a:spcAft>
              <a:buSzPts val="1800"/>
              <a:buChar char="○"/>
              <a:defRPr sz="2400"/>
            </a:lvl2pPr>
            <a:lvl3pPr marL="1828754" lvl="2" indent="-457189" algn="ctr">
              <a:spcBef>
                <a:spcPts val="2133"/>
              </a:spcBef>
              <a:spcAft>
                <a:spcPts val="0"/>
              </a:spcAft>
              <a:buSzPts val="1800"/>
              <a:buChar char="■"/>
              <a:defRPr sz="2400"/>
            </a:lvl3pPr>
            <a:lvl4pPr marL="2438339" lvl="3" indent="-457189" algn="ctr">
              <a:spcBef>
                <a:spcPts val="2133"/>
              </a:spcBef>
              <a:spcAft>
                <a:spcPts val="0"/>
              </a:spcAft>
              <a:buSzPts val="1800"/>
              <a:buChar char="●"/>
              <a:defRPr sz="2400"/>
            </a:lvl4pPr>
            <a:lvl5pPr marL="3047924" lvl="4" indent="-457189" algn="ctr">
              <a:spcBef>
                <a:spcPts val="2133"/>
              </a:spcBef>
              <a:spcAft>
                <a:spcPts val="0"/>
              </a:spcAft>
              <a:buSzPts val="1800"/>
              <a:buChar char="○"/>
              <a:defRPr sz="2400"/>
            </a:lvl5pPr>
            <a:lvl6pPr marL="3657509" lvl="5" indent="-457189" algn="ctr">
              <a:spcBef>
                <a:spcPts val="2133"/>
              </a:spcBef>
              <a:spcAft>
                <a:spcPts val="0"/>
              </a:spcAft>
              <a:buSzPts val="1800"/>
              <a:buChar char="■"/>
              <a:defRPr sz="2400"/>
            </a:lvl6pPr>
            <a:lvl7pPr marL="4267093" lvl="6" indent="-457189" algn="ctr">
              <a:spcBef>
                <a:spcPts val="2133"/>
              </a:spcBef>
              <a:spcAft>
                <a:spcPts val="0"/>
              </a:spcAft>
              <a:buSzPts val="1800"/>
              <a:buChar char="●"/>
              <a:defRPr sz="2400"/>
            </a:lvl7pPr>
            <a:lvl8pPr marL="4876678" lvl="7" indent="-457189" algn="ctr">
              <a:spcBef>
                <a:spcPts val="2133"/>
              </a:spcBef>
              <a:spcAft>
                <a:spcPts val="0"/>
              </a:spcAft>
              <a:buSzPts val="1800"/>
              <a:buChar char="○"/>
              <a:defRPr sz="2400"/>
            </a:lvl8pPr>
            <a:lvl9pPr marL="5486263" lvl="8" indent="-457189" algn="ctr">
              <a:spcBef>
                <a:spcPts val="2133"/>
              </a:spcBef>
              <a:spcAft>
                <a:spcPts val="2133"/>
              </a:spcAft>
              <a:buSzPts val="1800"/>
              <a:buChar char="■"/>
              <a:defRPr sz="2400"/>
            </a:lvl9pPr>
          </a:lstStyle>
          <a:p>
            <a:endParaRPr/>
          </a:p>
        </p:txBody>
      </p:sp>
      <p:sp>
        <p:nvSpPr>
          <p:cNvPr id="58" name="Google Shape;58;p11"/>
          <p:cNvSpPr/>
          <p:nvPr/>
        </p:nvSpPr>
        <p:spPr>
          <a:xfrm flipH="1">
            <a:off x="6667722" y="1385647"/>
            <a:ext cx="6183847" cy="626766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11"/>
          <p:cNvSpPr/>
          <p:nvPr/>
        </p:nvSpPr>
        <p:spPr>
          <a:xfrm rot="-5581727">
            <a:off x="7050728" y="-864771"/>
            <a:ext cx="5187009" cy="5686867"/>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62769789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accent4"/>
        </a:solidFill>
        <a:effectLst/>
      </p:bgPr>
    </p:bg>
    <p:spTree>
      <p:nvGrpSpPr>
        <p:cNvPr id="1" name="Shape 61"/>
        <p:cNvGrpSpPr/>
        <p:nvPr/>
      </p:nvGrpSpPr>
      <p:grpSpPr>
        <a:xfrm>
          <a:off x="0" y="0"/>
          <a:ext cx="0" cy="0"/>
          <a:chOff x="0" y="0"/>
          <a:chExt cx="0" cy="0"/>
        </a:xfrm>
      </p:grpSpPr>
      <p:sp>
        <p:nvSpPr>
          <p:cNvPr id="62" name="Google Shape;62;p13"/>
          <p:cNvSpPr/>
          <p:nvPr/>
        </p:nvSpPr>
        <p:spPr>
          <a:xfrm rot="142657" flipH="1">
            <a:off x="7848606" y="2281679"/>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 name="Google Shape;63;p13"/>
          <p:cNvSpPr/>
          <p:nvPr/>
        </p:nvSpPr>
        <p:spPr>
          <a:xfrm rot="1223448">
            <a:off x="-3597095" y="-498717"/>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 name="Google Shape;64;p1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65" name="Google Shape;65;p13"/>
          <p:cNvSpPr txBox="1">
            <a:spLocks noGrp="1"/>
          </p:cNvSpPr>
          <p:nvPr>
            <p:ph type="title" idx="2"/>
          </p:nvPr>
        </p:nvSpPr>
        <p:spPr>
          <a:xfrm>
            <a:off x="13074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6" name="Google Shape;66;p13"/>
          <p:cNvSpPr txBox="1">
            <a:spLocks noGrp="1"/>
          </p:cNvSpPr>
          <p:nvPr>
            <p:ph type="subTitle" idx="1"/>
          </p:nvPr>
        </p:nvSpPr>
        <p:spPr>
          <a:xfrm>
            <a:off x="15348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7" name="Google Shape;67;p13"/>
          <p:cNvSpPr txBox="1">
            <a:spLocks noGrp="1"/>
          </p:cNvSpPr>
          <p:nvPr>
            <p:ph type="title" idx="3"/>
          </p:nvPr>
        </p:nvSpPr>
        <p:spPr>
          <a:xfrm>
            <a:off x="45938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8" name="Google Shape;68;p13"/>
          <p:cNvSpPr txBox="1">
            <a:spLocks noGrp="1"/>
          </p:cNvSpPr>
          <p:nvPr>
            <p:ph type="subTitle" idx="4"/>
          </p:nvPr>
        </p:nvSpPr>
        <p:spPr>
          <a:xfrm>
            <a:off x="48212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9" name="Google Shape;69;p13"/>
          <p:cNvSpPr txBox="1">
            <a:spLocks noGrp="1"/>
          </p:cNvSpPr>
          <p:nvPr>
            <p:ph type="title" idx="5"/>
          </p:nvPr>
        </p:nvSpPr>
        <p:spPr>
          <a:xfrm>
            <a:off x="78802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70" name="Google Shape;70;p13"/>
          <p:cNvSpPr txBox="1">
            <a:spLocks noGrp="1"/>
          </p:cNvSpPr>
          <p:nvPr>
            <p:ph type="subTitle" idx="6"/>
          </p:nvPr>
        </p:nvSpPr>
        <p:spPr>
          <a:xfrm>
            <a:off x="81076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71" name="Google Shape;71;p13"/>
          <p:cNvSpPr txBox="1">
            <a:spLocks noGrp="1"/>
          </p:cNvSpPr>
          <p:nvPr>
            <p:ph type="title" idx="7" hasCustomPrompt="1"/>
          </p:nvPr>
        </p:nvSpPr>
        <p:spPr>
          <a:xfrm>
            <a:off x="16178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2" name="Google Shape;72;p13"/>
          <p:cNvSpPr txBox="1">
            <a:spLocks noGrp="1"/>
          </p:cNvSpPr>
          <p:nvPr>
            <p:ph type="title" idx="8" hasCustomPrompt="1"/>
          </p:nvPr>
        </p:nvSpPr>
        <p:spPr>
          <a:xfrm>
            <a:off x="49042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3" name="Google Shape;73;p13"/>
          <p:cNvSpPr txBox="1">
            <a:spLocks noGrp="1"/>
          </p:cNvSpPr>
          <p:nvPr>
            <p:ph type="title" idx="9" hasCustomPrompt="1"/>
          </p:nvPr>
        </p:nvSpPr>
        <p:spPr>
          <a:xfrm>
            <a:off x="81906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Tree>
    <p:extLst>
      <p:ext uri="{BB962C8B-B14F-4D97-AF65-F5344CB8AC3E}">
        <p14:creationId xmlns:p14="http://schemas.microsoft.com/office/powerpoint/2010/main" val="270526634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nd body 1">
  <p:cSld name="Title and body 1">
    <p:bg>
      <p:bgPr>
        <a:solidFill>
          <a:schemeClr val="accent6"/>
        </a:solidFill>
        <a:effectLst/>
      </p:bgPr>
    </p:bg>
    <p:spTree>
      <p:nvGrpSpPr>
        <p:cNvPr id="1" name="Shape 74"/>
        <p:cNvGrpSpPr/>
        <p:nvPr/>
      </p:nvGrpSpPr>
      <p:grpSpPr>
        <a:xfrm>
          <a:off x="0" y="0"/>
          <a:ext cx="0" cy="0"/>
          <a:chOff x="0" y="0"/>
          <a:chExt cx="0" cy="0"/>
        </a:xfrm>
      </p:grpSpPr>
      <p:sp>
        <p:nvSpPr>
          <p:cNvPr id="75" name="Google Shape;75;p1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1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14"/>
          <p:cNvSpPr txBox="1">
            <a:spLocks noGrp="1"/>
          </p:cNvSpPr>
          <p:nvPr>
            <p:ph type="body" idx="1"/>
          </p:nvPr>
        </p:nvSpPr>
        <p:spPr>
          <a:xfrm>
            <a:off x="1037600" y="1606100"/>
            <a:ext cx="10206400" cy="45324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Clr>
                <a:srgbClr val="434343"/>
              </a:buClr>
              <a:buSzPts val="1200"/>
              <a:buFont typeface="Livvic"/>
              <a:buAutoNum type="arabicPeriod"/>
              <a:defRPr sz="1600"/>
            </a:lvl1pPr>
            <a:lvl2pPr marL="1219170" lvl="1" indent="-406390" rtl="0">
              <a:spcBef>
                <a:spcPts val="2133"/>
              </a:spcBef>
              <a:spcAft>
                <a:spcPts val="0"/>
              </a:spcAft>
              <a:buClr>
                <a:srgbClr val="434343"/>
              </a:buClr>
              <a:buSzPts val="1200"/>
              <a:buFont typeface="Roboto Condensed Light"/>
              <a:buAutoNum type="alphaLcPeriod"/>
              <a:defRPr/>
            </a:lvl2pPr>
            <a:lvl3pPr marL="1828754" lvl="2" indent="-406390" rtl="0">
              <a:spcBef>
                <a:spcPts val="2133"/>
              </a:spcBef>
              <a:spcAft>
                <a:spcPts val="0"/>
              </a:spcAft>
              <a:buClr>
                <a:srgbClr val="434343"/>
              </a:buClr>
              <a:buSzPts val="1200"/>
              <a:buFont typeface="Roboto Condensed Light"/>
              <a:buAutoNum type="romanLcPeriod"/>
              <a:defRPr/>
            </a:lvl3pPr>
            <a:lvl4pPr marL="2438339" lvl="3" indent="-406390" rtl="0">
              <a:spcBef>
                <a:spcPts val="2133"/>
              </a:spcBef>
              <a:spcAft>
                <a:spcPts val="0"/>
              </a:spcAft>
              <a:buClr>
                <a:srgbClr val="434343"/>
              </a:buClr>
              <a:buSzPts val="1200"/>
              <a:buFont typeface="Roboto Condensed Light"/>
              <a:buAutoNum type="arabicPeriod"/>
              <a:defRPr/>
            </a:lvl4pPr>
            <a:lvl5pPr marL="3047924" lvl="4" indent="-406390" rtl="0">
              <a:spcBef>
                <a:spcPts val="2133"/>
              </a:spcBef>
              <a:spcAft>
                <a:spcPts val="0"/>
              </a:spcAft>
              <a:buClr>
                <a:srgbClr val="434343"/>
              </a:buClr>
              <a:buSzPts val="1200"/>
              <a:buFont typeface="Roboto Condensed Light"/>
              <a:buAutoNum type="alphaLcPeriod"/>
              <a:defRPr/>
            </a:lvl5pPr>
            <a:lvl6pPr marL="3657509" lvl="5" indent="-406390" rtl="0">
              <a:spcBef>
                <a:spcPts val="2133"/>
              </a:spcBef>
              <a:spcAft>
                <a:spcPts val="0"/>
              </a:spcAft>
              <a:buClr>
                <a:srgbClr val="434343"/>
              </a:buClr>
              <a:buSzPts val="1200"/>
              <a:buFont typeface="Roboto Condensed Light"/>
              <a:buAutoNum type="romanLcPeriod"/>
              <a:defRPr/>
            </a:lvl6pPr>
            <a:lvl7pPr marL="4267093" lvl="6" indent="-406390" rtl="0">
              <a:spcBef>
                <a:spcPts val="2133"/>
              </a:spcBef>
              <a:spcAft>
                <a:spcPts val="0"/>
              </a:spcAft>
              <a:buClr>
                <a:srgbClr val="434343"/>
              </a:buClr>
              <a:buSzPts val="1200"/>
              <a:buFont typeface="Roboto Condensed Light"/>
              <a:buAutoNum type="arabicPeriod"/>
              <a:defRPr/>
            </a:lvl7pPr>
            <a:lvl8pPr marL="4876678" lvl="7" indent="-406390" rtl="0">
              <a:spcBef>
                <a:spcPts val="2133"/>
              </a:spcBef>
              <a:spcAft>
                <a:spcPts val="0"/>
              </a:spcAft>
              <a:buClr>
                <a:srgbClr val="434343"/>
              </a:buClr>
              <a:buSzPts val="1200"/>
              <a:buFont typeface="Roboto Condensed Light"/>
              <a:buAutoNum type="alphaLcPeriod"/>
              <a:defRPr/>
            </a:lvl8pPr>
            <a:lvl9pPr marL="5486263" lvl="8" indent="-406390" rtl="0">
              <a:spcBef>
                <a:spcPts val="2133"/>
              </a:spcBef>
              <a:spcAft>
                <a:spcPts val="2133"/>
              </a:spcAft>
              <a:buClr>
                <a:srgbClr val="434343"/>
              </a:buClr>
              <a:buSzPts val="1200"/>
              <a:buFont typeface="Roboto Condensed Light"/>
              <a:buAutoNum type="romanLcPeriod"/>
              <a:defRPr/>
            </a:lvl9pPr>
          </a:lstStyle>
          <a:p>
            <a:endParaRPr/>
          </a:p>
        </p:txBody>
      </p:sp>
      <p:sp>
        <p:nvSpPr>
          <p:cNvPr id="78" name="Google Shape;78;p1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710310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 Two columns">
  <p:cSld name="Title + Two columns">
    <p:bg>
      <p:bgPr>
        <a:solidFill>
          <a:schemeClr val="accent2"/>
        </a:solidFill>
        <a:effectLst/>
      </p:bgPr>
    </p:bg>
    <p:spTree>
      <p:nvGrpSpPr>
        <p:cNvPr id="1" name="Shape 83"/>
        <p:cNvGrpSpPr/>
        <p:nvPr/>
      </p:nvGrpSpPr>
      <p:grpSpPr>
        <a:xfrm>
          <a:off x="0" y="0"/>
          <a:ext cx="0" cy="0"/>
          <a:chOff x="0" y="0"/>
          <a:chExt cx="0" cy="0"/>
        </a:xfrm>
      </p:grpSpPr>
      <p:grpSp>
        <p:nvGrpSpPr>
          <p:cNvPr id="84" name="Google Shape;84;p16"/>
          <p:cNvGrpSpPr/>
          <p:nvPr/>
        </p:nvGrpSpPr>
        <p:grpSpPr>
          <a:xfrm>
            <a:off x="1031083" y="-3083371"/>
            <a:ext cx="14479379" cy="13937841"/>
            <a:chOff x="773312" y="-2312529"/>
            <a:chExt cx="10859534" cy="10453381"/>
          </a:xfrm>
        </p:grpSpPr>
        <p:sp>
          <p:nvSpPr>
            <p:cNvPr id="85" name="Google Shape;85;p16"/>
            <p:cNvSpPr/>
            <p:nvPr/>
          </p:nvSpPr>
          <p:spPr>
            <a:xfrm rot="-4051008">
              <a:off x="2312019" y="-1351870"/>
              <a:ext cx="7782120" cy="8532062"/>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16"/>
            <p:cNvSpPr/>
            <p:nvPr/>
          </p:nvSpPr>
          <p:spPr>
            <a:xfrm>
              <a:off x="8086100" y="-124375"/>
              <a:ext cx="1121400" cy="720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 name="Google Shape;87;p16"/>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88" name="Google Shape;88;p16"/>
          <p:cNvSpPr txBox="1">
            <a:spLocks noGrp="1"/>
          </p:cNvSpPr>
          <p:nvPr>
            <p:ph type="title" idx="2"/>
          </p:nvPr>
        </p:nvSpPr>
        <p:spPr>
          <a:xfrm>
            <a:off x="1590867"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2400"/>
              <a:buNone/>
              <a:defRPr sz="3200">
                <a:solidFill>
                  <a:schemeClr val="accent6"/>
                </a:solidFill>
              </a:defRPr>
            </a:lvl1pPr>
            <a:lvl2pPr lvl="1" algn="ctr" rtl="0">
              <a:spcBef>
                <a:spcPts val="0"/>
              </a:spcBef>
              <a:spcAft>
                <a:spcPts val="0"/>
              </a:spcAft>
              <a:buClr>
                <a:schemeClr val="accent6"/>
              </a:buClr>
              <a:buSzPts val="2400"/>
              <a:buNone/>
              <a:defRPr sz="3200">
                <a:solidFill>
                  <a:schemeClr val="accent6"/>
                </a:solidFill>
              </a:defRPr>
            </a:lvl2pPr>
            <a:lvl3pPr lvl="2" algn="ctr" rtl="0">
              <a:spcBef>
                <a:spcPts val="0"/>
              </a:spcBef>
              <a:spcAft>
                <a:spcPts val="0"/>
              </a:spcAft>
              <a:buClr>
                <a:schemeClr val="accent6"/>
              </a:buClr>
              <a:buSzPts val="2400"/>
              <a:buNone/>
              <a:defRPr sz="3200">
                <a:solidFill>
                  <a:schemeClr val="accent6"/>
                </a:solidFill>
              </a:defRPr>
            </a:lvl3pPr>
            <a:lvl4pPr lvl="3" algn="ctr" rtl="0">
              <a:spcBef>
                <a:spcPts val="0"/>
              </a:spcBef>
              <a:spcAft>
                <a:spcPts val="0"/>
              </a:spcAft>
              <a:buClr>
                <a:schemeClr val="accent6"/>
              </a:buClr>
              <a:buSzPts val="2400"/>
              <a:buNone/>
              <a:defRPr sz="3200">
                <a:solidFill>
                  <a:schemeClr val="accent6"/>
                </a:solidFill>
              </a:defRPr>
            </a:lvl4pPr>
            <a:lvl5pPr lvl="4" algn="ctr" rtl="0">
              <a:spcBef>
                <a:spcPts val="0"/>
              </a:spcBef>
              <a:spcAft>
                <a:spcPts val="0"/>
              </a:spcAft>
              <a:buClr>
                <a:schemeClr val="accent6"/>
              </a:buClr>
              <a:buSzPts val="2400"/>
              <a:buNone/>
              <a:defRPr sz="3200">
                <a:solidFill>
                  <a:schemeClr val="accent6"/>
                </a:solidFill>
              </a:defRPr>
            </a:lvl5pPr>
            <a:lvl6pPr lvl="5" algn="ctr" rtl="0">
              <a:spcBef>
                <a:spcPts val="0"/>
              </a:spcBef>
              <a:spcAft>
                <a:spcPts val="0"/>
              </a:spcAft>
              <a:buClr>
                <a:schemeClr val="accent6"/>
              </a:buClr>
              <a:buSzPts val="2400"/>
              <a:buNone/>
              <a:defRPr sz="3200">
                <a:solidFill>
                  <a:schemeClr val="accent6"/>
                </a:solidFill>
              </a:defRPr>
            </a:lvl6pPr>
            <a:lvl7pPr lvl="6" algn="ctr" rtl="0">
              <a:spcBef>
                <a:spcPts val="0"/>
              </a:spcBef>
              <a:spcAft>
                <a:spcPts val="0"/>
              </a:spcAft>
              <a:buClr>
                <a:schemeClr val="accent6"/>
              </a:buClr>
              <a:buSzPts val="2400"/>
              <a:buNone/>
              <a:defRPr sz="3200">
                <a:solidFill>
                  <a:schemeClr val="accent6"/>
                </a:solidFill>
              </a:defRPr>
            </a:lvl7pPr>
            <a:lvl8pPr lvl="7" algn="ctr" rtl="0">
              <a:spcBef>
                <a:spcPts val="0"/>
              </a:spcBef>
              <a:spcAft>
                <a:spcPts val="0"/>
              </a:spcAft>
              <a:buClr>
                <a:schemeClr val="accent6"/>
              </a:buClr>
              <a:buSzPts val="2400"/>
              <a:buNone/>
              <a:defRPr sz="3200">
                <a:solidFill>
                  <a:schemeClr val="accent6"/>
                </a:solidFill>
              </a:defRPr>
            </a:lvl8pPr>
            <a:lvl9pPr lvl="8" algn="ctr" rtl="0">
              <a:spcBef>
                <a:spcPts val="0"/>
              </a:spcBef>
              <a:spcAft>
                <a:spcPts val="0"/>
              </a:spcAft>
              <a:buClr>
                <a:schemeClr val="accent6"/>
              </a:buClr>
              <a:buSzPts val="2400"/>
              <a:buNone/>
              <a:defRPr sz="3200">
                <a:solidFill>
                  <a:schemeClr val="accent6"/>
                </a:solidFill>
              </a:defRPr>
            </a:lvl9pPr>
          </a:lstStyle>
          <a:p>
            <a:endParaRPr/>
          </a:p>
        </p:txBody>
      </p:sp>
      <p:sp>
        <p:nvSpPr>
          <p:cNvPr id="89" name="Google Shape;89;p16"/>
          <p:cNvSpPr txBox="1">
            <a:spLocks noGrp="1"/>
          </p:cNvSpPr>
          <p:nvPr>
            <p:ph type="subTitle" idx="1"/>
          </p:nvPr>
        </p:nvSpPr>
        <p:spPr>
          <a:xfrm>
            <a:off x="1590867"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6"/>
              </a:buClr>
              <a:buSzPts val="1800"/>
              <a:buNone/>
              <a:defRPr>
                <a:solidFill>
                  <a:schemeClr val="accent6"/>
                </a:solidFill>
              </a:defRPr>
            </a:lvl1pPr>
            <a:lvl2pPr lvl="1" algn="ctr" rtl="0">
              <a:lnSpc>
                <a:spcPct val="100000"/>
              </a:lnSpc>
              <a:spcBef>
                <a:spcPts val="0"/>
              </a:spcBef>
              <a:spcAft>
                <a:spcPts val="0"/>
              </a:spcAft>
              <a:buClr>
                <a:schemeClr val="accent6"/>
              </a:buClr>
              <a:buSzPts val="2100"/>
              <a:buNone/>
              <a:defRPr sz="2800">
                <a:solidFill>
                  <a:schemeClr val="accent6"/>
                </a:solidFill>
              </a:defRPr>
            </a:lvl2pPr>
            <a:lvl3pPr lvl="2" algn="ctr" rtl="0">
              <a:lnSpc>
                <a:spcPct val="100000"/>
              </a:lnSpc>
              <a:spcBef>
                <a:spcPts val="0"/>
              </a:spcBef>
              <a:spcAft>
                <a:spcPts val="0"/>
              </a:spcAft>
              <a:buClr>
                <a:schemeClr val="accent6"/>
              </a:buClr>
              <a:buSzPts val="2100"/>
              <a:buNone/>
              <a:defRPr sz="2800">
                <a:solidFill>
                  <a:schemeClr val="accent6"/>
                </a:solidFill>
              </a:defRPr>
            </a:lvl3pPr>
            <a:lvl4pPr lvl="3" algn="ctr" rtl="0">
              <a:lnSpc>
                <a:spcPct val="100000"/>
              </a:lnSpc>
              <a:spcBef>
                <a:spcPts val="0"/>
              </a:spcBef>
              <a:spcAft>
                <a:spcPts val="0"/>
              </a:spcAft>
              <a:buClr>
                <a:schemeClr val="accent6"/>
              </a:buClr>
              <a:buSzPts val="2100"/>
              <a:buNone/>
              <a:defRPr sz="2800">
                <a:solidFill>
                  <a:schemeClr val="accent6"/>
                </a:solidFill>
              </a:defRPr>
            </a:lvl4pPr>
            <a:lvl5pPr lvl="4" algn="ctr" rtl="0">
              <a:lnSpc>
                <a:spcPct val="100000"/>
              </a:lnSpc>
              <a:spcBef>
                <a:spcPts val="0"/>
              </a:spcBef>
              <a:spcAft>
                <a:spcPts val="0"/>
              </a:spcAft>
              <a:buClr>
                <a:schemeClr val="accent6"/>
              </a:buClr>
              <a:buSzPts val="2100"/>
              <a:buNone/>
              <a:defRPr sz="2800">
                <a:solidFill>
                  <a:schemeClr val="accent6"/>
                </a:solidFill>
              </a:defRPr>
            </a:lvl5pPr>
            <a:lvl6pPr lvl="5" algn="ctr" rtl="0">
              <a:lnSpc>
                <a:spcPct val="100000"/>
              </a:lnSpc>
              <a:spcBef>
                <a:spcPts val="0"/>
              </a:spcBef>
              <a:spcAft>
                <a:spcPts val="0"/>
              </a:spcAft>
              <a:buClr>
                <a:schemeClr val="accent6"/>
              </a:buClr>
              <a:buSzPts val="2100"/>
              <a:buNone/>
              <a:defRPr sz="2800">
                <a:solidFill>
                  <a:schemeClr val="accent6"/>
                </a:solidFill>
              </a:defRPr>
            </a:lvl6pPr>
            <a:lvl7pPr lvl="6" algn="ctr" rtl="0">
              <a:lnSpc>
                <a:spcPct val="100000"/>
              </a:lnSpc>
              <a:spcBef>
                <a:spcPts val="0"/>
              </a:spcBef>
              <a:spcAft>
                <a:spcPts val="0"/>
              </a:spcAft>
              <a:buClr>
                <a:schemeClr val="accent6"/>
              </a:buClr>
              <a:buSzPts val="2100"/>
              <a:buNone/>
              <a:defRPr sz="2800">
                <a:solidFill>
                  <a:schemeClr val="accent6"/>
                </a:solidFill>
              </a:defRPr>
            </a:lvl7pPr>
            <a:lvl8pPr lvl="7" algn="ctr" rtl="0">
              <a:lnSpc>
                <a:spcPct val="100000"/>
              </a:lnSpc>
              <a:spcBef>
                <a:spcPts val="0"/>
              </a:spcBef>
              <a:spcAft>
                <a:spcPts val="0"/>
              </a:spcAft>
              <a:buClr>
                <a:schemeClr val="accent6"/>
              </a:buClr>
              <a:buSzPts val="2100"/>
              <a:buNone/>
              <a:defRPr sz="2800">
                <a:solidFill>
                  <a:schemeClr val="accent6"/>
                </a:solidFill>
              </a:defRPr>
            </a:lvl8pPr>
            <a:lvl9pPr lvl="8" algn="ctr" rtl="0">
              <a:lnSpc>
                <a:spcPct val="100000"/>
              </a:lnSpc>
              <a:spcBef>
                <a:spcPts val="0"/>
              </a:spcBef>
              <a:spcAft>
                <a:spcPts val="0"/>
              </a:spcAft>
              <a:buClr>
                <a:schemeClr val="accent6"/>
              </a:buClr>
              <a:buSzPts val="2100"/>
              <a:buNone/>
              <a:defRPr sz="2800">
                <a:solidFill>
                  <a:schemeClr val="accent6"/>
                </a:solidFill>
              </a:defRPr>
            </a:lvl9pPr>
          </a:lstStyle>
          <a:p>
            <a:endParaRPr/>
          </a:p>
        </p:txBody>
      </p:sp>
      <p:sp>
        <p:nvSpPr>
          <p:cNvPr id="90" name="Google Shape;90;p16"/>
          <p:cNvSpPr txBox="1">
            <a:spLocks noGrp="1"/>
          </p:cNvSpPr>
          <p:nvPr>
            <p:ph type="title" idx="3"/>
          </p:nvPr>
        </p:nvSpPr>
        <p:spPr>
          <a:xfrm>
            <a:off x="7018733"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1" name="Google Shape;91;p16"/>
          <p:cNvSpPr txBox="1">
            <a:spLocks noGrp="1"/>
          </p:cNvSpPr>
          <p:nvPr>
            <p:ph type="subTitle" idx="4"/>
          </p:nvPr>
        </p:nvSpPr>
        <p:spPr>
          <a:xfrm>
            <a:off x="7018733"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30387835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 Three columns">
  <p:cSld name="Title + Three columns">
    <p:bg>
      <p:bgPr>
        <a:solidFill>
          <a:schemeClr val="accent6"/>
        </a:solidFill>
        <a:effectLst/>
      </p:bgPr>
    </p:bg>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94" name="Google Shape;94;p17"/>
          <p:cNvSpPr txBox="1">
            <a:spLocks noGrp="1"/>
          </p:cNvSpPr>
          <p:nvPr>
            <p:ph type="title" idx="2"/>
          </p:nvPr>
        </p:nvSpPr>
        <p:spPr>
          <a:xfrm>
            <a:off x="4559800"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5" name="Google Shape;95;p17"/>
          <p:cNvSpPr txBox="1">
            <a:spLocks noGrp="1"/>
          </p:cNvSpPr>
          <p:nvPr>
            <p:ph type="subTitle" idx="1"/>
          </p:nvPr>
        </p:nvSpPr>
        <p:spPr>
          <a:xfrm>
            <a:off x="4559801"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6" name="Google Shape;96;p17"/>
          <p:cNvSpPr txBox="1">
            <a:spLocks noGrp="1"/>
          </p:cNvSpPr>
          <p:nvPr>
            <p:ph type="title" idx="3"/>
          </p:nvPr>
        </p:nvSpPr>
        <p:spPr>
          <a:xfrm>
            <a:off x="8016316"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7" name="Google Shape;97;p17"/>
          <p:cNvSpPr txBox="1">
            <a:spLocks noGrp="1"/>
          </p:cNvSpPr>
          <p:nvPr>
            <p:ph type="subTitle" idx="4"/>
          </p:nvPr>
        </p:nvSpPr>
        <p:spPr>
          <a:xfrm>
            <a:off x="8016303"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8" name="Google Shape;98;p17"/>
          <p:cNvSpPr txBox="1">
            <a:spLocks noGrp="1"/>
          </p:cNvSpPr>
          <p:nvPr>
            <p:ph type="title" idx="5"/>
          </p:nvPr>
        </p:nvSpPr>
        <p:spPr>
          <a:xfrm>
            <a:off x="1103284"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9" name="Google Shape;99;p17"/>
          <p:cNvSpPr txBox="1">
            <a:spLocks noGrp="1"/>
          </p:cNvSpPr>
          <p:nvPr>
            <p:ph type="subTitle" idx="6"/>
          </p:nvPr>
        </p:nvSpPr>
        <p:spPr>
          <a:xfrm>
            <a:off x="1103300"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14832746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ig title">
  <p:cSld name="Big title">
    <p:bg>
      <p:bgPr>
        <a:solidFill>
          <a:schemeClr val="accent3"/>
        </a:solidFill>
        <a:effectLst/>
      </p:bgPr>
    </p:bg>
    <p:spTree>
      <p:nvGrpSpPr>
        <p:cNvPr id="1" name="Shape 100"/>
        <p:cNvGrpSpPr/>
        <p:nvPr/>
      </p:nvGrpSpPr>
      <p:grpSpPr>
        <a:xfrm>
          <a:off x="0" y="0"/>
          <a:ext cx="0" cy="0"/>
          <a:chOff x="0" y="0"/>
          <a:chExt cx="0" cy="0"/>
        </a:xfrm>
      </p:grpSpPr>
      <p:sp>
        <p:nvSpPr>
          <p:cNvPr id="101" name="Google Shape;101;p18"/>
          <p:cNvSpPr/>
          <p:nvPr/>
        </p:nvSpPr>
        <p:spPr>
          <a:xfrm>
            <a:off x="-106448" y="2205995"/>
            <a:ext cx="5264744" cy="533610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2" name="Google Shape;102;p18"/>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18"/>
          <p:cNvSpPr txBox="1">
            <a:spLocks noGrp="1"/>
          </p:cNvSpPr>
          <p:nvPr>
            <p:ph type="title"/>
          </p:nvPr>
        </p:nvSpPr>
        <p:spPr>
          <a:xfrm>
            <a:off x="2396800" y="2206000"/>
            <a:ext cx="7398400" cy="24460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Clr>
                <a:schemeClr val="accent6"/>
              </a:buClr>
              <a:buSzPts val="7200"/>
              <a:buNone/>
              <a:defRPr sz="9600">
                <a:solidFill>
                  <a:schemeClr val="accent6"/>
                </a:solidFill>
              </a:defRPr>
            </a:lvl1pPr>
            <a:lvl2pPr lvl="1" algn="ctr" rtl="0">
              <a:lnSpc>
                <a:spcPct val="80000"/>
              </a:lnSpc>
              <a:spcBef>
                <a:spcPts val="0"/>
              </a:spcBef>
              <a:spcAft>
                <a:spcPts val="0"/>
              </a:spcAft>
              <a:buClr>
                <a:schemeClr val="accent6"/>
              </a:buClr>
              <a:buSzPts val="7200"/>
              <a:buNone/>
              <a:defRPr sz="9600">
                <a:solidFill>
                  <a:schemeClr val="accent6"/>
                </a:solidFill>
              </a:defRPr>
            </a:lvl2pPr>
            <a:lvl3pPr lvl="2" algn="ctr" rtl="0">
              <a:lnSpc>
                <a:spcPct val="80000"/>
              </a:lnSpc>
              <a:spcBef>
                <a:spcPts val="0"/>
              </a:spcBef>
              <a:spcAft>
                <a:spcPts val="0"/>
              </a:spcAft>
              <a:buClr>
                <a:schemeClr val="accent6"/>
              </a:buClr>
              <a:buSzPts val="7200"/>
              <a:buNone/>
              <a:defRPr sz="9600">
                <a:solidFill>
                  <a:schemeClr val="accent6"/>
                </a:solidFill>
              </a:defRPr>
            </a:lvl3pPr>
            <a:lvl4pPr lvl="3" algn="ctr" rtl="0">
              <a:lnSpc>
                <a:spcPct val="80000"/>
              </a:lnSpc>
              <a:spcBef>
                <a:spcPts val="0"/>
              </a:spcBef>
              <a:spcAft>
                <a:spcPts val="0"/>
              </a:spcAft>
              <a:buClr>
                <a:schemeClr val="accent6"/>
              </a:buClr>
              <a:buSzPts val="7200"/>
              <a:buNone/>
              <a:defRPr sz="9600">
                <a:solidFill>
                  <a:schemeClr val="accent6"/>
                </a:solidFill>
              </a:defRPr>
            </a:lvl4pPr>
            <a:lvl5pPr lvl="4" algn="ctr" rtl="0">
              <a:lnSpc>
                <a:spcPct val="80000"/>
              </a:lnSpc>
              <a:spcBef>
                <a:spcPts val="0"/>
              </a:spcBef>
              <a:spcAft>
                <a:spcPts val="0"/>
              </a:spcAft>
              <a:buClr>
                <a:schemeClr val="accent6"/>
              </a:buClr>
              <a:buSzPts val="7200"/>
              <a:buNone/>
              <a:defRPr sz="9600">
                <a:solidFill>
                  <a:schemeClr val="accent6"/>
                </a:solidFill>
              </a:defRPr>
            </a:lvl5pPr>
            <a:lvl6pPr lvl="5" algn="ctr" rtl="0">
              <a:lnSpc>
                <a:spcPct val="80000"/>
              </a:lnSpc>
              <a:spcBef>
                <a:spcPts val="0"/>
              </a:spcBef>
              <a:spcAft>
                <a:spcPts val="0"/>
              </a:spcAft>
              <a:buClr>
                <a:schemeClr val="accent6"/>
              </a:buClr>
              <a:buSzPts val="7200"/>
              <a:buNone/>
              <a:defRPr sz="9600">
                <a:solidFill>
                  <a:schemeClr val="accent6"/>
                </a:solidFill>
              </a:defRPr>
            </a:lvl6pPr>
            <a:lvl7pPr lvl="6" algn="ctr" rtl="0">
              <a:lnSpc>
                <a:spcPct val="80000"/>
              </a:lnSpc>
              <a:spcBef>
                <a:spcPts val="0"/>
              </a:spcBef>
              <a:spcAft>
                <a:spcPts val="0"/>
              </a:spcAft>
              <a:buClr>
                <a:schemeClr val="accent6"/>
              </a:buClr>
              <a:buSzPts val="7200"/>
              <a:buNone/>
              <a:defRPr sz="9600">
                <a:solidFill>
                  <a:schemeClr val="accent6"/>
                </a:solidFill>
              </a:defRPr>
            </a:lvl7pPr>
            <a:lvl8pPr lvl="7" algn="ctr" rtl="0">
              <a:lnSpc>
                <a:spcPct val="80000"/>
              </a:lnSpc>
              <a:spcBef>
                <a:spcPts val="0"/>
              </a:spcBef>
              <a:spcAft>
                <a:spcPts val="0"/>
              </a:spcAft>
              <a:buClr>
                <a:schemeClr val="accent6"/>
              </a:buClr>
              <a:buSzPts val="7200"/>
              <a:buNone/>
              <a:defRPr sz="9600">
                <a:solidFill>
                  <a:schemeClr val="accent6"/>
                </a:solidFill>
              </a:defRPr>
            </a:lvl8pPr>
            <a:lvl9pPr lvl="8" algn="ctr" rtl="0">
              <a:lnSpc>
                <a:spcPct val="80000"/>
              </a:lnSpc>
              <a:spcBef>
                <a:spcPts val="0"/>
              </a:spcBef>
              <a:spcAft>
                <a:spcPts val="0"/>
              </a:spcAft>
              <a:buClr>
                <a:schemeClr val="accent6"/>
              </a:buClr>
              <a:buSzPts val="7200"/>
              <a:buNone/>
              <a:defRPr sz="9600">
                <a:solidFill>
                  <a:schemeClr val="accent6"/>
                </a:solidFill>
              </a:defRPr>
            </a:lvl9pPr>
          </a:lstStyle>
          <a:p>
            <a:endParaRPr/>
          </a:p>
        </p:txBody>
      </p:sp>
      <p:sp>
        <p:nvSpPr>
          <p:cNvPr id="104" name="Google Shape;104;p18"/>
          <p:cNvSpPr/>
          <p:nvPr/>
        </p:nvSpPr>
        <p:spPr>
          <a:xfrm rot="142657" flipH="1">
            <a:off x="7848606" y="2281679"/>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8"/>
          <p:cNvSpPr/>
          <p:nvPr/>
        </p:nvSpPr>
        <p:spPr>
          <a:xfrm rot="1223418">
            <a:off x="-3617418" y="-385758"/>
            <a:ext cx="726824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2847745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Percentages">
  <p:cSld name="Percentages">
    <p:bg>
      <p:bgPr>
        <a:solidFill>
          <a:schemeClr val="accent3"/>
        </a:solidFill>
        <a:effectLst/>
      </p:bgPr>
    </p:bg>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08" name="Google Shape;108;p19"/>
          <p:cNvSpPr/>
          <p:nvPr/>
        </p:nvSpPr>
        <p:spPr>
          <a:xfrm rot="-142657">
            <a:off x="-1419428" y="2078746"/>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9" name="Google Shape;109;p19"/>
          <p:cNvSpPr txBox="1">
            <a:spLocks noGrp="1"/>
          </p:cNvSpPr>
          <p:nvPr>
            <p:ph type="subTitle" idx="1"/>
          </p:nvPr>
        </p:nvSpPr>
        <p:spPr>
          <a:xfrm>
            <a:off x="1561333"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0" name="Google Shape;110;p19"/>
          <p:cNvSpPr txBox="1">
            <a:spLocks noGrp="1"/>
          </p:cNvSpPr>
          <p:nvPr>
            <p:ph type="title" idx="2" hasCustomPrompt="1"/>
          </p:nvPr>
        </p:nvSpPr>
        <p:spPr>
          <a:xfrm>
            <a:off x="1689733"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1" name="Google Shape;111;p19"/>
          <p:cNvSpPr txBox="1">
            <a:spLocks noGrp="1"/>
          </p:cNvSpPr>
          <p:nvPr>
            <p:ph type="subTitle" idx="3"/>
          </p:nvPr>
        </p:nvSpPr>
        <p:spPr>
          <a:xfrm>
            <a:off x="4934000"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2" name="Google Shape;112;p19"/>
          <p:cNvSpPr txBox="1">
            <a:spLocks noGrp="1"/>
          </p:cNvSpPr>
          <p:nvPr>
            <p:ph type="title" idx="4" hasCustomPrompt="1"/>
          </p:nvPr>
        </p:nvSpPr>
        <p:spPr>
          <a:xfrm>
            <a:off x="5062400"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3" name="Google Shape;113;p19"/>
          <p:cNvSpPr txBox="1">
            <a:spLocks noGrp="1"/>
          </p:cNvSpPr>
          <p:nvPr>
            <p:ph type="subTitle" idx="5"/>
          </p:nvPr>
        </p:nvSpPr>
        <p:spPr>
          <a:xfrm>
            <a:off x="8435067"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4" name="Google Shape;114;p19"/>
          <p:cNvSpPr txBox="1">
            <a:spLocks noGrp="1"/>
          </p:cNvSpPr>
          <p:nvPr>
            <p:ph type="title" idx="6" hasCustomPrompt="1"/>
          </p:nvPr>
        </p:nvSpPr>
        <p:spPr>
          <a:xfrm>
            <a:off x="8563467"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Tree>
    <p:extLst>
      <p:ext uri="{BB962C8B-B14F-4D97-AF65-F5344CB8AC3E}">
        <p14:creationId xmlns:p14="http://schemas.microsoft.com/office/powerpoint/2010/main" val="23375469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 Design">
  <p:cSld name="Title + Design">
    <p:bg>
      <p:bgPr>
        <a:solidFill>
          <a:schemeClr val="accent6"/>
        </a:solidFill>
        <a:effectLst/>
      </p:bgPr>
    </p:bg>
    <p:spTree>
      <p:nvGrpSpPr>
        <p:cNvPr id="1" name="Shape 115"/>
        <p:cNvGrpSpPr/>
        <p:nvPr/>
      </p:nvGrpSpPr>
      <p:grpSpPr>
        <a:xfrm>
          <a:off x="0" y="0"/>
          <a:ext cx="0" cy="0"/>
          <a:chOff x="0" y="0"/>
          <a:chExt cx="0" cy="0"/>
        </a:xfrm>
      </p:grpSpPr>
      <p:sp>
        <p:nvSpPr>
          <p:cNvPr id="116" name="Google Shape;116;p20"/>
          <p:cNvSpPr/>
          <p:nvPr/>
        </p:nvSpPr>
        <p:spPr>
          <a:xfrm rot="1365150">
            <a:off x="9181923" y="-124839"/>
            <a:ext cx="6491164" cy="7107681"/>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 name="Google Shape;117;p20"/>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12232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 Design 1">
  <p:cSld name="Title + Design 1">
    <p:bg>
      <p:bgPr>
        <a:solidFill>
          <a:schemeClr val="accent5"/>
        </a:solidFill>
        <a:effectLst/>
      </p:bgPr>
    </p:bg>
    <p:spTree>
      <p:nvGrpSpPr>
        <p:cNvPr id="1" name="Shape 118"/>
        <p:cNvGrpSpPr/>
        <p:nvPr/>
      </p:nvGrpSpPr>
      <p:grpSpPr>
        <a:xfrm>
          <a:off x="0" y="0"/>
          <a:ext cx="0" cy="0"/>
          <a:chOff x="0" y="0"/>
          <a:chExt cx="0" cy="0"/>
        </a:xfrm>
      </p:grpSpPr>
      <p:sp>
        <p:nvSpPr>
          <p:cNvPr id="119" name="Google Shape;119;p21"/>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0" name="Google Shape;120;p21"/>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 name="Google Shape;121;p2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240773510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 Design 2">
  <p:cSld name="Title + Design 2">
    <p:bg>
      <p:bgPr>
        <a:solidFill>
          <a:schemeClr val="accent2"/>
        </a:solidFill>
        <a:effectLst/>
      </p:bgPr>
    </p:bg>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6"/>
              </a:buClr>
              <a:buSzPts val="2800"/>
              <a:buNone/>
              <a:defRPr>
                <a:solidFill>
                  <a:schemeClr val="accent6"/>
                </a:solidFill>
              </a:defRPr>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124" name="Google Shape;124;p22"/>
          <p:cNvSpPr/>
          <p:nvPr/>
        </p:nvSpPr>
        <p:spPr>
          <a:xfrm rot="142657" flipH="1">
            <a:off x="7848606" y="2281679"/>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3648002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 Design 3">
  <p:cSld name="Title + Design 3">
    <p:bg>
      <p:bgPr>
        <a:solidFill>
          <a:schemeClr val="accent6"/>
        </a:solidFill>
        <a:effectLst/>
      </p:bgPr>
    </p:bg>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27" name="Google Shape;127;p23"/>
          <p:cNvSpPr/>
          <p:nvPr/>
        </p:nvSpPr>
        <p:spPr>
          <a:xfrm rot="5760944" flipH="1">
            <a:off x="-1658543" y="1579981"/>
            <a:ext cx="5369341" cy="5442119"/>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70808054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Section">
  <p:cSld name="Section">
    <p:bg>
      <p:bgPr>
        <a:solidFill>
          <a:schemeClr val="accent5"/>
        </a:solidFill>
        <a:effectLst/>
      </p:bgPr>
    </p:bg>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074667" y="3225333"/>
            <a:ext cx="48280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6000"/>
              <a:buNone/>
              <a:defRPr sz="8000">
                <a:solidFill>
                  <a:schemeClr val="accent4"/>
                </a:solidFill>
              </a:defRPr>
            </a:lvl1pPr>
            <a:lvl2pPr lvl="1" rtl="0">
              <a:spcBef>
                <a:spcPts val="0"/>
              </a:spcBef>
              <a:spcAft>
                <a:spcPts val="0"/>
              </a:spcAft>
              <a:buClr>
                <a:schemeClr val="accent4"/>
              </a:buClr>
              <a:buSzPts val="6000"/>
              <a:buNone/>
              <a:defRPr sz="8000">
                <a:solidFill>
                  <a:schemeClr val="accent4"/>
                </a:solidFill>
              </a:defRPr>
            </a:lvl2pPr>
            <a:lvl3pPr lvl="2" rtl="0">
              <a:spcBef>
                <a:spcPts val="0"/>
              </a:spcBef>
              <a:spcAft>
                <a:spcPts val="0"/>
              </a:spcAft>
              <a:buClr>
                <a:schemeClr val="accent4"/>
              </a:buClr>
              <a:buSzPts val="6000"/>
              <a:buNone/>
              <a:defRPr sz="8000">
                <a:solidFill>
                  <a:schemeClr val="accent4"/>
                </a:solidFill>
              </a:defRPr>
            </a:lvl3pPr>
            <a:lvl4pPr lvl="3" rtl="0">
              <a:spcBef>
                <a:spcPts val="0"/>
              </a:spcBef>
              <a:spcAft>
                <a:spcPts val="0"/>
              </a:spcAft>
              <a:buClr>
                <a:schemeClr val="accent4"/>
              </a:buClr>
              <a:buSzPts val="6000"/>
              <a:buNone/>
              <a:defRPr sz="8000">
                <a:solidFill>
                  <a:schemeClr val="accent4"/>
                </a:solidFill>
              </a:defRPr>
            </a:lvl4pPr>
            <a:lvl5pPr lvl="4" rtl="0">
              <a:spcBef>
                <a:spcPts val="0"/>
              </a:spcBef>
              <a:spcAft>
                <a:spcPts val="0"/>
              </a:spcAft>
              <a:buClr>
                <a:schemeClr val="accent4"/>
              </a:buClr>
              <a:buSzPts val="6000"/>
              <a:buNone/>
              <a:defRPr sz="8000">
                <a:solidFill>
                  <a:schemeClr val="accent4"/>
                </a:solidFill>
              </a:defRPr>
            </a:lvl5pPr>
            <a:lvl6pPr lvl="5" rtl="0">
              <a:spcBef>
                <a:spcPts val="0"/>
              </a:spcBef>
              <a:spcAft>
                <a:spcPts val="0"/>
              </a:spcAft>
              <a:buClr>
                <a:schemeClr val="accent4"/>
              </a:buClr>
              <a:buSzPts val="6000"/>
              <a:buNone/>
              <a:defRPr sz="8000">
                <a:solidFill>
                  <a:schemeClr val="accent4"/>
                </a:solidFill>
              </a:defRPr>
            </a:lvl6pPr>
            <a:lvl7pPr lvl="6" rtl="0">
              <a:spcBef>
                <a:spcPts val="0"/>
              </a:spcBef>
              <a:spcAft>
                <a:spcPts val="0"/>
              </a:spcAft>
              <a:buClr>
                <a:schemeClr val="accent4"/>
              </a:buClr>
              <a:buSzPts val="6000"/>
              <a:buNone/>
              <a:defRPr sz="8000">
                <a:solidFill>
                  <a:schemeClr val="accent4"/>
                </a:solidFill>
              </a:defRPr>
            </a:lvl7pPr>
            <a:lvl8pPr lvl="7" rtl="0">
              <a:spcBef>
                <a:spcPts val="0"/>
              </a:spcBef>
              <a:spcAft>
                <a:spcPts val="0"/>
              </a:spcAft>
              <a:buClr>
                <a:schemeClr val="accent4"/>
              </a:buClr>
              <a:buSzPts val="6000"/>
              <a:buNone/>
              <a:defRPr sz="8000">
                <a:solidFill>
                  <a:schemeClr val="accent4"/>
                </a:solidFill>
              </a:defRPr>
            </a:lvl8pPr>
            <a:lvl9pPr lvl="8" rtl="0">
              <a:spcBef>
                <a:spcPts val="0"/>
              </a:spcBef>
              <a:spcAft>
                <a:spcPts val="0"/>
              </a:spcAft>
              <a:buClr>
                <a:schemeClr val="accent4"/>
              </a:buClr>
              <a:buSzPts val="6000"/>
              <a:buNone/>
              <a:defRPr sz="8000">
                <a:solidFill>
                  <a:schemeClr val="accent4"/>
                </a:solidFill>
              </a:defRPr>
            </a:lvl9pPr>
          </a:lstStyle>
          <a:p>
            <a:endParaRPr/>
          </a:p>
        </p:txBody>
      </p:sp>
      <p:sp>
        <p:nvSpPr>
          <p:cNvPr id="130" name="Google Shape;130;p24"/>
          <p:cNvSpPr txBox="1">
            <a:spLocks noGrp="1"/>
          </p:cNvSpPr>
          <p:nvPr>
            <p:ph type="subTitle" idx="1"/>
          </p:nvPr>
        </p:nvSpPr>
        <p:spPr>
          <a:xfrm>
            <a:off x="20746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131" name="Google Shape;131;p24"/>
          <p:cNvSpPr txBox="1">
            <a:spLocks noGrp="1"/>
          </p:cNvSpPr>
          <p:nvPr>
            <p:ph type="title" idx="2" hasCustomPrompt="1"/>
          </p:nvPr>
        </p:nvSpPr>
        <p:spPr>
          <a:xfrm>
            <a:off x="20746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132" name="Google Shape;132;p24"/>
          <p:cNvSpPr/>
          <p:nvPr/>
        </p:nvSpPr>
        <p:spPr>
          <a:xfrm rot="-9430979">
            <a:off x="-3120215"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3" name="Google Shape;133;p24"/>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4" name="Google Shape;134;p24"/>
          <p:cNvSpPr/>
          <p:nvPr/>
        </p:nvSpPr>
        <p:spPr>
          <a:xfrm rot="142657" flipH="1">
            <a:off x="7848606" y="2281679"/>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25819475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 Four Columns">
  <p:cSld name="Title + Four Columns">
    <p:bg>
      <p:bgPr>
        <a:solidFill>
          <a:schemeClr val="accent4"/>
        </a:solidFill>
        <a:effectLst/>
      </p:bgPr>
    </p:bg>
    <p:spTree>
      <p:nvGrpSpPr>
        <p:cNvPr id="1" name="Shape 135"/>
        <p:cNvGrpSpPr/>
        <p:nvPr/>
      </p:nvGrpSpPr>
      <p:grpSpPr>
        <a:xfrm>
          <a:off x="0" y="0"/>
          <a:ext cx="0" cy="0"/>
          <a:chOff x="0" y="0"/>
          <a:chExt cx="0" cy="0"/>
        </a:xfrm>
      </p:grpSpPr>
      <p:sp>
        <p:nvSpPr>
          <p:cNvPr id="136" name="Google Shape;136;p25"/>
          <p:cNvSpPr/>
          <p:nvPr/>
        </p:nvSpPr>
        <p:spPr>
          <a:xfrm rot="1223448">
            <a:off x="-3814795" y="34184"/>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25"/>
          <p:cNvSpPr/>
          <p:nvPr/>
        </p:nvSpPr>
        <p:spPr>
          <a:xfrm rot="1223448">
            <a:off x="9027572" y="-123050"/>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2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39" name="Google Shape;139;p25"/>
          <p:cNvSpPr txBox="1">
            <a:spLocks noGrp="1"/>
          </p:cNvSpPr>
          <p:nvPr>
            <p:ph type="title" idx="2"/>
          </p:nvPr>
        </p:nvSpPr>
        <p:spPr>
          <a:xfrm>
            <a:off x="125220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0" name="Google Shape;140;p25"/>
          <p:cNvSpPr txBox="1">
            <a:spLocks noGrp="1"/>
          </p:cNvSpPr>
          <p:nvPr>
            <p:ph type="subTitle" idx="1"/>
          </p:nvPr>
        </p:nvSpPr>
        <p:spPr>
          <a:xfrm>
            <a:off x="125220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1" name="Google Shape;141;p25"/>
          <p:cNvSpPr txBox="1">
            <a:spLocks noGrp="1"/>
          </p:cNvSpPr>
          <p:nvPr>
            <p:ph type="title" idx="3"/>
          </p:nvPr>
        </p:nvSpPr>
        <p:spPr>
          <a:xfrm>
            <a:off x="374406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2" name="Google Shape;142;p25"/>
          <p:cNvSpPr txBox="1">
            <a:spLocks noGrp="1"/>
          </p:cNvSpPr>
          <p:nvPr>
            <p:ph type="subTitle" idx="4"/>
          </p:nvPr>
        </p:nvSpPr>
        <p:spPr>
          <a:xfrm>
            <a:off x="374406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3" name="Google Shape;143;p25"/>
          <p:cNvSpPr txBox="1">
            <a:spLocks noGrp="1"/>
          </p:cNvSpPr>
          <p:nvPr>
            <p:ph type="title" idx="5"/>
          </p:nvPr>
        </p:nvSpPr>
        <p:spPr>
          <a:xfrm>
            <a:off x="623593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4" name="Google Shape;144;p25"/>
          <p:cNvSpPr txBox="1">
            <a:spLocks noGrp="1"/>
          </p:cNvSpPr>
          <p:nvPr>
            <p:ph type="subTitle" idx="6"/>
          </p:nvPr>
        </p:nvSpPr>
        <p:spPr>
          <a:xfrm>
            <a:off x="623593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5" name="Google Shape;145;p25"/>
          <p:cNvSpPr txBox="1">
            <a:spLocks noGrp="1"/>
          </p:cNvSpPr>
          <p:nvPr>
            <p:ph type="title" idx="7"/>
          </p:nvPr>
        </p:nvSpPr>
        <p:spPr>
          <a:xfrm>
            <a:off x="872779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6" name="Google Shape;146;p25"/>
          <p:cNvSpPr txBox="1">
            <a:spLocks noGrp="1"/>
          </p:cNvSpPr>
          <p:nvPr>
            <p:ph type="subTitle" idx="8"/>
          </p:nvPr>
        </p:nvSpPr>
        <p:spPr>
          <a:xfrm>
            <a:off x="872779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398785100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solidFill>
          <a:schemeClr val="accent4"/>
        </a:solidFill>
        <a:effectLst/>
      </p:bgPr>
    </p:bg>
    <p:spTree>
      <p:nvGrpSpPr>
        <p:cNvPr id="1" name="Shape 147"/>
        <p:cNvGrpSpPr/>
        <p:nvPr/>
      </p:nvGrpSpPr>
      <p:grpSpPr>
        <a:xfrm>
          <a:off x="0" y="0"/>
          <a:ext cx="0" cy="0"/>
          <a:chOff x="0" y="0"/>
          <a:chExt cx="0" cy="0"/>
        </a:xfrm>
      </p:grpSpPr>
      <p:sp>
        <p:nvSpPr>
          <p:cNvPr id="148" name="Google Shape;148;p26"/>
          <p:cNvSpPr/>
          <p:nvPr/>
        </p:nvSpPr>
        <p:spPr>
          <a:xfrm rot="-5057437">
            <a:off x="4275447"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9" name="Google Shape;149;p26"/>
          <p:cNvSpPr txBox="1">
            <a:spLocks noGrp="1"/>
          </p:cNvSpPr>
          <p:nvPr>
            <p:ph type="subTitle" idx="1"/>
          </p:nvPr>
        </p:nvSpPr>
        <p:spPr>
          <a:xfrm>
            <a:off x="1360117"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0" name="Google Shape;150;p26"/>
          <p:cNvSpPr txBox="1">
            <a:spLocks noGrp="1"/>
          </p:cNvSpPr>
          <p:nvPr>
            <p:ph type="title" hasCustomPrompt="1"/>
          </p:nvPr>
        </p:nvSpPr>
        <p:spPr>
          <a:xfrm>
            <a:off x="1360117"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1" name="Google Shape;151;p26"/>
          <p:cNvSpPr txBox="1">
            <a:spLocks noGrp="1"/>
          </p:cNvSpPr>
          <p:nvPr>
            <p:ph type="subTitle" idx="2"/>
          </p:nvPr>
        </p:nvSpPr>
        <p:spPr>
          <a:xfrm>
            <a:off x="4680404"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2" name="Google Shape;152;p26"/>
          <p:cNvSpPr txBox="1">
            <a:spLocks noGrp="1"/>
          </p:cNvSpPr>
          <p:nvPr>
            <p:ph type="title" idx="3" hasCustomPrompt="1"/>
          </p:nvPr>
        </p:nvSpPr>
        <p:spPr>
          <a:xfrm>
            <a:off x="4680404"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3" name="Google Shape;153;p26"/>
          <p:cNvSpPr txBox="1">
            <a:spLocks noGrp="1"/>
          </p:cNvSpPr>
          <p:nvPr>
            <p:ph type="subTitle" idx="4"/>
          </p:nvPr>
        </p:nvSpPr>
        <p:spPr>
          <a:xfrm>
            <a:off x="8000692"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4" name="Google Shape;154;p26"/>
          <p:cNvSpPr txBox="1">
            <a:spLocks noGrp="1"/>
          </p:cNvSpPr>
          <p:nvPr>
            <p:ph type="title" idx="5" hasCustomPrompt="1"/>
          </p:nvPr>
        </p:nvSpPr>
        <p:spPr>
          <a:xfrm>
            <a:off x="8000692"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5" name="Google Shape;155;p26"/>
          <p:cNvSpPr/>
          <p:nvPr/>
        </p:nvSpPr>
        <p:spPr>
          <a:xfrm rot="-5057437">
            <a:off x="1497347" y="-6233226"/>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53654375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 Design 5">
  <p:cSld name="Title + Design 5">
    <p:bg>
      <p:bgPr>
        <a:solidFill>
          <a:schemeClr val="accent4"/>
        </a:solidFill>
        <a:effectLst/>
      </p:bgPr>
    </p:bg>
    <p:spTree>
      <p:nvGrpSpPr>
        <p:cNvPr id="1" name="Shape 156"/>
        <p:cNvGrpSpPr/>
        <p:nvPr/>
      </p:nvGrpSpPr>
      <p:grpSpPr>
        <a:xfrm>
          <a:off x="0" y="0"/>
          <a:ext cx="0" cy="0"/>
          <a:chOff x="0" y="0"/>
          <a:chExt cx="0" cy="0"/>
        </a:xfrm>
      </p:grpSpPr>
      <p:sp>
        <p:nvSpPr>
          <p:cNvPr id="157" name="Google Shape;157;p27"/>
          <p:cNvSpPr/>
          <p:nvPr/>
        </p:nvSpPr>
        <p:spPr>
          <a:xfrm rot="5209686" flipH="1">
            <a:off x="-2008165" y="2051721"/>
            <a:ext cx="5369436" cy="544221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8" name="Google Shape;158;p27"/>
          <p:cNvSpPr/>
          <p:nvPr/>
        </p:nvSpPr>
        <p:spPr>
          <a:xfrm rot="1223448">
            <a:off x="9027572" y="-123050"/>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9" name="Google Shape;159;p2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143705766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 Six Columns">
  <p:cSld name="Title + Six Columns">
    <p:bg>
      <p:bgPr>
        <a:solidFill>
          <a:schemeClr val="accent6"/>
        </a:solidFill>
        <a:effectLst/>
      </p:bgPr>
    </p:bg>
    <p:spTree>
      <p:nvGrpSpPr>
        <p:cNvPr id="1" name="Shape 160"/>
        <p:cNvGrpSpPr/>
        <p:nvPr/>
      </p:nvGrpSpPr>
      <p:grpSpPr>
        <a:xfrm>
          <a:off x="0" y="0"/>
          <a:ext cx="0" cy="0"/>
          <a:chOff x="0" y="0"/>
          <a:chExt cx="0" cy="0"/>
        </a:xfrm>
      </p:grpSpPr>
      <p:sp>
        <p:nvSpPr>
          <p:cNvPr id="161" name="Google Shape;161;p28"/>
          <p:cNvSpPr/>
          <p:nvPr/>
        </p:nvSpPr>
        <p:spPr>
          <a:xfrm rot="1083411">
            <a:off x="8738897" y="-346392"/>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2" name="Google Shape;162;p28"/>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63" name="Google Shape;163;p28"/>
          <p:cNvSpPr txBox="1">
            <a:spLocks noGrp="1"/>
          </p:cNvSpPr>
          <p:nvPr>
            <p:ph type="title" idx="2"/>
          </p:nvPr>
        </p:nvSpPr>
        <p:spPr>
          <a:xfrm>
            <a:off x="4559800"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4" name="Google Shape;164;p28"/>
          <p:cNvSpPr txBox="1">
            <a:spLocks noGrp="1"/>
          </p:cNvSpPr>
          <p:nvPr>
            <p:ph type="subTitle" idx="1"/>
          </p:nvPr>
        </p:nvSpPr>
        <p:spPr>
          <a:xfrm>
            <a:off x="4559801"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5" name="Google Shape;165;p28"/>
          <p:cNvSpPr txBox="1">
            <a:spLocks noGrp="1"/>
          </p:cNvSpPr>
          <p:nvPr>
            <p:ph type="title" idx="3"/>
          </p:nvPr>
        </p:nvSpPr>
        <p:spPr>
          <a:xfrm>
            <a:off x="8016316"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6" name="Google Shape;166;p28"/>
          <p:cNvSpPr txBox="1">
            <a:spLocks noGrp="1"/>
          </p:cNvSpPr>
          <p:nvPr>
            <p:ph type="subTitle" idx="4"/>
          </p:nvPr>
        </p:nvSpPr>
        <p:spPr>
          <a:xfrm>
            <a:off x="8016303"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7" name="Google Shape;167;p28"/>
          <p:cNvSpPr txBox="1">
            <a:spLocks noGrp="1"/>
          </p:cNvSpPr>
          <p:nvPr>
            <p:ph type="title" idx="5"/>
          </p:nvPr>
        </p:nvSpPr>
        <p:spPr>
          <a:xfrm>
            <a:off x="1103284"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8" name="Google Shape;168;p28"/>
          <p:cNvSpPr txBox="1">
            <a:spLocks noGrp="1"/>
          </p:cNvSpPr>
          <p:nvPr>
            <p:ph type="subTitle" idx="6"/>
          </p:nvPr>
        </p:nvSpPr>
        <p:spPr>
          <a:xfrm>
            <a:off x="1103300"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9" name="Google Shape;169;p28"/>
          <p:cNvSpPr txBox="1">
            <a:spLocks noGrp="1"/>
          </p:cNvSpPr>
          <p:nvPr>
            <p:ph type="title" idx="7"/>
          </p:nvPr>
        </p:nvSpPr>
        <p:spPr>
          <a:xfrm>
            <a:off x="4559800"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0" name="Google Shape;170;p28"/>
          <p:cNvSpPr txBox="1">
            <a:spLocks noGrp="1"/>
          </p:cNvSpPr>
          <p:nvPr>
            <p:ph type="subTitle" idx="8"/>
          </p:nvPr>
        </p:nvSpPr>
        <p:spPr>
          <a:xfrm>
            <a:off x="4559801"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1" name="Google Shape;171;p28"/>
          <p:cNvSpPr txBox="1">
            <a:spLocks noGrp="1"/>
          </p:cNvSpPr>
          <p:nvPr>
            <p:ph type="title" idx="9"/>
          </p:nvPr>
        </p:nvSpPr>
        <p:spPr>
          <a:xfrm>
            <a:off x="8016316"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2" name="Google Shape;172;p28"/>
          <p:cNvSpPr txBox="1">
            <a:spLocks noGrp="1"/>
          </p:cNvSpPr>
          <p:nvPr>
            <p:ph type="subTitle" idx="13"/>
          </p:nvPr>
        </p:nvSpPr>
        <p:spPr>
          <a:xfrm>
            <a:off x="8016303"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3" name="Google Shape;173;p28"/>
          <p:cNvSpPr txBox="1">
            <a:spLocks noGrp="1"/>
          </p:cNvSpPr>
          <p:nvPr>
            <p:ph type="title" idx="14"/>
          </p:nvPr>
        </p:nvSpPr>
        <p:spPr>
          <a:xfrm>
            <a:off x="1103284"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4" name="Google Shape;174;p28"/>
          <p:cNvSpPr txBox="1">
            <a:spLocks noGrp="1"/>
          </p:cNvSpPr>
          <p:nvPr>
            <p:ph type="subTitle" idx="15"/>
          </p:nvPr>
        </p:nvSpPr>
        <p:spPr>
          <a:xfrm>
            <a:off x="1103300"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278871568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 Text">
  <p:cSld name="Title + Text">
    <p:bg>
      <p:bgPr>
        <a:solidFill>
          <a:schemeClr val="accent2"/>
        </a:solidFill>
        <a:effectLst/>
      </p:bgPr>
    </p:bg>
    <p:spTree>
      <p:nvGrpSpPr>
        <p:cNvPr id="1" name="Shape 175"/>
        <p:cNvGrpSpPr/>
        <p:nvPr/>
      </p:nvGrpSpPr>
      <p:grpSpPr>
        <a:xfrm>
          <a:off x="0" y="0"/>
          <a:ext cx="0" cy="0"/>
          <a:chOff x="0" y="0"/>
          <a:chExt cx="0" cy="0"/>
        </a:xfrm>
      </p:grpSpPr>
      <p:sp>
        <p:nvSpPr>
          <p:cNvPr id="176" name="Google Shape;176;p2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77" name="Google Shape;177;p29"/>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78" name="Google Shape;178;p29"/>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79" name="Google Shape;179;p29"/>
          <p:cNvSpPr/>
          <p:nvPr/>
        </p:nvSpPr>
        <p:spPr>
          <a:xfrm rot="-9430979">
            <a:off x="9320785" y="-560512"/>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5816599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 Text 1">
  <p:cSld name="Title + Text 1">
    <p:bg>
      <p:bgPr>
        <a:solidFill>
          <a:schemeClr val="accent6"/>
        </a:solidFill>
        <a:effectLst/>
      </p:bgPr>
    </p:bg>
    <p:spTree>
      <p:nvGrpSpPr>
        <p:cNvPr id="1" name="Shape 180"/>
        <p:cNvGrpSpPr/>
        <p:nvPr/>
      </p:nvGrpSpPr>
      <p:grpSpPr>
        <a:xfrm>
          <a:off x="0" y="0"/>
          <a:ext cx="0" cy="0"/>
          <a:chOff x="0" y="0"/>
          <a:chExt cx="0" cy="0"/>
        </a:xfrm>
      </p:grpSpPr>
      <p:sp>
        <p:nvSpPr>
          <p:cNvPr id="181" name="Google Shape;181;p30"/>
          <p:cNvSpPr/>
          <p:nvPr/>
        </p:nvSpPr>
        <p:spPr>
          <a:xfrm rot="-327066" flipH="1">
            <a:off x="5328798" y="-652765"/>
            <a:ext cx="8529220" cy="864482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2" name="Google Shape;182;p30"/>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83" name="Google Shape;183;p30"/>
          <p:cNvSpPr txBox="1">
            <a:spLocks noGrp="1"/>
          </p:cNvSpPr>
          <p:nvPr>
            <p:ph type="title" idx="2"/>
          </p:nvPr>
        </p:nvSpPr>
        <p:spPr>
          <a:xfrm>
            <a:off x="14184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84" name="Google Shape;184;p30"/>
          <p:cNvSpPr txBox="1">
            <a:spLocks noGrp="1"/>
          </p:cNvSpPr>
          <p:nvPr>
            <p:ph type="subTitle" idx="1"/>
          </p:nvPr>
        </p:nvSpPr>
        <p:spPr>
          <a:xfrm>
            <a:off x="14184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64373528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 Text 2">
  <p:cSld name="Title + Text 2">
    <p:bg>
      <p:bgPr>
        <a:solidFill>
          <a:schemeClr val="accent3"/>
        </a:solidFill>
        <a:effectLst/>
      </p:bgPr>
    </p:bg>
    <p:spTree>
      <p:nvGrpSpPr>
        <p:cNvPr id="1" name="Shape 185"/>
        <p:cNvGrpSpPr/>
        <p:nvPr/>
      </p:nvGrpSpPr>
      <p:grpSpPr>
        <a:xfrm>
          <a:off x="0" y="0"/>
          <a:ext cx="0" cy="0"/>
          <a:chOff x="0" y="0"/>
          <a:chExt cx="0" cy="0"/>
        </a:xfrm>
      </p:grpSpPr>
      <p:sp>
        <p:nvSpPr>
          <p:cNvPr id="186" name="Google Shape;186;p31"/>
          <p:cNvSpPr/>
          <p:nvPr/>
        </p:nvSpPr>
        <p:spPr>
          <a:xfrm rot="327066">
            <a:off x="-1501502" y="-505099"/>
            <a:ext cx="8529220" cy="864482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7" name="Google Shape;187;p3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88" name="Google Shape;188;p31"/>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89" name="Google Shape;189;p31"/>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163835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Big Text">
  <p:cSld name="Big Text">
    <p:bg>
      <p:bgPr>
        <a:solidFill>
          <a:schemeClr val="accent3"/>
        </a:solidFill>
        <a:effectLst/>
      </p:bgPr>
    </p:bg>
    <p:spTree>
      <p:nvGrpSpPr>
        <p:cNvPr id="1" name="Shape 190"/>
        <p:cNvGrpSpPr/>
        <p:nvPr/>
      </p:nvGrpSpPr>
      <p:grpSpPr>
        <a:xfrm>
          <a:off x="0" y="0"/>
          <a:ext cx="0" cy="0"/>
          <a:chOff x="0" y="0"/>
          <a:chExt cx="0" cy="0"/>
        </a:xfrm>
      </p:grpSpPr>
      <p:sp>
        <p:nvSpPr>
          <p:cNvPr id="191" name="Google Shape;191;p3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92" name="Google Shape;192;p32"/>
          <p:cNvSpPr txBox="1">
            <a:spLocks noGrp="1"/>
          </p:cNvSpPr>
          <p:nvPr>
            <p:ph type="subTitle" idx="1"/>
          </p:nvPr>
        </p:nvSpPr>
        <p:spPr>
          <a:xfrm>
            <a:off x="3090800" y="2369835"/>
            <a:ext cx="6010400" cy="251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2000"/>
              <a:buNone/>
              <a:defRPr sz="2667">
                <a:solidFill>
                  <a:schemeClr val="dk2"/>
                </a:solidFill>
              </a:defRPr>
            </a:lvl1pPr>
            <a:lvl2pPr lvl="1" algn="ctr" rtl="0">
              <a:lnSpc>
                <a:spcPct val="100000"/>
              </a:lnSpc>
              <a:spcBef>
                <a:spcPts val="0"/>
              </a:spcBef>
              <a:spcAft>
                <a:spcPts val="0"/>
              </a:spcAft>
              <a:buClr>
                <a:schemeClr val="dk2"/>
              </a:buClr>
              <a:buSzPts val="2000"/>
              <a:buNone/>
              <a:defRPr sz="2667">
                <a:solidFill>
                  <a:schemeClr val="dk2"/>
                </a:solidFill>
              </a:defRPr>
            </a:lvl2pPr>
            <a:lvl3pPr lvl="2" algn="ctr" rtl="0">
              <a:lnSpc>
                <a:spcPct val="100000"/>
              </a:lnSpc>
              <a:spcBef>
                <a:spcPts val="0"/>
              </a:spcBef>
              <a:spcAft>
                <a:spcPts val="0"/>
              </a:spcAft>
              <a:buClr>
                <a:schemeClr val="dk2"/>
              </a:buClr>
              <a:buSzPts val="2000"/>
              <a:buNone/>
              <a:defRPr sz="2667">
                <a:solidFill>
                  <a:schemeClr val="dk2"/>
                </a:solidFill>
              </a:defRPr>
            </a:lvl3pPr>
            <a:lvl4pPr lvl="3" algn="ctr" rtl="0">
              <a:lnSpc>
                <a:spcPct val="100000"/>
              </a:lnSpc>
              <a:spcBef>
                <a:spcPts val="0"/>
              </a:spcBef>
              <a:spcAft>
                <a:spcPts val="0"/>
              </a:spcAft>
              <a:buClr>
                <a:schemeClr val="dk2"/>
              </a:buClr>
              <a:buSzPts val="2000"/>
              <a:buNone/>
              <a:defRPr sz="2667">
                <a:solidFill>
                  <a:schemeClr val="dk2"/>
                </a:solidFill>
              </a:defRPr>
            </a:lvl4pPr>
            <a:lvl5pPr lvl="4" algn="ctr" rtl="0">
              <a:lnSpc>
                <a:spcPct val="100000"/>
              </a:lnSpc>
              <a:spcBef>
                <a:spcPts val="0"/>
              </a:spcBef>
              <a:spcAft>
                <a:spcPts val="0"/>
              </a:spcAft>
              <a:buClr>
                <a:schemeClr val="dk2"/>
              </a:buClr>
              <a:buSzPts val="2000"/>
              <a:buNone/>
              <a:defRPr sz="2667">
                <a:solidFill>
                  <a:schemeClr val="dk2"/>
                </a:solidFill>
              </a:defRPr>
            </a:lvl5pPr>
            <a:lvl6pPr lvl="5" algn="ctr" rtl="0">
              <a:lnSpc>
                <a:spcPct val="100000"/>
              </a:lnSpc>
              <a:spcBef>
                <a:spcPts val="0"/>
              </a:spcBef>
              <a:spcAft>
                <a:spcPts val="0"/>
              </a:spcAft>
              <a:buClr>
                <a:schemeClr val="dk2"/>
              </a:buClr>
              <a:buSzPts val="2000"/>
              <a:buNone/>
              <a:defRPr sz="2667">
                <a:solidFill>
                  <a:schemeClr val="dk2"/>
                </a:solidFill>
              </a:defRPr>
            </a:lvl6pPr>
            <a:lvl7pPr lvl="6" algn="ctr" rtl="0">
              <a:lnSpc>
                <a:spcPct val="100000"/>
              </a:lnSpc>
              <a:spcBef>
                <a:spcPts val="0"/>
              </a:spcBef>
              <a:spcAft>
                <a:spcPts val="0"/>
              </a:spcAft>
              <a:buClr>
                <a:schemeClr val="dk2"/>
              </a:buClr>
              <a:buSzPts val="2000"/>
              <a:buNone/>
              <a:defRPr sz="2667">
                <a:solidFill>
                  <a:schemeClr val="dk2"/>
                </a:solidFill>
              </a:defRPr>
            </a:lvl7pPr>
            <a:lvl8pPr lvl="7" algn="ctr" rtl="0">
              <a:lnSpc>
                <a:spcPct val="100000"/>
              </a:lnSpc>
              <a:spcBef>
                <a:spcPts val="0"/>
              </a:spcBef>
              <a:spcAft>
                <a:spcPts val="0"/>
              </a:spcAft>
              <a:buClr>
                <a:schemeClr val="dk2"/>
              </a:buClr>
              <a:buSzPts val="2000"/>
              <a:buNone/>
              <a:defRPr sz="2667">
                <a:solidFill>
                  <a:schemeClr val="dk2"/>
                </a:solidFill>
              </a:defRPr>
            </a:lvl8pPr>
            <a:lvl9pPr lvl="8" algn="ctr" rtl="0">
              <a:lnSpc>
                <a:spcPct val="100000"/>
              </a:lnSpc>
              <a:spcBef>
                <a:spcPts val="0"/>
              </a:spcBef>
              <a:spcAft>
                <a:spcPts val="0"/>
              </a:spcAft>
              <a:buClr>
                <a:schemeClr val="dk2"/>
              </a:buClr>
              <a:buSzPts val="2000"/>
              <a:buNone/>
              <a:defRPr sz="2667">
                <a:solidFill>
                  <a:schemeClr val="dk2"/>
                </a:solidFill>
              </a:defRPr>
            </a:lvl9pPr>
          </a:lstStyle>
          <a:p>
            <a:endParaRPr/>
          </a:p>
        </p:txBody>
      </p:sp>
      <p:sp>
        <p:nvSpPr>
          <p:cNvPr id="193" name="Google Shape;193;p32"/>
          <p:cNvSpPr/>
          <p:nvPr/>
        </p:nvSpPr>
        <p:spPr>
          <a:xfrm rot="-5057437">
            <a:off x="4275447"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22026364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hanks + Credits">
  <p:cSld name="Thanks + Credits">
    <p:bg>
      <p:bgPr>
        <a:solidFill>
          <a:schemeClr val="accent6"/>
        </a:solidFill>
        <a:effectLst/>
      </p:bgPr>
    </p:bg>
    <p:spTree>
      <p:nvGrpSpPr>
        <p:cNvPr id="1" name="Shape 194"/>
        <p:cNvGrpSpPr/>
        <p:nvPr/>
      </p:nvGrpSpPr>
      <p:grpSpPr>
        <a:xfrm>
          <a:off x="0" y="0"/>
          <a:ext cx="0" cy="0"/>
          <a:chOff x="0" y="0"/>
          <a:chExt cx="0" cy="0"/>
        </a:xfrm>
      </p:grpSpPr>
      <p:sp>
        <p:nvSpPr>
          <p:cNvPr id="195" name="Google Shape;195;p33"/>
          <p:cNvSpPr/>
          <p:nvPr/>
        </p:nvSpPr>
        <p:spPr>
          <a:xfrm rot="1083411">
            <a:off x="6940964"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6" name="Google Shape;196;p33"/>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7" name="Google Shape;197;p33"/>
          <p:cNvSpPr txBox="1">
            <a:spLocks noGrp="1"/>
          </p:cNvSpPr>
          <p:nvPr>
            <p:ph type="title"/>
          </p:nvPr>
        </p:nvSpPr>
        <p:spPr>
          <a:xfrm>
            <a:off x="52400" y="1019933"/>
            <a:ext cx="120872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800"/>
              <a:buNone/>
              <a:defRPr sz="64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98" name="Google Shape;198;p33"/>
          <p:cNvSpPr txBox="1">
            <a:spLocks noGrp="1"/>
          </p:cNvSpPr>
          <p:nvPr>
            <p:ph type="subTitle" idx="1"/>
          </p:nvPr>
        </p:nvSpPr>
        <p:spPr>
          <a:xfrm>
            <a:off x="3090800" y="2055333"/>
            <a:ext cx="6010400" cy="1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199" name="Google Shape;199;p33"/>
          <p:cNvSpPr/>
          <p:nvPr/>
        </p:nvSpPr>
        <p:spPr>
          <a:xfrm rot="-3684712">
            <a:off x="352783" y="503189"/>
            <a:ext cx="7779445" cy="1290034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33"/>
          <p:cNvSpPr txBox="1"/>
          <p:nvPr/>
        </p:nvSpPr>
        <p:spPr>
          <a:xfrm>
            <a:off x="3996800" y="3818933"/>
            <a:ext cx="4198400" cy="1358800"/>
          </a:xfrm>
          <a:prstGeom prst="rect">
            <a:avLst/>
          </a:prstGeom>
          <a:noFill/>
          <a:ln>
            <a:noFill/>
          </a:ln>
        </p:spPr>
        <p:txBody>
          <a:bodyPr spcFirstLastPara="1" wrap="square" lIns="121900" tIns="121900" rIns="121900" bIns="121900" anchor="t" anchorCtr="0">
            <a:noAutofit/>
          </a:bodyPr>
          <a:lstStyle/>
          <a:p>
            <a:pPr marL="0" lvl="0" indent="0" algn="ctr" rtl="0">
              <a:spcBef>
                <a:spcPts val="400"/>
              </a:spcBef>
              <a:spcAft>
                <a:spcPts val="0"/>
              </a:spcAft>
              <a:buNone/>
            </a:pPr>
            <a:r>
              <a:rPr lang="en" sz="1600">
                <a:solidFill>
                  <a:schemeClr val="lt2"/>
                </a:solidFill>
                <a:latin typeface="Advent Pro"/>
                <a:ea typeface="Advent Pro"/>
                <a:cs typeface="Advent Pro"/>
                <a:sym typeface="Advent Pro"/>
              </a:rPr>
              <a:t>CREDITS: This presentation template was created by </a:t>
            </a:r>
            <a:r>
              <a:rPr lang="en" sz="1600" b="1">
                <a:solidFill>
                  <a:schemeClr val="lt2"/>
                </a:solidFill>
                <a:uFill>
                  <a:noFill/>
                </a:uFill>
                <a:latin typeface="Advent Pro"/>
                <a:ea typeface="Advent Pro"/>
                <a:cs typeface="Advent Pro"/>
                <a:sym typeface="Advent Pro"/>
                <a:hlinkClick r:id="rId2">
                  <a:extLst>
                    <a:ext uri="{A12FA001-AC4F-418D-AE19-62706E023703}">
                      <ahyp:hlinkClr xmlns:ahyp="http://schemas.microsoft.com/office/drawing/2018/hyperlinkcolor" val="tx"/>
                    </a:ext>
                  </a:extLst>
                </a:hlinkClick>
              </a:rPr>
              <a:t>Slidesgo</a:t>
            </a:r>
            <a:r>
              <a:rPr lang="en" sz="1600">
                <a:solidFill>
                  <a:schemeClr val="lt2"/>
                </a:solidFill>
                <a:latin typeface="Advent Pro"/>
                <a:ea typeface="Advent Pro"/>
                <a:cs typeface="Advent Pro"/>
                <a:sym typeface="Advent Pro"/>
              </a:rPr>
              <a:t>, including icons by </a:t>
            </a:r>
            <a:r>
              <a:rPr lang="en" sz="1600" b="1">
                <a:solidFill>
                  <a:schemeClr val="lt2"/>
                </a:solidFill>
                <a:uFill>
                  <a:noFill/>
                </a:uFill>
                <a:latin typeface="Advent Pro"/>
                <a:ea typeface="Advent Pro"/>
                <a:cs typeface="Advent Pro"/>
                <a:sym typeface="Advent Pro"/>
                <a:hlinkClick r:id="rId3">
                  <a:extLst>
                    <a:ext uri="{A12FA001-AC4F-418D-AE19-62706E023703}">
                      <ahyp:hlinkClr xmlns:ahyp="http://schemas.microsoft.com/office/drawing/2018/hyperlinkcolor" val="tx"/>
                    </a:ext>
                  </a:extLst>
                </a:hlinkClick>
              </a:rPr>
              <a:t>Flaticon</a:t>
            </a:r>
            <a:r>
              <a:rPr lang="en" sz="1600">
                <a:solidFill>
                  <a:schemeClr val="lt2"/>
                </a:solidFill>
                <a:latin typeface="Advent Pro"/>
                <a:ea typeface="Advent Pro"/>
                <a:cs typeface="Advent Pro"/>
                <a:sym typeface="Advent Pro"/>
              </a:rPr>
              <a:t>, and infographics &amp; images by </a:t>
            </a:r>
            <a:r>
              <a:rPr lang="en" sz="1600" b="1">
                <a:solidFill>
                  <a:schemeClr val="lt2"/>
                </a:solidFill>
                <a:uFill>
                  <a:noFill/>
                </a:uFill>
                <a:latin typeface="Advent Pro"/>
                <a:ea typeface="Advent Pro"/>
                <a:cs typeface="Advent Pro"/>
                <a:sym typeface="Advent Pro"/>
                <a:hlinkClick r:id="rId4">
                  <a:extLst>
                    <a:ext uri="{A12FA001-AC4F-418D-AE19-62706E023703}">
                      <ahyp:hlinkClr xmlns:ahyp="http://schemas.microsoft.com/office/drawing/2018/hyperlinkcolor" val="tx"/>
                    </a:ext>
                  </a:extLst>
                </a:hlinkClick>
              </a:rPr>
              <a:t>Freepik</a:t>
            </a:r>
            <a:r>
              <a:rPr lang="en" sz="1600">
                <a:solidFill>
                  <a:schemeClr val="lt2"/>
                </a:solidFill>
                <a:latin typeface="Advent Pro"/>
                <a:ea typeface="Advent Pro"/>
                <a:cs typeface="Advent Pro"/>
                <a:sym typeface="Advent Pro"/>
              </a:rPr>
              <a:t>. </a:t>
            </a:r>
            <a:endParaRPr sz="1600">
              <a:solidFill>
                <a:schemeClr val="lt2"/>
              </a:solidFill>
              <a:latin typeface="Advent Pro"/>
              <a:ea typeface="Advent Pro"/>
              <a:cs typeface="Advent Pro"/>
              <a:sym typeface="Advent Pro"/>
            </a:endParaRPr>
          </a:p>
          <a:p>
            <a:pPr marL="0" lvl="0" indent="0" algn="ctr" rtl="0">
              <a:spcBef>
                <a:spcPts val="400"/>
              </a:spcBef>
              <a:spcAft>
                <a:spcPts val="0"/>
              </a:spcAft>
              <a:buNone/>
            </a:pPr>
            <a:endParaRPr sz="1600" b="1">
              <a:solidFill>
                <a:schemeClr val="lt2"/>
              </a:solidFill>
              <a:latin typeface="Advent Pro"/>
              <a:ea typeface="Advent Pro"/>
              <a:cs typeface="Advent Pro"/>
              <a:sym typeface="Advent Pro"/>
            </a:endParaRPr>
          </a:p>
        </p:txBody>
      </p:sp>
    </p:spTree>
    <p:extLst>
      <p:ext uri="{BB962C8B-B14F-4D97-AF65-F5344CB8AC3E}">
        <p14:creationId xmlns:p14="http://schemas.microsoft.com/office/powerpoint/2010/main" val="40325034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 Bullet points 1">
  <p:cSld name="Title + Bullet points 1">
    <p:bg>
      <p:bgPr>
        <a:solidFill>
          <a:schemeClr val="accent6"/>
        </a:solidFill>
        <a:effectLst/>
      </p:bgPr>
    </p:bg>
    <p:spTree>
      <p:nvGrpSpPr>
        <p:cNvPr id="1" name="Shape 201"/>
        <p:cNvGrpSpPr/>
        <p:nvPr/>
      </p:nvGrpSpPr>
      <p:grpSpPr>
        <a:xfrm>
          <a:off x="0" y="0"/>
          <a:ext cx="0" cy="0"/>
          <a:chOff x="0" y="0"/>
          <a:chExt cx="0" cy="0"/>
        </a:xfrm>
      </p:grpSpPr>
      <p:sp>
        <p:nvSpPr>
          <p:cNvPr id="202" name="Google Shape;202;p3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 name="Google Shape;203;p3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4" name="Google Shape;204;p34"/>
          <p:cNvSpPr txBox="1">
            <a:spLocks noGrp="1"/>
          </p:cNvSpPr>
          <p:nvPr>
            <p:ph type="body" idx="1"/>
          </p:nvPr>
        </p:nvSpPr>
        <p:spPr>
          <a:xfrm>
            <a:off x="1037600" y="1672700"/>
            <a:ext cx="4749200" cy="44192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205" name="Google Shape;205;p34"/>
          <p:cNvSpPr txBox="1">
            <a:spLocks noGrp="1"/>
          </p:cNvSpPr>
          <p:nvPr>
            <p:ph type="body" idx="2"/>
          </p:nvPr>
        </p:nvSpPr>
        <p:spPr>
          <a:xfrm>
            <a:off x="6405197" y="1672700"/>
            <a:ext cx="4749200" cy="44192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206" name="Google Shape;206;p3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61311484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Tree>
    <p:extLst>
      <p:ext uri="{BB962C8B-B14F-4D97-AF65-F5344CB8AC3E}">
        <p14:creationId xmlns:p14="http://schemas.microsoft.com/office/powerpoint/2010/main" val="190203617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2"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2" y="3886200"/>
            <a:ext cx="8534400" cy="1752600"/>
          </a:xfrm>
        </p:spPr>
        <p:txBody>
          <a:bodyPr/>
          <a:lstStyle>
            <a:lvl1pPr marL="0" indent="0" algn="ctr">
              <a:buNone/>
              <a:defRPr>
                <a:solidFill>
                  <a:schemeClr val="tx1">
                    <a:tint val="75000"/>
                  </a:schemeClr>
                </a:solidFill>
              </a:defRPr>
            </a:lvl1pPr>
            <a:lvl2pPr marL="609463" indent="0" algn="ctr">
              <a:buNone/>
              <a:defRPr>
                <a:solidFill>
                  <a:schemeClr val="tx1">
                    <a:tint val="75000"/>
                  </a:schemeClr>
                </a:solidFill>
              </a:defRPr>
            </a:lvl2pPr>
            <a:lvl3pPr marL="1218926" indent="0" algn="ctr">
              <a:buNone/>
              <a:defRPr>
                <a:solidFill>
                  <a:schemeClr val="tx1">
                    <a:tint val="75000"/>
                  </a:schemeClr>
                </a:solidFill>
              </a:defRPr>
            </a:lvl3pPr>
            <a:lvl4pPr marL="1828388" indent="0" algn="ctr">
              <a:buNone/>
              <a:defRPr>
                <a:solidFill>
                  <a:schemeClr val="tx1">
                    <a:tint val="75000"/>
                  </a:schemeClr>
                </a:solidFill>
              </a:defRPr>
            </a:lvl4pPr>
            <a:lvl5pPr marL="2437851" indent="0" algn="ctr">
              <a:buNone/>
              <a:defRPr>
                <a:solidFill>
                  <a:schemeClr val="tx1">
                    <a:tint val="75000"/>
                  </a:schemeClr>
                </a:solidFill>
              </a:defRPr>
            </a:lvl5pPr>
            <a:lvl6pPr marL="3047314" indent="0" algn="ctr">
              <a:buNone/>
              <a:defRPr>
                <a:solidFill>
                  <a:schemeClr val="tx1">
                    <a:tint val="75000"/>
                  </a:schemeClr>
                </a:solidFill>
              </a:defRPr>
            </a:lvl6pPr>
            <a:lvl7pPr marL="3656777" indent="0" algn="ctr">
              <a:buNone/>
              <a:defRPr>
                <a:solidFill>
                  <a:schemeClr val="tx1">
                    <a:tint val="75000"/>
                  </a:schemeClr>
                </a:solidFill>
              </a:defRPr>
            </a:lvl7pPr>
            <a:lvl8pPr marL="4266240" indent="0" algn="ctr">
              <a:buNone/>
              <a:defRPr>
                <a:solidFill>
                  <a:schemeClr val="tx1">
                    <a:tint val="75000"/>
                  </a:schemeClr>
                </a:solidFill>
              </a:defRPr>
            </a:lvl8pPr>
            <a:lvl9pPr marL="487570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406E9206-D2D6-4057-92D4-39C87A03E66D}"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95787402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052E9E1-D97D-4C90-BB96-FA1ED58B786F}"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37769731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6" y="4406902"/>
            <a:ext cx="10363200" cy="1362075"/>
          </a:xfrm>
        </p:spPr>
        <p:txBody>
          <a:bodyPr anchor="t"/>
          <a:lstStyle>
            <a:lvl1pPr algn="l">
              <a:defRPr sz="5399" b="1" cap="all"/>
            </a:lvl1pPr>
          </a:lstStyle>
          <a:p>
            <a:r>
              <a:rPr lang="en-US"/>
              <a:t>Click to edit Master title style</a:t>
            </a:r>
          </a:p>
        </p:txBody>
      </p:sp>
      <p:sp>
        <p:nvSpPr>
          <p:cNvPr id="3" name="Text Placeholder 2"/>
          <p:cNvSpPr>
            <a:spLocks noGrp="1"/>
          </p:cNvSpPr>
          <p:nvPr>
            <p:ph type="body" idx="1"/>
          </p:nvPr>
        </p:nvSpPr>
        <p:spPr>
          <a:xfrm>
            <a:off x="963086" y="2906714"/>
            <a:ext cx="10363200" cy="1500187"/>
          </a:xfrm>
        </p:spPr>
        <p:txBody>
          <a:bodyPr anchor="b"/>
          <a:lstStyle>
            <a:lvl1pPr marL="0" indent="0">
              <a:buNone/>
              <a:defRPr sz="2699">
                <a:solidFill>
                  <a:schemeClr val="tx1">
                    <a:tint val="75000"/>
                  </a:schemeClr>
                </a:solidFill>
              </a:defRPr>
            </a:lvl1pPr>
            <a:lvl2pPr marL="609463" indent="0">
              <a:buNone/>
              <a:defRPr sz="2400">
                <a:solidFill>
                  <a:schemeClr val="tx1">
                    <a:tint val="75000"/>
                  </a:schemeClr>
                </a:solidFill>
              </a:defRPr>
            </a:lvl2pPr>
            <a:lvl3pPr marL="1218926" indent="0">
              <a:buNone/>
              <a:defRPr sz="2200">
                <a:solidFill>
                  <a:schemeClr val="tx1">
                    <a:tint val="75000"/>
                  </a:schemeClr>
                </a:solidFill>
              </a:defRPr>
            </a:lvl3pPr>
            <a:lvl4pPr marL="1828388" indent="0">
              <a:buNone/>
              <a:defRPr sz="1900">
                <a:solidFill>
                  <a:schemeClr val="tx1">
                    <a:tint val="75000"/>
                  </a:schemeClr>
                </a:solidFill>
              </a:defRPr>
            </a:lvl4pPr>
            <a:lvl5pPr marL="2437851" indent="0">
              <a:buNone/>
              <a:defRPr sz="1900">
                <a:solidFill>
                  <a:schemeClr val="tx1">
                    <a:tint val="75000"/>
                  </a:schemeClr>
                </a:solidFill>
              </a:defRPr>
            </a:lvl5pPr>
            <a:lvl6pPr marL="3047314" indent="0">
              <a:buNone/>
              <a:defRPr sz="1900">
                <a:solidFill>
                  <a:schemeClr val="tx1">
                    <a:tint val="75000"/>
                  </a:schemeClr>
                </a:solidFill>
              </a:defRPr>
            </a:lvl6pPr>
            <a:lvl7pPr marL="3656777" indent="0">
              <a:buNone/>
              <a:defRPr sz="1900">
                <a:solidFill>
                  <a:schemeClr val="tx1">
                    <a:tint val="75000"/>
                  </a:schemeClr>
                </a:solidFill>
              </a:defRPr>
            </a:lvl7pPr>
            <a:lvl8pPr marL="4266240" indent="0">
              <a:buNone/>
              <a:defRPr sz="1900">
                <a:solidFill>
                  <a:schemeClr val="tx1">
                    <a:tint val="75000"/>
                  </a:schemeClr>
                </a:solidFill>
              </a:defRPr>
            </a:lvl8pPr>
            <a:lvl9pPr marL="4875703"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14779EE-1E16-4CC5-A459-C716090F6017}"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56202511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2" y="1600202"/>
            <a:ext cx="5384800" cy="4525963"/>
          </a:xfrm>
        </p:spPr>
        <p:txBody>
          <a:bodyPr/>
          <a:lstStyle>
            <a:lvl1pPr>
              <a:defRPr sz="3799"/>
            </a:lvl1pPr>
            <a:lvl2pPr>
              <a:defRPr sz="3199"/>
            </a:lvl2pPr>
            <a:lvl3pPr>
              <a:defRPr sz="2699"/>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1" y="1600202"/>
            <a:ext cx="5384800" cy="4525963"/>
          </a:xfrm>
        </p:spPr>
        <p:txBody>
          <a:bodyPr/>
          <a:lstStyle>
            <a:lvl1pPr>
              <a:defRPr sz="3799"/>
            </a:lvl1pPr>
            <a:lvl2pPr>
              <a:defRPr sz="3199"/>
            </a:lvl2pPr>
            <a:lvl3pPr>
              <a:defRPr sz="2699"/>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A3311C9F-D64E-4824-A709-CF61DE4E0BDD}"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37430681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1" y="1535114"/>
            <a:ext cx="5386917" cy="639763"/>
          </a:xfrm>
        </p:spPr>
        <p:txBody>
          <a:bodyPr anchor="b"/>
          <a:lstStyle>
            <a:lvl1pPr marL="0" indent="0">
              <a:buNone/>
              <a:defRPr sz="3199" b="1"/>
            </a:lvl1pPr>
            <a:lvl2pPr marL="609463" indent="0">
              <a:buNone/>
              <a:defRPr sz="2699" b="1"/>
            </a:lvl2pPr>
            <a:lvl3pPr marL="1218926" indent="0">
              <a:buNone/>
              <a:defRPr sz="2400" b="1"/>
            </a:lvl3pPr>
            <a:lvl4pPr marL="1828388" indent="0">
              <a:buNone/>
              <a:defRPr sz="2200" b="1"/>
            </a:lvl4pPr>
            <a:lvl5pPr marL="2437851" indent="0">
              <a:buNone/>
              <a:defRPr sz="2200" b="1"/>
            </a:lvl5pPr>
            <a:lvl6pPr marL="3047314" indent="0">
              <a:buNone/>
              <a:defRPr sz="2200" b="1"/>
            </a:lvl6pPr>
            <a:lvl7pPr marL="3656777" indent="0">
              <a:buNone/>
              <a:defRPr sz="2200" b="1"/>
            </a:lvl7pPr>
            <a:lvl8pPr marL="4266240" indent="0">
              <a:buNone/>
              <a:defRPr sz="2200" b="1"/>
            </a:lvl8pPr>
            <a:lvl9pPr marL="4875703" indent="0">
              <a:buNone/>
              <a:defRPr sz="2200" b="1"/>
            </a:lvl9pPr>
          </a:lstStyle>
          <a:p>
            <a:pPr lvl="0"/>
            <a:r>
              <a:rPr lang="en-US"/>
              <a:t>Click to edit Master text styles</a:t>
            </a:r>
          </a:p>
        </p:txBody>
      </p:sp>
      <p:sp>
        <p:nvSpPr>
          <p:cNvPr id="4" name="Content Placeholder 3"/>
          <p:cNvSpPr>
            <a:spLocks noGrp="1"/>
          </p:cNvSpPr>
          <p:nvPr>
            <p:ph sz="half" idx="2"/>
          </p:nvPr>
        </p:nvSpPr>
        <p:spPr>
          <a:xfrm>
            <a:off x="609601" y="2174877"/>
            <a:ext cx="5386917" cy="3951288"/>
          </a:xfrm>
        </p:spPr>
        <p:txBody>
          <a:bodyPr/>
          <a:lstStyle>
            <a:lvl1pPr>
              <a:defRPr sz="3199"/>
            </a:lvl1pPr>
            <a:lvl2pPr>
              <a:defRPr sz="2699"/>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3" y="1535114"/>
            <a:ext cx="5389033" cy="639763"/>
          </a:xfrm>
        </p:spPr>
        <p:txBody>
          <a:bodyPr anchor="b"/>
          <a:lstStyle>
            <a:lvl1pPr marL="0" indent="0">
              <a:buNone/>
              <a:defRPr sz="3199" b="1"/>
            </a:lvl1pPr>
            <a:lvl2pPr marL="609463" indent="0">
              <a:buNone/>
              <a:defRPr sz="2699" b="1"/>
            </a:lvl2pPr>
            <a:lvl3pPr marL="1218926" indent="0">
              <a:buNone/>
              <a:defRPr sz="2400" b="1"/>
            </a:lvl3pPr>
            <a:lvl4pPr marL="1828388" indent="0">
              <a:buNone/>
              <a:defRPr sz="2200" b="1"/>
            </a:lvl4pPr>
            <a:lvl5pPr marL="2437851" indent="0">
              <a:buNone/>
              <a:defRPr sz="2200" b="1"/>
            </a:lvl5pPr>
            <a:lvl6pPr marL="3047314" indent="0">
              <a:buNone/>
              <a:defRPr sz="2200" b="1"/>
            </a:lvl6pPr>
            <a:lvl7pPr marL="3656777" indent="0">
              <a:buNone/>
              <a:defRPr sz="2200" b="1"/>
            </a:lvl7pPr>
            <a:lvl8pPr marL="4266240" indent="0">
              <a:buNone/>
              <a:defRPr sz="2200" b="1"/>
            </a:lvl8pPr>
            <a:lvl9pPr marL="4875703"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193373" y="2174877"/>
            <a:ext cx="5389033" cy="3951288"/>
          </a:xfrm>
        </p:spPr>
        <p:txBody>
          <a:bodyPr/>
          <a:lstStyle>
            <a:lvl1pPr>
              <a:defRPr sz="3199"/>
            </a:lvl1pPr>
            <a:lvl2pPr>
              <a:defRPr sz="2699"/>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0A4318BD-B3C6-4D4B-B871-C29490A2E55A}"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19107615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E14CAFC4-799C-4CDE-B92B-8C262F06CF3E}"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41380110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圆角矩形 4"/>
          <p:cNvSpPr/>
          <p:nvPr userDrawn="1"/>
        </p:nvSpPr>
        <p:spPr>
          <a:xfrm>
            <a:off x="1139634" y="1031258"/>
            <a:ext cx="9912734" cy="4289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15" tIns="45707" rIns="91415" bIns="45707" rtlCol="0" anchor="ctr"/>
          <a:lstStyle/>
          <a:p>
            <a:pPr marL="0" marR="0" lvl="0" indent="0" algn="ctr" defTabSz="914217"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宋体" panose="02010600030101010101" pitchFamily="2" charset="-122"/>
              <a:cs typeface="+mn-cs"/>
            </a:endParaRPr>
          </a:p>
        </p:txBody>
      </p:sp>
      <p:sp>
        <p:nvSpPr>
          <p:cNvPr id="6" name="圆角矩形 5"/>
          <p:cNvSpPr/>
          <p:nvPr userDrawn="1"/>
        </p:nvSpPr>
        <p:spPr>
          <a:xfrm>
            <a:off x="5900057" y="6451899"/>
            <a:ext cx="391889" cy="2201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15" tIns="45707" rIns="91415" bIns="45707" rtlCol="0" anchor="ctr"/>
          <a:lstStyle/>
          <a:p>
            <a:pPr marL="0" marR="0" lvl="0" indent="0" algn="ctr" defTabSz="914217"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宋体" panose="02010600030101010101" pitchFamily="2" charset="-122"/>
              <a:cs typeface="+mn-cs"/>
            </a:endParaRPr>
          </a:p>
        </p:txBody>
      </p:sp>
      <p:sp>
        <p:nvSpPr>
          <p:cNvPr id="7" name="日期占位符 6"/>
          <p:cNvSpPr>
            <a:spLocks noGrp="1"/>
          </p:cNvSpPr>
          <p:nvPr>
            <p:ph type="dt" sz="half" idx="10"/>
          </p:nvPr>
        </p:nvSpPr>
        <p:spPr/>
        <p:txBody>
          <a:bodyPr/>
          <a:lstStyle/>
          <a:p>
            <a:pPr>
              <a:defRPr/>
            </a:pPr>
            <a:fld id="{3E729073-8FFE-4F18-B513-07581FC6638E}"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9" name="灯片编号占位符 8"/>
          <p:cNvSpPr>
            <a:spLocks noGrp="1"/>
          </p:cNvSpPr>
          <p:nvPr>
            <p:ph type="sldNum" sz="quarter" idx="12"/>
          </p:nvPr>
        </p:nvSpPr>
        <p:spPr>
          <a:xfrm>
            <a:off x="4673601" y="6396227"/>
            <a:ext cx="2844800" cy="365125"/>
          </a:xfrm>
        </p:spPr>
        <p:txBody>
          <a:bodyPr/>
          <a:lstStyle>
            <a:lvl1pPr algn="ctr">
              <a:defRPr>
                <a:latin typeface="ITC Avant Garde Std Bk" panose="020B0502020202020204" pitchFamily="34" charset="0"/>
              </a:defRPr>
            </a:lvl1p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77883143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818435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699" b="1"/>
            </a:lvl1pPr>
          </a:lstStyle>
          <a:p>
            <a:r>
              <a:rPr lang="en-US"/>
              <a:t>Click to edit Master title style</a:t>
            </a:r>
          </a:p>
        </p:txBody>
      </p:sp>
      <p:sp>
        <p:nvSpPr>
          <p:cNvPr id="3" name="Content Placeholder 2"/>
          <p:cNvSpPr>
            <a:spLocks noGrp="1"/>
          </p:cNvSpPr>
          <p:nvPr>
            <p:ph idx="1"/>
          </p:nvPr>
        </p:nvSpPr>
        <p:spPr>
          <a:xfrm>
            <a:off x="4766734" y="273054"/>
            <a:ext cx="6815667" cy="5853113"/>
          </a:xfrm>
        </p:spPr>
        <p:txBody>
          <a:bodyPr/>
          <a:lstStyle>
            <a:lvl1pPr>
              <a:defRPr sz="4299"/>
            </a:lvl1pPr>
            <a:lvl2pPr>
              <a:defRPr sz="3799"/>
            </a:lvl2pPr>
            <a:lvl3pPr>
              <a:defRPr sz="3199"/>
            </a:lvl3pPr>
            <a:lvl4pPr>
              <a:defRPr sz="2699"/>
            </a:lvl4pPr>
            <a:lvl5pPr>
              <a:defRPr sz="2699"/>
            </a:lvl5pPr>
            <a:lvl6pPr>
              <a:defRPr sz="2699"/>
            </a:lvl6pPr>
            <a:lvl7pPr>
              <a:defRPr sz="2699"/>
            </a:lvl7pPr>
            <a:lvl8pPr>
              <a:defRPr sz="2699"/>
            </a:lvl8pPr>
            <a:lvl9pPr>
              <a:defRPr sz="26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5"/>
            <a:ext cx="4011084" cy="4691063"/>
          </a:xfrm>
        </p:spPr>
        <p:txBody>
          <a:bodyPr/>
          <a:lstStyle>
            <a:lvl1pPr marL="0" indent="0">
              <a:buNone/>
              <a:defRPr sz="1900"/>
            </a:lvl1pPr>
            <a:lvl2pPr marL="609463" indent="0">
              <a:buNone/>
              <a:defRPr sz="1600"/>
            </a:lvl2pPr>
            <a:lvl3pPr marL="1218926" indent="0">
              <a:buNone/>
              <a:defRPr sz="1400"/>
            </a:lvl3pPr>
            <a:lvl4pPr marL="1828388" indent="0">
              <a:buNone/>
              <a:defRPr sz="1200"/>
            </a:lvl4pPr>
            <a:lvl5pPr marL="2437851" indent="0">
              <a:buNone/>
              <a:defRPr sz="1200"/>
            </a:lvl5pPr>
            <a:lvl6pPr marL="3047314" indent="0">
              <a:buNone/>
              <a:defRPr sz="1200"/>
            </a:lvl6pPr>
            <a:lvl7pPr marL="3656777" indent="0">
              <a:buNone/>
              <a:defRPr sz="1200"/>
            </a:lvl7pPr>
            <a:lvl8pPr marL="4266240" indent="0">
              <a:buNone/>
              <a:defRPr sz="1200"/>
            </a:lvl8pPr>
            <a:lvl9pPr marL="4875703"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3C7FCF6-76BD-4495-B08F-4C059D2BA31F}"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70154222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2"/>
            <a:ext cx="7315200" cy="566739"/>
          </a:xfrm>
        </p:spPr>
        <p:txBody>
          <a:bodyPr anchor="b"/>
          <a:lstStyle>
            <a:lvl1pPr algn="l">
              <a:defRPr sz="2699" b="1"/>
            </a:lvl1pPr>
          </a:lstStyle>
          <a:p>
            <a:r>
              <a:rPr lang="en-US"/>
              <a:t>Click to edit Master title style</a:t>
            </a:r>
          </a:p>
        </p:txBody>
      </p:sp>
      <p:sp>
        <p:nvSpPr>
          <p:cNvPr id="3" name="Picture Placeholder 2"/>
          <p:cNvSpPr>
            <a:spLocks noGrp="1"/>
          </p:cNvSpPr>
          <p:nvPr>
            <p:ph type="pic" idx="1"/>
          </p:nvPr>
        </p:nvSpPr>
        <p:spPr>
          <a:xfrm>
            <a:off x="2389717" y="612777"/>
            <a:ext cx="7315200" cy="4114800"/>
          </a:xfrm>
        </p:spPr>
        <p:txBody>
          <a:bodyPr/>
          <a:lstStyle>
            <a:lvl1pPr marL="0" indent="0">
              <a:buNone/>
              <a:defRPr sz="4299"/>
            </a:lvl1pPr>
            <a:lvl2pPr marL="609463" indent="0">
              <a:buNone/>
              <a:defRPr sz="3799"/>
            </a:lvl2pPr>
            <a:lvl3pPr marL="1218926" indent="0">
              <a:buNone/>
              <a:defRPr sz="3199"/>
            </a:lvl3pPr>
            <a:lvl4pPr marL="1828388" indent="0">
              <a:buNone/>
              <a:defRPr sz="2699"/>
            </a:lvl4pPr>
            <a:lvl5pPr marL="2437851" indent="0">
              <a:buNone/>
              <a:defRPr sz="2699"/>
            </a:lvl5pPr>
            <a:lvl6pPr marL="3047314" indent="0">
              <a:buNone/>
              <a:defRPr sz="2699"/>
            </a:lvl6pPr>
            <a:lvl7pPr marL="3656777" indent="0">
              <a:buNone/>
              <a:defRPr sz="2699"/>
            </a:lvl7pPr>
            <a:lvl8pPr marL="4266240" indent="0">
              <a:buNone/>
              <a:defRPr sz="2699"/>
            </a:lvl8pPr>
            <a:lvl9pPr marL="4875703" indent="0">
              <a:buNone/>
              <a:defRPr sz="2699"/>
            </a:lvl9pPr>
          </a:lstStyle>
          <a:p>
            <a:endParaRPr lang="en-US" dirty="0"/>
          </a:p>
        </p:txBody>
      </p:sp>
      <p:sp>
        <p:nvSpPr>
          <p:cNvPr id="4" name="Text Placeholder 3"/>
          <p:cNvSpPr>
            <a:spLocks noGrp="1"/>
          </p:cNvSpPr>
          <p:nvPr>
            <p:ph type="body" sz="half" idx="2"/>
          </p:nvPr>
        </p:nvSpPr>
        <p:spPr>
          <a:xfrm>
            <a:off x="2389717" y="5367341"/>
            <a:ext cx="7315200" cy="804863"/>
          </a:xfrm>
        </p:spPr>
        <p:txBody>
          <a:bodyPr/>
          <a:lstStyle>
            <a:lvl1pPr marL="0" indent="0">
              <a:buNone/>
              <a:defRPr sz="1900"/>
            </a:lvl1pPr>
            <a:lvl2pPr marL="609463" indent="0">
              <a:buNone/>
              <a:defRPr sz="1600"/>
            </a:lvl2pPr>
            <a:lvl3pPr marL="1218926" indent="0">
              <a:buNone/>
              <a:defRPr sz="1400"/>
            </a:lvl3pPr>
            <a:lvl4pPr marL="1828388" indent="0">
              <a:buNone/>
              <a:defRPr sz="1200"/>
            </a:lvl4pPr>
            <a:lvl5pPr marL="2437851" indent="0">
              <a:buNone/>
              <a:defRPr sz="1200"/>
            </a:lvl5pPr>
            <a:lvl6pPr marL="3047314" indent="0">
              <a:buNone/>
              <a:defRPr sz="1200"/>
            </a:lvl6pPr>
            <a:lvl7pPr marL="3656777" indent="0">
              <a:buNone/>
              <a:defRPr sz="1200"/>
            </a:lvl7pPr>
            <a:lvl8pPr marL="4266240" indent="0">
              <a:buNone/>
              <a:defRPr sz="1200"/>
            </a:lvl8pPr>
            <a:lvl9pPr marL="4875703"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257577C-F53D-4BB9-9408-EB84DEB3CD80}"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36141542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77D58058-BD14-4845-947D-4A9B79A00D09}"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24130475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274640"/>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2"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8ECB469-C949-4E3F-B0CB-0C15DA7B7F92}"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06012674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51445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152400" y="1700384"/>
            <a:ext cx="7887200" cy="2645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8000"/>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2698600" y="4442697"/>
            <a:ext cx="6794800" cy="6360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latin typeface="Nunito SemiBold"/>
                <a:ea typeface="Nunito SemiBold"/>
                <a:cs typeface="Nunito SemiBold"/>
                <a:sym typeface="Nunito SemiBold"/>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grpSp>
        <p:nvGrpSpPr>
          <p:cNvPr id="11" name="Google Shape;11;p2"/>
          <p:cNvGrpSpPr/>
          <p:nvPr/>
        </p:nvGrpSpPr>
        <p:grpSpPr>
          <a:xfrm>
            <a:off x="11903989" y="1088855"/>
            <a:ext cx="215884" cy="194555"/>
            <a:chOff x="7737341" y="1046941"/>
            <a:chExt cx="161913" cy="145916"/>
          </a:xfrm>
        </p:grpSpPr>
        <p:sp>
          <p:nvSpPr>
            <p:cNvPr id="12" name="Google Shape;12;p2"/>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 name="Google Shape;15;p2"/>
          <p:cNvGrpSpPr/>
          <p:nvPr/>
        </p:nvGrpSpPr>
        <p:grpSpPr>
          <a:xfrm>
            <a:off x="161648" y="906691"/>
            <a:ext cx="179120" cy="162549"/>
            <a:chOff x="737385" y="1492952"/>
            <a:chExt cx="161913" cy="146935"/>
          </a:xfrm>
        </p:grpSpPr>
        <p:sp>
          <p:nvSpPr>
            <p:cNvPr id="16" name="Google Shape;16;p2"/>
            <p:cNvSpPr/>
            <p:nvPr/>
          </p:nvSpPr>
          <p:spPr>
            <a:xfrm>
              <a:off x="737385" y="1587881"/>
              <a:ext cx="67974" cy="52006"/>
            </a:xfrm>
            <a:custGeom>
              <a:avLst/>
              <a:gdLst/>
              <a:ahLst/>
              <a:cxnLst/>
              <a:rect l="l" t="t" r="r" b="b"/>
              <a:pathLst>
                <a:path w="2269" h="1736" extrusionOk="0">
                  <a:moveTo>
                    <a:pt x="1135" y="1"/>
                  </a:moveTo>
                  <a:cubicBezTo>
                    <a:pt x="0" y="1"/>
                    <a:pt x="0" y="1735"/>
                    <a:pt x="1135" y="1735"/>
                  </a:cubicBezTo>
                  <a:cubicBezTo>
                    <a:pt x="2269" y="1735"/>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790346" y="1492952"/>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832314" y="1587881"/>
              <a:ext cx="66985" cy="52006"/>
            </a:xfrm>
            <a:custGeom>
              <a:avLst/>
              <a:gdLst/>
              <a:ahLst/>
              <a:cxnLst/>
              <a:rect l="l" t="t" r="r" b="b"/>
              <a:pathLst>
                <a:path w="2236" h="1736" extrusionOk="0">
                  <a:moveTo>
                    <a:pt x="1101" y="1"/>
                  </a:moveTo>
                  <a:cubicBezTo>
                    <a:pt x="0" y="1"/>
                    <a:pt x="0" y="1735"/>
                    <a:pt x="1101" y="1735"/>
                  </a:cubicBezTo>
                  <a:cubicBezTo>
                    <a:pt x="2235" y="1735"/>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 name="Google Shape;19;p2"/>
          <p:cNvSpPr/>
          <p:nvPr/>
        </p:nvSpPr>
        <p:spPr>
          <a:xfrm>
            <a:off x="-228700" y="6075499"/>
            <a:ext cx="5448413" cy="850307"/>
          </a:xfrm>
          <a:custGeom>
            <a:avLst/>
            <a:gdLst/>
            <a:ahLst/>
            <a:cxnLst/>
            <a:rect l="l" t="t" r="r" b="b"/>
            <a:pathLst>
              <a:path w="97905" h="30032" extrusionOk="0">
                <a:moveTo>
                  <a:pt x="44865" y="0"/>
                </a:moveTo>
                <a:cubicBezTo>
                  <a:pt x="35852" y="0"/>
                  <a:pt x="31152" y="10788"/>
                  <a:pt x="24118" y="14321"/>
                </a:cubicBezTo>
                <a:cubicBezTo>
                  <a:pt x="23116" y="14844"/>
                  <a:pt x="22196" y="15064"/>
                  <a:pt x="21336" y="15064"/>
                </a:cubicBezTo>
                <a:cubicBezTo>
                  <a:pt x="16921" y="15064"/>
                  <a:pt x="14098" y="9288"/>
                  <a:pt x="10038" y="9288"/>
                </a:cubicBezTo>
                <a:cubicBezTo>
                  <a:pt x="8542" y="9288"/>
                  <a:pt x="6878" y="10072"/>
                  <a:pt x="4904" y="12219"/>
                </a:cubicBezTo>
                <a:cubicBezTo>
                  <a:pt x="334" y="17123"/>
                  <a:pt x="1" y="23394"/>
                  <a:pt x="1" y="30032"/>
                </a:cubicBezTo>
                <a:lnTo>
                  <a:pt x="97904" y="29365"/>
                </a:lnTo>
                <a:cubicBezTo>
                  <a:pt x="96503" y="23060"/>
                  <a:pt x="94435" y="16389"/>
                  <a:pt x="89164" y="12219"/>
                </a:cubicBezTo>
                <a:cubicBezTo>
                  <a:pt x="86788" y="10364"/>
                  <a:pt x="84812" y="9662"/>
                  <a:pt x="83045" y="9662"/>
                </a:cubicBezTo>
                <a:cubicBezTo>
                  <a:pt x="77791" y="9662"/>
                  <a:pt x="74389" y="15865"/>
                  <a:pt x="67849" y="16389"/>
                </a:cubicBezTo>
                <a:cubicBezTo>
                  <a:pt x="67634" y="16405"/>
                  <a:pt x="67423" y="16412"/>
                  <a:pt x="67215" y="16412"/>
                </a:cubicBezTo>
                <a:cubicBezTo>
                  <a:pt x="58294" y="16412"/>
                  <a:pt x="55750" y="2038"/>
                  <a:pt x="47568" y="311"/>
                </a:cubicBezTo>
                <a:cubicBezTo>
                  <a:pt x="46624" y="98"/>
                  <a:pt x="45725" y="0"/>
                  <a:pt x="4486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6095367" y="-62933"/>
            <a:ext cx="6209269" cy="969633"/>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1" name="Google Shape;21;p2"/>
          <p:cNvGrpSpPr/>
          <p:nvPr/>
        </p:nvGrpSpPr>
        <p:grpSpPr>
          <a:xfrm>
            <a:off x="1888156" y="-335454"/>
            <a:ext cx="479189" cy="1242276"/>
            <a:chOff x="1823086" y="-208516"/>
            <a:chExt cx="433159" cy="1122944"/>
          </a:xfrm>
        </p:grpSpPr>
        <p:sp>
          <p:nvSpPr>
            <p:cNvPr id="22" name="Google Shape;22;p2"/>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 name="Google Shape;30;p2"/>
          <p:cNvGrpSpPr/>
          <p:nvPr/>
        </p:nvGrpSpPr>
        <p:grpSpPr>
          <a:xfrm>
            <a:off x="-356851" y="288714"/>
            <a:ext cx="1555768" cy="994700"/>
            <a:chOff x="-206267" y="355694"/>
            <a:chExt cx="1406323" cy="899150"/>
          </a:xfrm>
        </p:grpSpPr>
        <p:sp>
          <p:nvSpPr>
            <p:cNvPr id="31" name="Google Shape;31;p2"/>
            <p:cNvSpPr/>
            <p:nvPr/>
          </p:nvSpPr>
          <p:spPr>
            <a:xfrm>
              <a:off x="-206267" y="355694"/>
              <a:ext cx="1329334" cy="847138"/>
            </a:xfrm>
            <a:custGeom>
              <a:avLst/>
              <a:gdLst/>
              <a:ahLst/>
              <a:cxnLst/>
              <a:rect l="l" t="t" r="r" b="b"/>
              <a:pathLst>
                <a:path w="44374" h="28278" extrusionOk="0">
                  <a:moveTo>
                    <a:pt x="486" y="0"/>
                  </a:moveTo>
                  <a:cubicBezTo>
                    <a:pt x="131" y="0"/>
                    <a:pt x="1" y="542"/>
                    <a:pt x="380" y="606"/>
                  </a:cubicBezTo>
                  <a:cubicBezTo>
                    <a:pt x="7585" y="1873"/>
                    <a:pt x="13723" y="6143"/>
                    <a:pt x="19227" y="10713"/>
                  </a:cubicBezTo>
                  <a:cubicBezTo>
                    <a:pt x="21862" y="12914"/>
                    <a:pt x="24397" y="15149"/>
                    <a:pt x="26832" y="17518"/>
                  </a:cubicBezTo>
                  <a:cubicBezTo>
                    <a:pt x="29134" y="19786"/>
                    <a:pt x="31436" y="22021"/>
                    <a:pt x="34038" y="23956"/>
                  </a:cubicBezTo>
                  <a:cubicBezTo>
                    <a:pt x="35472" y="24990"/>
                    <a:pt x="37006" y="25957"/>
                    <a:pt x="38641" y="26658"/>
                  </a:cubicBezTo>
                  <a:cubicBezTo>
                    <a:pt x="39408" y="27025"/>
                    <a:pt x="40242" y="27325"/>
                    <a:pt x="41076" y="27592"/>
                  </a:cubicBezTo>
                  <a:cubicBezTo>
                    <a:pt x="42010" y="27858"/>
                    <a:pt x="42944" y="27925"/>
                    <a:pt x="43845" y="28259"/>
                  </a:cubicBezTo>
                  <a:cubicBezTo>
                    <a:pt x="43882" y="28271"/>
                    <a:pt x="43918" y="28277"/>
                    <a:pt x="43951" y="28277"/>
                  </a:cubicBezTo>
                  <a:cubicBezTo>
                    <a:pt x="44271" y="28277"/>
                    <a:pt x="44374" y="27746"/>
                    <a:pt x="44011" y="27625"/>
                  </a:cubicBezTo>
                  <a:cubicBezTo>
                    <a:pt x="43211" y="27358"/>
                    <a:pt x="42377" y="27291"/>
                    <a:pt x="41543" y="27058"/>
                  </a:cubicBezTo>
                  <a:cubicBezTo>
                    <a:pt x="40776" y="26858"/>
                    <a:pt x="40008" y="26591"/>
                    <a:pt x="39241" y="26257"/>
                  </a:cubicBezTo>
                  <a:cubicBezTo>
                    <a:pt x="37774" y="25624"/>
                    <a:pt x="36373" y="24823"/>
                    <a:pt x="35038" y="23889"/>
                  </a:cubicBezTo>
                  <a:cubicBezTo>
                    <a:pt x="32370" y="22054"/>
                    <a:pt x="30035" y="19786"/>
                    <a:pt x="27733" y="17518"/>
                  </a:cubicBezTo>
                  <a:cubicBezTo>
                    <a:pt x="25298" y="15183"/>
                    <a:pt x="22796" y="12914"/>
                    <a:pt x="20194" y="10713"/>
                  </a:cubicBezTo>
                  <a:cubicBezTo>
                    <a:pt x="17492" y="8445"/>
                    <a:pt x="14657" y="6243"/>
                    <a:pt x="11622" y="4375"/>
                  </a:cubicBezTo>
                  <a:cubicBezTo>
                    <a:pt x="8219" y="2307"/>
                    <a:pt x="4483" y="706"/>
                    <a:pt x="547" y="5"/>
                  </a:cubicBezTo>
                  <a:cubicBezTo>
                    <a:pt x="526" y="2"/>
                    <a:pt x="506" y="0"/>
                    <a:pt x="4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597494" y="885935"/>
              <a:ext cx="69981" cy="159014"/>
            </a:xfrm>
            <a:custGeom>
              <a:avLst/>
              <a:gdLst/>
              <a:ahLst/>
              <a:cxnLst/>
              <a:rect l="l" t="t" r="r" b="b"/>
              <a:pathLst>
                <a:path w="2336" h="5308" extrusionOk="0">
                  <a:moveTo>
                    <a:pt x="793" y="0"/>
                  </a:moveTo>
                  <a:cubicBezTo>
                    <a:pt x="659" y="0"/>
                    <a:pt x="517" y="84"/>
                    <a:pt x="501" y="250"/>
                  </a:cubicBezTo>
                  <a:cubicBezTo>
                    <a:pt x="401" y="1385"/>
                    <a:pt x="0" y="2419"/>
                    <a:pt x="267" y="3553"/>
                  </a:cubicBezTo>
                  <a:cubicBezTo>
                    <a:pt x="401" y="4020"/>
                    <a:pt x="601" y="5020"/>
                    <a:pt x="1101" y="5254"/>
                  </a:cubicBezTo>
                  <a:cubicBezTo>
                    <a:pt x="1185" y="5291"/>
                    <a:pt x="1261" y="5308"/>
                    <a:pt x="1330" y="5308"/>
                  </a:cubicBezTo>
                  <a:cubicBezTo>
                    <a:pt x="1508" y="5308"/>
                    <a:pt x="1639" y="5198"/>
                    <a:pt x="1735" y="5054"/>
                  </a:cubicBezTo>
                  <a:cubicBezTo>
                    <a:pt x="1768" y="5020"/>
                    <a:pt x="1802" y="4987"/>
                    <a:pt x="1802" y="4954"/>
                  </a:cubicBezTo>
                  <a:cubicBezTo>
                    <a:pt x="1902" y="4754"/>
                    <a:pt x="1968" y="4553"/>
                    <a:pt x="2035" y="4353"/>
                  </a:cubicBezTo>
                  <a:cubicBezTo>
                    <a:pt x="2335" y="3119"/>
                    <a:pt x="1535" y="1818"/>
                    <a:pt x="1235" y="651"/>
                  </a:cubicBezTo>
                  <a:cubicBezTo>
                    <a:pt x="1201" y="517"/>
                    <a:pt x="1101" y="484"/>
                    <a:pt x="1001" y="484"/>
                  </a:cubicBezTo>
                  <a:cubicBezTo>
                    <a:pt x="1001" y="384"/>
                    <a:pt x="1034" y="317"/>
                    <a:pt x="1034" y="250"/>
                  </a:cubicBezTo>
                  <a:cubicBezTo>
                    <a:pt x="1051" y="84"/>
                    <a:pt x="926" y="0"/>
                    <a:pt x="7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702218" y="915411"/>
              <a:ext cx="138134" cy="70969"/>
            </a:xfrm>
            <a:custGeom>
              <a:avLst/>
              <a:gdLst/>
              <a:ahLst/>
              <a:cxnLst/>
              <a:rect l="l" t="t" r="r" b="b"/>
              <a:pathLst>
                <a:path w="4611" h="2369" extrusionOk="0">
                  <a:moveTo>
                    <a:pt x="3670" y="0"/>
                  </a:moveTo>
                  <a:cubicBezTo>
                    <a:pt x="3399" y="0"/>
                    <a:pt x="3117" y="57"/>
                    <a:pt x="2942" y="100"/>
                  </a:cubicBezTo>
                  <a:cubicBezTo>
                    <a:pt x="1875" y="300"/>
                    <a:pt x="974" y="1034"/>
                    <a:pt x="207" y="1735"/>
                  </a:cubicBezTo>
                  <a:cubicBezTo>
                    <a:pt x="0" y="1916"/>
                    <a:pt x="174" y="2177"/>
                    <a:pt x="387" y="2177"/>
                  </a:cubicBezTo>
                  <a:cubicBezTo>
                    <a:pt x="448" y="2177"/>
                    <a:pt x="514" y="2154"/>
                    <a:pt x="574" y="2102"/>
                  </a:cubicBezTo>
                  <a:cubicBezTo>
                    <a:pt x="607" y="2202"/>
                    <a:pt x="674" y="2269"/>
                    <a:pt x="774" y="2269"/>
                  </a:cubicBezTo>
                  <a:cubicBezTo>
                    <a:pt x="807" y="2302"/>
                    <a:pt x="841" y="2302"/>
                    <a:pt x="874" y="2302"/>
                  </a:cubicBezTo>
                  <a:cubicBezTo>
                    <a:pt x="908" y="2302"/>
                    <a:pt x="941" y="2335"/>
                    <a:pt x="1008" y="2335"/>
                  </a:cubicBezTo>
                  <a:cubicBezTo>
                    <a:pt x="1041" y="2369"/>
                    <a:pt x="1108" y="2369"/>
                    <a:pt x="1174" y="2369"/>
                  </a:cubicBezTo>
                  <a:cubicBezTo>
                    <a:pt x="1241" y="2335"/>
                    <a:pt x="1308" y="2335"/>
                    <a:pt x="1375" y="2302"/>
                  </a:cubicBezTo>
                  <a:cubicBezTo>
                    <a:pt x="1508" y="2302"/>
                    <a:pt x="1675" y="2269"/>
                    <a:pt x="1842" y="2202"/>
                  </a:cubicBezTo>
                  <a:cubicBezTo>
                    <a:pt x="3076" y="2068"/>
                    <a:pt x="4610" y="1635"/>
                    <a:pt x="4410" y="434"/>
                  </a:cubicBezTo>
                  <a:cubicBezTo>
                    <a:pt x="4354" y="95"/>
                    <a:pt x="4021" y="0"/>
                    <a:pt x="36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751374" y="1028883"/>
              <a:ext cx="62971" cy="125642"/>
            </a:xfrm>
            <a:custGeom>
              <a:avLst/>
              <a:gdLst/>
              <a:ahLst/>
              <a:cxnLst/>
              <a:rect l="l" t="t" r="r" b="b"/>
              <a:pathLst>
                <a:path w="2102" h="4194" extrusionOk="0">
                  <a:moveTo>
                    <a:pt x="680" y="0"/>
                  </a:moveTo>
                  <a:cubicBezTo>
                    <a:pt x="571" y="0"/>
                    <a:pt x="457" y="56"/>
                    <a:pt x="401" y="182"/>
                  </a:cubicBezTo>
                  <a:cubicBezTo>
                    <a:pt x="0" y="1116"/>
                    <a:pt x="34" y="2283"/>
                    <a:pt x="367" y="3251"/>
                  </a:cubicBezTo>
                  <a:cubicBezTo>
                    <a:pt x="491" y="3621"/>
                    <a:pt x="816" y="4194"/>
                    <a:pt x="1207" y="4194"/>
                  </a:cubicBezTo>
                  <a:cubicBezTo>
                    <a:pt x="1343" y="4194"/>
                    <a:pt x="1488" y="4124"/>
                    <a:pt x="1635" y="3951"/>
                  </a:cubicBezTo>
                  <a:cubicBezTo>
                    <a:pt x="2102" y="3351"/>
                    <a:pt x="1868" y="2450"/>
                    <a:pt x="1735" y="1783"/>
                  </a:cubicBezTo>
                  <a:cubicBezTo>
                    <a:pt x="1635" y="1416"/>
                    <a:pt x="1435" y="349"/>
                    <a:pt x="934" y="282"/>
                  </a:cubicBezTo>
                  <a:cubicBezTo>
                    <a:pt x="973" y="107"/>
                    <a:pt x="832" y="0"/>
                    <a:pt x="6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853402" y="1015612"/>
              <a:ext cx="117823" cy="84001"/>
            </a:xfrm>
            <a:custGeom>
              <a:avLst/>
              <a:gdLst/>
              <a:ahLst/>
              <a:cxnLst/>
              <a:rect l="l" t="t" r="r" b="b"/>
              <a:pathLst>
                <a:path w="3933" h="2804" extrusionOk="0">
                  <a:moveTo>
                    <a:pt x="2844" y="0"/>
                  </a:moveTo>
                  <a:cubicBezTo>
                    <a:pt x="2375" y="0"/>
                    <a:pt x="1847" y="391"/>
                    <a:pt x="1531" y="658"/>
                  </a:cubicBezTo>
                  <a:cubicBezTo>
                    <a:pt x="964" y="1092"/>
                    <a:pt x="297" y="1759"/>
                    <a:pt x="64" y="2493"/>
                  </a:cubicBezTo>
                  <a:cubicBezTo>
                    <a:pt x="1" y="2681"/>
                    <a:pt x="160" y="2803"/>
                    <a:pt x="321" y="2803"/>
                  </a:cubicBezTo>
                  <a:cubicBezTo>
                    <a:pt x="417" y="2803"/>
                    <a:pt x="514" y="2759"/>
                    <a:pt x="564" y="2660"/>
                  </a:cubicBezTo>
                  <a:cubicBezTo>
                    <a:pt x="588" y="2708"/>
                    <a:pt x="631" y="2739"/>
                    <a:pt x="691" y="2739"/>
                  </a:cubicBezTo>
                  <a:cubicBezTo>
                    <a:pt x="713" y="2739"/>
                    <a:pt x="737" y="2735"/>
                    <a:pt x="764" y="2726"/>
                  </a:cubicBezTo>
                  <a:cubicBezTo>
                    <a:pt x="1565" y="2626"/>
                    <a:pt x="2465" y="2459"/>
                    <a:pt x="3132" y="1959"/>
                  </a:cubicBezTo>
                  <a:cubicBezTo>
                    <a:pt x="3666" y="1559"/>
                    <a:pt x="3933" y="691"/>
                    <a:pt x="3333" y="191"/>
                  </a:cubicBezTo>
                  <a:cubicBezTo>
                    <a:pt x="3187" y="55"/>
                    <a:pt x="3020" y="0"/>
                    <a:pt x="28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921251" y="1139478"/>
              <a:ext cx="62971" cy="115366"/>
            </a:xfrm>
            <a:custGeom>
              <a:avLst/>
              <a:gdLst/>
              <a:ahLst/>
              <a:cxnLst/>
              <a:rect l="l" t="t" r="r" b="b"/>
              <a:pathLst>
                <a:path w="2102" h="3851" extrusionOk="0">
                  <a:moveTo>
                    <a:pt x="388" y="1"/>
                  </a:moveTo>
                  <a:cubicBezTo>
                    <a:pt x="284" y="1"/>
                    <a:pt x="184" y="59"/>
                    <a:pt x="167" y="192"/>
                  </a:cubicBezTo>
                  <a:cubicBezTo>
                    <a:pt x="0" y="1193"/>
                    <a:pt x="67" y="2127"/>
                    <a:pt x="467" y="3028"/>
                  </a:cubicBezTo>
                  <a:cubicBezTo>
                    <a:pt x="597" y="3288"/>
                    <a:pt x="929" y="3851"/>
                    <a:pt x="1291" y="3851"/>
                  </a:cubicBezTo>
                  <a:cubicBezTo>
                    <a:pt x="1393" y="3851"/>
                    <a:pt x="1498" y="3806"/>
                    <a:pt x="1601" y="3695"/>
                  </a:cubicBezTo>
                  <a:cubicBezTo>
                    <a:pt x="2102" y="3161"/>
                    <a:pt x="1968" y="2394"/>
                    <a:pt x="1768" y="1760"/>
                  </a:cubicBezTo>
                  <a:cubicBezTo>
                    <a:pt x="1601" y="1193"/>
                    <a:pt x="1301" y="393"/>
                    <a:pt x="701" y="192"/>
                  </a:cubicBezTo>
                  <a:cubicBezTo>
                    <a:pt x="684" y="176"/>
                    <a:pt x="676" y="176"/>
                    <a:pt x="667" y="176"/>
                  </a:cubicBezTo>
                  <a:cubicBezTo>
                    <a:pt x="659" y="176"/>
                    <a:pt x="651" y="176"/>
                    <a:pt x="634" y="159"/>
                  </a:cubicBezTo>
                  <a:cubicBezTo>
                    <a:pt x="601" y="59"/>
                    <a:pt x="492" y="1"/>
                    <a:pt x="3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999165" y="1094485"/>
              <a:ext cx="88974" cy="73576"/>
            </a:xfrm>
            <a:custGeom>
              <a:avLst/>
              <a:gdLst/>
              <a:ahLst/>
              <a:cxnLst/>
              <a:rect l="l" t="t" r="r" b="b"/>
              <a:pathLst>
                <a:path w="2970" h="2456" extrusionOk="0">
                  <a:moveTo>
                    <a:pt x="2122" y="1"/>
                  </a:moveTo>
                  <a:cubicBezTo>
                    <a:pt x="1736" y="1"/>
                    <a:pt x="1337" y="359"/>
                    <a:pt x="1102" y="594"/>
                  </a:cubicBezTo>
                  <a:cubicBezTo>
                    <a:pt x="668" y="961"/>
                    <a:pt x="201" y="1494"/>
                    <a:pt x="34" y="2028"/>
                  </a:cubicBezTo>
                  <a:cubicBezTo>
                    <a:pt x="1" y="2228"/>
                    <a:pt x="101" y="2328"/>
                    <a:pt x="234" y="2362"/>
                  </a:cubicBezTo>
                  <a:cubicBezTo>
                    <a:pt x="305" y="2409"/>
                    <a:pt x="376" y="2456"/>
                    <a:pt x="459" y="2456"/>
                  </a:cubicBezTo>
                  <a:cubicBezTo>
                    <a:pt x="493" y="2456"/>
                    <a:pt x="529" y="2448"/>
                    <a:pt x="568" y="2428"/>
                  </a:cubicBezTo>
                  <a:cubicBezTo>
                    <a:pt x="1168" y="2161"/>
                    <a:pt x="1769" y="2061"/>
                    <a:pt x="2303" y="1628"/>
                  </a:cubicBezTo>
                  <a:cubicBezTo>
                    <a:pt x="2670" y="1327"/>
                    <a:pt x="2970" y="427"/>
                    <a:pt x="2436" y="93"/>
                  </a:cubicBezTo>
                  <a:cubicBezTo>
                    <a:pt x="2335" y="28"/>
                    <a:pt x="2229" y="1"/>
                    <a:pt x="21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1060693" y="1176263"/>
              <a:ext cx="139362" cy="76422"/>
            </a:xfrm>
            <a:custGeom>
              <a:avLst/>
              <a:gdLst/>
              <a:ahLst/>
              <a:cxnLst/>
              <a:rect l="l" t="t" r="r" b="b"/>
              <a:pathLst>
                <a:path w="4652" h="2551" extrusionOk="0">
                  <a:moveTo>
                    <a:pt x="368" y="0"/>
                  </a:moveTo>
                  <a:cubicBezTo>
                    <a:pt x="187" y="0"/>
                    <a:pt x="0" y="192"/>
                    <a:pt x="115" y="399"/>
                  </a:cubicBezTo>
                  <a:cubicBezTo>
                    <a:pt x="482" y="1099"/>
                    <a:pt x="1383" y="1633"/>
                    <a:pt x="2050" y="2033"/>
                  </a:cubicBezTo>
                  <a:cubicBezTo>
                    <a:pt x="2413" y="2238"/>
                    <a:pt x="2977" y="2550"/>
                    <a:pt x="3458" y="2550"/>
                  </a:cubicBezTo>
                  <a:cubicBezTo>
                    <a:pt x="3684" y="2550"/>
                    <a:pt x="3891" y="2481"/>
                    <a:pt x="4051" y="2300"/>
                  </a:cubicBezTo>
                  <a:cubicBezTo>
                    <a:pt x="4652" y="1666"/>
                    <a:pt x="3885" y="966"/>
                    <a:pt x="3351" y="732"/>
                  </a:cubicBezTo>
                  <a:cubicBezTo>
                    <a:pt x="2484" y="365"/>
                    <a:pt x="1516" y="299"/>
                    <a:pt x="616" y="165"/>
                  </a:cubicBezTo>
                  <a:cubicBezTo>
                    <a:pt x="582" y="165"/>
                    <a:pt x="582" y="132"/>
                    <a:pt x="582" y="132"/>
                  </a:cubicBezTo>
                  <a:cubicBezTo>
                    <a:pt x="530" y="39"/>
                    <a:pt x="450" y="0"/>
                    <a:pt x="3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 name="Google Shape;39;p2"/>
          <p:cNvGrpSpPr/>
          <p:nvPr/>
        </p:nvGrpSpPr>
        <p:grpSpPr>
          <a:xfrm>
            <a:off x="-185548" y="-227458"/>
            <a:ext cx="996813" cy="963903"/>
            <a:chOff x="-168381" y="-168706"/>
            <a:chExt cx="901061" cy="871312"/>
          </a:xfrm>
        </p:grpSpPr>
        <p:sp>
          <p:nvSpPr>
            <p:cNvPr id="40" name="Google Shape;40;p2"/>
            <p:cNvSpPr/>
            <p:nvPr/>
          </p:nvSpPr>
          <p:spPr>
            <a:xfrm>
              <a:off x="-157717" y="-134796"/>
              <a:ext cx="890397" cy="837402"/>
            </a:xfrm>
            <a:custGeom>
              <a:avLst/>
              <a:gdLst/>
              <a:ahLst/>
              <a:cxnLst/>
              <a:rect l="l" t="t" r="r" b="b"/>
              <a:pathLst>
                <a:path w="29722" h="27953" extrusionOk="0">
                  <a:moveTo>
                    <a:pt x="568" y="1"/>
                  </a:moveTo>
                  <a:cubicBezTo>
                    <a:pt x="334" y="3603"/>
                    <a:pt x="34" y="8507"/>
                    <a:pt x="101" y="10442"/>
                  </a:cubicBezTo>
                  <a:cubicBezTo>
                    <a:pt x="201" y="13444"/>
                    <a:pt x="1" y="14978"/>
                    <a:pt x="368" y="17880"/>
                  </a:cubicBezTo>
                  <a:cubicBezTo>
                    <a:pt x="609" y="19676"/>
                    <a:pt x="721" y="23022"/>
                    <a:pt x="2365" y="23022"/>
                  </a:cubicBezTo>
                  <a:cubicBezTo>
                    <a:pt x="2767" y="23022"/>
                    <a:pt x="3261" y="22822"/>
                    <a:pt x="3870" y="22350"/>
                  </a:cubicBezTo>
                  <a:cubicBezTo>
                    <a:pt x="4427" y="21877"/>
                    <a:pt x="5052" y="20848"/>
                    <a:pt x="5709" y="20848"/>
                  </a:cubicBezTo>
                  <a:cubicBezTo>
                    <a:pt x="5840" y="20848"/>
                    <a:pt x="5972" y="20888"/>
                    <a:pt x="6105" y="20983"/>
                  </a:cubicBezTo>
                  <a:cubicBezTo>
                    <a:pt x="6572" y="21383"/>
                    <a:pt x="6672" y="23217"/>
                    <a:pt x="6772" y="23718"/>
                  </a:cubicBezTo>
                  <a:cubicBezTo>
                    <a:pt x="7062" y="24907"/>
                    <a:pt x="7320" y="27398"/>
                    <a:pt x="8831" y="27398"/>
                  </a:cubicBezTo>
                  <a:cubicBezTo>
                    <a:pt x="8888" y="27398"/>
                    <a:pt x="8947" y="27394"/>
                    <a:pt x="9007" y="27387"/>
                  </a:cubicBezTo>
                  <a:cubicBezTo>
                    <a:pt x="10442" y="27187"/>
                    <a:pt x="11809" y="24285"/>
                    <a:pt x="13043" y="23518"/>
                  </a:cubicBezTo>
                  <a:cubicBezTo>
                    <a:pt x="14017" y="24583"/>
                    <a:pt x="15074" y="27952"/>
                    <a:pt x="16721" y="27952"/>
                  </a:cubicBezTo>
                  <a:cubicBezTo>
                    <a:pt x="16880" y="27952"/>
                    <a:pt x="17043" y="27921"/>
                    <a:pt x="17213" y="27854"/>
                  </a:cubicBezTo>
                  <a:cubicBezTo>
                    <a:pt x="18381" y="27387"/>
                    <a:pt x="18747" y="25452"/>
                    <a:pt x="20115" y="24085"/>
                  </a:cubicBezTo>
                  <a:cubicBezTo>
                    <a:pt x="21574" y="24241"/>
                    <a:pt x="24886" y="25639"/>
                    <a:pt x="26727" y="25639"/>
                  </a:cubicBezTo>
                  <a:cubicBezTo>
                    <a:pt x="27242" y="25639"/>
                    <a:pt x="27642" y="25530"/>
                    <a:pt x="27854" y="25252"/>
                  </a:cubicBezTo>
                  <a:cubicBezTo>
                    <a:pt x="28821" y="23985"/>
                    <a:pt x="26119" y="18681"/>
                    <a:pt x="25752" y="17513"/>
                  </a:cubicBezTo>
                  <a:cubicBezTo>
                    <a:pt x="27187" y="16813"/>
                    <a:pt x="29722" y="16246"/>
                    <a:pt x="28655" y="14311"/>
                  </a:cubicBezTo>
                  <a:cubicBezTo>
                    <a:pt x="27954" y="12943"/>
                    <a:pt x="26119" y="12176"/>
                    <a:pt x="25152" y="10909"/>
                  </a:cubicBezTo>
                  <a:cubicBezTo>
                    <a:pt x="26420" y="10141"/>
                    <a:pt x="29422" y="9774"/>
                    <a:pt x="28655" y="7906"/>
                  </a:cubicBezTo>
                  <a:cubicBezTo>
                    <a:pt x="28054" y="6472"/>
                    <a:pt x="25252" y="5705"/>
                    <a:pt x="23985" y="5104"/>
                  </a:cubicBezTo>
                  <a:cubicBezTo>
                    <a:pt x="25052" y="4137"/>
                    <a:pt x="26720" y="3670"/>
                    <a:pt x="25152" y="2302"/>
                  </a:cubicBezTo>
                  <a:cubicBezTo>
                    <a:pt x="24185" y="1335"/>
                    <a:pt x="22250" y="1035"/>
                    <a:pt x="20982" y="868"/>
                  </a:cubicBezTo>
                  <a:cubicBezTo>
                    <a:pt x="17413" y="268"/>
                    <a:pt x="4270" y="1"/>
                    <a:pt x="56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168381" y="-168706"/>
              <a:ext cx="804808" cy="754000"/>
            </a:xfrm>
            <a:custGeom>
              <a:avLst/>
              <a:gdLst/>
              <a:ahLst/>
              <a:cxnLst/>
              <a:rect l="l" t="t" r="r" b="b"/>
              <a:pathLst>
                <a:path w="26865" h="25169" extrusionOk="0">
                  <a:moveTo>
                    <a:pt x="581" y="0"/>
                  </a:moveTo>
                  <a:cubicBezTo>
                    <a:pt x="295" y="0"/>
                    <a:pt x="1" y="425"/>
                    <a:pt x="257" y="733"/>
                  </a:cubicBezTo>
                  <a:cubicBezTo>
                    <a:pt x="2959" y="4202"/>
                    <a:pt x="6528" y="6870"/>
                    <a:pt x="9763" y="9772"/>
                  </a:cubicBezTo>
                  <a:cubicBezTo>
                    <a:pt x="13366" y="12975"/>
                    <a:pt x="16568" y="16577"/>
                    <a:pt x="20104" y="19846"/>
                  </a:cubicBezTo>
                  <a:cubicBezTo>
                    <a:pt x="22039" y="21648"/>
                    <a:pt x="23940" y="23549"/>
                    <a:pt x="26075" y="25083"/>
                  </a:cubicBezTo>
                  <a:cubicBezTo>
                    <a:pt x="26153" y="25143"/>
                    <a:pt x="26230" y="25168"/>
                    <a:pt x="26303" y="25168"/>
                  </a:cubicBezTo>
                  <a:cubicBezTo>
                    <a:pt x="26636" y="25168"/>
                    <a:pt x="26865" y="24629"/>
                    <a:pt x="26509" y="24383"/>
                  </a:cubicBezTo>
                  <a:cubicBezTo>
                    <a:pt x="24574" y="22982"/>
                    <a:pt x="22873" y="21247"/>
                    <a:pt x="21105" y="19646"/>
                  </a:cubicBezTo>
                  <a:cubicBezTo>
                    <a:pt x="19337" y="18045"/>
                    <a:pt x="17669" y="16310"/>
                    <a:pt x="16001" y="14609"/>
                  </a:cubicBezTo>
                  <a:cubicBezTo>
                    <a:pt x="14333" y="12941"/>
                    <a:pt x="12666" y="11273"/>
                    <a:pt x="10931" y="9706"/>
                  </a:cubicBezTo>
                  <a:cubicBezTo>
                    <a:pt x="9330" y="8238"/>
                    <a:pt x="7662" y="6870"/>
                    <a:pt x="6061" y="5436"/>
                  </a:cubicBezTo>
                  <a:cubicBezTo>
                    <a:pt x="4193" y="3801"/>
                    <a:pt x="2358" y="2100"/>
                    <a:pt x="824" y="132"/>
                  </a:cubicBezTo>
                  <a:cubicBezTo>
                    <a:pt x="754" y="39"/>
                    <a:pt x="668" y="0"/>
                    <a:pt x="581"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380880" y="342484"/>
              <a:ext cx="199876" cy="224232"/>
            </a:xfrm>
            <a:custGeom>
              <a:avLst/>
              <a:gdLst/>
              <a:ahLst/>
              <a:cxnLst/>
              <a:rect l="l" t="t" r="r" b="b"/>
              <a:pathLst>
                <a:path w="6672" h="7485" extrusionOk="0">
                  <a:moveTo>
                    <a:pt x="5644" y="1"/>
                  </a:moveTo>
                  <a:cubicBezTo>
                    <a:pt x="3868" y="1"/>
                    <a:pt x="2120" y="503"/>
                    <a:pt x="401" y="780"/>
                  </a:cubicBezTo>
                  <a:cubicBezTo>
                    <a:pt x="200" y="813"/>
                    <a:pt x="100" y="1013"/>
                    <a:pt x="100" y="1180"/>
                  </a:cubicBezTo>
                  <a:cubicBezTo>
                    <a:pt x="0" y="3148"/>
                    <a:pt x="100" y="5116"/>
                    <a:pt x="100" y="7084"/>
                  </a:cubicBezTo>
                  <a:cubicBezTo>
                    <a:pt x="100" y="7351"/>
                    <a:pt x="309" y="7485"/>
                    <a:pt x="517" y="7485"/>
                  </a:cubicBezTo>
                  <a:cubicBezTo>
                    <a:pt x="726" y="7485"/>
                    <a:pt x="934" y="7351"/>
                    <a:pt x="934" y="7084"/>
                  </a:cubicBezTo>
                  <a:cubicBezTo>
                    <a:pt x="903" y="5232"/>
                    <a:pt x="842" y="3379"/>
                    <a:pt x="918" y="1526"/>
                  </a:cubicBezTo>
                  <a:lnTo>
                    <a:pt x="918" y="1526"/>
                  </a:lnTo>
                  <a:cubicBezTo>
                    <a:pt x="2493" y="1248"/>
                    <a:pt x="4069" y="834"/>
                    <a:pt x="5644" y="834"/>
                  </a:cubicBezTo>
                  <a:cubicBezTo>
                    <a:pt x="5797" y="834"/>
                    <a:pt x="5951" y="838"/>
                    <a:pt x="6105" y="846"/>
                  </a:cubicBezTo>
                  <a:cubicBezTo>
                    <a:pt x="6672" y="846"/>
                    <a:pt x="6638" y="13"/>
                    <a:pt x="6105" y="13"/>
                  </a:cubicBezTo>
                  <a:cubicBezTo>
                    <a:pt x="5951" y="5"/>
                    <a:pt x="5798" y="1"/>
                    <a:pt x="5644"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243984" y="203700"/>
              <a:ext cx="219978" cy="244124"/>
            </a:xfrm>
            <a:custGeom>
              <a:avLst/>
              <a:gdLst/>
              <a:ahLst/>
              <a:cxnLst/>
              <a:rect l="l" t="t" r="r" b="b"/>
              <a:pathLst>
                <a:path w="7343" h="8149" extrusionOk="0">
                  <a:moveTo>
                    <a:pt x="6692" y="1"/>
                  </a:moveTo>
                  <a:cubicBezTo>
                    <a:pt x="6664" y="1"/>
                    <a:pt x="6635" y="3"/>
                    <a:pt x="6605" y="9"/>
                  </a:cubicBezTo>
                  <a:cubicBezTo>
                    <a:pt x="4570" y="276"/>
                    <a:pt x="2569" y="576"/>
                    <a:pt x="534" y="676"/>
                  </a:cubicBezTo>
                  <a:cubicBezTo>
                    <a:pt x="301" y="676"/>
                    <a:pt x="100" y="843"/>
                    <a:pt x="100" y="1076"/>
                  </a:cubicBezTo>
                  <a:cubicBezTo>
                    <a:pt x="0" y="3311"/>
                    <a:pt x="100" y="5546"/>
                    <a:pt x="100" y="7748"/>
                  </a:cubicBezTo>
                  <a:cubicBezTo>
                    <a:pt x="100" y="8015"/>
                    <a:pt x="309" y="8148"/>
                    <a:pt x="517" y="8148"/>
                  </a:cubicBezTo>
                  <a:cubicBezTo>
                    <a:pt x="726" y="8148"/>
                    <a:pt x="934" y="8015"/>
                    <a:pt x="934" y="7748"/>
                  </a:cubicBezTo>
                  <a:cubicBezTo>
                    <a:pt x="934" y="5682"/>
                    <a:pt x="846" y="3587"/>
                    <a:pt x="918" y="1490"/>
                  </a:cubicBezTo>
                  <a:lnTo>
                    <a:pt x="918" y="1490"/>
                  </a:lnTo>
                  <a:cubicBezTo>
                    <a:pt x="2892" y="1373"/>
                    <a:pt x="4865" y="1091"/>
                    <a:pt x="6839" y="809"/>
                  </a:cubicBezTo>
                  <a:cubicBezTo>
                    <a:pt x="7342" y="747"/>
                    <a:pt x="7163" y="1"/>
                    <a:pt x="6692"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73119" y="64048"/>
              <a:ext cx="303799" cy="334805"/>
            </a:xfrm>
            <a:custGeom>
              <a:avLst/>
              <a:gdLst/>
              <a:ahLst/>
              <a:cxnLst/>
              <a:rect l="l" t="t" r="r" b="b"/>
              <a:pathLst>
                <a:path w="10141" h="11176" extrusionOk="0">
                  <a:moveTo>
                    <a:pt x="9607" y="1"/>
                  </a:moveTo>
                  <a:cubicBezTo>
                    <a:pt x="6705" y="1"/>
                    <a:pt x="3803" y="101"/>
                    <a:pt x="901" y="301"/>
                  </a:cubicBezTo>
                  <a:cubicBezTo>
                    <a:pt x="667" y="301"/>
                    <a:pt x="501" y="468"/>
                    <a:pt x="501" y="701"/>
                  </a:cubicBezTo>
                  <a:cubicBezTo>
                    <a:pt x="200" y="4070"/>
                    <a:pt x="0" y="7406"/>
                    <a:pt x="0" y="10775"/>
                  </a:cubicBezTo>
                  <a:cubicBezTo>
                    <a:pt x="0" y="11042"/>
                    <a:pt x="209" y="11176"/>
                    <a:pt x="417" y="11176"/>
                  </a:cubicBezTo>
                  <a:cubicBezTo>
                    <a:pt x="626" y="11176"/>
                    <a:pt x="834" y="11042"/>
                    <a:pt x="834" y="10775"/>
                  </a:cubicBezTo>
                  <a:cubicBezTo>
                    <a:pt x="834" y="7542"/>
                    <a:pt x="1019" y="4339"/>
                    <a:pt x="1299" y="1108"/>
                  </a:cubicBezTo>
                  <a:lnTo>
                    <a:pt x="1299" y="1108"/>
                  </a:lnTo>
                  <a:cubicBezTo>
                    <a:pt x="4068" y="926"/>
                    <a:pt x="6838" y="835"/>
                    <a:pt x="9607" y="835"/>
                  </a:cubicBezTo>
                  <a:cubicBezTo>
                    <a:pt x="10141" y="835"/>
                    <a:pt x="10141" y="1"/>
                    <a:pt x="960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9793" y="-50082"/>
              <a:ext cx="283847" cy="333038"/>
            </a:xfrm>
            <a:custGeom>
              <a:avLst/>
              <a:gdLst/>
              <a:ahLst/>
              <a:cxnLst/>
              <a:rect l="l" t="t" r="r" b="b"/>
              <a:pathLst>
                <a:path w="9475" h="11117" extrusionOk="0">
                  <a:moveTo>
                    <a:pt x="4345" y="0"/>
                  </a:moveTo>
                  <a:cubicBezTo>
                    <a:pt x="3143" y="0"/>
                    <a:pt x="1946" y="77"/>
                    <a:pt x="768" y="342"/>
                  </a:cubicBezTo>
                  <a:cubicBezTo>
                    <a:pt x="601" y="375"/>
                    <a:pt x="501" y="575"/>
                    <a:pt x="468" y="742"/>
                  </a:cubicBezTo>
                  <a:cubicBezTo>
                    <a:pt x="168" y="4044"/>
                    <a:pt x="1" y="7380"/>
                    <a:pt x="1" y="10716"/>
                  </a:cubicBezTo>
                  <a:cubicBezTo>
                    <a:pt x="1" y="10983"/>
                    <a:pt x="209" y="11116"/>
                    <a:pt x="418" y="11116"/>
                  </a:cubicBezTo>
                  <a:cubicBezTo>
                    <a:pt x="626" y="11116"/>
                    <a:pt x="835" y="10983"/>
                    <a:pt x="835" y="10716"/>
                  </a:cubicBezTo>
                  <a:cubicBezTo>
                    <a:pt x="835" y="7495"/>
                    <a:pt x="990" y="4274"/>
                    <a:pt x="1271" y="1084"/>
                  </a:cubicBezTo>
                  <a:lnTo>
                    <a:pt x="1271" y="1084"/>
                  </a:lnTo>
                  <a:cubicBezTo>
                    <a:pt x="2280" y="878"/>
                    <a:pt x="3303" y="814"/>
                    <a:pt x="4328" y="814"/>
                  </a:cubicBezTo>
                  <a:cubicBezTo>
                    <a:pt x="5862" y="814"/>
                    <a:pt x="7401" y="956"/>
                    <a:pt x="8907" y="976"/>
                  </a:cubicBezTo>
                  <a:cubicBezTo>
                    <a:pt x="9474" y="976"/>
                    <a:pt x="9474" y="142"/>
                    <a:pt x="8907" y="142"/>
                  </a:cubicBezTo>
                  <a:cubicBezTo>
                    <a:pt x="7397" y="123"/>
                    <a:pt x="5867" y="0"/>
                    <a:pt x="4345"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459812" y="66055"/>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471794" y="121023"/>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512773" y="80044"/>
              <a:ext cx="28010" cy="22019"/>
            </a:xfrm>
            <a:custGeom>
              <a:avLst/>
              <a:gdLst/>
              <a:ahLst/>
              <a:cxnLst/>
              <a:rect l="l" t="t" r="r" b="b"/>
              <a:pathLst>
                <a:path w="935" h="735" extrusionOk="0">
                  <a:moveTo>
                    <a:pt x="467" y="1"/>
                  </a:moveTo>
                  <a:cubicBezTo>
                    <a:pt x="0" y="1"/>
                    <a:pt x="0" y="734"/>
                    <a:pt x="467" y="734"/>
                  </a:cubicBezTo>
                  <a:cubicBezTo>
                    <a:pt x="934" y="734"/>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89085" y="511702"/>
              <a:ext cx="28010" cy="22019"/>
            </a:xfrm>
            <a:custGeom>
              <a:avLst/>
              <a:gdLst/>
              <a:ahLst/>
              <a:cxnLst/>
              <a:rect l="l" t="t" r="r" b="b"/>
              <a:pathLst>
                <a:path w="935" h="735" extrusionOk="0">
                  <a:moveTo>
                    <a:pt x="468" y="1"/>
                  </a:moveTo>
                  <a:cubicBezTo>
                    <a:pt x="1" y="1"/>
                    <a:pt x="1" y="735"/>
                    <a:pt x="468" y="735"/>
                  </a:cubicBezTo>
                  <a:cubicBezTo>
                    <a:pt x="935" y="735"/>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115086" y="451761"/>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147049" y="503734"/>
              <a:ext cx="28010" cy="21989"/>
            </a:xfrm>
            <a:custGeom>
              <a:avLst/>
              <a:gdLst/>
              <a:ahLst/>
              <a:cxnLst/>
              <a:rect l="l" t="t" r="r" b="b"/>
              <a:pathLst>
                <a:path w="935" h="734"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 name="Google Shape;52;p2"/>
            <p:cNvSpPr/>
            <p:nvPr/>
          </p:nvSpPr>
          <p:spPr>
            <a:xfrm>
              <a:off x="7943" y="204958"/>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 name="Google Shape;53;p2"/>
            <p:cNvSpPr/>
            <p:nvPr/>
          </p:nvSpPr>
          <p:spPr>
            <a:xfrm>
              <a:off x="13934" y="146995"/>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430845" y="285898"/>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462808" y="268913"/>
              <a:ext cx="28010" cy="21989"/>
            </a:xfrm>
            <a:custGeom>
              <a:avLst/>
              <a:gdLst/>
              <a:ahLst/>
              <a:cxnLst/>
              <a:rect l="l" t="t" r="r" b="b"/>
              <a:pathLst>
                <a:path w="935" h="734"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219990" y="5096"/>
              <a:ext cx="28010" cy="21030"/>
            </a:xfrm>
            <a:custGeom>
              <a:avLst/>
              <a:gdLst/>
              <a:ahLst/>
              <a:cxnLst/>
              <a:rect l="l" t="t" r="r" b="b"/>
              <a:pathLst>
                <a:path w="935" h="702" extrusionOk="0">
                  <a:moveTo>
                    <a:pt x="468" y="1"/>
                  </a:moveTo>
                  <a:cubicBezTo>
                    <a:pt x="1" y="1"/>
                    <a:pt x="1" y="701"/>
                    <a:pt x="468" y="701"/>
                  </a:cubicBezTo>
                  <a:cubicBezTo>
                    <a:pt x="935" y="701"/>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578705" y="465750"/>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494770" y="523714"/>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9" name="Google Shape;59;p2"/>
          <p:cNvGrpSpPr/>
          <p:nvPr/>
        </p:nvGrpSpPr>
        <p:grpSpPr>
          <a:xfrm>
            <a:off x="871928" y="-374260"/>
            <a:ext cx="485067" cy="1312843"/>
            <a:chOff x="904476" y="-243594"/>
            <a:chExt cx="438472" cy="1186732"/>
          </a:xfrm>
        </p:grpSpPr>
        <p:sp>
          <p:nvSpPr>
            <p:cNvPr id="60" name="Google Shape;60;p2"/>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2"/>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2"/>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 name="Google Shape;77;p2"/>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2"/>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2"/>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2"/>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2"/>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2"/>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2"/>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2"/>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2"/>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2"/>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7" name="Google Shape;87;p2"/>
          <p:cNvGrpSpPr/>
          <p:nvPr/>
        </p:nvGrpSpPr>
        <p:grpSpPr>
          <a:xfrm>
            <a:off x="1481878" y="-581576"/>
            <a:ext cx="730884" cy="1256335"/>
            <a:chOff x="1455834" y="-430995"/>
            <a:chExt cx="660677" cy="1135653"/>
          </a:xfrm>
        </p:grpSpPr>
        <p:sp>
          <p:nvSpPr>
            <p:cNvPr id="88" name="Google Shape;88;p2"/>
            <p:cNvSpPr/>
            <p:nvPr/>
          </p:nvSpPr>
          <p:spPr>
            <a:xfrm>
              <a:off x="1455834" y="-342088"/>
              <a:ext cx="651576" cy="1046745"/>
            </a:xfrm>
            <a:custGeom>
              <a:avLst/>
              <a:gdLst/>
              <a:ahLst/>
              <a:cxnLst/>
              <a:rect l="l" t="t" r="r" b="b"/>
              <a:pathLst>
                <a:path w="21750" h="34941" extrusionOk="0">
                  <a:moveTo>
                    <a:pt x="16913" y="1"/>
                  </a:moveTo>
                  <a:cubicBezTo>
                    <a:pt x="14337" y="1"/>
                    <a:pt x="10562" y="1386"/>
                    <a:pt x="8840" y="2318"/>
                  </a:cubicBezTo>
                  <a:cubicBezTo>
                    <a:pt x="5904" y="3852"/>
                    <a:pt x="3603" y="5920"/>
                    <a:pt x="2202" y="8856"/>
                  </a:cubicBezTo>
                  <a:cubicBezTo>
                    <a:pt x="0" y="13192"/>
                    <a:pt x="334" y="18396"/>
                    <a:pt x="667" y="23199"/>
                  </a:cubicBezTo>
                  <a:cubicBezTo>
                    <a:pt x="901" y="27102"/>
                    <a:pt x="1535" y="31138"/>
                    <a:pt x="901" y="34941"/>
                  </a:cubicBezTo>
                  <a:cubicBezTo>
                    <a:pt x="6338" y="32439"/>
                    <a:pt x="12843" y="29704"/>
                    <a:pt x="16445" y="24600"/>
                  </a:cubicBezTo>
                  <a:cubicBezTo>
                    <a:pt x="20248" y="19163"/>
                    <a:pt x="21749" y="14159"/>
                    <a:pt x="20548" y="7521"/>
                  </a:cubicBezTo>
                  <a:cubicBezTo>
                    <a:pt x="20148" y="5153"/>
                    <a:pt x="18380" y="2084"/>
                    <a:pt x="18513" y="49"/>
                  </a:cubicBezTo>
                  <a:lnTo>
                    <a:pt x="18513" y="49"/>
                  </a:lnTo>
                  <a:lnTo>
                    <a:pt x="18180" y="149"/>
                  </a:lnTo>
                  <a:cubicBezTo>
                    <a:pt x="17810" y="47"/>
                    <a:pt x="17382" y="1"/>
                    <a:pt x="169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 name="Google Shape;89;p2"/>
            <p:cNvSpPr/>
            <p:nvPr/>
          </p:nvSpPr>
          <p:spPr>
            <a:xfrm>
              <a:off x="1538301" y="-430995"/>
              <a:ext cx="578210" cy="1060406"/>
            </a:xfrm>
            <a:custGeom>
              <a:avLst/>
              <a:gdLst/>
              <a:ahLst/>
              <a:cxnLst/>
              <a:rect l="l" t="t" r="r" b="b"/>
              <a:pathLst>
                <a:path w="19301" h="35397" extrusionOk="0">
                  <a:moveTo>
                    <a:pt x="18677" y="0"/>
                  </a:moveTo>
                  <a:cubicBezTo>
                    <a:pt x="18582" y="0"/>
                    <a:pt x="18484" y="34"/>
                    <a:pt x="18396" y="115"/>
                  </a:cubicBezTo>
                  <a:cubicBezTo>
                    <a:pt x="15027" y="2917"/>
                    <a:pt x="12191" y="6153"/>
                    <a:pt x="10490" y="10256"/>
                  </a:cubicBezTo>
                  <a:cubicBezTo>
                    <a:pt x="9423" y="12824"/>
                    <a:pt x="8622" y="15459"/>
                    <a:pt x="7588" y="18061"/>
                  </a:cubicBezTo>
                  <a:cubicBezTo>
                    <a:pt x="6520" y="20730"/>
                    <a:pt x="5420" y="23365"/>
                    <a:pt x="4252" y="26000"/>
                  </a:cubicBezTo>
                  <a:cubicBezTo>
                    <a:pt x="2951" y="28936"/>
                    <a:pt x="1584" y="31871"/>
                    <a:pt x="183" y="34773"/>
                  </a:cubicBezTo>
                  <a:cubicBezTo>
                    <a:pt x="0" y="35093"/>
                    <a:pt x="286" y="35397"/>
                    <a:pt x="559" y="35397"/>
                  </a:cubicBezTo>
                  <a:cubicBezTo>
                    <a:pt x="686" y="35397"/>
                    <a:pt x="809" y="35332"/>
                    <a:pt x="883" y="35174"/>
                  </a:cubicBezTo>
                  <a:cubicBezTo>
                    <a:pt x="3352" y="30103"/>
                    <a:pt x="5687" y="25000"/>
                    <a:pt x="7788" y="19763"/>
                  </a:cubicBezTo>
                  <a:cubicBezTo>
                    <a:pt x="8855" y="17161"/>
                    <a:pt x="9823" y="14525"/>
                    <a:pt x="10757" y="11857"/>
                  </a:cubicBezTo>
                  <a:cubicBezTo>
                    <a:pt x="11524" y="9789"/>
                    <a:pt x="12525" y="7787"/>
                    <a:pt x="13826" y="5986"/>
                  </a:cubicBezTo>
                  <a:cubicBezTo>
                    <a:pt x="15293" y="3985"/>
                    <a:pt x="17095" y="2283"/>
                    <a:pt x="18963" y="682"/>
                  </a:cubicBezTo>
                  <a:cubicBezTo>
                    <a:pt x="19301" y="422"/>
                    <a:pt x="19011" y="0"/>
                    <a:pt x="18677"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2"/>
            <p:cNvSpPr/>
            <p:nvPr/>
          </p:nvSpPr>
          <p:spPr>
            <a:xfrm>
              <a:off x="1524162" y="373308"/>
              <a:ext cx="201494" cy="167043"/>
            </a:xfrm>
            <a:custGeom>
              <a:avLst/>
              <a:gdLst/>
              <a:ahLst/>
              <a:cxnLst/>
              <a:rect l="l" t="t" r="r" b="b"/>
              <a:pathLst>
                <a:path w="6726" h="5576" extrusionOk="0">
                  <a:moveTo>
                    <a:pt x="4720" y="0"/>
                  </a:moveTo>
                  <a:cubicBezTo>
                    <a:pt x="4637" y="0"/>
                    <a:pt x="4555" y="19"/>
                    <a:pt x="4491" y="51"/>
                  </a:cubicBezTo>
                  <a:cubicBezTo>
                    <a:pt x="3156" y="651"/>
                    <a:pt x="1855" y="1385"/>
                    <a:pt x="454" y="1852"/>
                  </a:cubicBezTo>
                  <a:cubicBezTo>
                    <a:pt x="1" y="2003"/>
                    <a:pt x="123" y="2676"/>
                    <a:pt x="523" y="2676"/>
                  </a:cubicBezTo>
                  <a:cubicBezTo>
                    <a:pt x="564" y="2676"/>
                    <a:pt x="608" y="2668"/>
                    <a:pt x="655" y="2653"/>
                  </a:cubicBezTo>
                  <a:cubicBezTo>
                    <a:pt x="1941" y="2214"/>
                    <a:pt x="3150" y="1597"/>
                    <a:pt x="4372" y="1002"/>
                  </a:cubicBezTo>
                  <a:lnTo>
                    <a:pt x="4372" y="1002"/>
                  </a:lnTo>
                  <a:cubicBezTo>
                    <a:pt x="4665" y="2485"/>
                    <a:pt x="5313" y="3873"/>
                    <a:pt x="5825" y="5288"/>
                  </a:cubicBezTo>
                  <a:cubicBezTo>
                    <a:pt x="5891" y="5488"/>
                    <a:pt x="6059" y="5576"/>
                    <a:pt x="6225" y="5576"/>
                  </a:cubicBezTo>
                  <a:cubicBezTo>
                    <a:pt x="6476" y="5576"/>
                    <a:pt x="6726" y="5375"/>
                    <a:pt x="6626" y="5055"/>
                  </a:cubicBezTo>
                  <a:cubicBezTo>
                    <a:pt x="6058" y="3487"/>
                    <a:pt x="5325" y="1952"/>
                    <a:pt x="5091" y="284"/>
                  </a:cubicBezTo>
                  <a:cubicBezTo>
                    <a:pt x="5069" y="81"/>
                    <a:pt x="4893" y="0"/>
                    <a:pt x="4720"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2"/>
            <p:cNvSpPr/>
            <p:nvPr/>
          </p:nvSpPr>
          <p:spPr>
            <a:xfrm>
              <a:off x="1522934" y="228264"/>
              <a:ext cx="280103" cy="217881"/>
            </a:xfrm>
            <a:custGeom>
              <a:avLst/>
              <a:gdLst/>
              <a:ahLst/>
              <a:cxnLst/>
              <a:rect l="l" t="t" r="r" b="b"/>
              <a:pathLst>
                <a:path w="9350" h="7273" extrusionOk="0">
                  <a:moveTo>
                    <a:pt x="6183" y="0"/>
                  </a:moveTo>
                  <a:cubicBezTo>
                    <a:pt x="4107" y="0"/>
                    <a:pt x="2152" y="1072"/>
                    <a:pt x="395" y="2058"/>
                  </a:cubicBezTo>
                  <a:cubicBezTo>
                    <a:pt x="1" y="2283"/>
                    <a:pt x="225" y="2818"/>
                    <a:pt x="586" y="2818"/>
                  </a:cubicBezTo>
                  <a:cubicBezTo>
                    <a:pt x="652" y="2818"/>
                    <a:pt x="723" y="2800"/>
                    <a:pt x="796" y="2758"/>
                  </a:cubicBezTo>
                  <a:cubicBezTo>
                    <a:pt x="2474" y="1857"/>
                    <a:pt x="4326" y="840"/>
                    <a:pt x="6270" y="840"/>
                  </a:cubicBezTo>
                  <a:cubicBezTo>
                    <a:pt x="6287" y="840"/>
                    <a:pt x="6304" y="840"/>
                    <a:pt x="6321" y="840"/>
                  </a:cubicBezTo>
                  <a:lnTo>
                    <a:pt x="6321" y="840"/>
                  </a:lnTo>
                  <a:cubicBezTo>
                    <a:pt x="6680" y="2983"/>
                    <a:pt x="7901" y="4885"/>
                    <a:pt x="8468" y="6995"/>
                  </a:cubicBezTo>
                  <a:cubicBezTo>
                    <a:pt x="8520" y="7189"/>
                    <a:pt x="8673" y="7273"/>
                    <a:pt x="8832" y="7273"/>
                  </a:cubicBezTo>
                  <a:cubicBezTo>
                    <a:pt x="9083" y="7273"/>
                    <a:pt x="9350" y="7067"/>
                    <a:pt x="9268" y="6761"/>
                  </a:cubicBezTo>
                  <a:cubicBezTo>
                    <a:pt x="8701" y="4626"/>
                    <a:pt x="7367" y="2691"/>
                    <a:pt x="7100" y="456"/>
                  </a:cubicBezTo>
                  <a:cubicBezTo>
                    <a:pt x="7067" y="223"/>
                    <a:pt x="6933" y="56"/>
                    <a:pt x="6700" y="23"/>
                  </a:cubicBezTo>
                  <a:cubicBezTo>
                    <a:pt x="6527" y="8"/>
                    <a:pt x="6355" y="0"/>
                    <a:pt x="6183"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2"/>
            <p:cNvSpPr/>
            <p:nvPr/>
          </p:nvSpPr>
          <p:spPr>
            <a:xfrm>
              <a:off x="1512719" y="76270"/>
              <a:ext cx="388219" cy="265753"/>
            </a:xfrm>
            <a:custGeom>
              <a:avLst/>
              <a:gdLst/>
              <a:ahLst/>
              <a:cxnLst/>
              <a:rect l="l" t="t" r="r" b="b"/>
              <a:pathLst>
                <a:path w="12959" h="8871" extrusionOk="0">
                  <a:moveTo>
                    <a:pt x="9243" y="1"/>
                  </a:moveTo>
                  <a:cubicBezTo>
                    <a:pt x="9197" y="1"/>
                    <a:pt x="9152" y="9"/>
                    <a:pt x="9109" y="27"/>
                  </a:cubicBezTo>
                  <a:cubicBezTo>
                    <a:pt x="6240" y="794"/>
                    <a:pt x="3438" y="1761"/>
                    <a:pt x="503" y="2295"/>
                  </a:cubicBezTo>
                  <a:cubicBezTo>
                    <a:pt x="0" y="2389"/>
                    <a:pt x="178" y="3104"/>
                    <a:pt x="646" y="3104"/>
                  </a:cubicBezTo>
                  <a:cubicBezTo>
                    <a:pt x="675" y="3104"/>
                    <a:pt x="705" y="3101"/>
                    <a:pt x="736" y="3095"/>
                  </a:cubicBezTo>
                  <a:cubicBezTo>
                    <a:pt x="3528" y="2582"/>
                    <a:pt x="6226" y="1668"/>
                    <a:pt x="8981" y="916"/>
                  </a:cubicBezTo>
                  <a:lnTo>
                    <a:pt x="8981" y="916"/>
                  </a:lnTo>
                  <a:cubicBezTo>
                    <a:pt x="10166" y="3393"/>
                    <a:pt x="11307" y="5933"/>
                    <a:pt x="12078" y="8566"/>
                  </a:cubicBezTo>
                  <a:cubicBezTo>
                    <a:pt x="12131" y="8779"/>
                    <a:pt x="12291" y="8870"/>
                    <a:pt x="12456" y="8870"/>
                  </a:cubicBezTo>
                  <a:cubicBezTo>
                    <a:pt x="12702" y="8870"/>
                    <a:pt x="12958" y="8666"/>
                    <a:pt x="12878" y="8366"/>
                  </a:cubicBezTo>
                  <a:cubicBezTo>
                    <a:pt x="12078" y="5530"/>
                    <a:pt x="10810" y="2862"/>
                    <a:pt x="9576" y="193"/>
                  </a:cubicBezTo>
                  <a:cubicBezTo>
                    <a:pt x="9502" y="70"/>
                    <a:pt x="9373" y="1"/>
                    <a:pt x="9243"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2"/>
            <p:cNvSpPr/>
            <p:nvPr/>
          </p:nvSpPr>
          <p:spPr>
            <a:xfrm>
              <a:off x="1532699" y="-106248"/>
              <a:ext cx="446786" cy="249426"/>
            </a:xfrm>
            <a:custGeom>
              <a:avLst/>
              <a:gdLst/>
              <a:ahLst/>
              <a:cxnLst/>
              <a:rect l="l" t="t" r="r" b="b"/>
              <a:pathLst>
                <a:path w="14914" h="8326" extrusionOk="0">
                  <a:moveTo>
                    <a:pt x="10815" y="0"/>
                  </a:moveTo>
                  <a:cubicBezTo>
                    <a:pt x="10781" y="0"/>
                    <a:pt x="10746" y="5"/>
                    <a:pt x="10710" y="15"/>
                  </a:cubicBezTo>
                  <a:cubicBezTo>
                    <a:pt x="7308" y="1349"/>
                    <a:pt x="4139" y="3351"/>
                    <a:pt x="503" y="4051"/>
                  </a:cubicBezTo>
                  <a:cubicBezTo>
                    <a:pt x="1" y="4146"/>
                    <a:pt x="178" y="4861"/>
                    <a:pt x="618" y="4861"/>
                  </a:cubicBezTo>
                  <a:cubicBezTo>
                    <a:pt x="645" y="4861"/>
                    <a:pt x="674" y="4858"/>
                    <a:pt x="703" y="4852"/>
                  </a:cubicBezTo>
                  <a:cubicBezTo>
                    <a:pt x="4210" y="4176"/>
                    <a:pt x="7282" y="2291"/>
                    <a:pt x="10577" y="961"/>
                  </a:cubicBezTo>
                  <a:lnTo>
                    <a:pt x="10577" y="961"/>
                  </a:lnTo>
                  <a:cubicBezTo>
                    <a:pt x="11592" y="3362"/>
                    <a:pt x="13160" y="5527"/>
                    <a:pt x="14013" y="8021"/>
                  </a:cubicBezTo>
                  <a:cubicBezTo>
                    <a:pt x="14079" y="8234"/>
                    <a:pt x="14248" y="8325"/>
                    <a:pt x="14415" y="8325"/>
                  </a:cubicBezTo>
                  <a:cubicBezTo>
                    <a:pt x="14665" y="8325"/>
                    <a:pt x="14913" y="8121"/>
                    <a:pt x="14813" y="7821"/>
                  </a:cubicBezTo>
                  <a:cubicBezTo>
                    <a:pt x="13913" y="5186"/>
                    <a:pt x="12211" y="2917"/>
                    <a:pt x="11211" y="315"/>
                  </a:cubicBezTo>
                  <a:cubicBezTo>
                    <a:pt x="11154" y="146"/>
                    <a:pt x="11002" y="0"/>
                    <a:pt x="1081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2"/>
            <p:cNvSpPr/>
            <p:nvPr/>
          </p:nvSpPr>
          <p:spPr>
            <a:xfrm>
              <a:off x="1720100" y="-252581"/>
              <a:ext cx="279863" cy="178007"/>
            </a:xfrm>
            <a:custGeom>
              <a:avLst/>
              <a:gdLst/>
              <a:ahLst/>
              <a:cxnLst/>
              <a:rect l="l" t="t" r="r" b="b"/>
              <a:pathLst>
                <a:path w="9342" h="5942" extrusionOk="0">
                  <a:moveTo>
                    <a:pt x="7095" y="0"/>
                  </a:moveTo>
                  <a:cubicBezTo>
                    <a:pt x="7051" y="0"/>
                    <a:pt x="7004" y="9"/>
                    <a:pt x="6956" y="30"/>
                  </a:cubicBezTo>
                  <a:cubicBezTo>
                    <a:pt x="4688" y="797"/>
                    <a:pt x="2653" y="2065"/>
                    <a:pt x="418" y="2965"/>
                  </a:cubicBezTo>
                  <a:cubicBezTo>
                    <a:pt x="1" y="3115"/>
                    <a:pt x="116" y="3797"/>
                    <a:pt x="503" y="3797"/>
                  </a:cubicBezTo>
                  <a:cubicBezTo>
                    <a:pt x="549" y="3797"/>
                    <a:pt x="599" y="3787"/>
                    <a:pt x="652" y="3766"/>
                  </a:cubicBezTo>
                  <a:cubicBezTo>
                    <a:pt x="2725" y="2918"/>
                    <a:pt x="4680" y="1744"/>
                    <a:pt x="6795" y="970"/>
                  </a:cubicBezTo>
                  <a:lnTo>
                    <a:pt x="6795" y="970"/>
                  </a:lnTo>
                  <a:cubicBezTo>
                    <a:pt x="7288" y="2577"/>
                    <a:pt x="7663" y="4267"/>
                    <a:pt x="8457" y="5734"/>
                  </a:cubicBezTo>
                  <a:cubicBezTo>
                    <a:pt x="8530" y="5880"/>
                    <a:pt x="8652" y="5941"/>
                    <a:pt x="8777" y="5941"/>
                  </a:cubicBezTo>
                  <a:cubicBezTo>
                    <a:pt x="9052" y="5941"/>
                    <a:pt x="9341" y="5645"/>
                    <a:pt x="9158" y="5300"/>
                  </a:cubicBezTo>
                  <a:cubicBezTo>
                    <a:pt x="8357" y="3766"/>
                    <a:pt x="8024" y="1965"/>
                    <a:pt x="7456" y="297"/>
                  </a:cubicBezTo>
                  <a:cubicBezTo>
                    <a:pt x="7403" y="138"/>
                    <a:pt x="7266" y="0"/>
                    <a:pt x="709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2"/>
            <p:cNvSpPr/>
            <p:nvPr/>
          </p:nvSpPr>
          <p:spPr>
            <a:xfrm>
              <a:off x="1919452" y="216941"/>
              <a:ext cx="31006" cy="24026"/>
            </a:xfrm>
            <a:custGeom>
              <a:avLst/>
              <a:gdLst/>
              <a:ahLst/>
              <a:cxnLst/>
              <a:rect l="l" t="t" r="r" b="b"/>
              <a:pathLst>
                <a:path w="1035" h="802" extrusionOk="0">
                  <a:moveTo>
                    <a:pt x="535" y="1"/>
                  </a:moveTo>
                  <a:cubicBezTo>
                    <a:pt x="1" y="1"/>
                    <a:pt x="1" y="801"/>
                    <a:pt x="535" y="801"/>
                  </a:cubicBezTo>
                  <a:cubicBezTo>
                    <a:pt x="1035" y="801"/>
                    <a:pt x="1035" y="1"/>
                    <a:pt x="535"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2"/>
            <p:cNvSpPr/>
            <p:nvPr/>
          </p:nvSpPr>
          <p:spPr>
            <a:xfrm>
              <a:off x="1955429" y="183960"/>
              <a:ext cx="31006" cy="24026"/>
            </a:xfrm>
            <a:custGeom>
              <a:avLst/>
              <a:gdLst/>
              <a:ahLst/>
              <a:cxnLst/>
              <a:rect l="l" t="t" r="r" b="b"/>
              <a:pathLst>
                <a:path w="1035" h="802" extrusionOk="0">
                  <a:moveTo>
                    <a:pt x="501" y="1"/>
                  </a:moveTo>
                  <a:cubicBezTo>
                    <a:pt x="1" y="1"/>
                    <a:pt x="1" y="801"/>
                    <a:pt x="501" y="801"/>
                  </a:cubicBezTo>
                  <a:cubicBezTo>
                    <a:pt x="1035" y="801"/>
                    <a:pt x="1035" y="1"/>
                    <a:pt x="50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2"/>
            <p:cNvSpPr/>
            <p:nvPr/>
          </p:nvSpPr>
          <p:spPr>
            <a:xfrm>
              <a:off x="1968429" y="242912"/>
              <a:ext cx="31006" cy="24026"/>
            </a:xfrm>
            <a:custGeom>
              <a:avLst/>
              <a:gdLst/>
              <a:ahLst/>
              <a:cxnLst/>
              <a:rect l="l" t="t" r="r" b="b"/>
              <a:pathLst>
                <a:path w="1035" h="802" extrusionOk="0">
                  <a:moveTo>
                    <a:pt x="501" y="1"/>
                  </a:moveTo>
                  <a:cubicBezTo>
                    <a:pt x="0" y="1"/>
                    <a:pt x="0" y="801"/>
                    <a:pt x="501" y="801"/>
                  </a:cubicBezTo>
                  <a:cubicBezTo>
                    <a:pt x="1034" y="801"/>
                    <a:pt x="1034" y="1"/>
                    <a:pt x="50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2"/>
            <p:cNvSpPr/>
            <p:nvPr/>
          </p:nvSpPr>
          <p:spPr>
            <a:xfrm>
              <a:off x="1586709" y="67044"/>
              <a:ext cx="32025" cy="24026"/>
            </a:xfrm>
            <a:custGeom>
              <a:avLst/>
              <a:gdLst/>
              <a:ahLst/>
              <a:cxnLst/>
              <a:rect l="l" t="t" r="r" b="b"/>
              <a:pathLst>
                <a:path w="1069" h="802" extrusionOk="0">
                  <a:moveTo>
                    <a:pt x="535" y="1"/>
                  </a:moveTo>
                  <a:cubicBezTo>
                    <a:pt x="1" y="1"/>
                    <a:pt x="1" y="802"/>
                    <a:pt x="535" y="802"/>
                  </a:cubicBezTo>
                  <a:cubicBezTo>
                    <a:pt x="1068" y="802"/>
                    <a:pt x="1068" y="1"/>
                    <a:pt x="535"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2"/>
            <p:cNvSpPr/>
            <p:nvPr/>
          </p:nvSpPr>
          <p:spPr>
            <a:xfrm>
              <a:off x="1625681" y="37088"/>
              <a:ext cx="32025" cy="25015"/>
            </a:xfrm>
            <a:custGeom>
              <a:avLst/>
              <a:gdLst/>
              <a:ahLst/>
              <a:cxnLst/>
              <a:rect l="l" t="t" r="r" b="b"/>
              <a:pathLst>
                <a:path w="1069" h="835" extrusionOk="0">
                  <a:moveTo>
                    <a:pt x="535" y="0"/>
                  </a:moveTo>
                  <a:cubicBezTo>
                    <a:pt x="1" y="0"/>
                    <a:pt x="1" y="834"/>
                    <a:pt x="535" y="834"/>
                  </a:cubicBezTo>
                  <a:cubicBezTo>
                    <a:pt x="1068" y="834"/>
                    <a:pt x="1068"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2"/>
            <p:cNvSpPr/>
            <p:nvPr/>
          </p:nvSpPr>
          <p:spPr>
            <a:xfrm>
              <a:off x="1736605" y="-219720"/>
              <a:ext cx="31995" cy="24026"/>
            </a:xfrm>
            <a:custGeom>
              <a:avLst/>
              <a:gdLst/>
              <a:ahLst/>
              <a:cxnLst/>
              <a:rect l="l" t="t" r="r" b="b"/>
              <a:pathLst>
                <a:path w="1068" h="802" extrusionOk="0">
                  <a:moveTo>
                    <a:pt x="534" y="0"/>
                  </a:moveTo>
                  <a:cubicBezTo>
                    <a:pt x="1" y="0"/>
                    <a:pt x="1" y="801"/>
                    <a:pt x="534" y="801"/>
                  </a:cubicBezTo>
                  <a:cubicBezTo>
                    <a:pt x="1068" y="801"/>
                    <a:pt x="1068"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2"/>
            <p:cNvSpPr/>
            <p:nvPr/>
          </p:nvSpPr>
          <p:spPr>
            <a:xfrm>
              <a:off x="1779561" y="-252701"/>
              <a:ext cx="31006" cy="25015"/>
            </a:xfrm>
            <a:custGeom>
              <a:avLst/>
              <a:gdLst/>
              <a:ahLst/>
              <a:cxnLst/>
              <a:rect l="l" t="t" r="r" b="b"/>
              <a:pathLst>
                <a:path w="1035" h="835" extrusionOk="0">
                  <a:moveTo>
                    <a:pt x="501" y="1"/>
                  </a:moveTo>
                  <a:cubicBezTo>
                    <a:pt x="1" y="1"/>
                    <a:pt x="1" y="835"/>
                    <a:pt x="501" y="835"/>
                  </a:cubicBezTo>
                  <a:cubicBezTo>
                    <a:pt x="1035" y="835"/>
                    <a:pt x="1035" y="1"/>
                    <a:pt x="50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2"/>
            <p:cNvSpPr/>
            <p:nvPr/>
          </p:nvSpPr>
          <p:spPr>
            <a:xfrm>
              <a:off x="1785582" y="265918"/>
              <a:ext cx="31995" cy="23996"/>
            </a:xfrm>
            <a:custGeom>
              <a:avLst/>
              <a:gdLst/>
              <a:ahLst/>
              <a:cxnLst/>
              <a:rect l="l" t="t" r="r" b="b"/>
              <a:pathLst>
                <a:path w="1068" h="801" extrusionOk="0">
                  <a:moveTo>
                    <a:pt x="534" y="0"/>
                  </a:moveTo>
                  <a:cubicBezTo>
                    <a:pt x="0" y="0"/>
                    <a:pt x="0" y="801"/>
                    <a:pt x="534" y="801"/>
                  </a:cubicBezTo>
                  <a:cubicBezTo>
                    <a:pt x="1067" y="801"/>
                    <a:pt x="1067"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2"/>
            <p:cNvSpPr/>
            <p:nvPr/>
          </p:nvSpPr>
          <p:spPr>
            <a:xfrm>
              <a:off x="1808558" y="323852"/>
              <a:ext cx="31995" cy="25015"/>
            </a:xfrm>
            <a:custGeom>
              <a:avLst/>
              <a:gdLst/>
              <a:ahLst/>
              <a:cxnLst/>
              <a:rect l="l" t="t" r="r" b="b"/>
              <a:pathLst>
                <a:path w="1068" h="835" extrusionOk="0">
                  <a:moveTo>
                    <a:pt x="534" y="1"/>
                  </a:moveTo>
                  <a:cubicBezTo>
                    <a:pt x="0" y="1"/>
                    <a:pt x="0" y="835"/>
                    <a:pt x="534" y="835"/>
                  </a:cubicBezTo>
                  <a:cubicBezTo>
                    <a:pt x="1068" y="835"/>
                    <a:pt x="1068"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2"/>
            <p:cNvSpPr/>
            <p:nvPr/>
          </p:nvSpPr>
          <p:spPr>
            <a:xfrm>
              <a:off x="1524761" y="369833"/>
              <a:ext cx="32025" cy="23996"/>
            </a:xfrm>
            <a:custGeom>
              <a:avLst/>
              <a:gdLst/>
              <a:ahLst/>
              <a:cxnLst/>
              <a:rect l="l" t="t" r="r" b="b"/>
              <a:pathLst>
                <a:path w="1069" h="801" extrusionOk="0">
                  <a:moveTo>
                    <a:pt x="535" y="0"/>
                  </a:moveTo>
                  <a:cubicBezTo>
                    <a:pt x="1" y="0"/>
                    <a:pt x="1" y="801"/>
                    <a:pt x="535" y="801"/>
                  </a:cubicBezTo>
                  <a:cubicBezTo>
                    <a:pt x="1068" y="801"/>
                    <a:pt x="1068"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2"/>
            <p:cNvSpPr/>
            <p:nvPr/>
          </p:nvSpPr>
          <p:spPr>
            <a:xfrm>
              <a:off x="1573738" y="333857"/>
              <a:ext cx="31995" cy="23996"/>
            </a:xfrm>
            <a:custGeom>
              <a:avLst/>
              <a:gdLst/>
              <a:ahLst/>
              <a:cxnLst/>
              <a:rect l="l" t="t" r="r" b="b"/>
              <a:pathLst>
                <a:path w="1068" h="801" extrusionOk="0">
                  <a:moveTo>
                    <a:pt x="534" y="0"/>
                  </a:moveTo>
                  <a:cubicBezTo>
                    <a:pt x="0" y="0"/>
                    <a:pt x="0" y="801"/>
                    <a:pt x="534" y="801"/>
                  </a:cubicBezTo>
                  <a:cubicBezTo>
                    <a:pt x="1068" y="801"/>
                    <a:pt x="1068"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2"/>
            <p:cNvSpPr/>
            <p:nvPr/>
          </p:nvSpPr>
          <p:spPr>
            <a:xfrm>
              <a:off x="1632690" y="545701"/>
              <a:ext cx="31006" cy="23996"/>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2"/>
            <p:cNvSpPr/>
            <p:nvPr/>
          </p:nvSpPr>
          <p:spPr>
            <a:xfrm>
              <a:off x="1599709" y="597644"/>
              <a:ext cx="32025" cy="25015"/>
            </a:xfrm>
            <a:custGeom>
              <a:avLst/>
              <a:gdLst/>
              <a:ahLst/>
              <a:cxnLst/>
              <a:rect l="l" t="t" r="r" b="b"/>
              <a:pathLst>
                <a:path w="1069" h="835" extrusionOk="0">
                  <a:moveTo>
                    <a:pt x="534" y="1"/>
                  </a:moveTo>
                  <a:cubicBezTo>
                    <a:pt x="1" y="1"/>
                    <a:pt x="1" y="835"/>
                    <a:pt x="534" y="835"/>
                  </a:cubicBezTo>
                  <a:cubicBezTo>
                    <a:pt x="1068" y="835"/>
                    <a:pt x="1068"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8" name="Google Shape;108;p2"/>
          <p:cNvGrpSpPr/>
          <p:nvPr/>
        </p:nvGrpSpPr>
        <p:grpSpPr>
          <a:xfrm>
            <a:off x="1970473" y="-615211"/>
            <a:ext cx="902097" cy="1260939"/>
            <a:chOff x="1897495" y="-461400"/>
            <a:chExt cx="815443" cy="1139815"/>
          </a:xfrm>
        </p:grpSpPr>
        <p:sp>
          <p:nvSpPr>
            <p:cNvPr id="109" name="Google Shape;109;p2"/>
            <p:cNvSpPr/>
            <p:nvPr/>
          </p:nvSpPr>
          <p:spPr>
            <a:xfrm>
              <a:off x="1897495" y="-345293"/>
              <a:ext cx="815443" cy="1023708"/>
            </a:xfrm>
            <a:custGeom>
              <a:avLst/>
              <a:gdLst/>
              <a:ahLst/>
              <a:cxnLst/>
              <a:rect l="l" t="t" r="r" b="b"/>
              <a:pathLst>
                <a:path w="27220" h="34172" extrusionOk="0">
                  <a:moveTo>
                    <a:pt x="7239" y="1"/>
                  </a:moveTo>
                  <a:cubicBezTo>
                    <a:pt x="7053" y="1"/>
                    <a:pt x="6874" y="8"/>
                    <a:pt x="6705" y="23"/>
                  </a:cubicBezTo>
                  <a:cubicBezTo>
                    <a:pt x="4470" y="3992"/>
                    <a:pt x="3536" y="8496"/>
                    <a:pt x="2035" y="12665"/>
                  </a:cubicBezTo>
                  <a:cubicBezTo>
                    <a:pt x="1607" y="13858"/>
                    <a:pt x="1" y="17770"/>
                    <a:pt x="1459" y="17770"/>
                  </a:cubicBezTo>
                  <a:cubicBezTo>
                    <a:pt x="1591" y="17770"/>
                    <a:pt x="1749" y="17738"/>
                    <a:pt x="1935" y="17669"/>
                  </a:cubicBezTo>
                  <a:cubicBezTo>
                    <a:pt x="3669" y="16968"/>
                    <a:pt x="4236" y="14433"/>
                    <a:pt x="6338" y="13833"/>
                  </a:cubicBezTo>
                  <a:lnTo>
                    <a:pt x="6338" y="13833"/>
                  </a:lnTo>
                  <a:cubicBezTo>
                    <a:pt x="7405" y="16401"/>
                    <a:pt x="2969" y="18503"/>
                    <a:pt x="3436" y="21071"/>
                  </a:cubicBezTo>
                  <a:cubicBezTo>
                    <a:pt x="3669" y="22806"/>
                    <a:pt x="7405" y="28276"/>
                    <a:pt x="9273" y="28510"/>
                  </a:cubicBezTo>
                  <a:cubicBezTo>
                    <a:pt x="9290" y="28511"/>
                    <a:pt x="9307" y="28512"/>
                    <a:pt x="9324" y="28512"/>
                  </a:cubicBezTo>
                  <a:cubicBezTo>
                    <a:pt x="10766" y="28512"/>
                    <a:pt x="12521" y="23463"/>
                    <a:pt x="13943" y="23463"/>
                  </a:cubicBezTo>
                  <a:cubicBezTo>
                    <a:pt x="14092" y="23463"/>
                    <a:pt x="14236" y="23518"/>
                    <a:pt x="14377" y="23640"/>
                  </a:cubicBezTo>
                  <a:cubicBezTo>
                    <a:pt x="16011" y="24907"/>
                    <a:pt x="12542" y="29110"/>
                    <a:pt x="13109" y="30611"/>
                  </a:cubicBezTo>
                  <a:cubicBezTo>
                    <a:pt x="13910" y="32846"/>
                    <a:pt x="20782" y="33780"/>
                    <a:pt x="22883" y="34114"/>
                  </a:cubicBezTo>
                  <a:cubicBezTo>
                    <a:pt x="23175" y="34153"/>
                    <a:pt x="23443" y="34172"/>
                    <a:pt x="23691" y="34172"/>
                  </a:cubicBezTo>
                  <a:cubicBezTo>
                    <a:pt x="26409" y="34172"/>
                    <a:pt x="26547" y="31901"/>
                    <a:pt x="26853" y="29210"/>
                  </a:cubicBezTo>
                  <a:cubicBezTo>
                    <a:pt x="27086" y="27009"/>
                    <a:pt x="27219" y="24674"/>
                    <a:pt x="27086" y="22339"/>
                  </a:cubicBezTo>
                  <a:cubicBezTo>
                    <a:pt x="26986" y="19070"/>
                    <a:pt x="24651" y="20004"/>
                    <a:pt x="22082" y="19303"/>
                  </a:cubicBezTo>
                  <a:cubicBezTo>
                    <a:pt x="17546" y="18036"/>
                    <a:pt x="23584" y="17802"/>
                    <a:pt x="25218" y="17569"/>
                  </a:cubicBezTo>
                  <a:cubicBezTo>
                    <a:pt x="27086" y="17335"/>
                    <a:pt x="26986" y="17102"/>
                    <a:pt x="26853" y="15234"/>
                  </a:cubicBezTo>
                  <a:cubicBezTo>
                    <a:pt x="26752" y="13733"/>
                    <a:pt x="26752" y="12432"/>
                    <a:pt x="26386" y="11031"/>
                  </a:cubicBezTo>
                  <a:cubicBezTo>
                    <a:pt x="25918" y="8781"/>
                    <a:pt x="24929" y="8033"/>
                    <a:pt x="23430" y="8033"/>
                  </a:cubicBezTo>
                  <a:cubicBezTo>
                    <a:pt x="22685" y="8033"/>
                    <a:pt x="21812" y="8218"/>
                    <a:pt x="20815" y="8496"/>
                  </a:cubicBezTo>
                  <a:cubicBezTo>
                    <a:pt x="20323" y="8660"/>
                    <a:pt x="19140" y="9169"/>
                    <a:pt x="18237" y="9169"/>
                  </a:cubicBezTo>
                  <a:cubicBezTo>
                    <a:pt x="17854" y="9169"/>
                    <a:pt x="17521" y="9077"/>
                    <a:pt x="17312" y="8829"/>
                  </a:cubicBezTo>
                  <a:cubicBezTo>
                    <a:pt x="15911" y="7428"/>
                    <a:pt x="19047" y="6728"/>
                    <a:pt x="19881" y="6394"/>
                  </a:cubicBezTo>
                  <a:cubicBezTo>
                    <a:pt x="21482" y="5794"/>
                    <a:pt x="23950" y="5227"/>
                    <a:pt x="21716" y="3459"/>
                  </a:cubicBezTo>
                  <a:cubicBezTo>
                    <a:pt x="20448" y="2658"/>
                    <a:pt x="18447" y="2525"/>
                    <a:pt x="17079" y="2191"/>
                  </a:cubicBezTo>
                  <a:cubicBezTo>
                    <a:pt x="14548" y="1535"/>
                    <a:pt x="9999" y="1"/>
                    <a:pt x="7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2"/>
            <p:cNvSpPr/>
            <p:nvPr/>
          </p:nvSpPr>
          <p:spPr>
            <a:xfrm>
              <a:off x="2063148" y="-461400"/>
              <a:ext cx="574974" cy="1048962"/>
            </a:xfrm>
            <a:custGeom>
              <a:avLst/>
              <a:gdLst/>
              <a:ahLst/>
              <a:cxnLst/>
              <a:rect l="l" t="t" r="r" b="b"/>
              <a:pathLst>
                <a:path w="19193" h="35015" extrusionOk="0">
                  <a:moveTo>
                    <a:pt x="382" y="0"/>
                  </a:moveTo>
                  <a:cubicBezTo>
                    <a:pt x="201" y="0"/>
                    <a:pt x="1" y="156"/>
                    <a:pt x="41" y="396"/>
                  </a:cubicBezTo>
                  <a:cubicBezTo>
                    <a:pt x="574" y="2731"/>
                    <a:pt x="1742" y="4966"/>
                    <a:pt x="2876" y="7034"/>
                  </a:cubicBezTo>
                  <a:cubicBezTo>
                    <a:pt x="4110" y="9303"/>
                    <a:pt x="5344" y="11538"/>
                    <a:pt x="6579" y="13806"/>
                  </a:cubicBezTo>
                  <a:cubicBezTo>
                    <a:pt x="9014" y="18342"/>
                    <a:pt x="11516" y="22879"/>
                    <a:pt x="14051" y="27349"/>
                  </a:cubicBezTo>
                  <a:cubicBezTo>
                    <a:pt x="15518" y="29884"/>
                    <a:pt x="16986" y="32386"/>
                    <a:pt x="18521" y="34854"/>
                  </a:cubicBezTo>
                  <a:cubicBezTo>
                    <a:pt x="18583" y="34968"/>
                    <a:pt x="18677" y="35014"/>
                    <a:pt x="18771" y="35014"/>
                  </a:cubicBezTo>
                  <a:cubicBezTo>
                    <a:pt x="18981" y="35014"/>
                    <a:pt x="19192" y="34784"/>
                    <a:pt x="19054" y="34554"/>
                  </a:cubicBezTo>
                  <a:cubicBezTo>
                    <a:pt x="13717" y="25848"/>
                    <a:pt x="8947" y="16841"/>
                    <a:pt x="4044" y="7902"/>
                  </a:cubicBezTo>
                  <a:cubicBezTo>
                    <a:pt x="2709" y="5467"/>
                    <a:pt x="1275" y="2965"/>
                    <a:pt x="641" y="230"/>
                  </a:cubicBezTo>
                  <a:cubicBezTo>
                    <a:pt x="614" y="69"/>
                    <a:pt x="502" y="0"/>
                    <a:pt x="382"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2"/>
            <p:cNvSpPr/>
            <p:nvPr/>
          </p:nvSpPr>
          <p:spPr>
            <a:xfrm>
              <a:off x="2112814" y="-304284"/>
              <a:ext cx="166684" cy="157666"/>
            </a:xfrm>
            <a:custGeom>
              <a:avLst/>
              <a:gdLst/>
              <a:ahLst/>
              <a:cxnLst/>
              <a:rect l="l" t="t" r="r" b="b"/>
              <a:pathLst>
                <a:path w="5564" h="5263" extrusionOk="0">
                  <a:moveTo>
                    <a:pt x="1439" y="0"/>
                  </a:moveTo>
                  <a:cubicBezTo>
                    <a:pt x="1101" y="0"/>
                    <a:pt x="860" y="241"/>
                    <a:pt x="718" y="555"/>
                  </a:cubicBezTo>
                  <a:cubicBezTo>
                    <a:pt x="384" y="1156"/>
                    <a:pt x="217" y="1789"/>
                    <a:pt x="151" y="2457"/>
                  </a:cubicBezTo>
                  <a:cubicBezTo>
                    <a:pt x="84" y="3290"/>
                    <a:pt x="117" y="4124"/>
                    <a:pt x="17" y="4958"/>
                  </a:cubicBezTo>
                  <a:cubicBezTo>
                    <a:pt x="0" y="5163"/>
                    <a:pt x="149" y="5263"/>
                    <a:pt x="307" y="5263"/>
                  </a:cubicBezTo>
                  <a:cubicBezTo>
                    <a:pt x="458" y="5263"/>
                    <a:pt x="618" y="5171"/>
                    <a:pt x="651" y="4992"/>
                  </a:cubicBezTo>
                  <a:cubicBezTo>
                    <a:pt x="784" y="3691"/>
                    <a:pt x="584" y="2356"/>
                    <a:pt x="1085" y="1156"/>
                  </a:cubicBezTo>
                  <a:cubicBezTo>
                    <a:pt x="1151" y="989"/>
                    <a:pt x="1251" y="789"/>
                    <a:pt x="1351" y="689"/>
                  </a:cubicBezTo>
                  <a:cubicBezTo>
                    <a:pt x="1371" y="650"/>
                    <a:pt x="1379" y="633"/>
                    <a:pt x="1382" y="633"/>
                  </a:cubicBezTo>
                  <a:cubicBezTo>
                    <a:pt x="1385" y="633"/>
                    <a:pt x="1385" y="641"/>
                    <a:pt x="1385" y="655"/>
                  </a:cubicBezTo>
                  <a:cubicBezTo>
                    <a:pt x="1452" y="622"/>
                    <a:pt x="1385" y="622"/>
                    <a:pt x="1418" y="622"/>
                  </a:cubicBezTo>
                  <a:lnTo>
                    <a:pt x="1485" y="622"/>
                  </a:lnTo>
                  <a:cubicBezTo>
                    <a:pt x="1852" y="722"/>
                    <a:pt x="2252" y="1089"/>
                    <a:pt x="2619" y="1289"/>
                  </a:cubicBezTo>
                  <a:cubicBezTo>
                    <a:pt x="3019" y="1489"/>
                    <a:pt x="3420" y="1656"/>
                    <a:pt x="3787" y="1856"/>
                  </a:cubicBezTo>
                  <a:cubicBezTo>
                    <a:pt x="4187" y="2090"/>
                    <a:pt x="4587" y="2323"/>
                    <a:pt x="4954" y="2557"/>
                  </a:cubicBezTo>
                  <a:cubicBezTo>
                    <a:pt x="5012" y="2597"/>
                    <a:pt x="5069" y="2614"/>
                    <a:pt x="5124" y="2614"/>
                  </a:cubicBezTo>
                  <a:cubicBezTo>
                    <a:pt x="5383" y="2614"/>
                    <a:pt x="5563" y="2216"/>
                    <a:pt x="5288" y="2023"/>
                  </a:cubicBezTo>
                  <a:cubicBezTo>
                    <a:pt x="4554" y="1523"/>
                    <a:pt x="3787" y="1122"/>
                    <a:pt x="2986" y="755"/>
                  </a:cubicBezTo>
                  <a:cubicBezTo>
                    <a:pt x="2519" y="522"/>
                    <a:pt x="2119" y="155"/>
                    <a:pt x="1618" y="21"/>
                  </a:cubicBezTo>
                  <a:cubicBezTo>
                    <a:pt x="1556" y="7"/>
                    <a:pt x="1496" y="0"/>
                    <a:pt x="143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2"/>
            <p:cNvSpPr/>
            <p:nvPr/>
          </p:nvSpPr>
          <p:spPr>
            <a:xfrm>
              <a:off x="2178776" y="-133328"/>
              <a:ext cx="228696" cy="228396"/>
            </a:xfrm>
            <a:custGeom>
              <a:avLst/>
              <a:gdLst/>
              <a:ahLst/>
              <a:cxnLst/>
              <a:rect l="l" t="t" r="r" b="b"/>
              <a:pathLst>
                <a:path w="7634" h="7624" extrusionOk="0">
                  <a:moveTo>
                    <a:pt x="1506" y="1"/>
                  </a:moveTo>
                  <a:cubicBezTo>
                    <a:pt x="1383" y="1"/>
                    <a:pt x="1245" y="110"/>
                    <a:pt x="1218" y="219"/>
                  </a:cubicBezTo>
                  <a:cubicBezTo>
                    <a:pt x="717" y="2587"/>
                    <a:pt x="284" y="4922"/>
                    <a:pt x="17" y="7324"/>
                  </a:cubicBezTo>
                  <a:cubicBezTo>
                    <a:pt x="0" y="7524"/>
                    <a:pt x="150" y="7624"/>
                    <a:pt x="309" y="7624"/>
                  </a:cubicBezTo>
                  <a:cubicBezTo>
                    <a:pt x="467" y="7624"/>
                    <a:pt x="634" y="7524"/>
                    <a:pt x="651" y="7324"/>
                  </a:cubicBezTo>
                  <a:cubicBezTo>
                    <a:pt x="873" y="5096"/>
                    <a:pt x="1278" y="2899"/>
                    <a:pt x="1749" y="732"/>
                  </a:cubicBezTo>
                  <a:lnTo>
                    <a:pt x="1749" y="732"/>
                  </a:lnTo>
                  <a:cubicBezTo>
                    <a:pt x="3636" y="1390"/>
                    <a:pt x="5479" y="2290"/>
                    <a:pt x="7055" y="3488"/>
                  </a:cubicBezTo>
                  <a:cubicBezTo>
                    <a:pt x="7116" y="3537"/>
                    <a:pt x="7176" y="3558"/>
                    <a:pt x="7232" y="3558"/>
                  </a:cubicBezTo>
                  <a:cubicBezTo>
                    <a:pt x="7479" y="3558"/>
                    <a:pt x="7634" y="3145"/>
                    <a:pt x="7389" y="2954"/>
                  </a:cubicBezTo>
                  <a:cubicBezTo>
                    <a:pt x="5654" y="1653"/>
                    <a:pt x="3619" y="686"/>
                    <a:pt x="1585" y="19"/>
                  </a:cubicBezTo>
                  <a:cubicBezTo>
                    <a:pt x="1560" y="6"/>
                    <a:pt x="1533" y="1"/>
                    <a:pt x="150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2"/>
            <p:cNvSpPr/>
            <p:nvPr/>
          </p:nvSpPr>
          <p:spPr>
            <a:xfrm>
              <a:off x="2245726" y="-14016"/>
              <a:ext cx="256676" cy="324949"/>
            </a:xfrm>
            <a:custGeom>
              <a:avLst/>
              <a:gdLst/>
              <a:ahLst/>
              <a:cxnLst/>
              <a:rect l="l" t="t" r="r" b="b"/>
              <a:pathLst>
                <a:path w="8568" h="10847" extrusionOk="0">
                  <a:moveTo>
                    <a:pt x="1357" y="0"/>
                  </a:moveTo>
                  <a:cubicBezTo>
                    <a:pt x="1199" y="0"/>
                    <a:pt x="1051" y="107"/>
                    <a:pt x="1051" y="305"/>
                  </a:cubicBezTo>
                  <a:cubicBezTo>
                    <a:pt x="1151" y="3774"/>
                    <a:pt x="150" y="7110"/>
                    <a:pt x="17" y="10546"/>
                  </a:cubicBezTo>
                  <a:cubicBezTo>
                    <a:pt x="0" y="10746"/>
                    <a:pt x="150" y="10846"/>
                    <a:pt x="309" y="10846"/>
                  </a:cubicBezTo>
                  <a:cubicBezTo>
                    <a:pt x="467" y="10846"/>
                    <a:pt x="634" y="10746"/>
                    <a:pt x="650" y="10546"/>
                  </a:cubicBezTo>
                  <a:cubicBezTo>
                    <a:pt x="778" y="7272"/>
                    <a:pt x="1692" y="4088"/>
                    <a:pt x="1692" y="794"/>
                  </a:cubicBezTo>
                  <a:lnTo>
                    <a:pt x="1692" y="794"/>
                  </a:lnTo>
                  <a:cubicBezTo>
                    <a:pt x="3789" y="1755"/>
                    <a:pt x="6004" y="2529"/>
                    <a:pt x="7989" y="3708"/>
                  </a:cubicBezTo>
                  <a:cubicBezTo>
                    <a:pt x="8044" y="3746"/>
                    <a:pt x="8099" y="3763"/>
                    <a:pt x="8150" y="3763"/>
                  </a:cubicBezTo>
                  <a:cubicBezTo>
                    <a:pt x="8405" y="3763"/>
                    <a:pt x="8567" y="3341"/>
                    <a:pt x="8289" y="3174"/>
                  </a:cubicBezTo>
                  <a:cubicBezTo>
                    <a:pt x="6154" y="1873"/>
                    <a:pt x="3786" y="1106"/>
                    <a:pt x="1518" y="38"/>
                  </a:cubicBezTo>
                  <a:cubicBezTo>
                    <a:pt x="1467" y="13"/>
                    <a:pt x="1411" y="0"/>
                    <a:pt x="135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2"/>
            <p:cNvSpPr/>
            <p:nvPr/>
          </p:nvSpPr>
          <p:spPr>
            <a:xfrm>
              <a:off x="2354134" y="146605"/>
              <a:ext cx="132532" cy="171297"/>
            </a:xfrm>
            <a:custGeom>
              <a:avLst/>
              <a:gdLst/>
              <a:ahLst/>
              <a:cxnLst/>
              <a:rect l="l" t="t" r="r" b="b"/>
              <a:pathLst>
                <a:path w="4424" h="5718" extrusionOk="0">
                  <a:moveTo>
                    <a:pt x="760" y="1"/>
                  </a:moveTo>
                  <a:cubicBezTo>
                    <a:pt x="625" y="1"/>
                    <a:pt x="490" y="76"/>
                    <a:pt x="467" y="214"/>
                  </a:cubicBezTo>
                  <a:cubicBezTo>
                    <a:pt x="234" y="1948"/>
                    <a:pt x="0" y="3683"/>
                    <a:pt x="0" y="5417"/>
                  </a:cubicBezTo>
                  <a:cubicBezTo>
                    <a:pt x="0" y="5618"/>
                    <a:pt x="159" y="5718"/>
                    <a:pt x="317" y="5718"/>
                  </a:cubicBezTo>
                  <a:cubicBezTo>
                    <a:pt x="476" y="5718"/>
                    <a:pt x="634" y="5618"/>
                    <a:pt x="634" y="5417"/>
                  </a:cubicBezTo>
                  <a:cubicBezTo>
                    <a:pt x="634" y="3875"/>
                    <a:pt x="805" y="2304"/>
                    <a:pt x="1016" y="757"/>
                  </a:cubicBezTo>
                  <a:lnTo>
                    <a:pt x="1016" y="757"/>
                  </a:lnTo>
                  <a:cubicBezTo>
                    <a:pt x="1943" y="1205"/>
                    <a:pt x="2830" y="1775"/>
                    <a:pt x="3770" y="2215"/>
                  </a:cubicBezTo>
                  <a:cubicBezTo>
                    <a:pt x="3816" y="2236"/>
                    <a:pt x="3861" y="2245"/>
                    <a:pt x="3905" y="2245"/>
                  </a:cubicBezTo>
                  <a:cubicBezTo>
                    <a:pt x="4209" y="2245"/>
                    <a:pt x="4424" y="1794"/>
                    <a:pt x="4103" y="1648"/>
                  </a:cubicBezTo>
                  <a:cubicBezTo>
                    <a:pt x="3002" y="1181"/>
                    <a:pt x="2035" y="514"/>
                    <a:pt x="934" y="47"/>
                  </a:cubicBezTo>
                  <a:cubicBezTo>
                    <a:pt x="883" y="16"/>
                    <a:pt x="821" y="1"/>
                    <a:pt x="7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2"/>
            <p:cNvSpPr/>
            <p:nvPr/>
          </p:nvSpPr>
          <p:spPr>
            <a:xfrm>
              <a:off x="2447056" y="299348"/>
              <a:ext cx="169589" cy="204310"/>
            </a:xfrm>
            <a:custGeom>
              <a:avLst/>
              <a:gdLst/>
              <a:ahLst/>
              <a:cxnLst/>
              <a:rect l="l" t="t" r="r" b="b"/>
              <a:pathLst>
                <a:path w="5661" h="6820" extrusionOk="0">
                  <a:moveTo>
                    <a:pt x="824" y="1"/>
                  </a:moveTo>
                  <a:cubicBezTo>
                    <a:pt x="701" y="1"/>
                    <a:pt x="562" y="115"/>
                    <a:pt x="534" y="252"/>
                  </a:cubicBezTo>
                  <a:cubicBezTo>
                    <a:pt x="0" y="2253"/>
                    <a:pt x="34" y="4455"/>
                    <a:pt x="167" y="6490"/>
                  </a:cubicBezTo>
                  <a:cubicBezTo>
                    <a:pt x="184" y="6711"/>
                    <a:pt x="349" y="6819"/>
                    <a:pt x="506" y="6819"/>
                  </a:cubicBezTo>
                  <a:cubicBezTo>
                    <a:pt x="657" y="6819"/>
                    <a:pt x="801" y="6719"/>
                    <a:pt x="801" y="6523"/>
                  </a:cubicBezTo>
                  <a:cubicBezTo>
                    <a:pt x="675" y="4632"/>
                    <a:pt x="638" y="2623"/>
                    <a:pt x="1056" y="748"/>
                  </a:cubicBezTo>
                  <a:lnTo>
                    <a:pt x="1056" y="748"/>
                  </a:lnTo>
                  <a:cubicBezTo>
                    <a:pt x="2421" y="1283"/>
                    <a:pt x="3810" y="1697"/>
                    <a:pt x="5171" y="2253"/>
                  </a:cubicBezTo>
                  <a:cubicBezTo>
                    <a:pt x="5215" y="2273"/>
                    <a:pt x="5256" y="2282"/>
                    <a:pt x="5294" y="2282"/>
                  </a:cubicBezTo>
                  <a:cubicBezTo>
                    <a:pt x="5570" y="2282"/>
                    <a:pt x="5661" y="1799"/>
                    <a:pt x="5338" y="1653"/>
                  </a:cubicBezTo>
                  <a:cubicBezTo>
                    <a:pt x="3870" y="1052"/>
                    <a:pt x="2369" y="619"/>
                    <a:pt x="901" y="18"/>
                  </a:cubicBezTo>
                  <a:cubicBezTo>
                    <a:pt x="877" y="6"/>
                    <a:pt x="851" y="1"/>
                    <a:pt x="824"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2"/>
            <p:cNvSpPr/>
            <p:nvPr/>
          </p:nvSpPr>
          <p:spPr>
            <a:xfrm>
              <a:off x="2522004" y="425790"/>
              <a:ext cx="120399" cy="140800"/>
            </a:xfrm>
            <a:custGeom>
              <a:avLst/>
              <a:gdLst/>
              <a:ahLst/>
              <a:cxnLst/>
              <a:rect l="l" t="t" r="r" b="b"/>
              <a:pathLst>
                <a:path w="4019" h="4700" extrusionOk="0">
                  <a:moveTo>
                    <a:pt x="534" y="0"/>
                  </a:moveTo>
                  <a:cubicBezTo>
                    <a:pt x="401" y="0"/>
                    <a:pt x="267" y="67"/>
                    <a:pt x="234" y="200"/>
                  </a:cubicBezTo>
                  <a:cubicBezTo>
                    <a:pt x="0" y="1601"/>
                    <a:pt x="0" y="3002"/>
                    <a:pt x="0" y="4370"/>
                  </a:cubicBezTo>
                  <a:cubicBezTo>
                    <a:pt x="0" y="4591"/>
                    <a:pt x="165" y="4700"/>
                    <a:pt x="327" y="4700"/>
                  </a:cubicBezTo>
                  <a:cubicBezTo>
                    <a:pt x="482" y="4700"/>
                    <a:pt x="634" y="4600"/>
                    <a:pt x="634" y="4403"/>
                  </a:cubicBezTo>
                  <a:cubicBezTo>
                    <a:pt x="634" y="3143"/>
                    <a:pt x="604" y="1853"/>
                    <a:pt x="798" y="618"/>
                  </a:cubicBezTo>
                  <a:lnTo>
                    <a:pt x="798" y="618"/>
                  </a:lnTo>
                  <a:cubicBezTo>
                    <a:pt x="1714" y="705"/>
                    <a:pt x="2642" y="1075"/>
                    <a:pt x="3403" y="1501"/>
                  </a:cubicBezTo>
                  <a:cubicBezTo>
                    <a:pt x="3459" y="1532"/>
                    <a:pt x="3514" y="1545"/>
                    <a:pt x="3565" y="1545"/>
                  </a:cubicBezTo>
                  <a:cubicBezTo>
                    <a:pt x="3847" y="1545"/>
                    <a:pt x="4019" y="1137"/>
                    <a:pt x="3736" y="968"/>
                  </a:cubicBezTo>
                  <a:cubicBezTo>
                    <a:pt x="2769" y="434"/>
                    <a:pt x="1635" y="0"/>
                    <a:pt x="534"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2"/>
            <p:cNvSpPr/>
            <p:nvPr/>
          </p:nvSpPr>
          <p:spPr>
            <a:xfrm>
              <a:off x="2081331" y="278888"/>
              <a:ext cx="34002" cy="26003"/>
            </a:xfrm>
            <a:custGeom>
              <a:avLst/>
              <a:gdLst/>
              <a:ahLst/>
              <a:cxnLst/>
              <a:rect l="l" t="t" r="r" b="b"/>
              <a:pathLst>
                <a:path w="1135"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2"/>
            <p:cNvSpPr/>
            <p:nvPr/>
          </p:nvSpPr>
          <p:spPr>
            <a:xfrm>
              <a:off x="2116319" y="320856"/>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2"/>
            <p:cNvSpPr/>
            <p:nvPr/>
          </p:nvSpPr>
          <p:spPr>
            <a:xfrm>
              <a:off x="2130308" y="260915"/>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2"/>
            <p:cNvSpPr/>
            <p:nvPr/>
          </p:nvSpPr>
          <p:spPr>
            <a:xfrm>
              <a:off x="2604920" y="13094"/>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2"/>
            <p:cNvSpPr/>
            <p:nvPr/>
          </p:nvSpPr>
          <p:spPr>
            <a:xfrm>
              <a:off x="2594945" y="69051"/>
              <a:ext cx="33013" cy="26003"/>
            </a:xfrm>
            <a:custGeom>
              <a:avLst/>
              <a:gdLst/>
              <a:ahLst/>
              <a:cxnLst/>
              <a:rect l="l" t="t" r="r" b="b"/>
              <a:pathLst>
                <a:path w="1102" h="868" extrusionOk="0">
                  <a:moveTo>
                    <a:pt x="567" y="1"/>
                  </a:moveTo>
                  <a:cubicBezTo>
                    <a:pt x="0" y="1"/>
                    <a:pt x="0" y="868"/>
                    <a:pt x="567" y="868"/>
                  </a:cubicBezTo>
                  <a:cubicBezTo>
                    <a:pt x="1101" y="868"/>
                    <a:pt x="1101"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2"/>
            <p:cNvSpPr/>
            <p:nvPr/>
          </p:nvSpPr>
          <p:spPr>
            <a:xfrm>
              <a:off x="2538988" y="27083"/>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2"/>
            <p:cNvSpPr/>
            <p:nvPr/>
          </p:nvSpPr>
          <p:spPr>
            <a:xfrm>
              <a:off x="2455054" y="585662"/>
              <a:ext cx="34002" cy="27022"/>
            </a:xfrm>
            <a:custGeom>
              <a:avLst/>
              <a:gdLst/>
              <a:ahLst/>
              <a:cxnLst/>
              <a:rect l="l" t="t" r="r" b="b"/>
              <a:pathLst>
                <a:path w="1135" h="902"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2"/>
            <p:cNvSpPr/>
            <p:nvPr/>
          </p:nvSpPr>
          <p:spPr>
            <a:xfrm>
              <a:off x="2493007" y="603635"/>
              <a:ext cx="34032" cy="26033"/>
            </a:xfrm>
            <a:custGeom>
              <a:avLst/>
              <a:gdLst/>
              <a:ahLst/>
              <a:cxnLst/>
              <a:rect l="l" t="t" r="r" b="b"/>
              <a:pathLst>
                <a:path w="1136" h="869"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2"/>
            <p:cNvSpPr/>
            <p:nvPr/>
          </p:nvSpPr>
          <p:spPr>
            <a:xfrm>
              <a:off x="2639908" y="390802"/>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2"/>
            <p:cNvSpPr/>
            <p:nvPr/>
          </p:nvSpPr>
          <p:spPr>
            <a:xfrm>
              <a:off x="2639908" y="355844"/>
              <a:ext cx="34002" cy="26003"/>
            </a:xfrm>
            <a:custGeom>
              <a:avLst/>
              <a:gdLst/>
              <a:ahLst/>
              <a:cxnLst/>
              <a:rect l="l" t="t" r="r" b="b"/>
              <a:pathLst>
                <a:path w="1135" h="868" extrusionOk="0">
                  <a:moveTo>
                    <a:pt x="567" y="0"/>
                  </a:moveTo>
                  <a:cubicBezTo>
                    <a:pt x="0" y="0"/>
                    <a:pt x="0" y="867"/>
                    <a:pt x="567" y="867"/>
                  </a:cubicBezTo>
                  <a:cubicBezTo>
                    <a:pt x="1135" y="867"/>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2"/>
            <p:cNvSpPr/>
            <p:nvPr/>
          </p:nvSpPr>
          <p:spPr>
            <a:xfrm>
              <a:off x="2116319" y="-49842"/>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2"/>
            <p:cNvSpPr/>
            <p:nvPr/>
          </p:nvSpPr>
          <p:spPr>
            <a:xfrm>
              <a:off x="2319146" y="-206719"/>
              <a:ext cx="33013" cy="26003"/>
            </a:xfrm>
            <a:custGeom>
              <a:avLst/>
              <a:gdLst/>
              <a:ahLst/>
              <a:cxnLst/>
              <a:rect l="l" t="t" r="r" b="b"/>
              <a:pathLst>
                <a:path w="1102" h="868" extrusionOk="0">
                  <a:moveTo>
                    <a:pt x="568" y="0"/>
                  </a:moveTo>
                  <a:cubicBezTo>
                    <a:pt x="1" y="0"/>
                    <a:pt x="1" y="867"/>
                    <a:pt x="568" y="867"/>
                  </a:cubicBezTo>
                  <a:cubicBezTo>
                    <a:pt x="1102" y="867"/>
                    <a:pt x="1102"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2"/>
            <p:cNvSpPr/>
            <p:nvPr/>
          </p:nvSpPr>
          <p:spPr>
            <a:xfrm>
              <a:off x="2434055" y="101043"/>
              <a:ext cx="34002" cy="26003"/>
            </a:xfrm>
            <a:custGeom>
              <a:avLst/>
              <a:gdLst/>
              <a:ahLst/>
              <a:cxnLst/>
              <a:rect l="l" t="t" r="r" b="b"/>
              <a:pathLst>
                <a:path w="1135" h="868" extrusionOk="0">
                  <a:moveTo>
                    <a:pt x="568" y="0"/>
                  </a:moveTo>
                  <a:cubicBezTo>
                    <a:pt x="1" y="0"/>
                    <a:pt x="1" y="867"/>
                    <a:pt x="568" y="867"/>
                  </a:cubicBezTo>
                  <a:cubicBezTo>
                    <a:pt x="1135" y="867"/>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2"/>
            <p:cNvSpPr/>
            <p:nvPr/>
          </p:nvSpPr>
          <p:spPr>
            <a:xfrm>
              <a:off x="2172275" y="125007"/>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1" name="Google Shape;131;p2"/>
          <p:cNvGrpSpPr/>
          <p:nvPr/>
        </p:nvGrpSpPr>
        <p:grpSpPr>
          <a:xfrm rot="10800000" flipH="1">
            <a:off x="586229" y="1836235"/>
            <a:ext cx="482896" cy="630069"/>
            <a:chOff x="1304140" y="978228"/>
            <a:chExt cx="436509" cy="569545"/>
          </a:xfrm>
        </p:grpSpPr>
        <p:sp>
          <p:nvSpPr>
            <p:cNvPr id="132" name="Google Shape;132;p2"/>
            <p:cNvSpPr/>
            <p:nvPr/>
          </p:nvSpPr>
          <p:spPr>
            <a:xfrm>
              <a:off x="1321934" y="978228"/>
              <a:ext cx="418716" cy="433845"/>
            </a:xfrm>
            <a:custGeom>
              <a:avLst/>
              <a:gdLst/>
              <a:ahLst/>
              <a:cxnLst/>
              <a:rect l="l" t="t" r="r" b="b"/>
              <a:pathLst>
                <a:path w="13977" h="14482" extrusionOk="0">
                  <a:moveTo>
                    <a:pt x="12193" y="1"/>
                  </a:moveTo>
                  <a:cubicBezTo>
                    <a:pt x="11019" y="1"/>
                    <a:pt x="8624" y="2538"/>
                    <a:pt x="7306" y="3407"/>
                  </a:cubicBezTo>
                  <a:cubicBezTo>
                    <a:pt x="7155" y="3515"/>
                    <a:pt x="7024" y="3559"/>
                    <a:pt x="6904" y="3559"/>
                  </a:cubicBezTo>
                  <a:cubicBezTo>
                    <a:pt x="6467" y="3559"/>
                    <a:pt x="6173" y="2969"/>
                    <a:pt x="5571" y="2707"/>
                  </a:cubicBezTo>
                  <a:cubicBezTo>
                    <a:pt x="5238" y="2567"/>
                    <a:pt x="4914" y="2426"/>
                    <a:pt x="4624" y="2426"/>
                  </a:cubicBezTo>
                  <a:cubicBezTo>
                    <a:pt x="4362" y="2426"/>
                    <a:pt x="4127" y="2541"/>
                    <a:pt x="3936" y="2873"/>
                  </a:cubicBezTo>
                  <a:cubicBezTo>
                    <a:pt x="3303" y="4041"/>
                    <a:pt x="4037" y="5876"/>
                    <a:pt x="3936" y="7143"/>
                  </a:cubicBezTo>
                  <a:cubicBezTo>
                    <a:pt x="3288" y="6861"/>
                    <a:pt x="2376" y="6317"/>
                    <a:pt x="1586" y="6317"/>
                  </a:cubicBezTo>
                  <a:cubicBezTo>
                    <a:pt x="1442" y="6317"/>
                    <a:pt x="1302" y="6335"/>
                    <a:pt x="1168" y="6376"/>
                  </a:cubicBezTo>
                  <a:cubicBezTo>
                    <a:pt x="0" y="6710"/>
                    <a:pt x="267" y="8344"/>
                    <a:pt x="401" y="9278"/>
                  </a:cubicBezTo>
                  <a:cubicBezTo>
                    <a:pt x="601" y="10946"/>
                    <a:pt x="1235" y="12714"/>
                    <a:pt x="1368" y="14382"/>
                  </a:cubicBezTo>
                  <a:lnTo>
                    <a:pt x="1401" y="14382"/>
                  </a:lnTo>
                  <a:cubicBezTo>
                    <a:pt x="2530" y="14382"/>
                    <a:pt x="3857" y="14480"/>
                    <a:pt x="5122" y="14480"/>
                  </a:cubicBezTo>
                  <a:cubicBezTo>
                    <a:pt x="5502" y="14480"/>
                    <a:pt x="5876" y="14472"/>
                    <a:pt x="6238" y="14448"/>
                  </a:cubicBezTo>
                  <a:cubicBezTo>
                    <a:pt x="7372" y="14415"/>
                    <a:pt x="9207" y="14482"/>
                    <a:pt x="10041" y="13514"/>
                  </a:cubicBezTo>
                  <a:cubicBezTo>
                    <a:pt x="11142" y="12213"/>
                    <a:pt x="8707" y="11580"/>
                    <a:pt x="7939" y="11113"/>
                  </a:cubicBezTo>
                  <a:cubicBezTo>
                    <a:pt x="9340" y="10479"/>
                    <a:pt x="10941" y="10379"/>
                    <a:pt x="12309" y="9512"/>
                  </a:cubicBezTo>
                  <a:cubicBezTo>
                    <a:pt x="13076" y="8978"/>
                    <a:pt x="13977" y="8444"/>
                    <a:pt x="13176" y="7577"/>
                  </a:cubicBezTo>
                  <a:cubicBezTo>
                    <a:pt x="12509" y="6810"/>
                    <a:pt x="11442" y="6309"/>
                    <a:pt x="10575" y="6042"/>
                  </a:cubicBezTo>
                  <a:cubicBezTo>
                    <a:pt x="11375" y="4675"/>
                    <a:pt x="13510" y="772"/>
                    <a:pt x="12543" y="105"/>
                  </a:cubicBezTo>
                  <a:cubicBezTo>
                    <a:pt x="12444" y="34"/>
                    <a:pt x="12327" y="1"/>
                    <a:pt x="1219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2"/>
            <p:cNvSpPr/>
            <p:nvPr/>
          </p:nvSpPr>
          <p:spPr>
            <a:xfrm>
              <a:off x="1304140" y="1073037"/>
              <a:ext cx="322013" cy="474737"/>
            </a:xfrm>
            <a:custGeom>
              <a:avLst/>
              <a:gdLst/>
              <a:ahLst/>
              <a:cxnLst/>
              <a:rect l="l" t="t" r="r" b="b"/>
              <a:pathLst>
                <a:path w="10749" h="15847" extrusionOk="0">
                  <a:moveTo>
                    <a:pt x="10371" y="1"/>
                  </a:moveTo>
                  <a:cubicBezTo>
                    <a:pt x="10313" y="1"/>
                    <a:pt x="10254" y="23"/>
                    <a:pt x="10201" y="75"/>
                  </a:cubicBezTo>
                  <a:cubicBezTo>
                    <a:pt x="8066" y="2210"/>
                    <a:pt x="5931" y="4412"/>
                    <a:pt x="4264" y="6980"/>
                  </a:cubicBezTo>
                  <a:cubicBezTo>
                    <a:pt x="2529" y="9616"/>
                    <a:pt x="995" y="12484"/>
                    <a:pt x="61" y="15520"/>
                  </a:cubicBezTo>
                  <a:cubicBezTo>
                    <a:pt x="1" y="15719"/>
                    <a:pt x="155" y="15846"/>
                    <a:pt x="310" y="15846"/>
                  </a:cubicBezTo>
                  <a:cubicBezTo>
                    <a:pt x="415" y="15846"/>
                    <a:pt x="521" y="15788"/>
                    <a:pt x="561" y="15653"/>
                  </a:cubicBezTo>
                  <a:cubicBezTo>
                    <a:pt x="1495" y="12684"/>
                    <a:pt x="3029" y="9849"/>
                    <a:pt x="4731" y="7247"/>
                  </a:cubicBezTo>
                  <a:cubicBezTo>
                    <a:pt x="6365" y="4712"/>
                    <a:pt x="8467" y="2544"/>
                    <a:pt x="10568" y="442"/>
                  </a:cubicBezTo>
                  <a:cubicBezTo>
                    <a:pt x="10749" y="261"/>
                    <a:pt x="10570" y="1"/>
                    <a:pt x="10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2"/>
            <p:cNvSpPr/>
            <p:nvPr/>
          </p:nvSpPr>
          <p:spPr>
            <a:xfrm>
              <a:off x="1369383" y="1235665"/>
              <a:ext cx="155569" cy="125642"/>
            </a:xfrm>
            <a:custGeom>
              <a:avLst/>
              <a:gdLst/>
              <a:ahLst/>
              <a:cxnLst/>
              <a:rect l="l" t="t" r="r" b="b"/>
              <a:pathLst>
                <a:path w="5193" h="4194" extrusionOk="0">
                  <a:moveTo>
                    <a:pt x="255" y="0"/>
                  </a:moveTo>
                  <a:cubicBezTo>
                    <a:pt x="126" y="0"/>
                    <a:pt x="1" y="84"/>
                    <a:pt x="17" y="250"/>
                  </a:cubicBezTo>
                  <a:cubicBezTo>
                    <a:pt x="84" y="1518"/>
                    <a:pt x="484" y="2752"/>
                    <a:pt x="751" y="3986"/>
                  </a:cubicBezTo>
                  <a:cubicBezTo>
                    <a:pt x="751" y="4086"/>
                    <a:pt x="885" y="4187"/>
                    <a:pt x="985" y="4187"/>
                  </a:cubicBezTo>
                  <a:cubicBezTo>
                    <a:pt x="1217" y="4169"/>
                    <a:pt x="1450" y="4163"/>
                    <a:pt x="1683" y="4163"/>
                  </a:cubicBezTo>
                  <a:cubicBezTo>
                    <a:pt x="2210" y="4163"/>
                    <a:pt x="2739" y="4194"/>
                    <a:pt x="3264" y="4194"/>
                  </a:cubicBezTo>
                  <a:cubicBezTo>
                    <a:pt x="3812" y="4194"/>
                    <a:pt x="4356" y="4160"/>
                    <a:pt x="4888" y="4020"/>
                  </a:cubicBezTo>
                  <a:cubicBezTo>
                    <a:pt x="5193" y="3959"/>
                    <a:pt x="5107" y="3507"/>
                    <a:pt x="4835" y="3507"/>
                  </a:cubicBezTo>
                  <a:cubicBezTo>
                    <a:pt x="4810" y="3507"/>
                    <a:pt x="4783" y="3511"/>
                    <a:pt x="4754" y="3519"/>
                  </a:cubicBezTo>
                  <a:cubicBezTo>
                    <a:pt x="4273" y="3636"/>
                    <a:pt x="3782" y="3667"/>
                    <a:pt x="3288" y="3667"/>
                  </a:cubicBezTo>
                  <a:cubicBezTo>
                    <a:pt x="2738" y="3667"/>
                    <a:pt x="2185" y="3629"/>
                    <a:pt x="1641" y="3629"/>
                  </a:cubicBezTo>
                  <a:cubicBezTo>
                    <a:pt x="1494" y="3629"/>
                    <a:pt x="1348" y="3632"/>
                    <a:pt x="1203" y="3639"/>
                  </a:cubicBezTo>
                  <a:lnTo>
                    <a:pt x="1203" y="3639"/>
                  </a:lnTo>
                  <a:cubicBezTo>
                    <a:pt x="938" y="2513"/>
                    <a:pt x="581" y="1411"/>
                    <a:pt x="518" y="250"/>
                  </a:cubicBezTo>
                  <a:cubicBezTo>
                    <a:pt x="518" y="84"/>
                    <a:pt x="384" y="0"/>
                    <a:pt x="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2"/>
            <p:cNvSpPr/>
            <p:nvPr/>
          </p:nvSpPr>
          <p:spPr>
            <a:xfrm>
              <a:off x="1422853" y="1210682"/>
              <a:ext cx="90951" cy="89603"/>
            </a:xfrm>
            <a:custGeom>
              <a:avLst/>
              <a:gdLst/>
              <a:ahLst/>
              <a:cxnLst/>
              <a:rect l="l" t="t" r="r" b="b"/>
              <a:pathLst>
                <a:path w="3036" h="2991" extrusionOk="0">
                  <a:moveTo>
                    <a:pt x="267" y="0"/>
                  </a:moveTo>
                  <a:cubicBezTo>
                    <a:pt x="134" y="0"/>
                    <a:pt x="0" y="84"/>
                    <a:pt x="0" y="250"/>
                  </a:cubicBezTo>
                  <a:cubicBezTo>
                    <a:pt x="0" y="1084"/>
                    <a:pt x="67" y="1885"/>
                    <a:pt x="100" y="2719"/>
                  </a:cubicBezTo>
                  <a:cubicBezTo>
                    <a:pt x="130" y="2868"/>
                    <a:pt x="240" y="2991"/>
                    <a:pt x="383" y="2991"/>
                  </a:cubicBezTo>
                  <a:cubicBezTo>
                    <a:pt x="400" y="2991"/>
                    <a:pt x="417" y="2989"/>
                    <a:pt x="434" y="2986"/>
                  </a:cubicBezTo>
                  <a:cubicBezTo>
                    <a:pt x="1201" y="2686"/>
                    <a:pt x="2002" y="2686"/>
                    <a:pt x="2802" y="2552"/>
                  </a:cubicBezTo>
                  <a:cubicBezTo>
                    <a:pt x="2936" y="2519"/>
                    <a:pt x="3036" y="2352"/>
                    <a:pt x="3003" y="2219"/>
                  </a:cubicBezTo>
                  <a:cubicBezTo>
                    <a:pt x="2936" y="2085"/>
                    <a:pt x="2802" y="2018"/>
                    <a:pt x="2669" y="2018"/>
                  </a:cubicBezTo>
                  <a:cubicBezTo>
                    <a:pt x="1974" y="2163"/>
                    <a:pt x="1280" y="2182"/>
                    <a:pt x="607" y="2359"/>
                  </a:cubicBezTo>
                  <a:lnTo>
                    <a:pt x="607" y="2359"/>
                  </a:lnTo>
                  <a:cubicBezTo>
                    <a:pt x="559" y="1653"/>
                    <a:pt x="534" y="964"/>
                    <a:pt x="534" y="250"/>
                  </a:cubicBezTo>
                  <a:cubicBezTo>
                    <a:pt x="534" y="84"/>
                    <a:pt x="401" y="0"/>
                    <a:pt x="2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2"/>
            <p:cNvSpPr/>
            <p:nvPr/>
          </p:nvSpPr>
          <p:spPr>
            <a:xfrm>
              <a:off x="1473208" y="1117461"/>
              <a:ext cx="125911" cy="118242"/>
            </a:xfrm>
            <a:custGeom>
              <a:avLst/>
              <a:gdLst/>
              <a:ahLst/>
              <a:cxnLst/>
              <a:rect l="l" t="t" r="r" b="b"/>
              <a:pathLst>
                <a:path w="4203" h="3947" extrusionOk="0">
                  <a:moveTo>
                    <a:pt x="318" y="0"/>
                  </a:moveTo>
                  <a:cubicBezTo>
                    <a:pt x="171" y="0"/>
                    <a:pt x="1" y="128"/>
                    <a:pt x="21" y="327"/>
                  </a:cubicBezTo>
                  <a:cubicBezTo>
                    <a:pt x="221" y="1361"/>
                    <a:pt x="187" y="2428"/>
                    <a:pt x="221" y="3463"/>
                  </a:cubicBezTo>
                  <a:cubicBezTo>
                    <a:pt x="221" y="3563"/>
                    <a:pt x="287" y="3696"/>
                    <a:pt x="421" y="3696"/>
                  </a:cubicBezTo>
                  <a:cubicBezTo>
                    <a:pt x="988" y="3796"/>
                    <a:pt x="1555" y="3863"/>
                    <a:pt x="2155" y="3930"/>
                  </a:cubicBezTo>
                  <a:cubicBezTo>
                    <a:pt x="2331" y="3940"/>
                    <a:pt x="2509" y="3947"/>
                    <a:pt x="2689" y="3947"/>
                  </a:cubicBezTo>
                  <a:cubicBezTo>
                    <a:pt x="3090" y="3947"/>
                    <a:pt x="3498" y="3911"/>
                    <a:pt x="3890" y="3796"/>
                  </a:cubicBezTo>
                  <a:cubicBezTo>
                    <a:pt x="4203" y="3734"/>
                    <a:pt x="4105" y="3290"/>
                    <a:pt x="3816" y="3290"/>
                  </a:cubicBezTo>
                  <a:cubicBezTo>
                    <a:pt x="3797" y="3290"/>
                    <a:pt x="3777" y="3292"/>
                    <a:pt x="3757" y="3296"/>
                  </a:cubicBezTo>
                  <a:cubicBezTo>
                    <a:pt x="3401" y="3385"/>
                    <a:pt x="3045" y="3414"/>
                    <a:pt x="2689" y="3414"/>
                  </a:cubicBezTo>
                  <a:cubicBezTo>
                    <a:pt x="2511" y="3414"/>
                    <a:pt x="2333" y="3407"/>
                    <a:pt x="2155" y="3396"/>
                  </a:cubicBezTo>
                  <a:cubicBezTo>
                    <a:pt x="1684" y="3366"/>
                    <a:pt x="1213" y="3311"/>
                    <a:pt x="742" y="3229"/>
                  </a:cubicBezTo>
                  <a:lnTo>
                    <a:pt x="742" y="3229"/>
                  </a:lnTo>
                  <a:cubicBezTo>
                    <a:pt x="691" y="2207"/>
                    <a:pt x="707" y="1186"/>
                    <a:pt x="521" y="194"/>
                  </a:cubicBezTo>
                  <a:cubicBezTo>
                    <a:pt x="507" y="59"/>
                    <a:pt x="418" y="0"/>
                    <a:pt x="3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2"/>
            <p:cNvSpPr/>
            <p:nvPr/>
          </p:nvSpPr>
          <p:spPr>
            <a:xfrm>
              <a:off x="1524761" y="1114256"/>
              <a:ext cx="61982" cy="58986"/>
            </a:xfrm>
            <a:custGeom>
              <a:avLst/>
              <a:gdLst/>
              <a:ahLst/>
              <a:cxnLst/>
              <a:rect l="l" t="t" r="r" b="b"/>
              <a:pathLst>
                <a:path w="2069" h="1969" extrusionOk="0">
                  <a:moveTo>
                    <a:pt x="301" y="0"/>
                  </a:moveTo>
                  <a:cubicBezTo>
                    <a:pt x="168" y="34"/>
                    <a:pt x="34" y="134"/>
                    <a:pt x="34" y="267"/>
                  </a:cubicBezTo>
                  <a:cubicBezTo>
                    <a:pt x="34" y="734"/>
                    <a:pt x="1" y="1235"/>
                    <a:pt x="168" y="1702"/>
                  </a:cubicBezTo>
                  <a:cubicBezTo>
                    <a:pt x="201" y="1802"/>
                    <a:pt x="301" y="1902"/>
                    <a:pt x="401" y="1902"/>
                  </a:cubicBezTo>
                  <a:cubicBezTo>
                    <a:pt x="868" y="1902"/>
                    <a:pt x="1335" y="1968"/>
                    <a:pt x="1802" y="1968"/>
                  </a:cubicBezTo>
                  <a:cubicBezTo>
                    <a:pt x="1936" y="1968"/>
                    <a:pt x="2069" y="1868"/>
                    <a:pt x="2069" y="1735"/>
                  </a:cubicBezTo>
                  <a:cubicBezTo>
                    <a:pt x="2069" y="1568"/>
                    <a:pt x="1969" y="1468"/>
                    <a:pt x="1802" y="1468"/>
                  </a:cubicBezTo>
                  <a:cubicBezTo>
                    <a:pt x="1402" y="1468"/>
                    <a:pt x="1002" y="1395"/>
                    <a:pt x="601" y="1374"/>
                  </a:cubicBezTo>
                  <a:lnTo>
                    <a:pt x="601" y="1374"/>
                  </a:lnTo>
                  <a:cubicBezTo>
                    <a:pt x="601" y="1349"/>
                    <a:pt x="601" y="1325"/>
                    <a:pt x="601" y="1301"/>
                  </a:cubicBezTo>
                  <a:cubicBezTo>
                    <a:pt x="601" y="1301"/>
                    <a:pt x="601" y="1301"/>
                    <a:pt x="568" y="1268"/>
                  </a:cubicBezTo>
                  <a:cubicBezTo>
                    <a:pt x="568" y="1268"/>
                    <a:pt x="568" y="1201"/>
                    <a:pt x="568" y="1168"/>
                  </a:cubicBezTo>
                  <a:cubicBezTo>
                    <a:pt x="568" y="1168"/>
                    <a:pt x="568" y="1134"/>
                    <a:pt x="568" y="1101"/>
                  </a:cubicBezTo>
                  <a:cubicBezTo>
                    <a:pt x="568" y="1034"/>
                    <a:pt x="568" y="1001"/>
                    <a:pt x="535" y="934"/>
                  </a:cubicBezTo>
                  <a:cubicBezTo>
                    <a:pt x="535" y="734"/>
                    <a:pt x="568" y="501"/>
                    <a:pt x="568" y="267"/>
                  </a:cubicBezTo>
                  <a:cubicBezTo>
                    <a:pt x="568" y="134"/>
                    <a:pt x="434" y="0"/>
                    <a:pt x="3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2"/>
            <p:cNvSpPr/>
            <p:nvPr/>
          </p:nvSpPr>
          <p:spPr>
            <a:xfrm>
              <a:off x="1567747" y="1071270"/>
              <a:ext cx="60964" cy="60814"/>
            </a:xfrm>
            <a:custGeom>
              <a:avLst/>
              <a:gdLst/>
              <a:ahLst/>
              <a:cxnLst/>
              <a:rect l="l" t="t" r="r" b="b"/>
              <a:pathLst>
                <a:path w="2035" h="2030" extrusionOk="0">
                  <a:moveTo>
                    <a:pt x="267" y="1"/>
                  </a:moveTo>
                  <a:cubicBezTo>
                    <a:pt x="134" y="1"/>
                    <a:pt x="0" y="101"/>
                    <a:pt x="0" y="268"/>
                  </a:cubicBezTo>
                  <a:lnTo>
                    <a:pt x="0" y="1669"/>
                  </a:lnTo>
                  <a:cubicBezTo>
                    <a:pt x="0" y="1769"/>
                    <a:pt x="100" y="1902"/>
                    <a:pt x="200" y="1902"/>
                  </a:cubicBezTo>
                  <a:cubicBezTo>
                    <a:pt x="585" y="1974"/>
                    <a:pt x="970" y="2029"/>
                    <a:pt x="1342" y="2029"/>
                  </a:cubicBezTo>
                  <a:cubicBezTo>
                    <a:pt x="1486" y="2029"/>
                    <a:pt x="1628" y="2021"/>
                    <a:pt x="1768" y="2002"/>
                  </a:cubicBezTo>
                  <a:cubicBezTo>
                    <a:pt x="1902" y="2002"/>
                    <a:pt x="2035" y="1902"/>
                    <a:pt x="2035" y="1769"/>
                  </a:cubicBezTo>
                  <a:cubicBezTo>
                    <a:pt x="2035" y="1647"/>
                    <a:pt x="1952" y="1498"/>
                    <a:pt x="1810" y="1498"/>
                  </a:cubicBezTo>
                  <a:cubicBezTo>
                    <a:pt x="1797" y="1498"/>
                    <a:pt x="1783" y="1499"/>
                    <a:pt x="1768" y="1502"/>
                  </a:cubicBezTo>
                  <a:lnTo>
                    <a:pt x="1034" y="1502"/>
                  </a:lnTo>
                  <a:cubicBezTo>
                    <a:pt x="968" y="1502"/>
                    <a:pt x="934" y="1502"/>
                    <a:pt x="867" y="1469"/>
                  </a:cubicBezTo>
                  <a:lnTo>
                    <a:pt x="734" y="1469"/>
                  </a:lnTo>
                  <a:cubicBezTo>
                    <a:pt x="667" y="1452"/>
                    <a:pt x="601" y="1444"/>
                    <a:pt x="534" y="1435"/>
                  </a:cubicBezTo>
                  <a:lnTo>
                    <a:pt x="534" y="1435"/>
                  </a:lnTo>
                  <a:lnTo>
                    <a:pt x="534" y="268"/>
                  </a:lnTo>
                  <a:cubicBezTo>
                    <a:pt x="534" y="101"/>
                    <a:pt x="434"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2"/>
            <p:cNvSpPr/>
            <p:nvPr/>
          </p:nvSpPr>
          <p:spPr>
            <a:xfrm>
              <a:off x="1620708" y="1230153"/>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2"/>
            <p:cNvSpPr/>
            <p:nvPr/>
          </p:nvSpPr>
          <p:spPr>
            <a:xfrm>
              <a:off x="1628676" y="1204182"/>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2"/>
            <p:cNvSpPr/>
            <p:nvPr/>
          </p:nvSpPr>
          <p:spPr>
            <a:xfrm>
              <a:off x="1641677" y="1227158"/>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2"/>
            <p:cNvSpPr/>
            <p:nvPr/>
          </p:nvSpPr>
          <p:spPr>
            <a:xfrm>
              <a:off x="1628676" y="1036312"/>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2"/>
            <p:cNvSpPr/>
            <p:nvPr/>
          </p:nvSpPr>
          <p:spPr>
            <a:xfrm>
              <a:off x="1638681" y="1057280"/>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2"/>
            <p:cNvSpPr/>
            <p:nvPr/>
          </p:nvSpPr>
          <p:spPr>
            <a:xfrm>
              <a:off x="1651682" y="103032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 name="Google Shape;145;p2"/>
            <p:cNvSpPr/>
            <p:nvPr/>
          </p:nvSpPr>
          <p:spPr>
            <a:xfrm>
              <a:off x="1451820" y="1101255"/>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 name="Google Shape;146;p2"/>
            <p:cNvSpPr/>
            <p:nvPr/>
          </p:nvSpPr>
          <p:spPr>
            <a:xfrm>
              <a:off x="1457811" y="1073277"/>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 name="Google Shape;147;p2"/>
            <p:cNvSpPr/>
            <p:nvPr/>
          </p:nvSpPr>
          <p:spPr>
            <a:xfrm>
              <a:off x="1471800" y="109226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2"/>
            <p:cNvSpPr/>
            <p:nvPr/>
          </p:nvSpPr>
          <p:spPr>
            <a:xfrm>
              <a:off x="1544741" y="1374059"/>
              <a:ext cx="15039" cy="10006"/>
            </a:xfrm>
            <a:custGeom>
              <a:avLst/>
              <a:gdLst/>
              <a:ahLst/>
              <a:cxnLst/>
              <a:rect l="l" t="t" r="r" b="b"/>
              <a:pathLst>
                <a:path w="502" h="334" extrusionOk="0">
                  <a:moveTo>
                    <a:pt x="234" y="0"/>
                  </a:moveTo>
                  <a:cubicBezTo>
                    <a:pt x="1" y="0"/>
                    <a:pt x="1" y="334"/>
                    <a:pt x="234" y="334"/>
                  </a:cubicBezTo>
                  <a:lnTo>
                    <a:pt x="268" y="334"/>
                  </a:lnTo>
                  <a:cubicBezTo>
                    <a:pt x="501" y="334"/>
                    <a:pt x="501" y="0"/>
                    <a:pt x="2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2"/>
            <p:cNvSpPr/>
            <p:nvPr/>
          </p:nvSpPr>
          <p:spPr>
            <a:xfrm>
              <a:off x="1555735" y="1346081"/>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2"/>
            <p:cNvSpPr/>
            <p:nvPr/>
          </p:nvSpPr>
          <p:spPr>
            <a:xfrm>
              <a:off x="1571731" y="1371063"/>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2"/>
            <p:cNvSpPr/>
            <p:nvPr/>
          </p:nvSpPr>
          <p:spPr>
            <a:xfrm>
              <a:off x="1354914" y="1205170"/>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2"/>
            <p:cNvSpPr/>
            <p:nvPr/>
          </p:nvSpPr>
          <p:spPr>
            <a:xfrm>
              <a:off x="1367885" y="1184201"/>
              <a:ext cx="14020" cy="10006"/>
            </a:xfrm>
            <a:custGeom>
              <a:avLst/>
              <a:gdLst/>
              <a:ahLst/>
              <a:cxnLst/>
              <a:rect l="l" t="t" r="r" b="b"/>
              <a:pathLst>
                <a:path w="468" h="334" extrusionOk="0">
                  <a:moveTo>
                    <a:pt x="234" y="0"/>
                  </a:moveTo>
                  <a:cubicBezTo>
                    <a:pt x="1" y="0"/>
                    <a:pt x="1" y="334"/>
                    <a:pt x="234" y="334"/>
                  </a:cubicBezTo>
                  <a:cubicBezTo>
                    <a:pt x="468" y="334"/>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2"/>
            <p:cNvSpPr/>
            <p:nvPr/>
          </p:nvSpPr>
          <p:spPr>
            <a:xfrm>
              <a:off x="1375883" y="1205170"/>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4" name="Google Shape;154;p2"/>
          <p:cNvGrpSpPr/>
          <p:nvPr/>
        </p:nvGrpSpPr>
        <p:grpSpPr>
          <a:xfrm>
            <a:off x="11092374" y="4805856"/>
            <a:ext cx="1586693" cy="1009432"/>
            <a:chOff x="7742212" y="3926048"/>
            <a:chExt cx="1414838" cy="900099"/>
          </a:xfrm>
        </p:grpSpPr>
        <p:sp>
          <p:nvSpPr>
            <p:cNvPr id="155" name="Google Shape;155;p2"/>
            <p:cNvSpPr/>
            <p:nvPr/>
          </p:nvSpPr>
          <p:spPr>
            <a:xfrm>
              <a:off x="7827357" y="3979099"/>
              <a:ext cx="1329694" cy="847048"/>
            </a:xfrm>
            <a:custGeom>
              <a:avLst/>
              <a:gdLst/>
              <a:ahLst/>
              <a:cxnLst/>
              <a:rect l="l" t="t" r="r" b="b"/>
              <a:pathLst>
                <a:path w="44386" h="28275" extrusionOk="0">
                  <a:moveTo>
                    <a:pt x="395" y="1"/>
                  </a:moveTo>
                  <a:cubicBezTo>
                    <a:pt x="103" y="1"/>
                    <a:pt x="1" y="500"/>
                    <a:pt x="331" y="620"/>
                  </a:cubicBezTo>
                  <a:cubicBezTo>
                    <a:pt x="1132" y="921"/>
                    <a:pt x="1999" y="987"/>
                    <a:pt x="2800" y="1221"/>
                  </a:cubicBezTo>
                  <a:cubicBezTo>
                    <a:pt x="3600" y="1421"/>
                    <a:pt x="4367" y="1688"/>
                    <a:pt x="5101" y="2021"/>
                  </a:cubicBezTo>
                  <a:cubicBezTo>
                    <a:pt x="6602" y="2622"/>
                    <a:pt x="8003" y="3456"/>
                    <a:pt x="9304" y="4356"/>
                  </a:cubicBezTo>
                  <a:cubicBezTo>
                    <a:pt x="11973" y="6224"/>
                    <a:pt x="14308" y="8493"/>
                    <a:pt x="16643" y="10761"/>
                  </a:cubicBezTo>
                  <a:cubicBezTo>
                    <a:pt x="19078" y="13096"/>
                    <a:pt x="21580" y="15364"/>
                    <a:pt x="24148" y="17566"/>
                  </a:cubicBezTo>
                  <a:cubicBezTo>
                    <a:pt x="26883" y="19834"/>
                    <a:pt x="29685" y="22036"/>
                    <a:pt x="32721" y="23904"/>
                  </a:cubicBezTo>
                  <a:cubicBezTo>
                    <a:pt x="36157" y="25972"/>
                    <a:pt x="39859" y="27573"/>
                    <a:pt x="43829" y="28273"/>
                  </a:cubicBezTo>
                  <a:cubicBezTo>
                    <a:pt x="43840" y="28274"/>
                    <a:pt x="43850" y="28275"/>
                    <a:pt x="43861" y="28275"/>
                  </a:cubicBezTo>
                  <a:cubicBezTo>
                    <a:pt x="44238" y="28275"/>
                    <a:pt x="44385" y="27705"/>
                    <a:pt x="43996" y="27640"/>
                  </a:cubicBezTo>
                  <a:cubicBezTo>
                    <a:pt x="36791" y="26405"/>
                    <a:pt x="30653" y="22136"/>
                    <a:pt x="25116" y="17532"/>
                  </a:cubicBezTo>
                  <a:cubicBezTo>
                    <a:pt x="22514" y="15364"/>
                    <a:pt x="19979" y="13096"/>
                    <a:pt x="17543" y="10728"/>
                  </a:cubicBezTo>
                  <a:cubicBezTo>
                    <a:pt x="15208" y="8493"/>
                    <a:pt x="12907" y="6224"/>
                    <a:pt x="10305" y="4323"/>
                  </a:cubicBezTo>
                  <a:cubicBezTo>
                    <a:pt x="8871" y="3256"/>
                    <a:pt x="7370" y="2322"/>
                    <a:pt x="5735" y="1588"/>
                  </a:cubicBezTo>
                  <a:cubicBezTo>
                    <a:pt x="4934" y="1254"/>
                    <a:pt x="4134" y="921"/>
                    <a:pt x="3267" y="687"/>
                  </a:cubicBezTo>
                  <a:cubicBezTo>
                    <a:pt x="2366" y="420"/>
                    <a:pt x="1399" y="320"/>
                    <a:pt x="498" y="20"/>
                  </a:cubicBezTo>
                  <a:cubicBezTo>
                    <a:pt x="462" y="7"/>
                    <a:pt x="427" y="1"/>
                    <a:pt x="3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 name="Google Shape;156;p2"/>
            <p:cNvSpPr/>
            <p:nvPr/>
          </p:nvSpPr>
          <p:spPr>
            <a:xfrm>
              <a:off x="8282917" y="4136724"/>
              <a:ext cx="69981" cy="159254"/>
            </a:xfrm>
            <a:custGeom>
              <a:avLst/>
              <a:gdLst/>
              <a:ahLst/>
              <a:cxnLst/>
              <a:rect l="l" t="t" r="r" b="b"/>
              <a:pathLst>
                <a:path w="2336" h="5316" extrusionOk="0">
                  <a:moveTo>
                    <a:pt x="981" y="1"/>
                  </a:moveTo>
                  <a:cubicBezTo>
                    <a:pt x="815" y="1"/>
                    <a:pt x="692" y="91"/>
                    <a:pt x="601" y="228"/>
                  </a:cubicBezTo>
                  <a:cubicBezTo>
                    <a:pt x="568" y="262"/>
                    <a:pt x="534" y="295"/>
                    <a:pt x="501" y="362"/>
                  </a:cubicBezTo>
                  <a:cubicBezTo>
                    <a:pt x="401" y="529"/>
                    <a:pt x="367" y="762"/>
                    <a:pt x="301" y="962"/>
                  </a:cubicBezTo>
                  <a:cubicBezTo>
                    <a:pt x="0" y="2197"/>
                    <a:pt x="801" y="3464"/>
                    <a:pt x="1068" y="4632"/>
                  </a:cubicBezTo>
                  <a:cubicBezTo>
                    <a:pt x="1101" y="4765"/>
                    <a:pt x="1201" y="4832"/>
                    <a:pt x="1335" y="4832"/>
                  </a:cubicBezTo>
                  <a:cubicBezTo>
                    <a:pt x="1301" y="4898"/>
                    <a:pt x="1301" y="4965"/>
                    <a:pt x="1301" y="5065"/>
                  </a:cubicBezTo>
                  <a:cubicBezTo>
                    <a:pt x="1285" y="5232"/>
                    <a:pt x="1410" y="5315"/>
                    <a:pt x="1539" y="5315"/>
                  </a:cubicBezTo>
                  <a:cubicBezTo>
                    <a:pt x="1668" y="5315"/>
                    <a:pt x="1802" y="5232"/>
                    <a:pt x="1802" y="5065"/>
                  </a:cubicBezTo>
                  <a:cubicBezTo>
                    <a:pt x="1902" y="3898"/>
                    <a:pt x="2335" y="2897"/>
                    <a:pt x="2035" y="1730"/>
                  </a:cubicBezTo>
                  <a:cubicBezTo>
                    <a:pt x="1935" y="1296"/>
                    <a:pt x="1735" y="295"/>
                    <a:pt x="1235" y="62"/>
                  </a:cubicBezTo>
                  <a:cubicBezTo>
                    <a:pt x="1140" y="20"/>
                    <a:pt x="1056" y="1"/>
                    <a:pt x="9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2"/>
            <p:cNvSpPr/>
            <p:nvPr/>
          </p:nvSpPr>
          <p:spPr>
            <a:xfrm>
              <a:off x="8109057" y="4195107"/>
              <a:ext cx="139123" cy="70969"/>
            </a:xfrm>
            <a:custGeom>
              <a:avLst/>
              <a:gdLst/>
              <a:ahLst/>
              <a:cxnLst/>
              <a:rect l="l" t="t" r="r" b="b"/>
              <a:pathLst>
                <a:path w="4644" h="2369" extrusionOk="0">
                  <a:moveTo>
                    <a:pt x="3495" y="0"/>
                  </a:moveTo>
                  <a:cubicBezTo>
                    <a:pt x="3475" y="0"/>
                    <a:pt x="3456" y="4"/>
                    <a:pt x="3436" y="14"/>
                  </a:cubicBezTo>
                  <a:cubicBezTo>
                    <a:pt x="3403" y="14"/>
                    <a:pt x="3336" y="47"/>
                    <a:pt x="3269" y="47"/>
                  </a:cubicBezTo>
                  <a:cubicBezTo>
                    <a:pt x="3103" y="81"/>
                    <a:pt x="2936" y="114"/>
                    <a:pt x="2802" y="147"/>
                  </a:cubicBezTo>
                  <a:cubicBezTo>
                    <a:pt x="1568" y="314"/>
                    <a:pt x="0" y="748"/>
                    <a:pt x="200" y="1949"/>
                  </a:cubicBezTo>
                  <a:cubicBezTo>
                    <a:pt x="256" y="2281"/>
                    <a:pt x="588" y="2368"/>
                    <a:pt x="935" y="2368"/>
                  </a:cubicBezTo>
                  <a:cubicBezTo>
                    <a:pt x="1215" y="2368"/>
                    <a:pt x="1505" y="2312"/>
                    <a:pt x="1668" y="2282"/>
                  </a:cubicBezTo>
                  <a:cubicBezTo>
                    <a:pt x="2736" y="2049"/>
                    <a:pt x="3636" y="1348"/>
                    <a:pt x="4437" y="614"/>
                  </a:cubicBezTo>
                  <a:cubicBezTo>
                    <a:pt x="4644" y="434"/>
                    <a:pt x="4450" y="173"/>
                    <a:pt x="4244" y="173"/>
                  </a:cubicBezTo>
                  <a:cubicBezTo>
                    <a:pt x="4184" y="173"/>
                    <a:pt x="4123" y="195"/>
                    <a:pt x="4070" y="248"/>
                  </a:cubicBezTo>
                  <a:cubicBezTo>
                    <a:pt x="4037" y="181"/>
                    <a:pt x="3970" y="114"/>
                    <a:pt x="3836" y="81"/>
                  </a:cubicBezTo>
                  <a:cubicBezTo>
                    <a:pt x="3836" y="81"/>
                    <a:pt x="3803" y="47"/>
                    <a:pt x="3770" y="47"/>
                  </a:cubicBezTo>
                  <a:lnTo>
                    <a:pt x="3636" y="47"/>
                  </a:lnTo>
                  <a:cubicBezTo>
                    <a:pt x="3589" y="24"/>
                    <a:pt x="3542" y="0"/>
                    <a:pt x="34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2"/>
            <p:cNvSpPr/>
            <p:nvPr/>
          </p:nvSpPr>
          <p:spPr>
            <a:xfrm>
              <a:off x="8135028" y="4026788"/>
              <a:ext cx="63001" cy="125941"/>
            </a:xfrm>
            <a:custGeom>
              <a:avLst/>
              <a:gdLst/>
              <a:ahLst/>
              <a:cxnLst/>
              <a:rect l="l" t="t" r="r" b="b"/>
              <a:pathLst>
                <a:path w="2103" h="4204" extrusionOk="0">
                  <a:moveTo>
                    <a:pt x="941" y="1"/>
                  </a:moveTo>
                  <a:cubicBezTo>
                    <a:pt x="801" y="1"/>
                    <a:pt x="652" y="76"/>
                    <a:pt x="501" y="263"/>
                  </a:cubicBezTo>
                  <a:cubicBezTo>
                    <a:pt x="1" y="863"/>
                    <a:pt x="234" y="1764"/>
                    <a:pt x="401" y="2431"/>
                  </a:cubicBezTo>
                  <a:cubicBezTo>
                    <a:pt x="468" y="2764"/>
                    <a:pt x="701" y="3865"/>
                    <a:pt x="1201" y="3932"/>
                  </a:cubicBezTo>
                  <a:cubicBezTo>
                    <a:pt x="1142" y="4091"/>
                    <a:pt x="1296" y="4203"/>
                    <a:pt x="1452" y="4203"/>
                  </a:cubicBezTo>
                  <a:cubicBezTo>
                    <a:pt x="1557" y="4203"/>
                    <a:pt x="1662" y="4153"/>
                    <a:pt x="1702" y="4032"/>
                  </a:cubicBezTo>
                  <a:cubicBezTo>
                    <a:pt x="2102" y="3098"/>
                    <a:pt x="2069" y="1930"/>
                    <a:pt x="1769" y="963"/>
                  </a:cubicBezTo>
                  <a:cubicBezTo>
                    <a:pt x="1646" y="572"/>
                    <a:pt x="1326" y="1"/>
                    <a:pt x="9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2"/>
            <p:cNvSpPr/>
            <p:nvPr/>
          </p:nvSpPr>
          <p:spPr>
            <a:xfrm>
              <a:off x="7979140" y="4081576"/>
              <a:ext cx="117793" cy="84570"/>
            </a:xfrm>
            <a:custGeom>
              <a:avLst/>
              <a:gdLst/>
              <a:ahLst/>
              <a:cxnLst/>
              <a:rect l="l" t="t" r="r" b="b"/>
              <a:pathLst>
                <a:path w="3932" h="2823" extrusionOk="0">
                  <a:moveTo>
                    <a:pt x="3622" y="1"/>
                  </a:moveTo>
                  <a:cubicBezTo>
                    <a:pt x="3523" y="1"/>
                    <a:pt x="3422" y="52"/>
                    <a:pt x="3370" y="168"/>
                  </a:cubicBezTo>
                  <a:cubicBezTo>
                    <a:pt x="3337" y="101"/>
                    <a:pt x="3270" y="68"/>
                    <a:pt x="3170" y="68"/>
                  </a:cubicBezTo>
                  <a:cubicBezTo>
                    <a:pt x="2336" y="168"/>
                    <a:pt x="1469" y="368"/>
                    <a:pt x="801" y="869"/>
                  </a:cubicBezTo>
                  <a:cubicBezTo>
                    <a:pt x="234" y="1269"/>
                    <a:pt x="1" y="2136"/>
                    <a:pt x="601" y="2637"/>
                  </a:cubicBezTo>
                  <a:cubicBezTo>
                    <a:pt x="743" y="2769"/>
                    <a:pt x="905" y="2822"/>
                    <a:pt x="1076" y="2822"/>
                  </a:cubicBezTo>
                  <a:cubicBezTo>
                    <a:pt x="1549" y="2822"/>
                    <a:pt x="2084" y="2415"/>
                    <a:pt x="2403" y="2170"/>
                  </a:cubicBezTo>
                  <a:cubicBezTo>
                    <a:pt x="2970" y="1703"/>
                    <a:pt x="3637" y="1035"/>
                    <a:pt x="3870" y="335"/>
                  </a:cubicBezTo>
                  <a:cubicBezTo>
                    <a:pt x="3932" y="130"/>
                    <a:pt x="3780" y="1"/>
                    <a:pt x="3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2"/>
            <p:cNvSpPr/>
            <p:nvPr/>
          </p:nvSpPr>
          <p:spPr>
            <a:xfrm>
              <a:off x="7966170" y="3926048"/>
              <a:ext cx="62971" cy="115756"/>
            </a:xfrm>
            <a:custGeom>
              <a:avLst/>
              <a:gdLst/>
              <a:ahLst/>
              <a:cxnLst/>
              <a:rect l="l" t="t" r="r" b="b"/>
              <a:pathLst>
                <a:path w="2102" h="3864" extrusionOk="0">
                  <a:moveTo>
                    <a:pt x="811" y="0"/>
                  </a:moveTo>
                  <a:cubicBezTo>
                    <a:pt x="709" y="0"/>
                    <a:pt x="604" y="46"/>
                    <a:pt x="501" y="156"/>
                  </a:cubicBezTo>
                  <a:cubicBezTo>
                    <a:pt x="0" y="690"/>
                    <a:pt x="134" y="1491"/>
                    <a:pt x="334" y="2124"/>
                  </a:cubicBezTo>
                  <a:cubicBezTo>
                    <a:pt x="467" y="2692"/>
                    <a:pt x="767" y="3492"/>
                    <a:pt x="1401" y="3692"/>
                  </a:cubicBezTo>
                  <a:lnTo>
                    <a:pt x="1435" y="3692"/>
                  </a:lnTo>
                  <a:cubicBezTo>
                    <a:pt x="1486" y="3796"/>
                    <a:pt x="1609" y="3863"/>
                    <a:pt x="1721" y="3863"/>
                  </a:cubicBezTo>
                  <a:cubicBezTo>
                    <a:pt x="1825" y="3863"/>
                    <a:pt x="1919" y="3804"/>
                    <a:pt x="1935" y="3659"/>
                  </a:cubicBezTo>
                  <a:cubicBezTo>
                    <a:pt x="2102" y="2692"/>
                    <a:pt x="2002" y="1758"/>
                    <a:pt x="1635" y="824"/>
                  </a:cubicBezTo>
                  <a:cubicBezTo>
                    <a:pt x="1505" y="564"/>
                    <a:pt x="1173" y="0"/>
                    <a:pt x="8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2"/>
            <p:cNvSpPr/>
            <p:nvPr/>
          </p:nvSpPr>
          <p:spPr>
            <a:xfrm>
              <a:off x="7862255" y="4013278"/>
              <a:ext cx="88944" cy="73636"/>
            </a:xfrm>
            <a:custGeom>
              <a:avLst/>
              <a:gdLst/>
              <a:ahLst/>
              <a:cxnLst/>
              <a:rect l="l" t="t" r="r" b="b"/>
              <a:pathLst>
                <a:path w="2969" h="2458" extrusionOk="0">
                  <a:moveTo>
                    <a:pt x="2496" y="1"/>
                  </a:moveTo>
                  <a:cubicBezTo>
                    <a:pt x="2466" y="1"/>
                    <a:pt x="2435" y="5"/>
                    <a:pt x="2402" y="13"/>
                  </a:cubicBezTo>
                  <a:cubicBezTo>
                    <a:pt x="1801" y="313"/>
                    <a:pt x="1168" y="380"/>
                    <a:pt x="667" y="814"/>
                  </a:cubicBezTo>
                  <a:cubicBezTo>
                    <a:pt x="267" y="1147"/>
                    <a:pt x="0" y="2048"/>
                    <a:pt x="534" y="2381"/>
                  </a:cubicBezTo>
                  <a:cubicBezTo>
                    <a:pt x="627" y="2434"/>
                    <a:pt x="722" y="2457"/>
                    <a:pt x="818" y="2457"/>
                  </a:cubicBezTo>
                  <a:cubicBezTo>
                    <a:pt x="1205" y="2457"/>
                    <a:pt x="1601" y="2088"/>
                    <a:pt x="1868" y="1848"/>
                  </a:cubicBezTo>
                  <a:cubicBezTo>
                    <a:pt x="2268" y="1481"/>
                    <a:pt x="2735" y="980"/>
                    <a:pt x="2902" y="413"/>
                  </a:cubicBezTo>
                  <a:cubicBezTo>
                    <a:pt x="2969" y="247"/>
                    <a:pt x="2835" y="146"/>
                    <a:pt x="2702" y="113"/>
                  </a:cubicBezTo>
                  <a:cubicBezTo>
                    <a:pt x="2652" y="38"/>
                    <a:pt x="2583" y="1"/>
                    <a:pt x="24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2"/>
            <p:cNvSpPr/>
            <p:nvPr/>
          </p:nvSpPr>
          <p:spPr>
            <a:xfrm>
              <a:off x="7742212" y="3936832"/>
              <a:ext cx="138374" cy="76422"/>
            </a:xfrm>
            <a:custGeom>
              <a:avLst/>
              <a:gdLst/>
              <a:ahLst/>
              <a:cxnLst/>
              <a:rect l="l" t="t" r="r" b="b"/>
              <a:pathLst>
                <a:path w="4619" h="2551" extrusionOk="0">
                  <a:moveTo>
                    <a:pt x="1182" y="1"/>
                  </a:moveTo>
                  <a:cubicBezTo>
                    <a:pt x="952" y="1"/>
                    <a:pt x="738" y="69"/>
                    <a:pt x="567" y="251"/>
                  </a:cubicBezTo>
                  <a:cubicBezTo>
                    <a:pt x="0" y="851"/>
                    <a:pt x="767" y="1551"/>
                    <a:pt x="1301" y="1785"/>
                  </a:cubicBezTo>
                  <a:cubicBezTo>
                    <a:pt x="2168" y="2185"/>
                    <a:pt x="3136" y="2252"/>
                    <a:pt x="4036" y="2352"/>
                  </a:cubicBezTo>
                  <a:cubicBezTo>
                    <a:pt x="4036" y="2385"/>
                    <a:pt x="4070" y="2385"/>
                    <a:pt x="4070" y="2419"/>
                  </a:cubicBezTo>
                  <a:cubicBezTo>
                    <a:pt x="4121" y="2512"/>
                    <a:pt x="4199" y="2550"/>
                    <a:pt x="4276" y="2550"/>
                  </a:cubicBezTo>
                  <a:cubicBezTo>
                    <a:pt x="4448" y="2550"/>
                    <a:pt x="4618" y="2359"/>
                    <a:pt x="4503" y="2152"/>
                  </a:cubicBezTo>
                  <a:cubicBezTo>
                    <a:pt x="4136" y="1451"/>
                    <a:pt x="3236" y="884"/>
                    <a:pt x="2569" y="517"/>
                  </a:cubicBezTo>
                  <a:cubicBezTo>
                    <a:pt x="2228" y="313"/>
                    <a:pt x="1671" y="1"/>
                    <a:pt x="11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3" name="Google Shape;163;p2"/>
          <p:cNvGrpSpPr/>
          <p:nvPr/>
        </p:nvGrpSpPr>
        <p:grpSpPr>
          <a:xfrm>
            <a:off x="11460151" y="5217917"/>
            <a:ext cx="1389679" cy="1396017"/>
            <a:chOff x="8276926" y="3750868"/>
            <a:chExt cx="1239162" cy="1244814"/>
          </a:xfrm>
        </p:grpSpPr>
        <p:sp>
          <p:nvSpPr>
            <p:cNvPr id="164" name="Google Shape;164;p2"/>
            <p:cNvSpPr/>
            <p:nvPr/>
          </p:nvSpPr>
          <p:spPr>
            <a:xfrm>
              <a:off x="8276926" y="3750868"/>
              <a:ext cx="1239162" cy="1227089"/>
            </a:xfrm>
            <a:custGeom>
              <a:avLst/>
              <a:gdLst/>
              <a:ahLst/>
              <a:cxnLst/>
              <a:rect l="l" t="t" r="r" b="b"/>
              <a:pathLst>
                <a:path w="41364" h="40961" extrusionOk="0">
                  <a:moveTo>
                    <a:pt x="0" y="0"/>
                  </a:moveTo>
                  <a:lnTo>
                    <a:pt x="0" y="0"/>
                  </a:lnTo>
                  <a:cubicBezTo>
                    <a:pt x="1280" y="4593"/>
                    <a:pt x="11205" y="40961"/>
                    <a:pt x="33709" y="40961"/>
                  </a:cubicBezTo>
                  <a:cubicBezTo>
                    <a:pt x="34088" y="40961"/>
                    <a:pt x="34472" y="40950"/>
                    <a:pt x="34859" y="40929"/>
                  </a:cubicBezTo>
                  <a:cubicBezTo>
                    <a:pt x="41363" y="15645"/>
                    <a:pt x="3703" y="1301"/>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 name="Google Shape;165;p2"/>
            <p:cNvSpPr/>
            <p:nvPr/>
          </p:nvSpPr>
          <p:spPr>
            <a:xfrm>
              <a:off x="8392314" y="3892198"/>
              <a:ext cx="958460" cy="1103485"/>
            </a:xfrm>
            <a:custGeom>
              <a:avLst/>
              <a:gdLst/>
              <a:ahLst/>
              <a:cxnLst/>
              <a:rect l="l" t="t" r="r" b="b"/>
              <a:pathLst>
                <a:path w="31994" h="36835" extrusionOk="0">
                  <a:moveTo>
                    <a:pt x="584" y="1"/>
                  </a:moveTo>
                  <a:cubicBezTo>
                    <a:pt x="276" y="1"/>
                    <a:pt x="1" y="410"/>
                    <a:pt x="285" y="719"/>
                  </a:cubicBezTo>
                  <a:cubicBezTo>
                    <a:pt x="4888" y="5523"/>
                    <a:pt x="9224" y="10593"/>
                    <a:pt x="13427" y="15797"/>
                  </a:cubicBezTo>
                  <a:cubicBezTo>
                    <a:pt x="15529" y="18399"/>
                    <a:pt x="17564" y="21034"/>
                    <a:pt x="19632" y="23669"/>
                  </a:cubicBezTo>
                  <a:cubicBezTo>
                    <a:pt x="20566" y="24870"/>
                    <a:pt x="21466" y="26104"/>
                    <a:pt x="22400" y="27305"/>
                  </a:cubicBezTo>
                  <a:cubicBezTo>
                    <a:pt x="23301" y="28539"/>
                    <a:pt x="24202" y="29773"/>
                    <a:pt x="25269" y="30874"/>
                  </a:cubicBezTo>
                  <a:cubicBezTo>
                    <a:pt x="26270" y="31842"/>
                    <a:pt x="27371" y="32642"/>
                    <a:pt x="28438" y="33543"/>
                  </a:cubicBezTo>
                  <a:cubicBezTo>
                    <a:pt x="29439" y="34377"/>
                    <a:pt x="30540" y="35311"/>
                    <a:pt x="31073" y="36545"/>
                  </a:cubicBezTo>
                  <a:cubicBezTo>
                    <a:pt x="31154" y="36747"/>
                    <a:pt x="31333" y="36835"/>
                    <a:pt x="31504" y="36835"/>
                  </a:cubicBezTo>
                  <a:cubicBezTo>
                    <a:pt x="31757" y="36835"/>
                    <a:pt x="31993" y="36643"/>
                    <a:pt x="31874" y="36345"/>
                  </a:cubicBezTo>
                  <a:cubicBezTo>
                    <a:pt x="30907" y="34077"/>
                    <a:pt x="28638" y="32676"/>
                    <a:pt x="26837" y="31174"/>
                  </a:cubicBezTo>
                  <a:cubicBezTo>
                    <a:pt x="24569" y="29240"/>
                    <a:pt x="22901" y="26605"/>
                    <a:pt x="21100" y="24269"/>
                  </a:cubicBezTo>
                  <a:cubicBezTo>
                    <a:pt x="17063" y="18932"/>
                    <a:pt x="12927" y="13695"/>
                    <a:pt x="8557" y="8625"/>
                  </a:cubicBezTo>
                  <a:cubicBezTo>
                    <a:pt x="6055" y="5756"/>
                    <a:pt x="3520" y="2888"/>
                    <a:pt x="852" y="119"/>
                  </a:cubicBezTo>
                  <a:cubicBezTo>
                    <a:pt x="769" y="36"/>
                    <a:pt x="675" y="1"/>
                    <a:pt x="58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2"/>
            <p:cNvSpPr/>
            <p:nvPr/>
          </p:nvSpPr>
          <p:spPr>
            <a:xfrm>
              <a:off x="8441201" y="3944710"/>
              <a:ext cx="148529" cy="162939"/>
            </a:xfrm>
            <a:custGeom>
              <a:avLst/>
              <a:gdLst/>
              <a:ahLst/>
              <a:cxnLst/>
              <a:rect l="l" t="t" r="r" b="b"/>
              <a:pathLst>
                <a:path w="4958" h="5439" extrusionOk="0">
                  <a:moveTo>
                    <a:pt x="4290" y="0"/>
                  </a:moveTo>
                  <a:cubicBezTo>
                    <a:pt x="4056" y="0"/>
                    <a:pt x="3890" y="201"/>
                    <a:pt x="3890" y="434"/>
                  </a:cubicBezTo>
                  <a:cubicBezTo>
                    <a:pt x="3770" y="1778"/>
                    <a:pt x="3865" y="3150"/>
                    <a:pt x="4054" y="4500"/>
                  </a:cubicBezTo>
                  <a:lnTo>
                    <a:pt x="4054" y="4500"/>
                  </a:lnTo>
                  <a:cubicBezTo>
                    <a:pt x="3610" y="4566"/>
                    <a:pt x="3160" y="4601"/>
                    <a:pt x="2711" y="4601"/>
                  </a:cubicBezTo>
                  <a:cubicBezTo>
                    <a:pt x="2025" y="4601"/>
                    <a:pt x="1341" y="4518"/>
                    <a:pt x="687" y="4337"/>
                  </a:cubicBezTo>
                  <a:cubicBezTo>
                    <a:pt x="638" y="4321"/>
                    <a:pt x="591" y="4314"/>
                    <a:pt x="547" y="4314"/>
                  </a:cubicBezTo>
                  <a:cubicBezTo>
                    <a:pt x="122" y="4314"/>
                    <a:pt x="0" y="4986"/>
                    <a:pt x="454" y="5137"/>
                  </a:cubicBezTo>
                  <a:cubicBezTo>
                    <a:pt x="1172" y="5348"/>
                    <a:pt x="1918" y="5438"/>
                    <a:pt x="2663" y="5438"/>
                  </a:cubicBezTo>
                  <a:cubicBezTo>
                    <a:pt x="3336" y="5438"/>
                    <a:pt x="4008" y="5364"/>
                    <a:pt x="4657" y="5237"/>
                  </a:cubicBezTo>
                  <a:cubicBezTo>
                    <a:pt x="4890" y="5204"/>
                    <a:pt x="4957" y="4937"/>
                    <a:pt x="4924" y="4737"/>
                  </a:cubicBezTo>
                  <a:cubicBezTo>
                    <a:pt x="4690" y="3303"/>
                    <a:pt x="4624" y="1868"/>
                    <a:pt x="4724" y="401"/>
                  </a:cubicBezTo>
                  <a:cubicBezTo>
                    <a:pt x="4724" y="201"/>
                    <a:pt x="4523" y="0"/>
                    <a:pt x="4290"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 name="Google Shape;167;p2"/>
            <p:cNvSpPr/>
            <p:nvPr/>
          </p:nvSpPr>
          <p:spPr>
            <a:xfrm>
              <a:off x="8509679" y="4032569"/>
              <a:ext cx="204370" cy="189331"/>
            </a:xfrm>
            <a:custGeom>
              <a:avLst/>
              <a:gdLst/>
              <a:ahLst/>
              <a:cxnLst/>
              <a:rect l="l" t="t" r="r" b="b"/>
              <a:pathLst>
                <a:path w="6822" h="6320" extrusionOk="0">
                  <a:moveTo>
                    <a:pt x="6305" y="1"/>
                  </a:moveTo>
                  <a:cubicBezTo>
                    <a:pt x="6138" y="1"/>
                    <a:pt x="5973" y="92"/>
                    <a:pt x="5907" y="303"/>
                  </a:cubicBezTo>
                  <a:cubicBezTo>
                    <a:pt x="5473" y="1976"/>
                    <a:pt x="5529" y="3736"/>
                    <a:pt x="5378" y="5475"/>
                  </a:cubicBezTo>
                  <a:lnTo>
                    <a:pt x="5378" y="5475"/>
                  </a:lnTo>
                  <a:cubicBezTo>
                    <a:pt x="4795" y="5481"/>
                    <a:pt x="4208" y="5497"/>
                    <a:pt x="3623" y="5497"/>
                  </a:cubicBezTo>
                  <a:cubicBezTo>
                    <a:pt x="2651" y="5497"/>
                    <a:pt x="1683" y="5452"/>
                    <a:pt x="736" y="5240"/>
                  </a:cubicBezTo>
                  <a:cubicBezTo>
                    <a:pt x="705" y="5234"/>
                    <a:pt x="675" y="5231"/>
                    <a:pt x="646" y="5231"/>
                  </a:cubicBezTo>
                  <a:cubicBezTo>
                    <a:pt x="178" y="5231"/>
                    <a:pt x="0" y="5946"/>
                    <a:pt x="503" y="6040"/>
                  </a:cubicBezTo>
                  <a:cubicBezTo>
                    <a:pt x="1625" y="6278"/>
                    <a:pt x="2762" y="6320"/>
                    <a:pt x="3894" y="6320"/>
                  </a:cubicBezTo>
                  <a:cubicBezTo>
                    <a:pt x="4511" y="6320"/>
                    <a:pt x="5128" y="6307"/>
                    <a:pt x="5740" y="6307"/>
                  </a:cubicBezTo>
                  <a:cubicBezTo>
                    <a:pt x="5973" y="6307"/>
                    <a:pt x="6140" y="6107"/>
                    <a:pt x="6174" y="5874"/>
                  </a:cubicBezTo>
                  <a:cubicBezTo>
                    <a:pt x="6374" y="4106"/>
                    <a:pt x="6274" y="2271"/>
                    <a:pt x="6741" y="537"/>
                  </a:cubicBezTo>
                  <a:cubicBezTo>
                    <a:pt x="6821" y="214"/>
                    <a:pt x="6561" y="1"/>
                    <a:pt x="6305"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 name="Google Shape;168;p2"/>
            <p:cNvSpPr/>
            <p:nvPr/>
          </p:nvSpPr>
          <p:spPr>
            <a:xfrm>
              <a:off x="8605656" y="4119560"/>
              <a:ext cx="241877" cy="254848"/>
            </a:xfrm>
            <a:custGeom>
              <a:avLst/>
              <a:gdLst/>
              <a:ahLst/>
              <a:cxnLst/>
              <a:rect l="l" t="t" r="r" b="b"/>
              <a:pathLst>
                <a:path w="8074" h="8507" extrusionOk="0">
                  <a:moveTo>
                    <a:pt x="7656" y="1"/>
                  </a:moveTo>
                  <a:cubicBezTo>
                    <a:pt x="7448" y="1"/>
                    <a:pt x="7239" y="134"/>
                    <a:pt x="7239" y="401"/>
                  </a:cubicBezTo>
                  <a:cubicBezTo>
                    <a:pt x="7239" y="2748"/>
                    <a:pt x="6636" y="4975"/>
                    <a:pt x="6348" y="7281"/>
                  </a:cubicBezTo>
                  <a:lnTo>
                    <a:pt x="6348" y="7281"/>
                  </a:lnTo>
                  <a:cubicBezTo>
                    <a:pt x="4429" y="7581"/>
                    <a:pt x="2483" y="7673"/>
                    <a:pt x="568" y="7673"/>
                  </a:cubicBezTo>
                  <a:cubicBezTo>
                    <a:pt x="1" y="7673"/>
                    <a:pt x="1" y="8507"/>
                    <a:pt x="568" y="8507"/>
                  </a:cubicBezTo>
                  <a:cubicBezTo>
                    <a:pt x="2669" y="8507"/>
                    <a:pt x="4771" y="8407"/>
                    <a:pt x="6839" y="8040"/>
                  </a:cubicBezTo>
                  <a:cubicBezTo>
                    <a:pt x="7039" y="8007"/>
                    <a:pt x="7139" y="7806"/>
                    <a:pt x="7139" y="7640"/>
                  </a:cubicBezTo>
                  <a:cubicBezTo>
                    <a:pt x="7406" y="5238"/>
                    <a:pt x="8073" y="2870"/>
                    <a:pt x="8073" y="401"/>
                  </a:cubicBezTo>
                  <a:cubicBezTo>
                    <a:pt x="8073" y="134"/>
                    <a:pt x="7865" y="1"/>
                    <a:pt x="765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 name="Google Shape;169;p2"/>
            <p:cNvSpPr/>
            <p:nvPr/>
          </p:nvSpPr>
          <p:spPr>
            <a:xfrm>
              <a:off x="8710590" y="4263465"/>
              <a:ext cx="283817" cy="296819"/>
            </a:xfrm>
            <a:custGeom>
              <a:avLst/>
              <a:gdLst/>
              <a:ahLst/>
              <a:cxnLst/>
              <a:rect l="l" t="t" r="r" b="b"/>
              <a:pathLst>
                <a:path w="9474" h="9908" extrusionOk="0">
                  <a:moveTo>
                    <a:pt x="8928" y="0"/>
                  </a:moveTo>
                  <a:cubicBezTo>
                    <a:pt x="8723" y="0"/>
                    <a:pt x="8523" y="134"/>
                    <a:pt x="8540" y="401"/>
                  </a:cubicBezTo>
                  <a:cubicBezTo>
                    <a:pt x="8637" y="3207"/>
                    <a:pt x="8109" y="5982"/>
                    <a:pt x="7652" y="8726"/>
                  </a:cubicBezTo>
                  <a:lnTo>
                    <a:pt x="7652" y="8726"/>
                  </a:lnTo>
                  <a:cubicBezTo>
                    <a:pt x="5271" y="8861"/>
                    <a:pt x="2918" y="9073"/>
                    <a:pt x="534" y="9073"/>
                  </a:cubicBezTo>
                  <a:cubicBezTo>
                    <a:pt x="0" y="9073"/>
                    <a:pt x="0" y="9907"/>
                    <a:pt x="534" y="9907"/>
                  </a:cubicBezTo>
                  <a:cubicBezTo>
                    <a:pt x="3036" y="9907"/>
                    <a:pt x="5538" y="9674"/>
                    <a:pt x="8006" y="9540"/>
                  </a:cubicBezTo>
                  <a:cubicBezTo>
                    <a:pt x="8173" y="9540"/>
                    <a:pt x="8373" y="9440"/>
                    <a:pt x="8406" y="9240"/>
                  </a:cubicBezTo>
                  <a:cubicBezTo>
                    <a:pt x="8907" y="6305"/>
                    <a:pt x="9474" y="3369"/>
                    <a:pt x="9340" y="401"/>
                  </a:cubicBezTo>
                  <a:cubicBezTo>
                    <a:pt x="9340" y="134"/>
                    <a:pt x="9132" y="0"/>
                    <a:pt x="892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 name="Google Shape;170;p2"/>
            <p:cNvSpPr/>
            <p:nvPr/>
          </p:nvSpPr>
          <p:spPr>
            <a:xfrm>
              <a:off x="8857491" y="4402339"/>
              <a:ext cx="286813" cy="364463"/>
            </a:xfrm>
            <a:custGeom>
              <a:avLst/>
              <a:gdLst/>
              <a:ahLst/>
              <a:cxnLst/>
              <a:rect l="l" t="t" r="r" b="b"/>
              <a:pathLst>
                <a:path w="9574" h="12166" extrusionOk="0">
                  <a:moveTo>
                    <a:pt x="8898" y="1"/>
                  </a:moveTo>
                  <a:cubicBezTo>
                    <a:pt x="8689" y="1"/>
                    <a:pt x="8489" y="134"/>
                    <a:pt x="8506" y="401"/>
                  </a:cubicBezTo>
                  <a:cubicBezTo>
                    <a:pt x="8732" y="4076"/>
                    <a:pt x="8210" y="7689"/>
                    <a:pt x="8054" y="11329"/>
                  </a:cubicBezTo>
                  <a:lnTo>
                    <a:pt x="8054" y="11329"/>
                  </a:lnTo>
                  <a:cubicBezTo>
                    <a:pt x="7990" y="11330"/>
                    <a:pt x="7927" y="11331"/>
                    <a:pt x="7864" y="11331"/>
                  </a:cubicBezTo>
                  <a:cubicBezTo>
                    <a:pt x="5589" y="11331"/>
                    <a:pt x="3417" y="10453"/>
                    <a:pt x="1143" y="10453"/>
                  </a:cubicBezTo>
                  <a:cubicBezTo>
                    <a:pt x="940" y="10453"/>
                    <a:pt x="737" y="10460"/>
                    <a:pt x="534" y="10475"/>
                  </a:cubicBezTo>
                  <a:cubicBezTo>
                    <a:pt x="20" y="10539"/>
                    <a:pt x="1" y="11313"/>
                    <a:pt x="474" y="11313"/>
                  </a:cubicBezTo>
                  <a:cubicBezTo>
                    <a:pt x="493" y="11313"/>
                    <a:pt x="513" y="11312"/>
                    <a:pt x="534" y="11309"/>
                  </a:cubicBezTo>
                  <a:cubicBezTo>
                    <a:pt x="737" y="11294"/>
                    <a:pt x="940" y="11287"/>
                    <a:pt x="1143" y="11287"/>
                  </a:cubicBezTo>
                  <a:cubicBezTo>
                    <a:pt x="3417" y="11287"/>
                    <a:pt x="5589" y="12165"/>
                    <a:pt x="7864" y="12165"/>
                  </a:cubicBezTo>
                  <a:cubicBezTo>
                    <a:pt x="8066" y="12165"/>
                    <a:pt x="8269" y="12158"/>
                    <a:pt x="8473" y="12143"/>
                  </a:cubicBezTo>
                  <a:cubicBezTo>
                    <a:pt x="8706" y="12110"/>
                    <a:pt x="8873" y="11976"/>
                    <a:pt x="8873" y="11709"/>
                  </a:cubicBezTo>
                  <a:cubicBezTo>
                    <a:pt x="9006" y="7940"/>
                    <a:pt x="9573" y="4204"/>
                    <a:pt x="9340" y="401"/>
                  </a:cubicBezTo>
                  <a:cubicBezTo>
                    <a:pt x="9323" y="134"/>
                    <a:pt x="9106" y="1"/>
                    <a:pt x="889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 name="Google Shape;171;p2"/>
            <p:cNvSpPr/>
            <p:nvPr/>
          </p:nvSpPr>
          <p:spPr>
            <a:xfrm>
              <a:off x="8748543" y="4442329"/>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 name="Google Shape;172;p2"/>
            <p:cNvSpPr/>
            <p:nvPr/>
          </p:nvSpPr>
          <p:spPr>
            <a:xfrm>
              <a:off x="8716581" y="4491277"/>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 name="Google Shape;173;p2"/>
            <p:cNvSpPr/>
            <p:nvPr/>
          </p:nvSpPr>
          <p:spPr>
            <a:xfrm>
              <a:off x="8689591" y="4449309"/>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 name="Google Shape;174;p2"/>
            <p:cNvSpPr/>
            <p:nvPr/>
          </p:nvSpPr>
          <p:spPr>
            <a:xfrm>
              <a:off x="8779517" y="4072619"/>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 name="Google Shape;175;p2"/>
            <p:cNvSpPr/>
            <p:nvPr/>
          </p:nvSpPr>
          <p:spPr>
            <a:xfrm>
              <a:off x="8755553" y="413157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 name="Google Shape;176;p2"/>
            <p:cNvSpPr/>
            <p:nvPr/>
          </p:nvSpPr>
          <p:spPr>
            <a:xfrm>
              <a:off x="8727574" y="4072619"/>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 name="Google Shape;177;p2"/>
            <p:cNvSpPr/>
            <p:nvPr/>
          </p:nvSpPr>
          <p:spPr>
            <a:xfrm>
              <a:off x="8357866" y="393272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 name="Google Shape;178;p2"/>
            <p:cNvSpPr/>
            <p:nvPr/>
          </p:nvSpPr>
          <p:spPr>
            <a:xfrm>
              <a:off x="8339862" y="3876771"/>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 name="Google Shape;179;p2"/>
            <p:cNvSpPr/>
            <p:nvPr/>
          </p:nvSpPr>
          <p:spPr>
            <a:xfrm>
              <a:off x="8902424" y="4610200"/>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 name="Google Shape;180;p2"/>
            <p:cNvSpPr/>
            <p:nvPr/>
          </p:nvSpPr>
          <p:spPr>
            <a:xfrm>
              <a:off x="8884450" y="465615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 name="Google Shape;181;p2"/>
            <p:cNvSpPr/>
            <p:nvPr/>
          </p:nvSpPr>
          <p:spPr>
            <a:xfrm>
              <a:off x="8849462" y="4621193"/>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2"/>
            <p:cNvSpPr/>
            <p:nvPr/>
          </p:nvSpPr>
          <p:spPr>
            <a:xfrm>
              <a:off x="9237174" y="4624189"/>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2"/>
            <p:cNvSpPr/>
            <p:nvPr/>
          </p:nvSpPr>
          <p:spPr>
            <a:xfrm>
              <a:off x="9213210" y="4690121"/>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2"/>
            <p:cNvSpPr/>
            <p:nvPr/>
          </p:nvSpPr>
          <p:spPr>
            <a:xfrm>
              <a:off x="9171243" y="463817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 name="Google Shape;185;p2"/>
            <p:cNvSpPr/>
            <p:nvPr/>
          </p:nvSpPr>
          <p:spPr>
            <a:xfrm>
              <a:off x="8979379" y="4820037"/>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2"/>
            <p:cNvSpPr/>
            <p:nvPr/>
          </p:nvSpPr>
          <p:spPr>
            <a:xfrm>
              <a:off x="8933427" y="4830013"/>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2"/>
            <p:cNvSpPr/>
            <p:nvPr/>
          </p:nvSpPr>
          <p:spPr>
            <a:xfrm>
              <a:off x="8902419" y="4681074"/>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2"/>
            <p:cNvSpPr/>
            <p:nvPr/>
          </p:nvSpPr>
          <p:spPr>
            <a:xfrm>
              <a:off x="8664608" y="4296446"/>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2"/>
            <p:cNvSpPr/>
            <p:nvPr/>
          </p:nvSpPr>
          <p:spPr>
            <a:xfrm>
              <a:off x="8884450" y="4264454"/>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2"/>
            <p:cNvSpPr/>
            <p:nvPr/>
          </p:nvSpPr>
          <p:spPr>
            <a:xfrm>
              <a:off x="8461781" y="4145561"/>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1" name="Google Shape;191;p2"/>
          <p:cNvGrpSpPr/>
          <p:nvPr/>
        </p:nvGrpSpPr>
        <p:grpSpPr>
          <a:xfrm>
            <a:off x="11378331" y="5903209"/>
            <a:ext cx="491221" cy="1330575"/>
            <a:chOff x="7607455" y="4238363"/>
            <a:chExt cx="438017" cy="1186459"/>
          </a:xfrm>
        </p:grpSpPr>
        <p:sp>
          <p:nvSpPr>
            <p:cNvPr id="192" name="Google Shape;192;p2"/>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2"/>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2"/>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2"/>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2"/>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2"/>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 name="Google Shape;198;p2"/>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 name="Google Shape;199;p2"/>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2"/>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2"/>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2"/>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2"/>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 name="Google Shape;204;p2"/>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2"/>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2"/>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2"/>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2"/>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2"/>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 name="Google Shape;210;p2"/>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 name="Google Shape;211;p2"/>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 name="Google Shape;212;p2"/>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2"/>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 name="Google Shape;214;p2"/>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 name="Google Shape;215;p2"/>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16" name="Google Shape;216;p2"/>
          <p:cNvGrpSpPr/>
          <p:nvPr/>
        </p:nvGrpSpPr>
        <p:grpSpPr>
          <a:xfrm rot="-5400000" flipH="1">
            <a:off x="9862469" y="5940303"/>
            <a:ext cx="485732" cy="1259287"/>
            <a:chOff x="7916001" y="4222802"/>
            <a:chExt cx="364299" cy="944465"/>
          </a:xfrm>
        </p:grpSpPr>
        <p:sp>
          <p:nvSpPr>
            <p:cNvPr id="217" name="Google Shape;217;p2"/>
            <p:cNvSpPr/>
            <p:nvPr/>
          </p:nvSpPr>
          <p:spPr>
            <a:xfrm>
              <a:off x="7954650" y="4270825"/>
              <a:ext cx="325649" cy="896443"/>
            </a:xfrm>
            <a:custGeom>
              <a:avLst/>
              <a:gdLst/>
              <a:ahLst/>
              <a:cxnLst/>
              <a:rect l="l" t="t" r="r" b="b"/>
              <a:pathLst>
                <a:path w="12924" h="35577" extrusionOk="0">
                  <a:moveTo>
                    <a:pt x="489" y="0"/>
                  </a:moveTo>
                  <a:cubicBezTo>
                    <a:pt x="233" y="0"/>
                    <a:pt x="1" y="309"/>
                    <a:pt x="235" y="517"/>
                  </a:cubicBezTo>
                  <a:cubicBezTo>
                    <a:pt x="3537" y="3386"/>
                    <a:pt x="6506" y="6622"/>
                    <a:pt x="7940" y="10858"/>
                  </a:cubicBezTo>
                  <a:cubicBezTo>
                    <a:pt x="8741" y="13193"/>
                    <a:pt x="9007" y="15628"/>
                    <a:pt x="9241" y="18097"/>
                  </a:cubicBezTo>
                  <a:cubicBezTo>
                    <a:pt x="9474" y="20832"/>
                    <a:pt x="9575" y="23567"/>
                    <a:pt x="9908" y="26303"/>
                  </a:cubicBezTo>
                  <a:cubicBezTo>
                    <a:pt x="10275" y="29472"/>
                    <a:pt x="10976" y="32507"/>
                    <a:pt x="12243" y="35409"/>
                  </a:cubicBezTo>
                  <a:cubicBezTo>
                    <a:pt x="12297" y="35527"/>
                    <a:pt x="12392" y="35576"/>
                    <a:pt x="12490" y="35576"/>
                  </a:cubicBezTo>
                  <a:cubicBezTo>
                    <a:pt x="12699" y="35576"/>
                    <a:pt x="12923" y="35358"/>
                    <a:pt x="12810" y="35109"/>
                  </a:cubicBezTo>
                  <a:cubicBezTo>
                    <a:pt x="10442" y="29705"/>
                    <a:pt x="10342" y="23868"/>
                    <a:pt x="9841" y="18097"/>
                  </a:cubicBezTo>
                  <a:cubicBezTo>
                    <a:pt x="9641" y="15662"/>
                    <a:pt x="9374" y="13260"/>
                    <a:pt x="8641" y="10958"/>
                  </a:cubicBezTo>
                  <a:cubicBezTo>
                    <a:pt x="8007" y="8990"/>
                    <a:pt x="7073" y="7189"/>
                    <a:pt x="5872" y="5521"/>
                  </a:cubicBezTo>
                  <a:cubicBezTo>
                    <a:pt x="4404" y="3486"/>
                    <a:pt x="2570" y="1718"/>
                    <a:pt x="702" y="84"/>
                  </a:cubicBezTo>
                  <a:cubicBezTo>
                    <a:pt x="635" y="25"/>
                    <a:pt x="561" y="0"/>
                    <a:pt x="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 name="Google Shape;218;p2"/>
            <p:cNvSpPr/>
            <p:nvPr/>
          </p:nvSpPr>
          <p:spPr>
            <a:xfrm>
              <a:off x="8159489" y="4463672"/>
              <a:ext cx="54905" cy="89148"/>
            </a:xfrm>
            <a:custGeom>
              <a:avLst/>
              <a:gdLst/>
              <a:ahLst/>
              <a:cxnLst/>
              <a:rect l="l" t="t" r="r" b="b"/>
              <a:pathLst>
                <a:path w="2179" h="3538" extrusionOk="0">
                  <a:moveTo>
                    <a:pt x="1288" y="0"/>
                  </a:moveTo>
                  <a:cubicBezTo>
                    <a:pt x="15" y="0"/>
                    <a:pt x="176" y="2216"/>
                    <a:pt x="77" y="3037"/>
                  </a:cubicBezTo>
                  <a:cubicBezTo>
                    <a:pt x="44" y="3104"/>
                    <a:pt x="77" y="3137"/>
                    <a:pt x="77" y="3171"/>
                  </a:cubicBezTo>
                  <a:cubicBezTo>
                    <a:pt x="0" y="3324"/>
                    <a:pt x="159" y="3537"/>
                    <a:pt x="343" y="3537"/>
                  </a:cubicBezTo>
                  <a:cubicBezTo>
                    <a:pt x="398" y="3537"/>
                    <a:pt x="456" y="3518"/>
                    <a:pt x="511" y="3471"/>
                  </a:cubicBezTo>
                  <a:cubicBezTo>
                    <a:pt x="1244" y="2837"/>
                    <a:pt x="1845" y="2370"/>
                    <a:pt x="2078" y="1403"/>
                  </a:cubicBezTo>
                  <a:cubicBezTo>
                    <a:pt x="2178" y="836"/>
                    <a:pt x="2078" y="2"/>
                    <a:pt x="1344" y="2"/>
                  </a:cubicBezTo>
                  <a:cubicBezTo>
                    <a:pt x="1325" y="1"/>
                    <a:pt x="1306" y="0"/>
                    <a:pt x="1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 name="Google Shape;219;p2"/>
            <p:cNvSpPr/>
            <p:nvPr/>
          </p:nvSpPr>
          <p:spPr>
            <a:xfrm>
              <a:off x="8053845" y="4468005"/>
              <a:ext cx="86578" cy="46917"/>
            </a:xfrm>
            <a:custGeom>
              <a:avLst/>
              <a:gdLst/>
              <a:ahLst/>
              <a:cxnLst/>
              <a:rect l="l" t="t" r="r" b="b"/>
              <a:pathLst>
                <a:path w="3436" h="1862" extrusionOk="0">
                  <a:moveTo>
                    <a:pt x="1421" y="1"/>
                  </a:moveTo>
                  <a:cubicBezTo>
                    <a:pt x="946" y="1"/>
                    <a:pt x="519" y="153"/>
                    <a:pt x="300" y="564"/>
                  </a:cubicBezTo>
                  <a:cubicBezTo>
                    <a:pt x="0" y="1097"/>
                    <a:pt x="601" y="1598"/>
                    <a:pt x="1034" y="1765"/>
                  </a:cubicBezTo>
                  <a:cubicBezTo>
                    <a:pt x="1230" y="1833"/>
                    <a:pt x="1427" y="1862"/>
                    <a:pt x="1624" y="1862"/>
                  </a:cubicBezTo>
                  <a:cubicBezTo>
                    <a:pt x="2201" y="1862"/>
                    <a:pt x="2772" y="1613"/>
                    <a:pt x="3269" y="1364"/>
                  </a:cubicBezTo>
                  <a:cubicBezTo>
                    <a:pt x="3436" y="1264"/>
                    <a:pt x="3436" y="1131"/>
                    <a:pt x="3369" y="997"/>
                  </a:cubicBezTo>
                  <a:cubicBezTo>
                    <a:pt x="3436" y="897"/>
                    <a:pt x="3436" y="731"/>
                    <a:pt x="3303" y="630"/>
                  </a:cubicBezTo>
                  <a:cubicBezTo>
                    <a:pt x="2889" y="316"/>
                    <a:pt x="2105" y="1"/>
                    <a:pt x="1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2"/>
            <p:cNvSpPr/>
            <p:nvPr/>
          </p:nvSpPr>
          <p:spPr>
            <a:xfrm>
              <a:off x="8092495" y="4353366"/>
              <a:ext cx="52133" cy="86805"/>
            </a:xfrm>
            <a:custGeom>
              <a:avLst/>
              <a:gdLst/>
              <a:ahLst/>
              <a:cxnLst/>
              <a:rect l="l" t="t" r="r" b="b"/>
              <a:pathLst>
                <a:path w="2069" h="3445" extrusionOk="0">
                  <a:moveTo>
                    <a:pt x="1049" y="0"/>
                  </a:moveTo>
                  <a:cubicBezTo>
                    <a:pt x="500" y="0"/>
                    <a:pt x="261" y="641"/>
                    <a:pt x="167" y="1078"/>
                  </a:cubicBezTo>
                  <a:cubicBezTo>
                    <a:pt x="1" y="1878"/>
                    <a:pt x="134" y="2479"/>
                    <a:pt x="468" y="3179"/>
                  </a:cubicBezTo>
                  <a:cubicBezTo>
                    <a:pt x="534" y="3279"/>
                    <a:pt x="601" y="3312"/>
                    <a:pt x="701" y="3312"/>
                  </a:cubicBezTo>
                  <a:cubicBezTo>
                    <a:pt x="740" y="3390"/>
                    <a:pt x="812" y="3445"/>
                    <a:pt x="892" y="3445"/>
                  </a:cubicBezTo>
                  <a:cubicBezTo>
                    <a:pt x="950" y="3445"/>
                    <a:pt x="1012" y="3416"/>
                    <a:pt x="1068" y="3346"/>
                  </a:cubicBezTo>
                  <a:cubicBezTo>
                    <a:pt x="1535" y="2779"/>
                    <a:pt x="2069" y="2045"/>
                    <a:pt x="2002" y="1278"/>
                  </a:cubicBezTo>
                  <a:cubicBezTo>
                    <a:pt x="1969" y="777"/>
                    <a:pt x="1735" y="110"/>
                    <a:pt x="1168" y="10"/>
                  </a:cubicBezTo>
                  <a:cubicBezTo>
                    <a:pt x="1127" y="4"/>
                    <a:pt x="1087" y="0"/>
                    <a:pt x="10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 name="Google Shape;221;p2"/>
            <p:cNvSpPr/>
            <p:nvPr/>
          </p:nvSpPr>
          <p:spPr>
            <a:xfrm>
              <a:off x="7991637" y="4373446"/>
              <a:ext cx="80733" cy="48404"/>
            </a:xfrm>
            <a:custGeom>
              <a:avLst/>
              <a:gdLst/>
              <a:ahLst/>
              <a:cxnLst/>
              <a:rect l="l" t="t" r="r" b="b"/>
              <a:pathLst>
                <a:path w="3204" h="1921" extrusionOk="0">
                  <a:moveTo>
                    <a:pt x="2084" y="0"/>
                  </a:moveTo>
                  <a:cubicBezTo>
                    <a:pt x="1874" y="0"/>
                    <a:pt x="1664" y="21"/>
                    <a:pt x="1468" y="47"/>
                  </a:cubicBezTo>
                  <a:cubicBezTo>
                    <a:pt x="935" y="114"/>
                    <a:pt x="368" y="314"/>
                    <a:pt x="201" y="881"/>
                  </a:cubicBezTo>
                  <a:cubicBezTo>
                    <a:pt x="1" y="1481"/>
                    <a:pt x="735" y="1848"/>
                    <a:pt x="1235" y="1915"/>
                  </a:cubicBezTo>
                  <a:cubicBezTo>
                    <a:pt x="1273" y="1919"/>
                    <a:pt x="1311" y="1920"/>
                    <a:pt x="1349" y="1920"/>
                  </a:cubicBezTo>
                  <a:cubicBezTo>
                    <a:pt x="2011" y="1920"/>
                    <a:pt x="2661" y="1389"/>
                    <a:pt x="3103" y="948"/>
                  </a:cubicBezTo>
                  <a:cubicBezTo>
                    <a:pt x="3203" y="814"/>
                    <a:pt x="3170" y="681"/>
                    <a:pt x="3103" y="581"/>
                  </a:cubicBezTo>
                  <a:cubicBezTo>
                    <a:pt x="3170" y="481"/>
                    <a:pt x="3170" y="314"/>
                    <a:pt x="3003" y="214"/>
                  </a:cubicBezTo>
                  <a:cubicBezTo>
                    <a:pt x="2739" y="51"/>
                    <a:pt x="2412"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2"/>
            <p:cNvSpPr/>
            <p:nvPr/>
          </p:nvSpPr>
          <p:spPr>
            <a:xfrm>
              <a:off x="8010231" y="4260999"/>
              <a:ext cx="36914" cy="74130"/>
            </a:xfrm>
            <a:custGeom>
              <a:avLst/>
              <a:gdLst/>
              <a:ahLst/>
              <a:cxnLst/>
              <a:rect l="l" t="t" r="r" b="b"/>
              <a:pathLst>
                <a:path w="1465" h="2942" extrusionOk="0">
                  <a:moveTo>
                    <a:pt x="669" y="1"/>
                  </a:moveTo>
                  <a:cubicBezTo>
                    <a:pt x="206" y="1"/>
                    <a:pt x="0" y="724"/>
                    <a:pt x="30" y="1108"/>
                  </a:cubicBezTo>
                  <a:cubicBezTo>
                    <a:pt x="63" y="1608"/>
                    <a:pt x="330" y="1975"/>
                    <a:pt x="497" y="2442"/>
                  </a:cubicBezTo>
                  <a:cubicBezTo>
                    <a:pt x="497" y="2475"/>
                    <a:pt x="497" y="2509"/>
                    <a:pt x="530" y="2575"/>
                  </a:cubicBezTo>
                  <a:cubicBezTo>
                    <a:pt x="428" y="2729"/>
                    <a:pt x="601" y="2942"/>
                    <a:pt x="792" y="2942"/>
                  </a:cubicBezTo>
                  <a:cubicBezTo>
                    <a:pt x="850" y="2942"/>
                    <a:pt x="910" y="2922"/>
                    <a:pt x="964" y="2876"/>
                  </a:cubicBezTo>
                  <a:cubicBezTo>
                    <a:pt x="1398" y="2509"/>
                    <a:pt x="1431" y="1841"/>
                    <a:pt x="1464" y="1308"/>
                  </a:cubicBezTo>
                  <a:cubicBezTo>
                    <a:pt x="1464" y="874"/>
                    <a:pt x="1331" y="207"/>
                    <a:pt x="864" y="40"/>
                  </a:cubicBezTo>
                  <a:cubicBezTo>
                    <a:pt x="795" y="13"/>
                    <a:pt x="730" y="1"/>
                    <a:pt x="6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2"/>
            <p:cNvSpPr/>
            <p:nvPr/>
          </p:nvSpPr>
          <p:spPr>
            <a:xfrm>
              <a:off x="7937845" y="4303554"/>
              <a:ext cx="68965" cy="47119"/>
            </a:xfrm>
            <a:custGeom>
              <a:avLst/>
              <a:gdLst/>
              <a:ahLst/>
              <a:cxnLst/>
              <a:rect l="l" t="t" r="r" b="b"/>
              <a:pathLst>
                <a:path w="2737" h="1870" extrusionOk="0">
                  <a:moveTo>
                    <a:pt x="1780" y="1"/>
                  </a:moveTo>
                  <a:cubicBezTo>
                    <a:pt x="960" y="1"/>
                    <a:pt x="26" y="432"/>
                    <a:pt x="1" y="1253"/>
                  </a:cubicBezTo>
                  <a:cubicBezTo>
                    <a:pt x="1" y="1704"/>
                    <a:pt x="430" y="1870"/>
                    <a:pt x="804" y="1870"/>
                  </a:cubicBezTo>
                  <a:cubicBezTo>
                    <a:pt x="873" y="1870"/>
                    <a:pt x="940" y="1864"/>
                    <a:pt x="1002" y="1854"/>
                  </a:cubicBezTo>
                  <a:cubicBezTo>
                    <a:pt x="1702" y="1787"/>
                    <a:pt x="2269" y="1187"/>
                    <a:pt x="2536" y="553"/>
                  </a:cubicBezTo>
                  <a:cubicBezTo>
                    <a:pt x="2703" y="453"/>
                    <a:pt x="2736" y="219"/>
                    <a:pt x="2536" y="152"/>
                  </a:cubicBezTo>
                  <a:cubicBezTo>
                    <a:pt x="2324" y="51"/>
                    <a:pt x="2059" y="1"/>
                    <a:pt x="1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2"/>
            <p:cNvSpPr/>
            <p:nvPr/>
          </p:nvSpPr>
          <p:spPr>
            <a:xfrm>
              <a:off x="7916001" y="4222802"/>
              <a:ext cx="62237" cy="61910"/>
            </a:xfrm>
            <a:custGeom>
              <a:avLst/>
              <a:gdLst/>
              <a:ahLst/>
              <a:cxnLst/>
              <a:rect l="l" t="t" r="r" b="b"/>
              <a:pathLst>
                <a:path w="2470" h="2457" extrusionOk="0">
                  <a:moveTo>
                    <a:pt x="798" y="0"/>
                  </a:moveTo>
                  <a:cubicBezTo>
                    <a:pt x="721" y="0"/>
                    <a:pt x="644" y="17"/>
                    <a:pt x="568" y="55"/>
                  </a:cubicBezTo>
                  <a:cubicBezTo>
                    <a:pt x="1" y="355"/>
                    <a:pt x="201" y="1123"/>
                    <a:pt x="534" y="1489"/>
                  </a:cubicBezTo>
                  <a:cubicBezTo>
                    <a:pt x="868" y="1923"/>
                    <a:pt x="1468" y="2390"/>
                    <a:pt x="2035" y="2390"/>
                  </a:cubicBezTo>
                  <a:cubicBezTo>
                    <a:pt x="2091" y="2435"/>
                    <a:pt x="2158" y="2457"/>
                    <a:pt x="2222" y="2457"/>
                  </a:cubicBezTo>
                  <a:cubicBezTo>
                    <a:pt x="2350" y="2457"/>
                    <a:pt x="2469" y="2368"/>
                    <a:pt x="2469" y="2190"/>
                  </a:cubicBezTo>
                  <a:cubicBezTo>
                    <a:pt x="2469" y="1690"/>
                    <a:pt x="2102" y="1123"/>
                    <a:pt x="1802" y="722"/>
                  </a:cubicBezTo>
                  <a:cubicBezTo>
                    <a:pt x="1579" y="443"/>
                    <a:pt x="1192" y="0"/>
                    <a:pt x="7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5" name="Google Shape;225;p2"/>
          <p:cNvSpPr/>
          <p:nvPr/>
        </p:nvSpPr>
        <p:spPr>
          <a:xfrm>
            <a:off x="10720520" y="5866435"/>
            <a:ext cx="730720" cy="1173453"/>
          </a:xfrm>
          <a:custGeom>
            <a:avLst/>
            <a:gdLst/>
            <a:ahLst/>
            <a:cxnLst/>
            <a:rect l="l" t="t" r="r" b="b"/>
            <a:pathLst>
              <a:path w="21750" h="34928" extrusionOk="0">
                <a:moveTo>
                  <a:pt x="20882" y="1"/>
                </a:moveTo>
                <a:cubicBezTo>
                  <a:pt x="15445" y="2503"/>
                  <a:pt x="8940" y="5204"/>
                  <a:pt x="5338" y="10308"/>
                </a:cubicBezTo>
                <a:cubicBezTo>
                  <a:pt x="1535" y="15745"/>
                  <a:pt x="0" y="20749"/>
                  <a:pt x="1201" y="27387"/>
                </a:cubicBezTo>
                <a:cubicBezTo>
                  <a:pt x="1635" y="29789"/>
                  <a:pt x="3370" y="32824"/>
                  <a:pt x="3269" y="34892"/>
                </a:cubicBezTo>
                <a:lnTo>
                  <a:pt x="3603" y="34792"/>
                </a:lnTo>
                <a:cubicBezTo>
                  <a:pt x="3958" y="34886"/>
                  <a:pt x="4367" y="34928"/>
                  <a:pt x="4813" y="34928"/>
                </a:cubicBezTo>
                <a:cubicBezTo>
                  <a:pt x="7383" y="34928"/>
                  <a:pt x="11181" y="33534"/>
                  <a:pt x="12943" y="32624"/>
                </a:cubicBezTo>
                <a:cubicBezTo>
                  <a:pt x="15878" y="31090"/>
                  <a:pt x="18180" y="29022"/>
                  <a:pt x="19581" y="26086"/>
                </a:cubicBezTo>
                <a:cubicBezTo>
                  <a:pt x="21749" y="21750"/>
                  <a:pt x="21416" y="16513"/>
                  <a:pt x="21116" y="11743"/>
                </a:cubicBezTo>
                <a:cubicBezTo>
                  <a:pt x="20882" y="7806"/>
                  <a:pt x="20248" y="3803"/>
                  <a:pt x="2088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6" name="Google Shape;226;p2"/>
          <p:cNvSpPr/>
          <p:nvPr/>
        </p:nvSpPr>
        <p:spPr>
          <a:xfrm>
            <a:off x="10711047" y="5950856"/>
            <a:ext cx="648040" cy="1188739"/>
          </a:xfrm>
          <a:custGeom>
            <a:avLst/>
            <a:gdLst/>
            <a:ahLst/>
            <a:cxnLst/>
            <a:rect l="l" t="t" r="r" b="b"/>
            <a:pathLst>
              <a:path w="19289" h="35383" extrusionOk="0">
                <a:moveTo>
                  <a:pt x="18746" y="0"/>
                </a:moveTo>
                <a:cubicBezTo>
                  <a:pt x="18623" y="0"/>
                  <a:pt x="18503" y="65"/>
                  <a:pt x="18429" y="223"/>
                </a:cubicBezTo>
                <a:cubicBezTo>
                  <a:pt x="15960" y="5260"/>
                  <a:pt x="13625" y="10397"/>
                  <a:pt x="11524" y="15601"/>
                </a:cubicBezTo>
                <a:cubicBezTo>
                  <a:pt x="10456" y="18236"/>
                  <a:pt x="9489" y="20871"/>
                  <a:pt x="8522" y="23506"/>
                </a:cubicBezTo>
                <a:cubicBezTo>
                  <a:pt x="7788" y="25608"/>
                  <a:pt x="6787" y="27609"/>
                  <a:pt x="5486" y="29377"/>
                </a:cubicBezTo>
                <a:cubicBezTo>
                  <a:pt x="4018" y="31379"/>
                  <a:pt x="2217" y="33113"/>
                  <a:pt x="316" y="34681"/>
                </a:cubicBezTo>
                <a:cubicBezTo>
                  <a:pt x="1" y="34970"/>
                  <a:pt x="306" y="35383"/>
                  <a:pt x="645" y="35383"/>
                </a:cubicBezTo>
                <a:cubicBezTo>
                  <a:pt x="737" y="35383"/>
                  <a:pt x="831" y="35353"/>
                  <a:pt x="916" y="35281"/>
                </a:cubicBezTo>
                <a:cubicBezTo>
                  <a:pt x="4285" y="32446"/>
                  <a:pt x="7087" y="29210"/>
                  <a:pt x="8789" y="25141"/>
                </a:cubicBezTo>
                <a:cubicBezTo>
                  <a:pt x="9856" y="22572"/>
                  <a:pt x="10690" y="19904"/>
                  <a:pt x="11724" y="17335"/>
                </a:cubicBezTo>
                <a:cubicBezTo>
                  <a:pt x="12758" y="14667"/>
                  <a:pt x="13892" y="11998"/>
                  <a:pt x="15060" y="9396"/>
                </a:cubicBezTo>
                <a:cubicBezTo>
                  <a:pt x="16361" y="6428"/>
                  <a:pt x="17728" y="3525"/>
                  <a:pt x="19129" y="623"/>
                </a:cubicBezTo>
                <a:cubicBezTo>
                  <a:pt x="19289" y="304"/>
                  <a:pt x="19012" y="0"/>
                  <a:pt x="18746"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7" name="Google Shape;227;p2"/>
          <p:cNvSpPr/>
          <p:nvPr/>
        </p:nvSpPr>
        <p:spPr>
          <a:xfrm>
            <a:off x="11148978" y="6050329"/>
            <a:ext cx="226708" cy="187433"/>
          </a:xfrm>
          <a:custGeom>
            <a:avLst/>
            <a:gdLst/>
            <a:ahLst/>
            <a:cxnLst/>
            <a:rect l="l" t="t" r="r" b="b"/>
            <a:pathLst>
              <a:path w="6748" h="5579" extrusionOk="0">
                <a:moveTo>
                  <a:pt x="521" y="0"/>
                </a:moveTo>
                <a:cubicBezTo>
                  <a:pt x="261" y="0"/>
                  <a:pt x="1" y="194"/>
                  <a:pt x="122" y="498"/>
                </a:cubicBezTo>
                <a:cubicBezTo>
                  <a:pt x="689" y="2066"/>
                  <a:pt x="1423" y="3600"/>
                  <a:pt x="1657" y="5268"/>
                </a:cubicBezTo>
                <a:cubicBezTo>
                  <a:pt x="1681" y="5483"/>
                  <a:pt x="1876" y="5578"/>
                  <a:pt x="2058" y="5578"/>
                </a:cubicBezTo>
                <a:cubicBezTo>
                  <a:pt x="2130" y="5578"/>
                  <a:pt x="2200" y="5563"/>
                  <a:pt x="2257" y="5535"/>
                </a:cubicBezTo>
                <a:cubicBezTo>
                  <a:pt x="3591" y="4901"/>
                  <a:pt x="4892" y="4200"/>
                  <a:pt x="6293" y="3733"/>
                </a:cubicBezTo>
                <a:cubicBezTo>
                  <a:pt x="6747" y="3582"/>
                  <a:pt x="6625" y="2910"/>
                  <a:pt x="6200" y="2910"/>
                </a:cubicBezTo>
                <a:cubicBezTo>
                  <a:pt x="6157" y="2910"/>
                  <a:pt x="6110" y="2917"/>
                  <a:pt x="6060" y="2933"/>
                </a:cubicBezTo>
                <a:cubicBezTo>
                  <a:pt x="4783" y="3368"/>
                  <a:pt x="3582" y="3980"/>
                  <a:pt x="2369" y="4549"/>
                </a:cubicBezTo>
                <a:lnTo>
                  <a:pt x="2369" y="4549"/>
                </a:lnTo>
                <a:cubicBezTo>
                  <a:pt x="2072" y="3079"/>
                  <a:pt x="1431" y="1698"/>
                  <a:pt x="923" y="264"/>
                </a:cubicBezTo>
                <a:cubicBezTo>
                  <a:pt x="857" y="81"/>
                  <a:pt x="689" y="0"/>
                  <a:pt x="52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 name="Google Shape;228;p2"/>
          <p:cNvSpPr/>
          <p:nvPr/>
        </p:nvSpPr>
        <p:spPr>
          <a:xfrm>
            <a:off x="11062306" y="6155982"/>
            <a:ext cx="314831" cy="243573"/>
          </a:xfrm>
          <a:custGeom>
            <a:avLst/>
            <a:gdLst/>
            <a:ahLst/>
            <a:cxnLst/>
            <a:rect l="l" t="t" r="r" b="b"/>
            <a:pathLst>
              <a:path w="9371" h="7250" extrusionOk="0">
                <a:moveTo>
                  <a:pt x="515" y="0"/>
                </a:moveTo>
                <a:cubicBezTo>
                  <a:pt x="262" y="0"/>
                  <a:pt x="0" y="201"/>
                  <a:pt x="100" y="522"/>
                </a:cubicBezTo>
                <a:cubicBezTo>
                  <a:pt x="668" y="2657"/>
                  <a:pt x="2002" y="4591"/>
                  <a:pt x="2235" y="6826"/>
                </a:cubicBezTo>
                <a:cubicBezTo>
                  <a:pt x="2269" y="7060"/>
                  <a:pt x="2435" y="7226"/>
                  <a:pt x="2669" y="7226"/>
                </a:cubicBezTo>
                <a:cubicBezTo>
                  <a:pt x="2844" y="7242"/>
                  <a:pt x="3018" y="7250"/>
                  <a:pt x="3192" y="7250"/>
                </a:cubicBezTo>
                <a:cubicBezTo>
                  <a:pt x="5241" y="7250"/>
                  <a:pt x="7221" y="6209"/>
                  <a:pt x="8973" y="5225"/>
                </a:cubicBezTo>
                <a:cubicBezTo>
                  <a:pt x="9371" y="4998"/>
                  <a:pt x="9117" y="4434"/>
                  <a:pt x="8745" y="4434"/>
                </a:cubicBezTo>
                <a:cubicBezTo>
                  <a:pt x="8679" y="4434"/>
                  <a:pt x="8610" y="4451"/>
                  <a:pt x="8540" y="4491"/>
                </a:cubicBezTo>
                <a:cubicBezTo>
                  <a:pt x="6914" y="5411"/>
                  <a:pt x="5091" y="6416"/>
                  <a:pt x="3174" y="6416"/>
                </a:cubicBezTo>
                <a:cubicBezTo>
                  <a:pt x="3121" y="6416"/>
                  <a:pt x="3069" y="6416"/>
                  <a:pt x="3016" y="6414"/>
                </a:cubicBezTo>
                <a:lnTo>
                  <a:pt x="3016" y="6414"/>
                </a:lnTo>
                <a:cubicBezTo>
                  <a:pt x="2680" y="4257"/>
                  <a:pt x="1466" y="2390"/>
                  <a:pt x="901" y="288"/>
                </a:cubicBezTo>
                <a:cubicBezTo>
                  <a:pt x="848" y="89"/>
                  <a:pt x="683" y="0"/>
                  <a:pt x="51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9" name="Google Shape;229;p2"/>
          <p:cNvSpPr/>
          <p:nvPr/>
        </p:nvSpPr>
        <p:spPr>
          <a:xfrm>
            <a:off x="10952487" y="6272519"/>
            <a:ext cx="434939" cy="298000"/>
          </a:xfrm>
          <a:custGeom>
            <a:avLst/>
            <a:gdLst/>
            <a:ahLst/>
            <a:cxnLst/>
            <a:rect l="l" t="t" r="r" b="b"/>
            <a:pathLst>
              <a:path w="12946" h="8870" extrusionOk="0">
                <a:moveTo>
                  <a:pt x="515" y="1"/>
                </a:moveTo>
                <a:cubicBezTo>
                  <a:pt x="262" y="1"/>
                  <a:pt x="0" y="201"/>
                  <a:pt x="100" y="522"/>
                </a:cubicBezTo>
                <a:cubicBezTo>
                  <a:pt x="901" y="3324"/>
                  <a:pt x="2135" y="6026"/>
                  <a:pt x="3403" y="8661"/>
                </a:cubicBezTo>
                <a:cubicBezTo>
                  <a:pt x="3458" y="8800"/>
                  <a:pt x="3630" y="8869"/>
                  <a:pt x="3782" y="8869"/>
                </a:cubicBezTo>
                <a:cubicBezTo>
                  <a:pt x="3812" y="8869"/>
                  <a:pt x="3842" y="8867"/>
                  <a:pt x="3870" y="8861"/>
                </a:cubicBezTo>
                <a:cubicBezTo>
                  <a:pt x="6739" y="8094"/>
                  <a:pt x="9541" y="7127"/>
                  <a:pt x="12443" y="6559"/>
                </a:cubicBezTo>
                <a:cubicBezTo>
                  <a:pt x="12945" y="6465"/>
                  <a:pt x="12797" y="5750"/>
                  <a:pt x="12333" y="5750"/>
                </a:cubicBezTo>
                <a:cubicBezTo>
                  <a:pt x="12304" y="5750"/>
                  <a:pt x="12274" y="5753"/>
                  <a:pt x="12242" y="5759"/>
                </a:cubicBezTo>
                <a:cubicBezTo>
                  <a:pt x="9420" y="6304"/>
                  <a:pt x="6720" y="7220"/>
                  <a:pt x="3966" y="7971"/>
                </a:cubicBezTo>
                <a:lnTo>
                  <a:pt x="3966" y="7971"/>
                </a:lnTo>
                <a:cubicBezTo>
                  <a:pt x="2781" y="5466"/>
                  <a:pt x="1640" y="2954"/>
                  <a:pt x="901" y="288"/>
                </a:cubicBezTo>
                <a:cubicBezTo>
                  <a:pt x="848" y="89"/>
                  <a:pt x="683" y="1"/>
                  <a:pt x="515"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0" name="Google Shape;230;p2"/>
          <p:cNvSpPr/>
          <p:nvPr/>
        </p:nvSpPr>
        <p:spPr>
          <a:xfrm>
            <a:off x="10864403" y="6495516"/>
            <a:ext cx="501728" cy="279555"/>
          </a:xfrm>
          <a:custGeom>
            <a:avLst/>
            <a:gdLst/>
            <a:ahLst/>
            <a:cxnLst/>
            <a:rect l="l" t="t" r="r" b="b"/>
            <a:pathLst>
              <a:path w="14934" h="8321" extrusionOk="0">
                <a:moveTo>
                  <a:pt x="511" y="1"/>
                </a:moveTo>
                <a:cubicBezTo>
                  <a:pt x="254" y="1"/>
                  <a:pt x="0" y="201"/>
                  <a:pt x="121" y="522"/>
                </a:cubicBezTo>
                <a:cubicBezTo>
                  <a:pt x="1021" y="3157"/>
                  <a:pt x="2689" y="5425"/>
                  <a:pt x="3690" y="8027"/>
                </a:cubicBezTo>
                <a:cubicBezTo>
                  <a:pt x="3771" y="8163"/>
                  <a:pt x="3919" y="8321"/>
                  <a:pt x="4097" y="8321"/>
                </a:cubicBezTo>
                <a:cubicBezTo>
                  <a:pt x="4138" y="8321"/>
                  <a:pt x="4180" y="8313"/>
                  <a:pt x="4224" y="8294"/>
                </a:cubicBezTo>
                <a:cubicBezTo>
                  <a:pt x="7626" y="6960"/>
                  <a:pt x="10795" y="4958"/>
                  <a:pt x="14431" y="4291"/>
                </a:cubicBezTo>
                <a:cubicBezTo>
                  <a:pt x="14933" y="4197"/>
                  <a:pt x="14756" y="3482"/>
                  <a:pt x="14288" y="3482"/>
                </a:cubicBezTo>
                <a:cubicBezTo>
                  <a:pt x="14259" y="3482"/>
                  <a:pt x="14229" y="3485"/>
                  <a:pt x="14197" y="3491"/>
                </a:cubicBezTo>
                <a:cubicBezTo>
                  <a:pt x="10680" y="4136"/>
                  <a:pt x="7599" y="6030"/>
                  <a:pt x="4322" y="7361"/>
                </a:cubicBezTo>
                <a:lnTo>
                  <a:pt x="4322" y="7361"/>
                </a:lnTo>
                <a:cubicBezTo>
                  <a:pt x="3336" y="4938"/>
                  <a:pt x="1772" y="2777"/>
                  <a:pt x="921" y="288"/>
                </a:cubicBezTo>
                <a:cubicBezTo>
                  <a:pt x="855" y="89"/>
                  <a:pt x="682" y="1"/>
                  <a:pt x="511"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1" name="Google Shape;231;p2"/>
          <p:cNvSpPr/>
          <p:nvPr/>
        </p:nvSpPr>
        <p:spPr>
          <a:xfrm>
            <a:off x="10842131" y="6740249"/>
            <a:ext cx="313621" cy="199227"/>
          </a:xfrm>
          <a:custGeom>
            <a:avLst/>
            <a:gdLst/>
            <a:ahLst/>
            <a:cxnLst/>
            <a:rect l="l" t="t" r="r" b="b"/>
            <a:pathLst>
              <a:path w="9335" h="5930" extrusionOk="0">
                <a:moveTo>
                  <a:pt x="561" y="0"/>
                </a:moveTo>
                <a:cubicBezTo>
                  <a:pt x="287" y="0"/>
                  <a:pt x="0" y="289"/>
                  <a:pt x="183" y="609"/>
                </a:cubicBezTo>
                <a:cubicBezTo>
                  <a:pt x="984" y="2177"/>
                  <a:pt x="1317" y="3978"/>
                  <a:pt x="1851" y="5612"/>
                </a:cubicBezTo>
                <a:cubicBezTo>
                  <a:pt x="1906" y="5805"/>
                  <a:pt x="2075" y="5930"/>
                  <a:pt x="2264" y="5930"/>
                </a:cubicBezTo>
                <a:cubicBezTo>
                  <a:pt x="2303" y="5930"/>
                  <a:pt x="2344" y="5924"/>
                  <a:pt x="2385" y="5913"/>
                </a:cubicBezTo>
                <a:cubicBezTo>
                  <a:pt x="4653" y="5145"/>
                  <a:pt x="6688" y="3878"/>
                  <a:pt x="8889" y="2977"/>
                </a:cubicBezTo>
                <a:cubicBezTo>
                  <a:pt x="9335" y="2799"/>
                  <a:pt x="9225" y="2145"/>
                  <a:pt x="8842" y="2145"/>
                </a:cubicBezTo>
                <a:cubicBezTo>
                  <a:pt x="8795" y="2145"/>
                  <a:pt x="8744" y="2155"/>
                  <a:pt x="8689" y="2177"/>
                </a:cubicBezTo>
                <a:cubicBezTo>
                  <a:pt x="6583" y="3026"/>
                  <a:pt x="4654" y="4201"/>
                  <a:pt x="2540" y="4975"/>
                </a:cubicBezTo>
                <a:lnTo>
                  <a:pt x="2540" y="4975"/>
                </a:lnTo>
                <a:cubicBezTo>
                  <a:pt x="2025" y="3368"/>
                  <a:pt x="1679" y="1676"/>
                  <a:pt x="884" y="209"/>
                </a:cubicBezTo>
                <a:cubicBezTo>
                  <a:pt x="810" y="61"/>
                  <a:pt x="687" y="0"/>
                  <a:pt x="56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2" name="Google Shape;232;p2"/>
          <p:cNvSpPr/>
          <p:nvPr/>
        </p:nvSpPr>
        <p:spPr>
          <a:xfrm>
            <a:off x="10896453" y="6385295"/>
            <a:ext cx="35881" cy="28053"/>
          </a:xfrm>
          <a:custGeom>
            <a:avLst/>
            <a:gdLst/>
            <a:ahLst/>
            <a:cxnLst/>
            <a:rect l="l" t="t" r="r" b="b"/>
            <a:pathLst>
              <a:path w="1068" h="835" extrusionOk="0">
                <a:moveTo>
                  <a:pt x="534" y="0"/>
                </a:moveTo>
                <a:cubicBezTo>
                  <a:pt x="1" y="0"/>
                  <a:pt x="1" y="834"/>
                  <a:pt x="534" y="834"/>
                </a:cubicBezTo>
                <a:cubicBezTo>
                  <a:pt x="1068" y="834"/>
                  <a:pt x="1068"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3" name="Google Shape;233;p2"/>
          <p:cNvSpPr/>
          <p:nvPr/>
        </p:nvSpPr>
        <p:spPr>
          <a:xfrm>
            <a:off x="10857249" y="6422248"/>
            <a:ext cx="34772" cy="28053"/>
          </a:xfrm>
          <a:custGeom>
            <a:avLst/>
            <a:gdLst/>
            <a:ahLst/>
            <a:cxnLst/>
            <a:rect l="l" t="t" r="r" b="b"/>
            <a:pathLst>
              <a:path w="1035" h="835" extrusionOk="0">
                <a:moveTo>
                  <a:pt x="500" y="1"/>
                </a:moveTo>
                <a:cubicBezTo>
                  <a:pt x="0" y="1"/>
                  <a:pt x="0" y="835"/>
                  <a:pt x="500" y="835"/>
                </a:cubicBezTo>
                <a:cubicBezTo>
                  <a:pt x="1034" y="835"/>
                  <a:pt x="1034" y="1"/>
                  <a:pt x="500"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4" name="Google Shape;234;p2"/>
          <p:cNvSpPr/>
          <p:nvPr/>
        </p:nvSpPr>
        <p:spPr>
          <a:xfrm>
            <a:off x="10841561" y="6356135"/>
            <a:ext cx="35881" cy="28053"/>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5" name="Google Shape;235;p2"/>
          <p:cNvSpPr/>
          <p:nvPr/>
        </p:nvSpPr>
        <p:spPr>
          <a:xfrm>
            <a:off x="11269614" y="6553366"/>
            <a:ext cx="34772" cy="28053"/>
          </a:xfrm>
          <a:custGeom>
            <a:avLst/>
            <a:gdLst/>
            <a:ahLst/>
            <a:cxnLst/>
            <a:rect l="l" t="t" r="r" b="b"/>
            <a:pathLst>
              <a:path w="1035" h="835" extrusionOk="0">
                <a:moveTo>
                  <a:pt x="534" y="1"/>
                </a:moveTo>
                <a:cubicBezTo>
                  <a:pt x="0" y="1"/>
                  <a:pt x="0" y="835"/>
                  <a:pt x="534" y="835"/>
                </a:cubicBezTo>
                <a:cubicBezTo>
                  <a:pt x="1035" y="835"/>
                  <a:pt x="1035"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6" name="Google Shape;236;p2"/>
          <p:cNvSpPr/>
          <p:nvPr/>
        </p:nvSpPr>
        <p:spPr>
          <a:xfrm>
            <a:off x="11225907" y="6586993"/>
            <a:ext cx="34772" cy="26944"/>
          </a:xfrm>
          <a:custGeom>
            <a:avLst/>
            <a:gdLst/>
            <a:ahLst/>
            <a:cxnLst/>
            <a:rect l="l" t="t" r="r" b="b"/>
            <a:pathLst>
              <a:path w="1035" h="802"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 name="Google Shape;237;p2"/>
          <p:cNvSpPr/>
          <p:nvPr/>
        </p:nvSpPr>
        <p:spPr>
          <a:xfrm>
            <a:off x="11101510" y="6874995"/>
            <a:ext cx="34772" cy="28053"/>
          </a:xfrm>
          <a:custGeom>
            <a:avLst/>
            <a:gdLst/>
            <a:ahLst/>
            <a:cxnLst/>
            <a:rect l="l" t="t" r="r" b="b"/>
            <a:pathLst>
              <a:path w="1035" h="835"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8" name="Google Shape;238;p2"/>
          <p:cNvSpPr/>
          <p:nvPr/>
        </p:nvSpPr>
        <p:spPr>
          <a:xfrm>
            <a:off x="11054445" y="6911982"/>
            <a:ext cx="34772" cy="26911"/>
          </a:xfrm>
          <a:custGeom>
            <a:avLst/>
            <a:gdLst/>
            <a:ahLst/>
            <a:cxnLst/>
            <a:rect l="l" t="t" r="r" b="b"/>
            <a:pathLst>
              <a:path w="1035" h="801"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9" name="Google Shape;239;p2"/>
          <p:cNvSpPr/>
          <p:nvPr/>
        </p:nvSpPr>
        <p:spPr>
          <a:xfrm>
            <a:off x="11046617" y="6331511"/>
            <a:ext cx="34772" cy="26911"/>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0" name="Google Shape;240;p2"/>
          <p:cNvSpPr/>
          <p:nvPr/>
        </p:nvSpPr>
        <p:spPr>
          <a:xfrm>
            <a:off x="11020852" y="6265364"/>
            <a:ext cx="35881" cy="26944"/>
          </a:xfrm>
          <a:custGeom>
            <a:avLst/>
            <a:gdLst/>
            <a:ahLst/>
            <a:cxnLst/>
            <a:rect l="l" t="t" r="r" b="b"/>
            <a:pathLst>
              <a:path w="1068" h="802" extrusionOk="0">
                <a:moveTo>
                  <a:pt x="534" y="1"/>
                </a:moveTo>
                <a:cubicBezTo>
                  <a:pt x="0" y="1"/>
                  <a:pt x="0" y="802"/>
                  <a:pt x="534" y="802"/>
                </a:cubicBezTo>
                <a:cubicBezTo>
                  <a:pt x="1068" y="802"/>
                  <a:pt x="1068"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1" name="Google Shape;241;p2"/>
          <p:cNvSpPr/>
          <p:nvPr/>
        </p:nvSpPr>
        <p:spPr>
          <a:xfrm>
            <a:off x="11339086" y="6213831"/>
            <a:ext cx="34772" cy="28053"/>
          </a:xfrm>
          <a:custGeom>
            <a:avLst/>
            <a:gdLst/>
            <a:ahLst/>
            <a:cxnLst/>
            <a:rect l="l" t="t" r="r" b="b"/>
            <a:pathLst>
              <a:path w="1035" h="835" extrusionOk="0">
                <a:moveTo>
                  <a:pt x="534" y="1"/>
                </a:moveTo>
                <a:cubicBezTo>
                  <a:pt x="1" y="1"/>
                  <a:pt x="1" y="834"/>
                  <a:pt x="534" y="834"/>
                </a:cubicBezTo>
                <a:cubicBezTo>
                  <a:pt x="1035" y="834"/>
                  <a:pt x="1035"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2" name="Google Shape;242;p2"/>
          <p:cNvSpPr/>
          <p:nvPr/>
        </p:nvSpPr>
        <p:spPr>
          <a:xfrm>
            <a:off x="11284193" y="6254178"/>
            <a:ext cx="34772" cy="28053"/>
          </a:xfrm>
          <a:custGeom>
            <a:avLst/>
            <a:gdLst/>
            <a:ahLst/>
            <a:cxnLst/>
            <a:rect l="l" t="t" r="r" b="b"/>
            <a:pathLst>
              <a:path w="1035" h="835" extrusionOk="0">
                <a:moveTo>
                  <a:pt x="534" y="0"/>
                </a:moveTo>
                <a:cubicBezTo>
                  <a:pt x="0" y="0"/>
                  <a:pt x="0" y="834"/>
                  <a:pt x="534" y="834"/>
                </a:cubicBezTo>
                <a:cubicBezTo>
                  <a:pt x="1034" y="834"/>
                  <a:pt x="1034"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3" name="Google Shape;243;p2"/>
          <p:cNvSpPr/>
          <p:nvPr/>
        </p:nvSpPr>
        <p:spPr>
          <a:xfrm>
            <a:off x="11218081" y="6016600"/>
            <a:ext cx="35881" cy="28053"/>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4" name="Google Shape;244;p2"/>
          <p:cNvSpPr/>
          <p:nvPr/>
        </p:nvSpPr>
        <p:spPr>
          <a:xfrm>
            <a:off x="11255034" y="5958349"/>
            <a:ext cx="34772" cy="28020"/>
          </a:xfrm>
          <a:custGeom>
            <a:avLst/>
            <a:gdLst/>
            <a:ahLst/>
            <a:cxnLst/>
            <a:rect l="l" t="t" r="r" b="b"/>
            <a:pathLst>
              <a:path w="1035" h="834"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5" name="Google Shape;245;p2"/>
          <p:cNvSpPr/>
          <p:nvPr/>
        </p:nvSpPr>
        <p:spPr>
          <a:xfrm>
            <a:off x="10042563" y="5894789"/>
            <a:ext cx="914828" cy="1148020"/>
          </a:xfrm>
          <a:custGeom>
            <a:avLst/>
            <a:gdLst/>
            <a:ahLst/>
            <a:cxnLst/>
            <a:rect l="l" t="t" r="r" b="b"/>
            <a:pathLst>
              <a:path w="27230" h="34171" extrusionOk="0">
                <a:moveTo>
                  <a:pt x="3505" y="0"/>
                </a:moveTo>
                <a:cubicBezTo>
                  <a:pt x="783" y="0"/>
                  <a:pt x="671" y="2298"/>
                  <a:pt x="334" y="4961"/>
                </a:cubicBezTo>
                <a:cubicBezTo>
                  <a:pt x="100" y="7196"/>
                  <a:pt x="0" y="9498"/>
                  <a:pt x="100" y="11833"/>
                </a:cubicBezTo>
                <a:cubicBezTo>
                  <a:pt x="234" y="15102"/>
                  <a:pt x="2569" y="14168"/>
                  <a:pt x="5137" y="14868"/>
                </a:cubicBezTo>
                <a:cubicBezTo>
                  <a:pt x="9674" y="16169"/>
                  <a:pt x="3603" y="16402"/>
                  <a:pt x="1968" y="16636"/>
                </a:cubicBezTo>
                <a:cubicBezTo>
                  <a:pt x="100" y="16869"/>
                  <a:pt x="234" y="17103"/>
                  <a:pt x="334" y="18938"/>
                </a:cubicBezTo>
                <a:cubicBezTo>
                  <a:pt x="467" y="20472"/>
                  <a:pt x="467" y="21740"/>
                  <a:pt x="801" y="23141"/>
                </a:cubicBezTo>
                <a:cubicBezTo>
                  <a:pt x="1270" y="25416"/>
                  <a:pt x="2260" y="26170"/>
                  <a:pt x="3774" y="26170"/>
                </a:cubicBezTo>
                <a:cubicBezTo>
                  <a:pt x="4523" y="26170"/>
                  <a:pt x="5400" y="25985"/>
                  <a:pt x="6405" y="25709"/>
                </a:cubicBezTo>
                <a:cubicBezTo>
                  <a:pt x="6897" y="25545"/>
                  <a:pt x="8080" y="25036"/>
                  <a:pt x="8983" y="25036"/>
                </a:cubicBezTo>
                <a:cubicBezTo>
                  <a:pt x="9366" y="25036"/>
                  <a:pt x="9699" y="25127"/>
                  <a:pt x="9907" y="25376"/>
                </a:cubicBezTo>
                <a:cubicBezTo>
                  <a:pt x="11308" y="26743"/>
                  <a:pt x="8140" y="27444"/>
                  <a:pt x="7339" y="27811"/>
                </a:cubicBezTo>
                <a:cubicBezTo>
                  <a:pt x="5704" y="28378"/>
                  <a:pt x="3269" y="28978"/>
                  <a:pt x="5471" y="30713"/>
                </a:cubicBezTo>
                <a:cubicBezTo>
                  <a:pt x="6772" y="31547"/>
                  <a:pt x="8740" y="31647"/>
                  <a:pt x="10141" y="32014"/>
                </a:cubicBezTo>
                <a:cubicBezTo>
                  <a:pt x="12637" y="32669"/>
                  <a:pt x="17206" y="34171"/>
                  <a:pt x="19970" y="34171"/>
                </a:cubicBezTo>
                <a:cubicBezTo>
                  <a:pt x="20161" y="34171"/>
                  <a:pt x="20343" y="34164"/>
                  <a:pt x="20515" y="34148"/>
                </a:cubicBezTo>
                <a:cubicBezTo>
                  <a:pt x="22750" y="30212"/>
                  <a:pt x="23651" y="25709"/>
                  <a:pt x="25185" y="21506"/>
                </a:cubicBezTo>
                <a:cubicBezTo>
                  <a:pt x="25615" y="20340"/>
                  <a:pt x="27229" y="16408"/>
                  <a:pt x="25746" y="16408"/>
                </a:cubicBezTo>
                <a:cubicBezTo>
                  <a:pt x="25617" y="16408"/>
                  <a:pt x="25464" y="16438"/>
                  <a:pt x="25285" y="16503"/>
                </a:cubicBezTo>
                <a:cubicBezTo>
                  <a:pt x="23551" y="17203"/>
                  <a:pt x="22950" y="19772"/>
                  <a:pt x="20849" y="20339"/>
                </a:cubicBezTo>
                <a:cubicBezTo>
                  <a:pt x="19815" y="17803"/>
                  <a:pt x="24251" y="15702"/>
                  <a:pt x="23784" y="13133"/>
                </a:cubicBezTo>
                <a:cubicBezTo>
                  <a:pt x="23551" y="11366"/>
                  <a:pt x="19815" y="5895"/>
                  <a:pt x="17947" y="5661"/>
                </a:cubicBezTo>
                <a:cubicBezTo>
                  <a:pt x="17934" y="5661"/>
                  <a:pt x="17921" y="5660"/>
                  <a:pt x="17908" y="5660"/>
                </a:cubicBezTo>
                <a:cubicBezTo>
                  <a:pt x="16432" y="5660"/>
                  <a:pt x="14690" y="10734"/>
                  <a:pt x="13243" y="10734"/>
                </a:cubicBezTo>
                <a:cubicBezTo>
                  <a:pt x="13095" y="10734"/>
                  <a:pt x="12950" y="10681"/>
                  <a:pt x="12810" y="10565"/>
                </a:cubicBezTo>
                <a:cubicBezTo>
                  <a:pt x="11175" y="9264"/>
                  <a:pt x="14678" y="5094"/>
                  <a:pt x="14110" y="3560"/>
                </a:cubicBezTo>
                <a:cubicBezTo>
                  <a:pt x="13277" y="1358"/>
                  <a:pt x="6405" y="424"/>
                  <a:pt x="4303" y="57"/>
                </a:cubicBezTo>
                <a:cubicBezTo>
                  <a:pt x="4015" y="19"/>
                  <a:pt x="3749" y="0"/>
                  <a:pt x="3505" y="0"/>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6" name="Google Shape;246;p2"/>
          <p:cNvSpPr/>
          <p:nvPr/>
        </p:nvSpPr>
        <p:spPr>
          <a:xfrm>
            <a:off x="10126346" y="5997385"/>
            <a:ext cx="644479" cy="1175972"/>
          </a:xfrm>
          <a:custGeom>
            <a:avLst/>
            <a:gdLst/>
            <a:ahLst/>
            <a:cxnLst/>
            <a:rect l="l" t="t" r="r" b="b"/>
            <a:pathLst>
              <a:path w="19183" h="35003" extrusionOk="0">
                <a:moveTo>
                  <a:pt x="440" y="1"/>
                </a:moveTo>
                <a:cubicBezTo>
                  <a:pt x="225" y="1"/>
                  <a:pt x="0" y="237"/>
                  <a:pt x="142" y="473"/>
                </a:cubicBezTo>
                <a:cubicBezTo>
                  <a:pt x="5479" y="9179"/>
                  <a:pt x="10249" y="18185"/>
                  <a:pt x="15152" y="27125"/>
                </a:cubicBezTo>
                <a:cubicBezTo>
                  <a:pt x="16453" y="29560"/>
                  <a:pt x="17888" y="32062"/>
                  <a:pt x="18521" y="34797"/>
                </a:cubicBezTo>
                <a:cubicBezTo>
                  <a:pt x="18561" y="34941"/>
                  <a:pt x="18677" y="35003"/>
                  <a:pt x="18797" y="35003"/>
                </a:cubicBezTo>
                <a:cubicBezTo>
                  <a:pt x="18984" y="35003"/>
                  <a:pt x="19183" y="34854"/>
                  <a:pt x="19122" y="34630"/>
                </a:cubicBezTo>
                <a:cubicBezTo>
                  <a:pt x="18588" y="32262"/>
                  <a:pt x="17454" y="30060"/>
                  <a:pt x="16320" y="27959"/>
                </a:cubicBezTo>
                <a:cubicBezTo>
                  <a:pt x="15086" y="25724"/>
                  <a:pt x="13851" y="23456"/>
                  <a:pt x="12617" y="21221"/>
                </a:cubicBezTo>
                <a:cubicBezTo>
                  <a:pt x="10149" y="16684"/>
                  <a:pt x="7680" y="12148"/>
                  <a:pt x="5112" y="7678"/>
                </a:cubicBezTo>
                <a:cubicBezTo>
                  <a:pt x="3677" y="5143"/>
                  <a:pt x="2210" y="2641"/>
                  <a:pt x="675" y="139"/>
                </a:cubicBezTo>
                <a:cubicBezTo>
                  <a:pt x="617" y="41"/>
                  <a:pt x="529" y="1"/>
                  <a:pt x="440"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7" name="Google Shape;247;p2"/>
          <p:cNvSpPr/>
          <p:nvPr/>
        </p:nvSpPr>
        <p:spPr>
          <a:xfrm>
            <a:off x="10528599" y="6820069"/>
            <a:ext cx="186359" cy="177825"/>
          </a:xfrm>
          <a:custGeom>
            <a:avLst/>
            <a:gdLst/>
            <a:ahLst/>
            <a:cxnLst/>
            <a:rect l="l" t="t" r="r" b="b"/>
            <a:pathLst>
              <a:path w="5547" h="5293" extrusionOk="0">
                <a:moveTo>
                  <a:pt x="5251" y="1"/>
                </a:moveTo>
                <a:cubicBezTo>
                  <a:pt x="5096" y="1"/>
                  <a:pt x="4930" y="101"/>
                  <a:pt x="4913" y="301"/>
                </a:cubicBezTo>
                <a:cubicBezTo>
                  <a:pt x="4779" y="1569"/>
                  <a:pt x="4980" y="2936"/>
                  <a:pt x="4446" y="4137"/>
                </a:cubicBezTo>
                <a:cubicBezTo>
                  <a:pt x="4379" y="4304"/>
                  <a:pt x="4279" y="4504"/>
                  <a:pt x="4179" y="4604"/>
                </a:cubicBezTo>
                <a:cubicBezTo>
                  <a:pt x="4179" y="4637"/>
                  <a:pt x="4146" y="4637"/>
                  <a:pt x="4179" y="4637"/>
                </a:cubicBezTo>
                <a:cubicBezTo>
                  <a:pt x="4157" y="4649"/>
                  <a:pt x="4146" y="4652"/>
                  <a:pt x="4141" y="4652"/>
                </a:cubicBezTo>
                <a:cubicBezTo>
                  <a:pt x="4131" y="4652"/>
                  <a:pt x="4146" y="4637"/>
                  <a:pt x="4146" y="4637"/>
                </a:cubicBezTo>
                <a:lnTo>
                  <a:pt x="4146" y="4637"/>
                </a:lnTo>
                <a:cubicBezTo>
                  <a:pt x="4123" y="4649"/>
                  <a:pt x="4116" y="4652"/>
                  <a:pt x="4115" y="4652"/>
                </a:cubicBezTo>
                <a:cubicBezTo>
                  <a:pt x="4112" y="4652"/>
                  <a:pt x="4135" y="4637"/>
                  <a:pt x="4112" y="4637"/>
                </a:cubicBezTo>
                <a:cubicBezTo>
                  <a:pt x="4095" y="4637"/>
                  <a:pt x="4089" y="4640"/>
                  <a:pt x="4088" y="4642"/>
                </a:cubicBezTo>
                <a:lnTo>
                  <a:pt x="4088" y="4642"/>
                </a:lnTo>
                <a:cubicBezTo>
                  <a:pt x="4086" y="4641"/>
                  <a:pt x="4083" y="4639"/>
                  <a:pt x="4079" y="4637"/>
                </a:cubicBezTo>
                <a:cubicBezTo>
                  <a:pt x="3712" y="4537"/>
                  <a:pt x="3312" y="4204"/>
                  <a:pt x="2945" y="4004"/>
                </a:cubicBezTo>
                <a:cubicBezTo>
                  <a:pt x="2545" y="3803"/>
                  <a:pt x="2144" y="3637"/>
                  <a:pt x="1744" y="3437"/>
                </a:cubicBezTo>
                <a:cubicBezTo>
                  <a:pt x="1377" y="3203"/>
                  <a:pt x="977" y="2970"/>
                  <a:pt x="610" y="2736"/>
                </a:cubicBezTo>
                <a:cubicBezTo>
                  <a:pt x="546" y="2696"/>
                  <a:pt x="485" y="2678"/>
                  <a:pt x="428" y="2678"/>
                </a:cubicBezTo>
                <a:cubicBezTo>
                  <a:pt x="158" y="2678"/>
                  <a:pt x="0" y="3077"/>
                  <a:pt x="276" y="3270"/>
                </a:cubicBezTo>
                <a:cubicBezTo>
                  <a:pt x="1010" y="3737"/>
                  <a:pt x="1777" y="4137"/>
                  <a:pt x="2578" y="4537"/>
                </a:cubicBezTo>
                <a:cubicBezTo>
                  <a:pt x="3012" y="4737"/>
                  <a:pt x="3412" y="5138"/>
                  <a:pt x="3912" y="5271"/>
                </a:cubicBezTo>
                <a:cubicBezTo>
                  <a:pt x="3975" y="5286"/>
                  <a:pt x="4034" y="5292"/>
                  <a:pt x="4091" y="5292"/>
                </a:cubicBezTo>
                <a:cubicBezTo>
                  <a:pt x="4430" y="5292"/>
                  <a:pt x="4675" y="5052"/>
                  <a:pt x="4846" y="4737"/>
                </a:cubicBezTo>
                <a:cubicBezTo>
                  <a:pt x="5180" y="4137"/>
                  <a:pt x="5313" y="3503"/>
                  <a:pt x="5380" y="2803"/>
                </a:cubicBezTo>
                <a:cubicBezTo>
                  <a:pt x="5480" y="1969"/>
                  <a:pt x="5447" y="1135"/>
                  <a:pt x="5513" y="301"/>
                </a:cubicBezTo>
                <a:cubicBezTo>
                  <a:pt x="5547" y="101"/>
                  <a:pt x="5405" y="1"/>
                  <a:pt x="5251"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8" name="Google Shape;248;p2"/>
          <p:cNvSpPr/>
          <p:nvPr/>
        </p:nvSpPr>
        <p:spPr>
          <a:xfrm>
            <a:off x="10384044" y="6550006"/>
            <a:ext cx="256979" cy="255769"/>
          </a:xfrm>
          <a:custGeom>
            <a:avLst/>
            <a:gdLst/>
            <a:ahLst/>
            <a:cxnLst/>
            <a:rect l="l" t="t" r="r" b="b"/>
            <a:pathLst>
              <a:path w="7649" h="7613" extrusionOk="0">
                <a:moveTo>
                  <a:pt x="7352" y="1"/>
                </a:moveTo>
                <a:cubicBezTo>
                  <a:pt x="7198" y="1"/>
                  <a:pt x="7031" y="101"/>
                  <a:pt x="7014" y="301"/>
                </a:cubicBezTo>
                <a:cubicBezTo>
                  <a:pt x="6759" y="2532"/>
                  <a:pt x="6352" y="4703"/>
                  <a:pt x="5909" y="6900"/>
                </a:cubicBezTo>
                <a:lnTo>
                  <a:pt x="5909" y="6900"/>
                </a:lnTo>
                <a:cubicBezTo>
                  <a:pt x="4040" y="6238"/>
                  <a:pt x="2158" y="5306"/>
                  <a:pt x="576" y="4104"/>
                </a:cubicBezTo>
                <a:cubicBezTo>
                  <a:pt x="524" y="4063"/>
                  <a:pt x="472" y="4046"/>
                  <a:pt x="421" y="4046"/>
                </a:cubicBezTo>
                <a:cubicBezTo>
                  <a:pt x="181" y="4046"/>
                  <a:pt x="0" y="4444"/>
                  <a:pt x="276" y="4637"/>
                </a:cubicBezTo>
                <a:cubicBezTo>
                  <a:pt x="1977" y="5938"/>
                  <a:pt x="4046" y="6906"/>
                  <a:pt x="6047" y="7606"/>
                </a:cubicBezTo>
                <a:cubicBezTo>
                  <a:pt x="6069" y="7610"/>
                  <a:pt x="6091" y="7613"/>
                  <a:pt x="6113" y="7613"/>
                </a:cubicBezTo>
                <a:cubicBezTo>
                  <a:pt x="6263" y="7613"/>
                  <a:pt x="6418" y="7518"/>
                  <a:pt x="6447" y="7373"/>
                </a:cubicBezTo>
                <a:cubicBezTo>
                  <a:pt x="6948" y="5038"/>
                  <a:pt x="7381" y="2669"/>
                  <a:pt x="7615" y="301"/>
                </a:cubicBezTo>
                <a:cubicBezTo>
                  <a:pt x="7648" y="101"/>
                  <a:pt x="7506" y="1"/>
                  <a:pt x="7352"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9" name="Google Shape;249;p2"/>
          <p:cNvSpPr/>
          <p:nvPr/>
        </p:nvSpPr>
        <p:spPr>
          <a:xfrm>
            <a:off x="10277553" y="6306852"/>
            <a:ext cx="288391" cy="365360"/>
          </a:xfrm>
          <a:custGeom>
            <a:avLst/>
            <a:gdLst/>
            <a:ahLst/>
            <a:cxnLst/>
            <a:rect l="l" t="t" r="r" b="b"/>
            <a:pathLst>
              <a:path w="8584" h="10875" extrusionOk="0">
                <a:moveTo>
                  <a:pt x="8279" y="0"/>
                </a:moveTo>
                <a:cubicBezTo>
                  <a:pt x="8125" y="0"/>
                  <a:pt x="7966" y="100"/>
                  <a:pt x="7949" y="300"/>
                </a:cubicBezTo>
                <a:cubicBezTo>
                  <a:pt x="7822" y="3576"/>
                  <a:pt x="6907" y="6790"/>
                  <a:pt x="6908" y="10089"/>
                </a:cubicBezTo>
                <a:lnTo>
                  <a:pt x="6908" y="10089"/>
                </a:lnTo>
                <a:cubicBezTo>
                  <a:pt x="4786" y="9126"/>
                  <a:pt x="2597" y="8349"/>
                  <a:pt x="611" y="7139"/>
                </a:cubicBezTo>
                <a:cubicBezTo>
                  <a:pt x="560" y="7108"/>
                  <a:pt x="508" y="7094"/>
                  <a:pt x="460" y="7094"/>
                </a:cubicBezTo>
                <a:cubicBezTo>
                  <a:pt x="191" y="7094"/>
                  <a:pt x="0" y="7503"/>
                  <a:pt x="311" y="7672"/>
                </a:cubicBezTo>
                <a:cubicBezTo>
                  <a:pt x="2445" y="8973"/>
                  <a:pt x="4814" y="9774"/>
                  <a:pt x="7049" y="10841"/>
                </a:cubicBezTo>
                <a:cubicBezTo>
                  <a:pt x="7095" y="10864"/>
                  <a:pt x="7146" y="10875"/>
                  <a:pt x="7197" y="10875"/>
                </a:cubicBezTo>
                <a:cubicBezTo>
                  <a:pt x="7369" y="10875"/>
                  <a:pt x="7541" y="10754"/>
                  <a:pt x="7516" y="10574"/>
                </a:cubicBezTo>
                <a:cubicBezTo>
                  <a:pt x="7449" y="7105"/>
                  <a:pt x="8450" y="3736"/>
                  <a:pt x="8583" y="300"/>
                </a:cubicBezTo>
                <a:cubicBezTo>
                  <a:pt x="8583" y="100"/>
                  <a:pt x="8433" y="0"/>
                  <a:pt x="8279"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0" name="Google Shape;250;p2"/>
          <p:cNvSpPr/>
          <p:nvPr/>
        </p:nvSpPr>
        <p:spPr>
          <a:xfrm>
            <a:off x="10296331" y="6298993"/>
            <a:ext cx="148563" cy="192708"/>
          </a:xfrm>
          <a:custGeom>
            <a:avLst/>
            <a:gdLst/>
            <a:ahLst/>
            <a:cxnLst/>
            <a:rect l="l" t="t" r="r" b="b"/>
            <a:pathLst>
              <a:path w="4422" h="5736" extrusionOk="0">
                <a:moveTo>
                  <a:pt x="4105" y="1"/>
                </a:moveTo>
                <a:cubicBezTo>
                  <a:pt x="3946" y="1"/>
                  <a:pt x="3788" y="101"/>
                  <a:pt x="3788" y="301"/>
                </a:cubicBezTo>
                <a:cubicBezTo>
                  <a:pt x="3788" y="1876"/>
                  <a:pt x="3588" y="3423"/>
                  <a:pt x="3373" y="4967"/>
                </a:cubicBezTo>
                <a:lnTo>
                  <a:pt x="3373" y="4967"/>
                </a:lnTo>
                <a:cubicBezTo>
                  <a:pt x="2458" y="4500"/>
                  <a:pt x="1580" y="3943"/>
                  <a:pt x="652" y="3537"/>
                </a:cubicBezTo>
                <a:cubicBezTo>
                  <a:pt x="604" y="3514"/>
                  <a:pt x="556" y="3505"/>
                  <a:pt x="510" y="3505"/>
                </a:cubicBezTo>
                <a:cubicBezTo>
                  <a:pt x="209" y="3505"/>
                  <a:pt x="0" y="3926"/>
                  <a:pt x="319" y="4070"/>
                </a:cubicBezTo>
                <a:cubicBezTo>
                  <a:pt x="1386" y="4571"/>
                  <a:pt x="2387" y="5238"/>
                  <a:pt x="3454" y="5705"/>
                </a:cubicBezTo>
                <a:cubicBezTo>
                  <a:pt x="3503" y="5724"/>
                  <a:pt x="3560" y="5735"/>
                  <a:pt x="3617" y="5735"/>
                </a:cubicBezTo>
                <a:cubicBezTo>
                  <a:pt x="3757" y="5735"/>
                  <a:pt x="3898" y="5670"/>
                  <a:pt x="3921" y="5505"/>
                </a:cubicBezTo>
                <a:cubicBezTo>
                  <a:pt x="4188" y="3803"/>
                  <a:pt x="4388" y="2069"/>
                  <a:pt x="4422" y="301"/>
                </a:cubicBezTo>
                <a:cubicBezTo>
                  <a:pt x="4422" y="101"/>
                  <a:pt x="4263" y="1"/>
                  <a:pt x="4105"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1" name="Google Shape;251;p2"/>
          <p:cNvSpPr/>
          <p:nvPr/>
        </p:nvSpPr>
        <p:spPr>
          <a:xfrm>
            <a:off x="10150232" y="6091683"/>
            <a:ext cx="190457" cy="228119"/>
          </a:xfrm>
          <a:custGeom>
            <a:avLst/>
            <a:gdLst/>
            <a:ahLst/>
            <a:cxnLst/>
            <a:rect l="l" t="t" r="r" b="b"/>
            <a:pathLst>
              <a:path w="5669" h="6790" extrusionOk="0">
                <a:moveTo>
                  <a:pt x="5160" y="1"/>
                </a:moveTo>
                <a:cubicBezTo>
                  <a:pt x="5001" y="1"/>
                  <a:pt x="4851" y="101"/>
                  <a:pt x="4868" y="301"/>
                </a:cubicBezTo>
                <a:cubicBezTo>
                  <a:pt x="4993" y="2184"/>
                  <a:pt x="5030" y="4186"/>
                  <a:pt x="4617" y="6055"/>
                </a:cubicBezTo>
                <a:lnTo>
                  <a:pt x="4617" y="6055"/>
                </a:lnTo>
                <a:cubicBezTo>
                  <a:pt x="3266" y="5514"/>
                  <a:pt x="1838" y="5098"/>
                  <a:pt x="498" y="4537"/>
                </a:cubicBezTo>
                <a:cubicBezTo>
                  <a:pt x="462" y="4524"/>
                  <a:pt x="427" y="4518"/>
                  <a:pt x="395" y="4518"/>
                </a:cubicBezTo>
                <a:cubicBezTo>
                  <a:pt x="103" y="4518"/>
                  <a:pt x="1" y="5017"/>
                  <a:pt x="331" y="5138"/>
                </a:cubicBezTo>
                <a:cubicBezTo>
                  <a:pt x="1766" y="5738"/>
                  <a:pt x="3300" y="6172"/>
                  <a:pt x="4734" y="6772"/>
                </a:cubicBezTo>
                <a:cubicBezTo>
                  <a:pt x="4765" y="6784"/>
                  <a:pt x="4797" y="6790"/>
                  <a:pt x="4828" y="6790"/>
                </a:cubicBezTo>
                <a:cubicBezTo>
                  <a:pt x="4969" y="6790"/>
                  <a:pt x="5107" y="6681"/>
                  <a:pt x="5135" y="6572"/>
                </a:cubicBezTo>
                <a:cubicBezTo>
                  <a:pt x="5668" y="4537"/>
                  <a:pt x="5635" y="2369"/>
                  <a:pt x="5502" y="301"/>
                </a:cubicBezTo>
                <a:cubicBezTo>
                  <a:pt x="5485" y="101"/>
                  <a:pt x="5318" y="1"/>
                  <a:pt x="5160"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2" name="Google Shape;252;p2"/>
          <p:cNvSpPr/>
          <p:nvPr/>
        </p:nvSpPr>
        <p:spPr>
          <a:xfrm>
            <a:off x="10120635" y="6021102"/>
            <a:ext cx="135997" cy="158037"/>
          </a:xfrm>
          <a:custGeom>
            <a:avLst/>
            <a:gdLst/>
            <a:ahLst/>
            <a:cxnLst/>
            <a:rect l="l" t="t" r="r" b="b"/>
            <a:pathLst>
              <a:path w="4048" h="4704" extrusionOk="0">
                <a:moveTo>
                  <a:pt x="3731" y="0"/>
                </a:moveTo>
                <a:cubicBezTo>
                  <a:pt x="3572" y="0"/>
                  <a:pt x="3414" y="100"/>
                  <a:pt x="3414" y="300"/>
                </a:cubicBezTo>
                <a:cubicBezTo>
                  <a:pt x="3414" y="1554"/>
                  <a:pt x="3443" y="2807"/>
                  <a:pt x="3253" y="4061"/>
                </a:cubicBezTo>
                <a:lnTo>
                  <a:pt x="3253" y="4061"/>
                </a:lnTo>
                <a:cubicBezTo>
                  <a:pt x="2335" y="4000"/>
                  <a:pt x="1404" y="3626"/>
                  <a:pt x="612" y="3169"/>
                </a:cubicBezTo>
                <a:cubicBezTo>
                  <a:pt x="561" y="3138"/>
                  <a:pt x="510" y="3125"/>
                  <a:pt x="461" y="3125"/>
                </a:cubicBezTo>
                <a:cubicBezTo>
                  <a:pt x="193" y="3125"/>
                  <a:pt x="1" y="3538"/>
                  <a:pt x="312" y="3736"/>
                </a:cubicBezTo>
                <a:cubicBezTo>
                  <a:pt x="1246" y="4270"/>
                  <a:pt x="2380" y="4670"/>
                  <a:pt x="3514" y="4703"/>
                </a:cubicBezTo>
                <a:cubicBezTo>
                  <a:pt x="3614" y="4703"/>
                  <a:pt x="3781" y="4603"/>
                  <a:pt x="3814" y="4470"/>
                </a:cubicBezTo>
                <a:cubicBezTo>
                  <a:pt x="4048" y="3102"/>
                  <a:pt x="4048" y="1701"/>
                  <a:pt x="4048" y="300"/>
                </a:cubicBezTo>
                <a:cubicBezTo>
                  <a:pt x="4048" y="100"/>
                  <a:pt x="3889" y="0"/>
                  <a:pt x="3731"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 name="Google Shape;253;p2"/>
          <p:cNvSpPr/>
          <p:nvPr/>
        </p:nvSpPr>
        <p:spPr>
          <a:xfrm>
            <a:off x="10712660" y="6314681"/>
            <a:ext cx="38165" cy="29161"/>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4" name="Google Shape;254;p2"/>
          <p:cNvSpPr/>
          <p:nvPr/>
        </p:nvSpPr>
        <p:spPr>
          <a:xfrm>
            <a:off x="10673457" y="6267616"/>
            <a:ext cx="38132" cy="29161"/>
          </a:xfrm>
          <a:custGeom>
            <a:avLst/>
            <a:gdLst/>
            <a:ahLst/>
            <a:cxnLst/>
            <a:rect l="l" t="t" r="r" b="b"/>
            <a:pathLst>
              <a:path w="1135" h="868"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5" name="Google Shape;255;p2"/>
          <p:cNvSpPr/>
          <p:nvPr/>
        </p:nvSpPr>
        <p:spPr>
          <a:xfrm>
            <a:off x="10657767" y="6333728"/>
            <a:ext cx="38132" cy="29195"/>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6" name="Google Shape;256;p2"/>
          <p:cNvSpPr/>
          <p:nvPr/>
        </p:nvSpPr>
        <p:spPr>
          <a:xfrm>
            <a:off x="10125473" y="6611652"/>
            <a:ext cx="38132" cy="29161"/>
          </a:xfrm>
          <a:custGeom>
            <a:avLst/>
            <a:gdLst/>
            <a:ahLst/>
            <a:cxnLst/>
            <a:rect l="l" t="t" r="r" b="b"/>
            <a:pathLst>
              <a:path w="1135"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7" name="Google Shape;257;p2"/>
          <p:cNvSpPr/>
          <p:nvPr/>
        </p:nvSpPr>
        <p:spPr>
          <a:xfrm>
            <a:off x="10136693" y="6548898"/>
            <a:ext cx="38132" cy="29161"/>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8" name="Google Shape;258;p2"/>
          <p:cNvSpPr/>
          <p:nvPr/>
        </p:nvSpPr>
        <p:spPr>
          <a:xfrm>
            <a:off x="10199446" y="6595964"/>
            <a:ext cx="38132" cy="29161"/>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9" name="Google Shape;259;p2"/>
          <p:cNvSpPr/>
          <p:nvPr/>
        </p:nvSpPr>
        <p:spPr>
          <a:xfrm>
            <a:off x="10293577" y="5969536"/>
            <a:ext cx="38132" cy="29161"/>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0" name="Google Shape;260;p2"/>
          <p:cNvSpPr/>
          <p:nvPr/>
        </p:nvSpPr>
        <p:spPr>
          <a:xfrm>
            <a:off x="10250979" y="5950488"/>
            <a:ext cx="37023" cy="29161"/>
          </a:xfrm>
          <a:custGeom>
            <a:avLst/>
            <a:gdLst/>
            <a:ahLst/>
            <a:cxnLst/>
            <a:rect l="l" t="t" r="r" b="b"/>
            <a:pathLst>
              <a:path w="1102" h="868" extrusionOk="0">
                <a:moveTo>
                  <a:pt x="535" y="1"/>
                </a:moveTo>
                <a:cubicBezTo>
                  <a:pt x="1" y="1"/>
                  <a:pt x="1" y="868"/>
                  <a:pt x="535" y="868"/>
                </a:cubicBezTo>
                <a:cubicBezTo>
                  <a:pt x="1102" y="868"/>
                  <a:pt x="1102" y="1"/>
                  <a:pt x="535"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1" name="Google Shape;261;p2"/>
          <p:cNvSpPr/>
          <p:nvPr/>
        </p:nvSpPr>
        <p:spPr>
          <a:xfrm>
            <a:off x="10086269" y="6189173"/>
            <a:ext cx="38132" cy="29161"/>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2" name="Google Shape;262;p2"/>
          <p:cNvSpPr/>
          <p:nvPr/>
        </p:nvSpPr>
        <p:spPr>
          <a:xfrm>
            <a:off x="10086269" y="6228412"/>
            <a:ext cx="38132" cy="29161"/>
          </a:xfrm>
          <a:custGeom>
            <a:avLst/>
            <a:gdLst/>
            <a:ahLst/>
            <a:cxnLst/>
            <a:rect l="l" t="t" r="r" b="b"/>
            <a:pathLst>
              <a:path w="1135" h="868" extrusionOk="0">
                <a:moveTo>
                  <a:pt x="567" y="0"/>
                </a:moveTo>
                <a:cubicBezTo>
                  <a:pt x="0" y="0"/>
                  <a:pt x="0" y="867"/>
                  <a:pt x="567" y="867"/>
                </a:cubicBezTo>
                <a:cubicBezTo>
                  <a:pt x="1134" y="867"/>
                  <a:pt x="1134"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3" name="Google Shape;263;p2"/>
          <p:cNvSpPr/>
          <p:nvPr/>
        </p:nvSpPr>
        <p:spPr>
          <a:xfrm>
            <a:off x="10673457" y="6682232"/>
            <a:ext cx="38132" cy="29195"/>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4" name="Google Shape;264;p2"/>
          <p:cNvSpPr/>
          <p:nvPr/>
        </p:nvSpPr>
        <p:spPr>
          <a:xfrm>
            <a:off x="10445958" y="6858164"/>
            <a:ext cx="38165" cy="30304"/>
          </a:xfrm>
          <a:custGeom>
            <a:avLst/>
            <a:gdLst/>
            <a:ahLst/>
            <a:cxnLst/>
            <a:rect l="l" t="t" r="r" b="b"/>
            <a:pathLst>
              <a:path w="1136" h="902" extrusionOk="0">
                <a:moveTo>
                  <a:pt x="568" y="1"/>
                </a:moveTo>
                <a:cubicBezTo>
                  <a:pt x="1" y="1"/>
                  <a:pt x="1" y="902"/>
                  <a:pt x="568" y="902"/>
                </a:cubicBezTo>
                <a:cubicBezTo>
                  <a:pt x="1135" y="902"/>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5" name="Google Shape;265;p2"/>
          <p:cNvSpPr/>
          <p:nvPr/>
        </p:nvSpPr>
        <p:spPr>
          <a:xfrm>
            <a:off x="10317092" y="6514162"/>
            <a:ext cx="38165" cy="29161"/>
          </a:xfrm>
          <a:custGeom>
            <a:avLst/>
            <a:gdLst/>
            <a:ahLst/>
            <a:cxnLst/>
            <a:rect l="l" t="t" r="r" b="b"/>
            <a:pathLst>
              <a:path w="1136"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6" name="Google Shape;266;p2"/>
          <p:cNvSpPr/>
          <p:nvPr/>
        </p:nvSpPr>
        <p:spPr>
          <a:xfrm>
            <a:off x="10610703" y="6486145"/>
            <a:ext cx="38132" cy="30271"/>
          </a:xfrm>
          <a:custGeom>
            <a:avLst/>
            <a:gdLst/>
            <a:ahLst/>
            <a:cxnLst/>
            <a:rect l="l" t="t" r="r" b="b"/>
            <a:pathLst>
              <a:path w="1135" h="901" extrusionOk="0">
                <a:moveTo>
                  <a:pt x="568" y="0"/>
                </a:moveTo>
                <a:cubicBezTo>
                  <a:pt x="0" y="0"/>
                  <a:pt x="0" y="901"/>
                  <a:pt x="568" y="901"/>
                </a:cubicBezTo>
                <a:cubicBezTo>
                  <a:pt x="1135" y="901"/>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67" name="Google Shape;267;p2"/>
          <p:cNvGrpSpPr/>
          <p:nvPr/>
        </p:nvGrpSpPr>
        <p:grpSpPr>
          <a:xfrm>
            <a:off x="9628483" y="330399"/>
            <a:ext cx="582003" cy="758991"/>
            <a:chOff x="3289399" y="3455662"/>
            <a:chExt cx="436502" cy="569243"/>
          </a:xfrm>
        </p:grpSpPr>
        <p:sp>
          <p:nvSpPr>
            <p:cNvPr id="268" name="Google Shape;268;p2"/>
            <p:cNvSpPr/>
            <p:nvPr/>
          </p:nvSpPr>
          <p:spPr>
            <a:xfrm>
              <a:off x="3289399" y="3590341"/>
              <a:ext cx="418746" cy="434563"/>
            </a:xfrm>
            <a:custGeom>
              <a:avLst/>
              <a:gdLst/>
              <a:ahLst/>
              <a:cxnLst/>
              <a:rect l="l" t="t" r="r" b="b"/>
              <a:pathLst>
                <a:path w="13978" h="14506" extrusionOk="0">
                  <a:moveTo>
                    <a:pt x="9083" y="30"/>
                  </a:moveTo>
                  <a:cubicBezTo>
                    <a:pt x="8628" y="30"/>
                    <a:pt x="8176" y="40"/>
                    <a:pt x="7739" y="67"/>
                  </a:cubicBezTo>
                  <a:cubicBezTo>
                    <a:pt x="6639" y="101"/>
                    <a:pt x="4804" y="1"/>
                    <a:pt x="3970" y="968"/>
                  </a:cubicBezTo>
                  <a:cubicBezTo>
                    <a:pt x="2869" y="2269"/>
                    <a:pt x="5271" y="2903"/>
                    <a:pt x="6038" y="3403"/>
                  </a:cubicBezTo>
                  <a:cubicBezTo>
                    <a:pt x="4637" y="4037"/>
                    <a:pt x="3036" y="4103"/>
                    <a:pt x="1702" y="5004"/>
                  </a:cubicBezTo>
                  <a:cubicBezTo>
                    <a:pt x="935" y="5538"/>
                    <a:pt x="1" y="6038"/>
                    <a:pt x="834" y="6939"/>
                  </a:cubicBezTo>
                  <a:cubicBezTo>
                    <a:pt x="1502" y="7706"/>
                    <a:pt x="2569" y="8173"/>
                    <a:pt x="3436" y="8473"/>
                  </a:cubicBezTo>
                  <a:cubicBezTo>
                    <a:pt x="2602" y="9841"/>
                    <a:pt x="501" y="13744"/>
                    <a:pt x="1468" y="14411"/>
                  </a:cubicBezTo>
                  <a:cubicBezTo>
                    <a:pt x="1563" y="14476"/>
                    <a:pt x="1674" y="14506"/>
                    <a:pt x="1801" y="14506"/>
                  </a:cubicBezTo>
                  <a:cubicBezTo>
                    <a:pt x="2969" y="14506"/>
                    <a:pt x="5377" y="11948"/>
                    <a:pt x="6672" y="11075"/>
                  </a:cubicBezTo>
                  <a:cubicBezTo>
                    <a:pt x="6822" y="10980"/>
                    <a:pt x="6951" y="10940"/>
                    <a:pt x="7068" y="10940"/>
                  </a:cubicBezTo>
                  <a:cubicBezTo>
                    <a:pt x="7523" y="10940"/>
                    <a:pt x="7796" y="11543"/>
                    <a:pt x="8407" y="11809"/>
                  </a:cubicBezTo>
                  <a:cubicBezTo>
                    <a:pt x="8739" y="11932"/>
                    <a:pt x="9072" y="12073"/>
                    <a:pt x="9371" y="12073"/>
                  </a:cubicBezTo>
                  <a:cubicBezTo>
                    <a:pt x="9642" y="12073"/>
                    <a:pt x="9884" y="11957"/>
                    <a:pt x="10074" y="11609"/>
                  </a:cubicBezTo>
                  <a:cubicBezTo>
                    <a:pt x="10675" y="10441"/>
                    <a:pt x="9974" y="8607"/>
                    <a:pt x="10074" y="7372"/>
                  </a:cubicBezTo>
                  <a:lnTo>
                    <a:pt x="10074" y="7372"/>
                  </a:lnTo>
                  <a:cubicBezTo>
                    <a:pt x="10731" y="7658"/>
                    <a:pt x="11633" y="8188"/>
                    <a:pt x="12423" y="8188"/>
                  </a:cubicBezTo>
                  <a:cubicBezTo>
                    <a:pt x="12555" y="8188"/>
                    <a:pt x="12685" y="8173"/>
                    <a:pt x="12810" y="8140"/>
                  </a:cubicBezTo>
                  <a:cubicBezTo>
                    <a:pt x="13977" y="7806"/>
                    <a:pt x="13744" y="6138"/>
                    <a:pt x="13610" y="5238"/>
                  </a:cubicBezTo>
                  <a:cubicBezTo>
                    <a:pt x="13410" y="3536"/>
                    <a:pt x="12776" y="1802"/>
                    <a:pt x="12643" y="101"/>
                  </a:cubicBezTo>
                  <a:lnTo>
                    <a:pt x="12576" y="101"/>
                  </a:lnTo>
                  <a:cubicBezTo>
                    <a:pt x="11533" y="101"/>
                    <a:pt x="10296" y="30"/>
                    <a:pt x="9083" y="3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2"/>
            <p:cNvSpPr/>
            <p:nvPr/>
          </p:nvSpPr>
          <p:spPr>
            <a:xfrm>
              <a:off x="3404877" y="3455662"/>
              <a:ext cx="321025" cy="474737"/>
            </a:xfrm>
            <a:custGeom>
              <a:avLst/>
              <a:gdLst/>
              <a:ahLst/>
              <a:cxnLst/>
              <a:rect l="l" t="t" r="r" b="b"/>
              <a:pathLst>
                <a:path w="10716" h="15847" extrusionOk="0">
                  <a:moveTo>
                    <a:pt x="10407" y="0"/>
                  </a:moveTo>
                  <a:cubicBezTo>
                    <a:pt x="10302" y="0"/>
                    <a:pt x="10196" y="59"/>
                    <a:pt x="10156" y="193"/>
                  </a:cubicBezTo>
                  <a:cubicBezTo>
                    <a:pt x="9255" y="3162"/>
                    <a:pt x="7720" y="5998"/>
                    <a:pt x="6019" y="8599"/>
                  </a:cubicBezTo>
                  <a:cubicBezTo>
                    <a:pt x="4385" y="11101"/>
                    <a:pt x="2283" y="13269"/>
                    <a:pt x="182" y="15404"/>
                  </a:cubicBezTo>
                  <a:cubicBezTo>
                    <a:pt x="1" y="15585"/>
                    <a:pt x="180" y="15846"/>
                    <a:pt x="379" y="15846"/>
                  </a:cubicBezTo>
                  <a:cubicBezTo>
                    <a:pt x="437" y="15846"/>
                    <a:pt x="496" y="15824"/>
                    <a:pt x="549" y="15771"/>
                  </a:cubicBezTo>
                  <a:cubicBezTo>
                    <a:pt x="2684" y="13603"/>
                    <a:pt x="4785" y="11401"/>
                    <a:pt x="6486" y="8866"/>
                  </a:cubicBezTo>
                  <a:cubicBezTo>
                    <a:pt x="8187" y="6231"/>
                    <a:pt x="9755" y="3329"/>
                    <a:pt x="10656" y="327"/>
                  </a:cubicBezTo>
                  <a:cubicBezTo>
                    <a:pt x="10716" y="128"/>
                    <a:pt x="10562" y="0"/>
                    <a:pt x="10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2"/>
            <p:cNvSpPr/>
            <p:nvPr/>
          </p:nvSpPr>
          <p:spPr>
            <a:xfrm>
              <a:off x="3505857" y="3642074"/>
              <a:ext cx="155300" cy="125672"/>
            </a:xfrm>
            <a:custGeom>
              <a:avLst/>
              <a:gdLst/>
              <a:ahLst/>
              <a:cxnLst/>
              <a:rect l="l" t="t" r="r" b="b"/>
              <a:pathLst>
                <a:path w="5184" h="4195" extrusionOk="0">
                  <a:moveTo>
                    <a:pt x="1934" y="1"/>
                  </a:moveTo>
                  <a:cubicBezTo>
                    <a:pt x="1389" y="1"/>
                    <a:pt x="845" y="35"/>
                    <a:pt x="313" y="175"/>
                  </a:cubicBezTo>
                  <a:cubicBezTo>
                    <a:pt x="0" y="237"/>
                    <a:pt x="98" y="681"/>
                    <a:pt x="387" y="681"/>
                  </a:cubicBezTo>
                  <a:cubicBezTo>
                    <a:pt x="406" y="681"/>
                    <a:pt x="426" y="679"/>
                    <a:pt x="447" y="675"/>
                  </a:cubicBezTo>
                  <a:cubicBezTo>
                    <a:pt x="934" y="540"/>
                    <a:pt x="1438" y="503"/>
                    <a:pt x="1947" y="503"/>
                  </a:cubicBezTo>
                  <a:cubicBezTo>
                    <a:pt x="2542" y="503"/>
                    <a:pt x="3144" y="553"/>
                    <a:pt x="3735" y="553"/>
                  </a:cubicBezTo>
                  <a:cubicBezTo>
                    <a:pt x="3821" y="553"/>
                    <a:pt x="3906" y="552"/>
                    <a:pt x="3992" y="550"/>
                  </a:cubicBezTo>
                  <a:lnTo>
                    <a:pt x="3992" y="550"/>
                  </a:lnTo>
                  <a:cubicBezTo>
                    <a:pt x="4231" y="1678"/>
                    <a:pt x="4618" y="2781"/>
                    <a:pt x="4650" y="3944"/>
                  </a:cubicBezTo>
                  <a:cubicBezTo>
                    <a:pt x="4666" y="4111"/>
                    <a:pt x="4800" y="4194"/>
                    <a:pt x="4929" y="4194"/>
                  </a:cubicBezTo>
                  <a:cubicBezTo>
                    <a:pt x="5058" y="4194"/>
                    <a:pt x="5183" y="4111"/>
                    <a:pt x="5183" y="3944"/>
                  </a:cubicBezTo>
                  <a:cubicBezTo>
                    <a:pt x="5117" y="2677"/>
                    <a:pt x="4716" y="1442"/>
                    <a:pt x="4450" y="208"/>
                  </a:cubicBezTo>
                  <a:cubicBezTo>
                    <a:pt x="4416" y="108"/>
                    <a:pt x="4316" y="8"/>
                    <a:pt x="4183" y="8"/>
                  </a:cubicBezTo>
                  <a:cubicBezTo>
                    <a:pt x="3957" y="26"/>
                    <a:pt x="3729" y="32"/>
                    <a:pt x="3499" y="32"/>
                  </a:cubicBezTo>
                  <a:cubicBezTo>
                    <a:pt x="2982" y="32"/>
                    <a:pt x="2457" y="1"/>
                    <a:pt x="1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2"/>
            <p:cNvSpPr/>
            <p:nvPr/>
          </p:nvSpPr>
          <p:spPr>
            <a:xfrm>
              <a:off x="3517210" y="3702794"/>
              <a:ext cx="89992" cy="89932"/>
            </a:xfrm>
            <a:custGeom>
              <a:avLst/>
              <a:gdLst/>
              <a:ahLst/>
              <a:cxnLst/>
              <a:rect l="l" t="t" r="r" b="b"/>
              <a:pathLst>
                <a:path w="3004" h="3002" extrusionOk="0">
                  <a:moveTo>
                    <a:pt x="2679" y="1"/>
                  </a:moveTo>
                  <a:cubicBezTo>
                    <a:pt x="2654" y="1"/>
                    <a:pt x="2629" y="5"/>
                    <a:pt x="2603" y="16"/>
                  </a:cubicBezTo>
                  <a:cubicBezTo>
                    <a:pt x="1836" y="283"/>
                    <a:pt x="1002" y="316"/>
                    <a:pt x="201" y="450"/>
                  </a:cubicBezTo>
                  <a:cubicBezTo>
                    <a:pt x="68" y="483"/>
                    <a:pt x="1" y="650"/>
                    <a:pt x="34" y="783"/>
                  </a:cubicBezTo>
                  <a:cubicBezTo>
                    <a:pt x="62" y="894"/>
                    <a:pt x="158" y="958"/>
                    <a:pt x="285" y="958"/>
                  </a:cubicBezTo>
                  <a:cubicBezTo>
                    <a:pt x="312" y="958"/>
                    <a:pt x="339" y="956"/>
                    <a:pt x="368" y="950"/>
                  </a:cubicBezTo>
                  <a:cubicBezTo>
                    <a:pt x="1030" y="835"/>
                    <a:pt x="1742" y="794"/>
                    <a:pt x="2418" y="613"/>
                  </a:cubicBezTo>
                  <a:lnTo>
                    <a:pt x="2418" y="613"/>
                  </a:lnTo>
                  <a:cubicBezTo>
                    <a:pt x="2453" y="1312"/>
                    <a:pt x="2503" y="2031"/>
                    <a:pt x="2503" y="2751"/>
                  </a:cubicBezTo>
                  <a:cubicBezTo>
                    <a:pt x="2503" y="2918"/>
                    <a:pt x="2628" y="3001"/>
                    <a:pt x="2753" y="3001"/>
                  </a:cubicBezTo>
                  <a:cubicBezTo>
                    <a:pt x="2878" y="3001"/>
                    <a:pt x="3003" y="2918"/>
                    <a:pt x="3003" y="2751"/>
                  </a:cubicBezTo>
                  <a:cubicBezTo>
                    <a:pt x="3003" y="1917"/>
                    <a:pt x="2970" y="1083"/>
                    <a:pt x="2903" y="249"/>
                  </a:cubicBezTo>
                  <a:cubicBezTo>
                    <a:pt x="2903" y="137"/>
                    <a:pt x="2808" y="1"/>
                    <a:pt x="26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2"/>
            <p:cNvSpPr/>
            <p:nvPr/>
          </p:nvSpPr>
          <p:spPr>
            <a:xfrm>
              <a:off x="3432196" y="3767648"/>
              <a:ext cx="125222" cy="117284"/>
            </a:xfrm>
            <a:custGeom>
              <a:avLst/>
              <a:gdLst/>
              <a:ahLst/>
              <a:cxnLst/>
              <a:rect l="l" t="t" r="r" b="b"/>
              <a:pathLst>
                <a:path w="4180" h="3915" extrusionOk="0">
                  <a:moveTo>
                    <a:pt x="1463" y="1"/>
                  </a:moveTo>
                  <a:cubicBezTo>
                    <a:pt x="1075" y="1"/>
                    <a:pt x="682" y="30"/>
                    <a:pt x="304" y="119"/>
                  </a:cubicBezTo>
                  <a:cubicBezTo>
                    <a:pt x="0" y="210"/>
                    <a:pt x="83" y="633"/>
                    <a:pt x="352" y="633"/>
                  </a:cubicBezTo>
                  <a:cubicBezTo>
                    <a:pt x="379" y="633"/>
                    <a:pt x="407" y="629"/>
                    <a:pt x="437" y="620"/>
                  </a:cubicBezTo>
                  <a:cubicBezTo>
                    <a:pt x="714" y="546"/>
                    <a:pt x="1011" y="523"/>
                    <a:pt x="1311" y="523"/>
                  </a:cubicBezTo>
                  <a:cubicBezTo>
                    <a:pt x="1554" y="523"/>
                    <a:pt x="1800" y="538"/>
                    <a:pt x="2038" y="553"/>
                  </a:cubicBezTo>
                  <a:cubicBezTo>
                    <a:pt x="2507" y="582"/>
                    <a:pt x="2976" y="637"/>
                    <a:pt x="3445" y="695"/>
                  </a:cubicBezTo>
                  <a:lnTo>
                    <a:pt x="3445" y="695"/>
                  </a:lnTo>
                  <a:cubicBezTo>
                    <a:pt x="3469" y="1697"/>
                    <a:pt x="3452" y="2724"/>
                    <a:pt x="3640" y="3722"/>
                  </a:cubicBezTo>
                  <a:cubicBezTo>
                    <a:pt x="3666" y="3856"/>
                    <a:pt x="3764" y="3915"/>
                    <a:pt x="3867" y="3915"/>
                  </a:cubicBezTo>
                  <a:cubicBezTo>
                    <a:pt x="4018" y="3915"/>
                    <a:pt x="4180" y="3787"/>
                    <a:pt x="4140" y="3588"/>
                  </a:cubicBezTo>
                  <a:cubicBezTo>
                    <a:pt x="3940" y="2554"/>
                    <a:pt x="4006" y="1520"/>
                    <a:pt x="3973" y="486"/>
                  </a:cubicBezTo>
                  <a:cubicBezTo>
                    <a:pt x="3973" y="386"/>
                    <a:pt x="3873" y="253"/>
                    <a:pt x="3773" y="219"/>
                  </a:cubicBezTo>
                  <a:cubicBezTo>
                    <a:pt x="3206" y="119"/>
                    <a:pt x="2605" y="52"/>
                    <a:pt x="2038" y="19"/>
                  </a:cubicBezTo>
                  <a:cubicBezTo>
                    <a:pt x="1849" y="8"/>
                    <a:pt x="1657" y="1"/>
                    <a:pt x="1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2"/>
            <p:cNvSpPr/>
            <p:nvPr/>
          </p:nvSpPr>
          <p:spPr>
            <a:xfrm>
              <a:off x="3444268" y="3829146"/>
              <a:ext cx="62012" cy="58986"/>
            </a:xfrm>
            <a:custGeom>
              <a:avLst/>
              <a:gdLst/>
              <a:ahLst/>
              <a:cxnLst/>
              <a:rect l="l" t="t" r="r" b="b"/>
              <a:pathLst>
                <a:path w="2070" h="1969" extrusionOk="0">
                  <a:moveTo>
                    <a:pt x="268" y="1"/>
                  </a:moveTo>
                  <a:cubicBezTo>
                    <a:pt x="101" y="1"/>
                    <a:pt x="1" y="134"/>
                    <a:pt x="1" y="268"/>
                  </a:cubicBezTo>
                  <a:cubicBezTo>
                    <a:pt x="1" y="401"/>
                    <a:pt x="101" y="535"/>
                    <a:pt x="268" y="535"/>
                  </a:cubicBezTo>
                  <a:cubicBezTo>
                    <a:pt x="668" y="535"/>
                    <a:pt x="1068" y="608"/>
                    <a:pt x="1469" y="629"/>
                  </a:cubicBezTo>
                  <a:lnTo>
                    <a:pt x="1469" y="629"/>
                  </a:lnTo>
                  <a:cubicBezTo>
                    <a:pt x="1469" y="651"/>
                    <a:pt x="1469" y="668"/>
                    <a:pt x="1469" y="668"/>
                  </a:cubicBezTo>
                  <a:cubicBezTo>
                    <a:pt x="1469" y="701"/>
                    <a:pt x="1469" y="701"/>
                    <a:pt x="1469" y="735"/>
                  </a:cubicBezTo>
                  <a:cubicBezTo>
                    <a:pt x="1469" y="735"/>
                    <a:pt x="1502" y="801"/>
                    <a:pt x="1502" y="801"/>
                  </a:cubicBezTo>
                  <a:cubicBezTo>
                    <a:pt x="1502" y="835"/>
                    <a:pt x="1502" y="868"/>
                    <a:pt x="1502" y="902"/>
                  </a:cubicBezTo>
                  <a:cubicBezTo>
                    <a:pt x="1502" y="935"/>
                    <a:pt x="1502" y="1002"/>
                    <a:pt x="1502" y="1035"/>
                  </a:cubicBezTo>
                  <a:cubicBezTo>
                    <a:pt x="1502" y="1268"/>
                    <a:pt x="1502" y="1502"/>
                    <a:pt x="1502" y="1702"/>
                  </a:cubicBezTo>
                  <a:cubicBezTo>
                    <a:pt x="1502" y="1836"/>
                    <a:pt x="1602" y="1969"/>
                    <a:pt x="1769" y="1969"/>
                  </a:cubicBezTo>
                  <a:cubicBezTo>
                    <a:pt x="1902" y="1969"/>
                    <a:pt x="2002" y="1869"/>
                    <a:pt x="2002" y="1702"/>
                  </a:cubicBezTo>
                  <a:cubicBezTo>
                    <a:pt x="2002" y="1235"/>
                    <a:pt x="2069" y="735"/>
                    <a:pt x="1902" y="301"/>
                  </a:cubicBezTo>
                  <a:cubicBezTo>
                    <a:pt x="1869" y="168"/>
                    <a:pt x="1769" y="101"/>
                    <a:pt x="1669" y="101"/>
                  </a:cubicBezTo>
                  <a:cubicBezTo>
                    <a:pt x="1202" y="101"/>
                    <a:pt x="735"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2"/>
            <p:cNvSpPr/>
            <p:nvPr/>
          </p:nvSpPr>
          <p:spPr>
            <a:xfrm>
              <a:off x="3402301" y="3870754"/>
              <a:ext cx="60005" cy="61353"/>
            </a:xfrm>
            <a:custGeom>
              <a:avLst/>
              <a:gdLst/>
              <a:ahLst/>
              <a:cxnLst/>
              <a:rect l="l" t="t" r="r" b="b"/>
              <a:pathLst>
                <a:path w="2003" h="2048" extrusionOk="0">
                  <a:moveTo>
                    <a:pt x="649" y="0"/>
                  </a:moveTo>
                  <a:cubicBezTo>
                    <a:pt x="520" y="0"/>
                    <a:pt x="393" y="5"/>
                    <a:pt x="268" y="13"/>
                  </a:cubicBezTo>
                  <a:cubicBezTo>
                    <a:pt x="134" y="13"/>
                    <a:pt x="1" y="113"/>
                    <a:pt x="1" y="280"/>
                  </a:cubicBezTo>
                  <a:cubicBezTo>
                    <a:pt x="1" y="413"/>
                    <a:pt x="101" y="547"/>
                    <a:pt x="268" y="547"/>
                  </a:cubicBezTo>
                  <a:cubicBezTo>
                    <a:pt x="385" y="530"/>
                    <a:pt x="501" y="522"/>
                    <a:pt x="622" y="522"/>
                  </a:cubicBezTo>
                  <a:cubicBezTo>
                    <a:pt x="743" y="522"/>
                    <a:pt x="868" y="530"/>
                    <a:pt x="1002" y="547"/>
                  </a:cubicBezTo>
                  <a:lnTo>
                    <a:pt x="1168" y="547"/>
                  </a:lnTo>
                  <a:cubicBezTo>
                    <a:pt x="1202" y="547"/>
                    <a:pt x="1235" y="547"/>
                    <a:pt x="1268" y="580"/>
                  </a:cubicBezTo>
                  <a:lnTo>
                    <a:pt x="1302" y="580"/>
                  </a:lnTo>
                  <a:cubicBezTo>
                    <a:pt x="1370" y="580"/>
                    <a:pt x="1438" y="589"/>
                    <a:pt x="1502" y="597"/>
                  </a:cubicBezTo>
                  <a:lnTo>
                    <a:pt x="1502" y="597"/>
                  </a:lnTo>
                  <a:lnTo>
                    <a:pt x="1502" y="1781"/>
                  </a:lnTo>
                  <a:cubicBezTo>
                    <a:pt x="1502" y="1914"/>
                    <a:pt x="1602" y="2048"/>
                    <a:pt x="1735" y="2048"/>
                  </a:cubicBezTo>
                  <a:cubicBezTo>
                    <a:pt x="1902" y="2014"/>
                    <a:pt x="2002" y="1914"/>
                    <a:pt x="2002" y="1781"/>
                  </a:cubicBezTo>
                  <a:lnTo>
                    <a:pt x="2002" y="380"/>
                  </a:lnTo>
                  <a:cubicBezTo>
                    <a:pt x="2002" y="280"/>
                    <a:pt x="1936" y="146"/>
                    <a:pt x="1836" y="113"/>
                  </a:cubicBezTo>
                  <a:cubicBezTo>
                    <a:pt x="1435" y="38"/>
                    <a:pt x="1035" y="0"/>
                    <a:pt x="6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2"/>
            <p:cNvSpPr/>
            <p:nvPr/>
          </p:nvSpPr>
          <p:spPr>
            <a:xfrm>
              <a:off x="3395321" y="3762196"/>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2"/>
            <p:cNvSpPr/>
            <p:nvPr/>
          </p:nvSpPr>
          <p:spPr>
            <a:xfrm>
              <a:off x="3388312" y="378819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2"/>
            <p:cNvSpPr/>
            <p:nvPr/>
          </p:nvSpPr>
          <p:spPr>
            <a:xfrm>
              <a:off x="3375341" y="3765221"/>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2"/>
            <p:cNvSpPr/>
            <p:nvPr/>
          </p:nvSpPr>
          <p:spPr>
            <a:xfrm>
              <a:off x="3388312" y="395606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2"/>
            <p:cNvSpPr/>
            <p:nvPr/>
          </p:nvSpPr>
          <p:spPr>
            <a:xfrm>
              <a:off x="3378337" y="393408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2"/>
            <p:cNvSpPr/>
            <p:nvPr/>
          </p:nvSpPr>
          <p:spPr>
            <a:xfrm>
              <a:off x="3365336" y="396205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 name="Google Shape;281;p2"/>
            <p:cNvSpPr/>
            <p:nvPr/>
          </p:nvSpPr>
          <p:spPr>
            <a:xfrm>
              <a:off x="3565198" y="3891124"/>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 name="Google Shape;282;p2"/>
            <p:cNvSpPr/>
            <p:nvPr/>
          </p:nvSpPr>
          <p:spPr>
            <a:xfrm>
              <a:off x="3559177" y="3918084"/>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2"/>
            <p:cNvSpPr/>
            <p:nvPr/>
          </p:nvSpPr>
          <p:spPr>
            <a:xfrm>
              <a:off x="3545188" y="3899092"/>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2"/>
            <p:cNvSpPr/>
            <p:nvPr/>
          </p:nvSpPr>
          <p:spPr>
            <a:xfrm>
              <a:off x="3471258" y="3618320"/>
              <a:ext cx="15009" cy="11024"/>
            </a:xfrm>
            <a:custGeom>
              <a:avLst/>
              <a:gdLst/>
              <a:ahLst/>
              <a:cxnLst/>
              <a:rect l="l" t="t" r="r" b="b"/>
              <a:pathLst>
                <a:path w="501" h="368" extrusionOk="0">
                  <a:moveTo>
                    <a:pt x="234" y="1"/>
                  </a:moveTo>
                  <a:cubicBezTo>
                    <a:pt x="1" y="1"/>
                    <a:pt x="1" y="367"/>
                    <a:pt x="234" y="367"/>
                  </a:cubicBezTo>
                  <a:lnTo>
                    <a:pt x="267" y="367"/>
                  </a:ln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 name="Google Shape;285;p2"/>
            <p:cNvSpPr/>
            <p:nvPr/>
          </p:nvSpPr>
          <p:spPr>
            <a:xfrm>
              <a:off x="3460265" y="3646298"/>
              <a:ext cx="15009" cy="11024"/>
            </a:xfrm>
            <a:custGeom>
              <a:avLst/>
              <a:gdLst/>
              <a:ahLst/>
              <a:cxnLst/>
              <a:rect l="l" t="t" r="r" b="b"/>
              <a:pathLst>
                <a:path w="501" h="368" extrusionOk="0">
                  <a:moveTo>
                    <a:pt x="267" y="1"/>
                  </a:moveTo>
                  <a:cubicBezTo>
                    <a:pt x="1" y="1"/>
                    <a:pt x="1" y="367"/>
                    <a:pt x="267" y="367"/>
                  </a:cubicBez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2"/>
            <p:cNvSpPr/>
            <p:nvPr/>
          </p:nvSpPr>
          <p:spPr>
            <a:xfrm>
              <a:off x="3445287" y="3621315"/>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2"/>
            <p:cNvSpPr/>
            <p:nvPr/>
          </p:nvSpPr>
          <p:spPr>
            <a:xfrm>
              <a:off x="3662104"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 name="Google Shape;288;p2"/>
            <p:cNvSpPr/>
            <p:nvPr/>
          </p:nvSpPr>
          <p:spPr>
            <a:xfrm>
              <a:off x="3649133" y="3808177"/>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2"/>
            <p:cNvSpPr/>
            <p:nvPr/>
          </p:nvSpPr>
          <p:spPr>
            <a:xfrm>
              <a:off x="3640116"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90" name="Google Shape;290;p2"/>
          <p:cNvGrpSpPr/>
          <p:nvPr/>
        </p:nvGrpSpPr>
        <p:grpSpPr>
          <a:xfrm>
            <a:off x="-241359" y="5671703"/>
            <a:ext cx="1489548" cy="1450015"/>
            <a:chOff x="-181020" y="4253777"/>
            <a:chExt cx="1117161" cy="1087511"/>
          </a:xfrm>
        </p:grpSpPr>
        <p:sp>
          <p:nvSpPr>
            <p:cNvPr id="291" name="Google Shape;291;p2"/>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 name="Google Shape;292;p2"/>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2"/>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 name="Google Shape;294;p2"/>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2"/>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2"/>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2"/>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2"/>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2"/>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 name="Google Shape;300;p2"/>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 name="Google Shape;301;p2"/>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2"/>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2"/>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2"/>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5" name="Google Shape;305;p2"/>
          <p:cNvGrpSpPr/>
          <p:nvPr/>
        </p:nvGrpSpPr>
        <p:grpSpPr>
          <a:xfrm>
            <a:off x="-276515" y="5172514"/>
            <a:ext cx="1178764" cy="1581305"/>
            <a:chOff x="-168050" y="4195214"/>
            <a:chExt cx="719519" cy="965231"/>
          </a:xfrm>
        </p:grpSpPr>
        <p:sp>
          <p:nvSpPr>
            <p:cNvPr id="306" name="Google Shape;306;p2"/>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2"/>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2"/>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 name="Google Shape;309;p2"/>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 name="Google Shape;310;p2"/>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2"/>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2"/>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2"/>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2"/>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2"/>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2"/>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2"/>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2"/>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 name="Google Shape;319;p2"/>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 name="Google Shape;320;p2"/>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2"/>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2"/>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2"/>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2"/>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2"/>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2"/>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 name="Google Shape;327;p2"/>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2"/>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2"/>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2"/>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2"/>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2"/>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2"/>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2"/>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2"/>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 name="Google Shape;336;p2"/>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2"/>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 name="Google Shape;338;p2"/>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 name="Google Shape;339;p2"/>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 name="Google Shape;340;p2"/>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2"/>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2"/>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2"/>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2"/>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2"/>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2"/>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2"/>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2"/>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2"/>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2"/>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 name="Google Shape;351;p2"/>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 name="Google Shape;352;p2"/>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3" name="Google Shape;353;p2"/>
          <p:cNvGrpSpPr/>
          <p:nvPr/>
        </p:nvGrpSpPr>
        <p:grpSpPr>
          <a:xfrm>
            <a:off x="10630865" y="-268122"/>
            <a:ext cx="1489000" cy="1527017"/>
            <a:chOff x="7973149" y="-201092"/>
            <a:chExt cx="1116750" cy="1145263"/>
          </a:xfrm>
        </p:grpSpPr>
        <p:sp>
          <p:nvSpPr>
            <p:cNvPr id="354" name="Google Shape;354;p2"/>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 name="Google Shape;355;p2"/>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 name="Google Shape;356;p2"/>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2"/>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2"/>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2"/>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 name="Google Shape;360;p2"/>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 name="Google Shape;361;p2"/>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 name="Google Shape;362;p2"/>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2"/>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2"/>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2"/>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2"/>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 name="Google Shape;367;p2"/>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 name="Google Shape;368;p2"/>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 name="Google Shape;369;p2"/>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2"/>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2"/>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2"/>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2"/>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 name="Google Shape;374;p2"/>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 name="Google Shape;375;p2"/>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 name="Google Shape;376;p2"/>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 name="Google Shape;377;p2"/>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 name="Google Shape;378;p2"/>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 name="Google Shape;379;p2"/>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 name="Google Shape;380;p2"/>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 name="Google Shape;381;p2"/>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 name="Google Shape;382;p2"/>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2"/>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2"/>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 name="Google Shape;385;p2"/>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 name="Google Shape;386;p2"/>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 name="Google Shape;387;p2"/>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 name="Google Shape;388;p2"/>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 name="Google Shape;389;p2"/>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 name="Google Shape;390;p2"/>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 name="Google Shape;391;p2"/>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 name="Google Shape;392;p2"/>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 name="Google Shape;393;p2"/>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2"/>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2"/>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 name="Google Shape;396;p2"/>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 name="Google Shape;397;p2"/>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 name="Google Shape;398;p2"/>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 name="Google Shape;399;p2"/>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 name="Google Shape;400;p2"/>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 name="Google Shape;401;p2"/>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2"/>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 name="Google Shape;403;p2"/>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 name="Google Shape;404;p2"/>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2"/>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2"/>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2"/>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2"/>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2"/>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2"/>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2"/>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2"/>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2"/>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2"/>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5" name="Google Shape;415;p2"/>
          <p:cNvGrpSpPr/>
          <p:nvPr/>
        </p:nvGrpSpPr>
        <p:grpSpPr>
          <a:xfrm rot="-5400000" flipH="1">
            <a:off x="7482459" y="-290349"/>
            <a:ext cx="1342667" cy="1122328"/>
            <a:chOff x="3579657" y="4246288"/>
            <a:chExt cx="1007000" cy="841746"/>
          </a:xfrm>
        </p:grpSpPr>
        <p:sp>
          <p:nvSpPr>
            <p:cNvPr id="416" name="Google Shape;416;p2"/>
            <p:cNvSpPr/>
            <p:nvPr/>
          </p:nvSpPr>
          <p:spPr>
            <a:xfrm>
              <a:off x="4009156" y="4502305"/>
              <a:ext cx="66985" cy="52006"/>
            </a:xfrm>
            <a:custGeom>
              <a:avLst/>
              <a:gdLst/>
              <a:ahLst/>
              <a:cxnLst/>
              <a:rect l="l" t="t" r="r" b="b"/>
              <a:pathLst>
                <a:path w="2236" h="1736" extrusionOk="0">
                  <a:moveTo>
                    <a:pt x="1101" y="1"/>
                  </a:moveTo>
                  <a:cubicBezTo>
                    <a:pt x="0" y="1"/>
                    <a:pt x="0" y="1736"/>
                    <a:pt x="1101" y="1736"/>
                  </a:cubicBezTo>
                  <a:cubicBezTo>
                    <a:pt x="2235" y="1736"/>
                    <a:pt x="2235" y="1"/>
                    <a:pt x="11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 name="Google Shape;417;p2"/>
            <p:cNvSpPr/>
            <p:nvPr/>
          </p:nvSpPr>
          <p:spPr>
            <a:xfrm>
              <a:off x="4169028" y="4467347"/>
              <a:ext cx="67974" cy="52006"/>
            </a:xfrm>
            <a:custGeom>
              <a:avLst/>
              <a:gdLst/>
              <a:ahLst/>
              <a:cxnLst/>
              <a:rect l="l" t="t" r="r" b="b"/>
              <a:pathLst>
                <a:path w="2269" h="1736" extrusionOk="0">
                  <a:moveTo>
                    <a:pt x="1134" y="0"/>
                  </a:moveTo>
                  <a:cubicBezTo>
                    <a:pt x="0" y="0"/>
                    <a:pt x="0" y="1735"/>
                    <a:pt x="1134" y="1735"/>
                  </a:cubicBezTo>
                  <a:cubicBezTo>
                    <a:pt x="2269" y="1735"/>
                    <a:pt x="2269" y="0"/>
                    <a:pt x="113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 name="Google Shape;418;p2"/>
            <p:cNvSpPr/>
            <p:nvPr/>
          </p:nvSpPr>
          <p:spPr>
            <a:xfrm>
              <a:off x="4273931" y="4614248"/>
              <a:ext cx="68004" cy="51976"/>
            </a:xfrm>
            <a:custGeom>
              <a:avLst/>
              <a:gdLst/>
              <a:ahLst/>
              <a:cxnLst/>
              <a:rect l="l" t="t" r="r" b="b"/>
              <a:pathLst>
                <a:path w="2270" h="1735" extrusionOk="0">
                  <a:moveTo>
                    <a:pt x="1135" y="0"/>
                  </a:moveTo>
                  <a:cubicBezTo>
                    <a:pt x="1" y="0"/>
                    <a:pt x="1" y="1735"/>
                    <a:pt x="1135" y="1735"/>
                  </a:cubicBezTo>
                  <a:cubicBezTo>
                    <a:pt x="2269" y="1735"/>
                    <a:pt x="2269" y="0"/>
                    <a:pt x="11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 name="Google Shape;419;p2"/>
            <p:cNvSpPr/>
            <p:nvPr/>
          </p:nvSpPr>
          <p:spPr>
            <a:xfrm>
              <a:off x="4434821" y="4579260"/>
              <a:ext cx="67974" cy="52006"/>
            </a:xfrm>
            <a:custGeom>
              <a:avLst/>
              <a:gdLst/>
              <a:ahLst/>
              <a:cxnLst/>
              <a:rect l="l" t="t" r="r" b="b"/>
              <a:pathLst>
                <a:path w="2269" h="1736" extrusionOk="0">
                  <a:moveTo>
                    <a:pt x="1134" y="0"/>
                  </a:moveTo>
                  <a:cubicBezTo>
                    <a:pt x="0" y="0"/>
                    <a:pt x="0" y="1735"/>
                    <a:pt x="1134" y="1735"/>
                  </a:cubicBezTo>
                  <a:cubicBezTo>
                    <a:pt x="2269" y="1735"/>
                    <a:pt x="2269" y="0"/>
                    <a:pt x="113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2"/>
            <p:cNvSpPr/>
            <p:nvPr/>
          </p:nvSpPr>
          <p:spPr>
            <a:xfrm>
              <a:off x="4483768" y="4719152"/>
              <a:ext cx="68004" cy="52006"/>
            </a:xfrm>
            <a:custGeom>
              <a:avLst/>
              <a:gdLst/>
              <a:ahLst/>
              <a:cxnLst/>
              <a:rect l="l" t="t" r="r" b="b"/>
              <a:pathLst>
                <a:path w="2270" h="1736" extrusionOk="0">
                  <a:moveTo>
                    <a:pt x="1135" y="1"/>
                  </a:moveTo>
                  <a:cubicBezTo>
                    <a:pt x="1" y="1"/>
                    <a:pt x="1"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 name="Google Shape;421;p2"/>
            <p:cNvSpPr/>
            <p:nvPr/>
          </p:nvSpPr>
          <p:spPr>
            <a:xfrm>
              <a:off x="3682270" y="4246288"/>
              <a:ext cx="904387" cy="841746"/>
            </a:xfrm>
            <a:custGeom>
              <a:avLst/>
              <a:gdLst/>
              <a:ahLst/>
              <a:cxnLst/>
              <a:rect l="l" t="t" r="r" b="b"/>
              <a:pathLst>
                <a:path w="30189" h="28098" extrusionOk="0">
                  <a:moveTo>
                    <a:pt x="27654" y="1"/>
                  </a:moveTo>
                  <a:lnTo>
                    <a:pt x="27654" y="1"/>
                  </a:lnTo>
                  <a:cubicBezTo>
                    <a:pt x="22517" y="368"/>
                    <a:pt x="16379" y="1468"/>
                    <a:pt x="12977" y="5138"/>
                  </a:cubicBezTo>
                  <a:cubicBezTo>
                    <a:pt x="11642" y="3870"/>
                    <a:pt x="10875" y="2069"/>
                    <a:pt x="9741" y="768"/>
                  </a:cubicBezTo>
                  <a:cubicBezTo>
                    <a:pt x="6505" y="4404"/>
                    <a:pt x="4904" y="7506"/>
                    <a:pt x="4304" y="12309"/>
                  </a:cubicBezTo>
                  <a:cubicBezTo>
                    <a:pt x="3070" y="11976"/>
                    <a:pt x="2636" y="11209"/>
                    <a:pt x="668" y="9841"/>
                  </a:cubicBezTo>
                  <a:lnTo>
                    <a:pt x="668" y="9841"/>
                  </a:lnTo>
                  <a:cubicBezTo>
                    <a:pt x="1" y="13377"/>
                    <a:pt x="1735" y="19248"/>
                    <a:pt x="7306" y="23851"/>
                  </a:cubicBezTo>
                  <a:cubicBezTo>
                    <a:pt x="9275" y="26312"/>
                    <a:pt x="13384" y="28098"/>
                    <a:pt x="16996" y="28098"/>
                  </a:cubicBezTo>
                  <a:cubicBezTo>
                    <a:pt x="18525" y="28098"/>
                    <a:pt x="19965" y="27778"/>
                    <a:pt x="21116" y="27053"/>
                  </a:cubicBezTo>
                  <a:cubicBezTo>
                    <a:pt x="20182" y="25953"/>
                    <a:pt x="18814" y="25152"/>
                    <a:pt x="17680" y="24218"/>
                  </a:cubicBezTo>
                  <a:cubicBezTo>
                    <a:pt x="22850" y="23184"/>
                    <a:pt x="28488" y="21516"/>
                    <a:pt x="30189" y="16079"/>
                  </a:cubicBezTo>
                  <a:cubicBezTo>
                    <a:pt x="28955" y="15745"/>
                    <a:pt x="27387" y="15645"/>
                    <a:pt x="26286" y="14911"/>
                  </a:cubicBezTo>
                  <a:cubicBezTo>
                    <a:pt x="28354" y="10842"/>
                    <a:pt x="28988" y="4671"/>
                    <a:pt x="276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 name="Google Shape;422;p2"/>
            <p:cNvSpPr/>
            <p:nvPr/>
          </p:nvSpPr>
          <p:spPr>
            <a:xfrm>
              <a:off x="3579657" y="4381465"/>
              <a:ext cx="817960" cy="704930"/>
            </a:xfrm>
            <a:custGeom>
              <a:avLst/>
              <a:gdLst/>
              <a:ahLst/>
              <a:cxnLst/>
              <a:rect l="l" t="t" r="r" b="b"/>
              <a:pathLst>
                <a:path w="27304" h="23531" extrusionOk="0">
                  <a:moveTo>
                    <a:pt x="26708" y="0"/>
                  </a:moveTo>
                  <a:cubicBezTo>
                    <a:pt x="26616" y="0"/>
                    <a:pt x="26524" y="39"/>
                    <a:pt x="26447" y="132"/>
                  </a:cubicBezTo>
                  <a:cubicBezTo>
                    <a:pt x="20676" y="7137"/>
                    <a:pt x="15372" y="15076"/>
                    <a:pt x="7500" y="19846"/>
                  </a:cubicBezTo>
                  <a:cubicBezTo>
                    <a:pt x="5298" y="21181"/>
                    <a:pt x="2963" y="22181"/>
                    <a:pt x="495" y="22715"/>
                  </a:cubicBezTo>
                  <a:cubicBezTo>
                    <a:pt x="1" y="22808"/>
                    <a:pt x="164" y="23530"/>
                    <a:pt x="589" y="23530"/>
                  </a:cubicBezTo>
                  <a:cubicBezTo>
                    <a:pt x="623" y="23530"/>
                    <a:pt x="658" y="23525"/>
                    <a:pt x="695" y="23516"/>
                  </a:cubicBezTo>
                  <a:cubicBezTo>
                    <a:pt x="9935" y="21514"/>
                    <a:pt x="16606" y="13709"/>
                    <a:pt x="22244" y="6704"/>
                  </a:cubicBezTo>
                  <a:cubicBezTo>
                    <a:pt x="23845" y="4702"/>
                    <a:pt x="25413" y="2701"/>
                    <a:pt x="27047" y="733"/>
                  </a:cubicBezTo>
                  <a:cubicBezTo>
                    <a:pt x="27303" y="425"/>
                    <a:pt x="27009" y="0"/>
                    <a:pt x="26708"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2"/>
            <p:cNvSpPr/>
            <p:nvPr/>
          </p:nvSpPr>
          <p:spPr>
            <a:xfrm>
              <a:off x="4189966" y="4386347"/>
              <a:ext cx="263776" cy="238072"/>
            </a:xfrm>
            <a:custGeom>
              <a:avLst/>
              <a:gdLst/>
              <a:ahLst/>
              <a:cxnLst/>
              <a:rect l="l" t="t" r="r" b="b"/>
              <a:pathLst>
                <a:path w="8805" h="7947" extrusionOk="0">
                  <a:moveTo>
                    <a:pt x="1751" y="1"/>
                  </a:moveTo>
                  <a:cubicBezTo>
                    <a:pt x="1591" y="1"/>
                    <a:pt x="1442" y="92"/>
                    <a:pt x="1403" y="303"/>
                  </a:cubicBezTo>
                  <a:cubicBezTo>
                    <a:pt x="936" y="2671"/>
                    <a:pt x="1103" y="5173"/>
                    <a:pt x="135" y="7441"/>
                  </a:cubicBezTo>
                  <a:cubicBezTo>
                    <a:pt x="1" y="7737"/>
                    <a:pt x="300" y="7946"/>
                    <a:pt x="578" y="7946"/>
                  </a:cubicBezTo>
                  <a:cubicBezTo>
                    <a:pt x="645" y="7946"/>
                    <a:pt x="711" y="7934"/>
                    <a:pt x="769" y="7908"/>
                  </a:cubicBezTo>
                  <a:cubicBezTo>
                    <a:pt x="3237" y="6774"/>
                    <a:pt x="6039" y="6407"/>
                    <a:pt x="8408" y="4939"/>
                  </a:cubicBezTo>
                  <a:cubicBezTo>
                    <a:pt x="8805" y="4713"/>
                    <a:pt x="8551" y="4148"/>
                    <a:pt x="8199" y="4148"/>
                  </a:cubicBezTo>
                  <a:cubicBezTo>
                    <a:pt x="8137" y="4148"/>
                    <a:pt x="8072" y="4166"/>
                    <a:pt x="8008" y="4206"/>
                  </a:cubicBezTo>
                  <a:cubicBezTo>
                    <a:pt x="5925" y="5496"/>
                    <a:pt x="3483" y="5935"/>
                    <a:pt x="1245" y="6816"/>
                  </a:cubicBezTo>
                  <a:lnTo>
                    <a:pt x="1245" y="6816"/>
                  </a:lnTo>
                  <a:cubicBezTo>
                    <a:pt x="1872" y="4766"/>
                    <a:pt x="1794" y="2613"/>
                    <a:pt x="2203" y="536"/>
                  </a:cubicBezTo>
                  <a:cubicBezTo>
                    <a:pt x="2264" y="214"/>
                    <a:pt x="1995" y="1"/>
                    <a:pt x="1751"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2"/>
            <p:cNvSpPr/>
            <p:nvPr/>
          </p:nvSpPr>
          <p:spPr>
            <a:xfrm>
              <a:off x="4058343" y="4475345"/>
              <a:ext cx="296190" cy="306345"/>
            </a:xfrm>
            <a:custGeom>
              <a:avLst/>
              <a:gdLst/>
              <a:ahLst/>
              <a:cxnLst/>
              <a:rect l="l" t="t" r="r" b="b"/>
              <a:pathLst>
                <a:path w="9887" h="10226" extrusionOk="0">
                  <a:moveTo>
                    <a:pt x="752" y="0"/>
                  </a:moveTo>
                  <a:cubicBezTo>
                    <a:pt x="543" y="0"/>
                    <a:pt x="343" y="134"/>
                    <a:pt x="360" y="401"/>
                  </a:cubicBezTo>
                  <a:cubicBezTo>
                    <a:pt x="460" y="3503"/>
                    <a:pt x="593" y="6638"/>
                    <a:pt x="59" y="9707"/>
                  </a:cubicBezTo>
                  <a:cubicBezTo>
                    <a:pt x="1" y="9941"/>
                    <a:pt x="173" y="10226"/>
                    <a:pt x="440" y="10226"/>
                  </a:cubicBezTo>
                  <a:cubicBezTo>
                    <a:pt x="478" y="10226"/>
                    <a:pt x="518" y="10220"/>
                    <a:pt x="560" y="10208"/>
                  </a:cubicBezTo>
                  <a:cubicBezTo>
                    <a:pt x="3462" y="9240"/>
                    <a:pt x="6497" y="8940"/>
                    <a:pt x="9433" y="8039"/>
                  </a:cubicBezTo>
                  <a:cubicBezTo>
                    <a:pt x="9886" y="7888"/>
                    <a:pt x="9737" y="7216"/>
                    <a:pt x="9332" y="7216"/>
                  </a:cubicBezTo>
                  <a:cubicBezTo>
                    <a:pt x="9290" y="7216"/>
                    <a:pt x="9246" y="7223"/>
                    <a:pt x="9199" y="7239"/>
                  </a:cubicBezTo>
                  <a:cubicBezTo>
                    <a:pt x="6513" y="8073"/>
                    <a:pt x="3684" y="8392"/>
                    <a:pt x="976" y="9202"/>
                  </a:cubicBezTo>
                  <a:lnTo>
                    <a:pt x="976" y="9202"/>
                  </a:lnTo>
                  <a:cubicBezTo>
                    <a:pt x="1407" y="6292"/>
                    <a:pt x="1286" y="3332"/>
                    <a:pt x="1194" y="401"/>
                  </a:cubicBezTo>
                  <a:cubicBezTo>
                    <a:pt x="1177" y="134"/>
                    <a:pt x="960" y="0"/>
                    <a:pt x="752"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2"/>
            <p:cNvSpPr/>
            <p:nvPr/>
          </p:nvSpPr>
          <p:spPr>
            <a:xfrm>
              <a:off x="3910423" y="4490263"/>
              <a:ext cx="447505" cy="405894"/>
            </a:xfrm>
            <a:custGeom>
              <a:avLst/>
              <a:gdLst/>
              <a:ahLst/>
              <a:cxnLst/>
              <a:rect l="l" t="t" r="r" b="b"/>
              <a:pathLst>
                <a:path w="14938" h="13549" extrusionOk="0">
                  <a:moveTo>
                    <a:pt x="513" y="1"/>
                  </a:moveTo>
                  <a:cubicBezTo>
                    <a:pt x="269" y="1"/>
                    <a:pt x="0" y="214"/>
                    <a:pt x="61" y="536"/>
                  </a:cubicBezTo>
                  <a:cubicBezTo>
                    <a:pt x="928" y="4673"/>
                    <a:pt x="861" y="8942"/>
                    <a:pt x="1061" y="13145"/>
                  </a:cubicBezTo>
                  <a:cubicBezTo>
                    <a:pt x="1061" y="13333"/>
                    <a:pt x="1207" y="13549"/>
                    <a:pt x="1444" y="13549"/>
                  </a:cubicBezTo>
                  <a:cubicBezTo>
                    <a:pt x="1461" y="13549"/>
                    <a:pt x="1478" y="13548"/>
                    <a:pt x="1495" y="13546"/>
                  </a:cubicBezTo>
                  <a:cubicBezTo>
                    <a:pt x="3429" y="13364"/>
                    <a:pt x="5378" y="13306"/>
                    <a:pt x="7330" y="13306"/>
                  </a:cubicBezTo>
                  <a:cubicBezTo>
                    <a:pt x="9687" y="13306"/>
                    <a:pt x="12051" y="13391"/>
                    <a:pt x="14404" y="13446"/>
                  </a:cubicBezTo>
                  <a:cubicBezTo>
                    <a:pt x="14938" y="13446"/>
                    <a:pt x="14938" y="12612"/>
                    <a:pt x="14404" y="12612"/>
                  </a:cubicBezTo>
                  <a:cubicBezTo>
                    <a:pt x="12123" y="12541"/>
                    <a:pt x="9832" y="12461"/>
                    <a:pt x="7546" y="12461"/>
                  </a:cubicBezTo>
                  <a:cubicBezTo>
                    <a:pt x="5649" y="12461"/>
                    <a:pt x="3755" y="12516"/>
                    <a:pt x="1874" y="12678"/>
                  </a:cubicBezTo>
                  <a:lnTo>
                    <a:pt x="1874" y="12678"/>
                  </a:lnTo>
                  <a:cubicBezTo>
                    <a:pt x="1699" y="8531"/>
                    <a:pt x="1729" y="4386"/>
                    <a:pt x="861" y="303"/>
                  </a:cubicBezTo>
                  <a:cubicBezTo>
                    <a:pt x="822" y="92"/>
                    <a:pt x="672" y="1"/>
                    <a:pt x="513"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2"/>
            <p:cNvSpPr/>
            <p:nvPr/>
          </p:nvSpPr>
          <p:spPr>
            <a:xfrm>
              <a:off x="3830293" y="4714539"/>
              <a:ext cx="315872" cy="302691"/>
            </a:xfrm>
            <a:custGeom>
              <a:avLst/>
              <a:gdLst/>
              <a:ahLst/>
              <a:cxnLst/>
              <a:rect l="l" t="t" r="r" b="b"/>
              <a:pathLst>
                <a:path w="10544" h="10104" extrusionOk="0">
                  <a:moveTo>
                    <a:pt x="515" y="0"/>
                  </a:moveTo>
                  <a:cubicBezTo>
                    <a:pt x="261" y="0"/>
                    <a:pt x="0" y="201"/>
                    <a:pt x="100" y="521"/>
                  </a:cubicBezTo>
                  <a:cubicBezTo>
                    <a:pt x="734" y="2957"/>
                    <a:pt x="968" y="5458"/>
                    <a:pt x="1101" y="7960"/>
                  </a:cubicBezTo>
                  <a:cubicBezTo>
                    <a:pt x="1101" y="8127"/>
                    <a:pt x="1234" y="8294"/>
                    <a:pt x="1401" y="8360"/>
                  </a:cubicBezTo>
                  <a:cubicBezTo>
                    <a:pt x="4137" y="9228"/>
                    <a:pt x="7039" y="9461"/>
                    <a:pt x="9841" y="10095"/>
                  </a:cubicBezTo>
                  <a:cubicBezTo>
                    <a:pt x="9870" y="10101"/>
                    <a:pt x="9898" y="10104"/>
                    <a:pt x="9926" y="10104"/>
                  </a:cubicBezTo>
                  <a:cubicBezTo>
                    <a:pt x="10366" y="10104"/>
                    <a:pt x="10543" y="9389"/>
                    <a:pt x="10041" y="9294"/>
                  </a:cubicBezTo>
                  <a:cubicBezTo>
                    <a:pt x="7335" y="8682"/>
                    <a:pt x="4568" y="8444"/>
                    <a:pt x="1918" y="7647"/>
                  </a:cubicBezTo>
                  <a:lnTo>
                    <a:pt x="1918" y="7647"/>
                  </a:lnTo>
                  <a:cubicBezTo>
                    <a:pt x="1780" y="5152"/>
                    <a:pt x="1509" y="2689"/>
                    <a:pt x="901" y="288"/>
                  </a:cubicBezTo>
                  <a:cubicBezTo>
                    <a:pt x="848" y="88"/>
                    <a:pt x="683" y="0"/>
                    <a:pt x="515"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2"/>
            <p:cNvSpPr/>
            <p:nvPr/>
          </p:nvSpPr>
          <p:spPr>
            <a:xfrm>
              <a:off x="4387132" y="4769447"/>
              <a:ext cx="30437" cy="21330"/>
            </a:xfrm>
            <a:custGeom>
              <a:avLst/>
              <a:gdLst/>
              <a:ahLst/>
              <a:cxnLst/>
              <a:rect l="l" t="t" r="r" b="b"/>
              <a:pathLst>
                <a:path w="1016" h="712" extrusionOk="0">
                  <a:moveTo>
                    <a:pt x="509" y="1"/>
                  </a:moveTo>
                  <a:cubicBezTo>
                    <a:pt x="234" y="1"/>
                    <a:pt x="1" y="385"/>
                    <a:pt x="291" y="623"/>
                  </a:cubicBezTo>
                  <a:cubicBezTo>
                    <a:pt x="361" y="685"/>
                    <a:pt x="436" y="712"/>
                    <a:pt x="508" y="712"/>
                  </a:cubicBezTo>
                  <a:cubicBezTo>
                    <a:pt x="783" y="712"/>
                    <a:pt x="1016" y="327"/>
                    <a:pt x="725" y="89"/>
                  </a:cubicBezTo>
                  <a:cubicBezTo>
                    <a:pt x="656" y="27"/>
                    <a:pt x="581" y="1"/>
                    <a:pt x="509"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2"/>
            <p:cNvSpPr/>
            <p:nvPr/>
          </p:nvSpPr>
          <p:spPr>
            <a:xfrm>
              <a:off x="4371046" y="4822528"/>
              <a:ext cx="30647" cy="22109"/>
            </a:xfrm>
            <a:custGeom>
              <a:avLst/>
              <a:gdLst/>
              <a:ahLst/>
              <a:cxnLst/>
              <a:rect l="l" t="t" r="r" b="b"/>
              <a:pathLst>
                <a:path w="1023" h="738" extrusionOk="0">
                  <a:moveTo>
                    <a:pt x="508" y="0"/>
                  </a:moveTo>
                  <a:cubicBezTo>
                    <a:pt x="221" y="0"/>
                    <a:pt x="1" y="412"/>
                    <a:pt x="295" y="652"/>
                  </a:cubicBezTo>
                  <a:cubicBezTo>
                    <a:pt x="361" y="712"/>
                    <a:pt x="433" y="738"/>
                    <a:pt x="502" y="738"/>
                  </a:cubicBezTo>
                  <a:cubicBezTo>
                    <a:pt x="781" y="738"/>
                    <a:pt x="1022" y="326"/>
                    <a:pt x="728" y="85"/>
                  </a:cubicBezTo>
                  <a:cubicBezTo>
                    <a:pt x="655" y="26"/>
                    <a:pt x="580" y="0"/>
                    <a:pt x="508"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2"/>
            <p:cNvSpPr/>
            <p:nvPr/>
          </p:nvSpPr>
          <p:spPr>
            <a:xfrm>
              <a:off x="4424037" y="4805514"/>
              <a:ext cx="30497" cy="21240"/>
            </a:xfrm>
            <a:custGeom>
              <a:avLst/>
              <a:gdLst/>
              <a:ahLst/>
              <a:cxnLst/>
              <a:rect l="l" t="t" r="r" b="b"/>
              <a:pathLst>
                <a:path w="1018" h="709" extrusionOk="0">
                  <a:moveTo>
                    <a:pt x="519" y="1"/>
                  </a:moveTo>
                  <a:cubicBezTo>
                    <a:pt x="240" y="1"/>
                    <a:pt x="0" y="407"/>
                    <a:pt x="294" y="620"/>
                  </a:cubicBezTo>
                  <a:cubicBezTo>
                    <a:pt x="363" y="682"/>
                    <a:pt x="438" y="709"/>
                    <a:pt x="510" y="709"/>
                  </a:cubicBezTo>
                  <a:cubicBezTo>
                    <a:pt x="785" y="709"/>
                    <a:pt x="1018" y="324"/>
                    <a:pt x="727" y="86"/>
                  </a:cubicBezTo>
                  <a:cubicBezTo>
                    <a:pt x="661" y="26"/>
                    <a:pt x="588" y="1"/>
                    <a:pt x="519"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 name="Google Shape;430;p2"/>
            <p:cNvSpPr/>
            <p:nvPr/>
          </p:nvSpPr>
          <p:spPr>
            <a:xfrm>
              <a:off x="3935406" y="4418819"/>
              <a:ext cx="30617" cy="22139"/>
            </a:xfrm>
            <a:custGeom>
              <a:avLst/>
              <a:gdLst/>
              <a:ahLst/>
              <a:cxnLst/>
              <a:rect l="l" t="t" r="r" b="b"/>
              <a:pathLst>
                <a:path w="1022" h="739" extrusionOk="0">
                  <a:moveTo>
                    <a:pt x="520" y="1"/>
                  </a:moveTo>
                  <a:cubicBezTo>
                    <a:pt x="241" y="1"/>
                    <a:pt x="0" y="413"/>
                    <a:pt x="294" y="653"/>
                  </a:cubicBezTo>
                  <a:cubicBezTo>
                    <a:pt x="360" y="713"/>
                    <a:pt x="432" y="738"/>
                    <a:pt x="501" y="738"/>
                  </a:cubicBezTo>
                  <a:cubicBezTo>
                    <a:pt x="780" y="738"/>
                    <a:pt x="1022" y="327"/>
                    <a:pt x="728" y="86"/>
                  </a:cubicBezTo>
                  <a:cubicBezTo>
                    <a:pt x="661" y="26"/>
                    <a:pt x="590" y="1"/>
                    <a:pt x="520"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 name="Google Shape;431;p2"/>
            <p:cNvSpPr/>
            <p:nvPr/>
          </p:nvSpPr>
          <p:spPr>
            <a:xfrm>
              <a:off x="3967368" y="4406837"/>
              <a:ext cx="31725" cy="21749"/>
            </a:xfrm>
            <a:custGeom>
              <a:avLst/>
              <a:gdLst/>
              <a:ahLst/>
              <a:cxnLst/>
              <a:rect l="l" t="t" r="r" b="b"/>
              <a:pathLst>
                <a:path w="1059" h="726" extrusionOk="0">
                  <a:moveTo>
                    <a:pt x="538" y="1"/>
                  </a:moveTo>
                  <a:cubicBezTo>
                    <a:pt x="242" y="1"/>
                    <a:pt x="0" y="412"/>
                    <a:pt x="294" y="653"/>
                  </a:cubicBezTo>
                  <a:cubicBezTo>
                    <a:pt x="364" y="704"/>
                    <a:pt x="437" y="725"/>
                    <a:pt x="508" y="725"/>
                  </a:cubicBezTo>
                  <a:cubicBezTo>
                    <a:pt x="809" y="725"/>
                    <a:pt x="1059" y="329"/>
                    <a:pt x="761" y="86"/>
                  </a:cubicBezTo>
                  <a:cubicBezTo>
                    <a:pt x="688" y="26"/>
                    <a:pt x="611" y="1"/>
                    <a:pt x="538"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 name="Google Shape;432;p2"/>
            <p:cNvSpPr/>
            <p:nvPr/>
          </p:nvSpPr>
          <p:spPr>
            <a:xfrm>
              <a:off x="3955386" y="4468785"/>
              <a:ext cx="30617" cy="22139"/>
            </a:xfrm>
            <a:custGeom>
              <a:avLst/>
              <a:gdLst/>
              <a:ahLst/>
              <a:cxnLst/>
              <a:rect l="l" t="t" r="r" b="b"/>
              <a:pathLst>
                <a:path w="1022" h="739" extrusionOk="0">
                  <a:moveTo>
                    <a:pt x="520" y="1"/>
                  </a:moveTo>
                  <a:cubicBezTo>
                    <a:pt x="241" y="1"/>
                    <a:pt x="0" y="413"/>
                    <a:pt x="294" y="653"/>
                  </a:cubicBezTo>
                  <a:cubicBezTo>
                    <a:pt x="360" y="713"/>
                    <a:pt x="432" y="738"/>
                    <a:pt x="501" y="738"/>
                  </a:cubicBezTo>
                  <a:cubicBezTo>
                    <a:pt x="780" y="738"/>
                    <a:pt x="1022" y="326"/>
                    <a:pt x="728" y="86"/>
                  </a:cubicBezTo>
                  <a:cubicBezTo>
                    <a:pt x="661" y="26"/>
                    <a:pt x="590" y="1"/>
                    <a:pt x="520"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 name="Google Shape;433;p2"/>
            <p:cNvSpPr/>
            <p:nvPr/>
          </p:nvSpPr>
          <p:spPr>
            <a:xfrm>
              <a:off x="4413822" y="4345878"/>
              <a:ext cx="30736" cy="21240"/>
            </a:xfrm>
            <a:custGeom>
              <a:avLst/>
              <a:gdLst/>
              <a:ahLst/>
              <a:cxnLst/>
              <a:rect l="l" t="t" r="r" b="b"/>
              <a:pathLst>
                <a:path w="1026" h="709" extrusionOk="0">
                  <a:moveTo>
                    <a:pt x="513" y="1"/>
                  </a:moveTo>
                  <a:cubicBezTo>
                    <a:pt x="225" y="1"/>
                    <a:pt x="1" y="406"/>
                    <a:pt x="268" y="620"/>
                  </a:cubicBezTo>
                  <a:cubicBezTo>
                    <a:pt x="344" y="682"/>
                    <a:pt x="424" y="708"/>
                    <a:pt x="501" y="708"/>
                  </a:cubicBezTo>
                  <a:cubicBezTo>
                    <a:pt x="793" y="708"/>
                    <a:pt x="1025" y="324"/>
                    <a:pt x="735" y="86"/>
                  </a:cubicBezTo>
                  <a:cubicBezTo>
                    <a:pt x="661" y="26"/>
                    <a:pt x="585" y="1"/>
                    <a:pt x="513"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 name="Google Shape;434;p2"/>
            <p:cNvSpPr/>
            <p:nvPr/>
          </p:nvSpPr>
          <p:spPr>
            <a:xfrm>
              <a:off x="4416908" y="4409743"/>
              <a:ext cx="30736" cy="21210"/>
            </a:xfrm>
            <a:custGeom>
              <a:avLst/>
              <a:gdLst/>
              <a:ahLst/>
              <a:cxnLst/>
              <a:rect l="l" t="t" r="r" b="b"/>
              <a:pathLst>
                <a:path w="1026" h="708" extrusionOk="0">
                  <a:moveTo>
                    <a:pt x="502" y="0"/>
                  </a:moveTo>
                  <a:cubicBezTo>
                    <a:pt x="218" y="0"/>
                    <a:pt x="0" y="385"/>
                    <a:pt x="265" y="623"/>
                  </a:cubicBezTo>
                  <a:cubicBezTo>
                    <a:pt x="338" y="683"/>
                    <a:pt x="416" y="708"/>
                    <a:pt x="489" y="708"/>
                  </a:cubicBezTo>
                  <a:cubicBezTo>
                    <a:pt x="785" y="708"/>
                    <a:pt x="1025" y="302"/>
                    <a:pt x="732" y="89"/>
                  </a:cubicBezTo>
                  <a:cubicBezTo>
                    <a:pt x="656" y="27"/>
                    <a:pt x="577" y="0"/>
                    <a:pt x="502"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 name="Google Shape;435;p2"/>
            <p:cNvSpPr/>
            <p:nvPr/>
          </p:nvSpPr>
          <p:spPr>
            <a:xfrm>
              <a:off x="4456000" y="4374874"/>
              <a:ext cx="30617" cy="22109"/>
            </a:xfrm>
            <a:custGeom>
              <a:avLst/>
              <a:gdLst/>
              <a:ahLst/>
              <a:cxnLst/>
              <a:rect l="l" t="t" r="r" b="b"/>
              <a:pathLst>
                <a:path w="1022" h="738" extrusionOk="0">
                  <a:moveTo>
                    <a:pt x="520" y="0"/>
                  </a:moveTo>
                  <a:cubicBezTo>
                    <a:pt x="241" y="0"/>
                    <a:pt x="0" y="412"/>
                    <a:pt x="294" y="652"/>
                  </a:cubicBezTo>
                  <a:cubicBezTo>
                    <a:pt x="360" y="712"/>
                    <a:pt x="432" y="738"/>
                    <a:pt x="501" y="738"/>
                  </a:cubicBezTo>
                  <a:cubicBezTo>
                    <a:pt x="780" y="738"/>
                    <a:pt x="1022" y="326"/>
                    <a:pt x="728" y="85"/>
                  </a:cubicBezTo>
                  <a:cubicBezTo>
                    <a:pt x="661" y="26"/>
                    <a:pt x="590" y="0"/>
                    <a:pt x="520"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 name="Google Shape;436;p2"/>
            <p:cNvSpPr/>
            <p:nvPr/>
          </p:nvSpPr>
          <p:spPr>
            <a:xfrm>
              <a:off x="3999450" y="4672542"/>
              <a:ext cx="30497" cy="21210"/>
            </a:xfrm>
            <a:custGeom>
              <a:avLst/>
              <a:gdLst/>
              <a:ahLst/>
              <a:cxnLst/>
              <a:rect l="l" t="t" r="r" b="b"/>
              <a:pathLst>
                <a:path w="1018" h="708" extrusionOk="0">
                  <a:moveTo>
                    <a:pt x="508" y="0"/>
                  </a:moveTo>
                  <a:cubicBezTo>
                    <a:pt x="233" y="0"/>
                    <a:pt x="0" y="385"/>
                    <a:pt x="291" y="623"/>
                  </a:cubicBezTo>
                  <a:cubicBezTo>
                    <a:pt x="358" y="683"/>
                    <a:pt x="430" y="708"/>
                    <a:pt x="499" y="708"/>
                  </a:cubicBezTo>
                  <a:cubicBezTo>
                    <a:pt x="778" y="708"/>
                    <a:pt x="1018" y="302"/>
                    <a:pt x="724" y="89"/>
                  </a:cubicBezTo>
                  <a:cubicBezTo>
                    <a:pt x="655" y="26"/>
                    <a:pt x="580" y="0"/>
                    <a:pt x="508"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 name="Google Shape;437;p2"/>
            <p:cNvSpPr/>
            <p:nvPr/>
          </p:nvSpPr>
          <p:spPr>
            <a:xfrm>
              <a:off x="3998222" y="4721489"/>
              <a:ext cx="30736" cy="21240"/>
            </a:xfrm>
            <a:custGeom>
              <a:avLst/>
              <a:gdLst/>
              <a:ahLst/>
              <a:cxnLst/>
              <a:rect l="l" t="t" r="r" b="b"/>
              <a:pathLst>
                <a:path w="1026" h="709" extrusionOk="0">
                  <a:moveTo>
                    <a:pt x="502" y="1"/>
                  </a:moveTo>
                  <a:cubicBezTo>
                    <a:pt x="218" y="1"/>
                    <a:pt x="1" y="385"/>
                    <a:pt x="265" y="623"/>
                  </a:cubicBezTo>
                  <a:cubicBezTo>
                    <a:pt x="338" y="683"/>
                    <a:pt x="416" y="708"/>
                    <a:pt x="490" y="708"/>
                  </a:cubicBezTo>
                  <a:cubicBezTo>
                    <a:pt x="785" y="708"/>
                    <a:pt x="1026" y="303"/>
                    <a:pt x="732" y="89"/>
                  </a:cubicBezTo>
                  <a:cubicBezTo>
                    <a:pt x="656" y="27"/>
                    <a:pt x="577" y="1"/>
                    <a:pt x="502"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 name="Google Shape;438;p2"/>
            <p:cNvSpPr/>
            <p:nvPr/>
          </p:nvSpPr>
          <p:spPr>
            <a:xfrm>
              <a:off x="4158034" y="4797546"/>
              <a:ext cx="30706" cy="21210"/>
            </a:xfrm>
            <a:custGeom>
              <a:avLst/>
              <a:gdLst/>
              <a:ahLst/>
              <a:cxnLst/>
              <a:rect l="l" t="t" r="r" b="b"/>
              <a:pathLst>
                <a:path w="1025" h="708" extrusionOk="0">
                  <a:moveTo>
                    <a:pt x="513" y="0"/>
                  </a:moveTo>
                  <a:cubicBezTo>
                    <a:pt x="225" y="0"/>
                    <a:pt x="0" y="406"/>
                    <a:pt x="267" y="619"/>
                  </a:cubicBezTo>
                  <a:cubicBezTo>
                    <a:pt x="343" y="681"/>
                    <a:pt x="424" y="708"/>
                    <a:pt x="500" y="708"/>
                  </a:cubicBezTo>
                  <a:cubicBezTo>
                    <a:pt x="792" y="708"/>
                    <a:pt x="1025" y="323"/>
                    <a:pt x="734" y="85"/>
                  </a:cubicBezTo>
                  <a:cubicBezTo>
                    <a:pt x="661" y="25"/>
                    <a:pt x="585" y="0"/>
                    <a:pt x="513"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 name="Google Shape;439;p2"/>
            <p:cNvSpPr/>
            <p:nvPr/>
          </p:nvSpPr>
          <p:spPr>
            <a:xfrm>
              <a:off x="4200211" y="4799523"/>
              <a:ext cx="31515" cy="21240"/>
            </a:xfrm>
            <a:custGeom>
              <a:avLst/>
              <a:gdLst/>
              <a:ahLst/>
              <a:cxnLst/>
              <a:rect l="l" t="t" r="r" b="b"/>
              <a:pathLst>
                <a:path w="1052" h="709" extrusionOk="0">
                  <a:moveTo>
                    <a:pt x="536" y="1"/>
                  </a:moveTo>
                  <a:cubicBezTo>
                    <a:pt x="240" y="1"/>
                    <a:pt x="0" y="406"/>
                    <a:pt x="294" y="620"/>
                  </a:cubicBezTo>
                  <a:cubicBezTo>
                    <a:pt x="370" y="682"/>
                    <a:pt x="450" y="709"/>
                    <a:pt x="527" y="709"/>
                  </a:cubicBezTo>
                  <a:cubicBezTo>
                    <a:pt x="818" y="709"/>
                    <a:pt x="1051" y="324"/>
                    <a:pt x="761" y="86"/>
                  </a:cubicBezTo>
                  <a:cubicBezTo>
                    <a:pt x="687" y="26"/>
                    <a:pt x="610" y="1"/>
                    <a:pt x="536"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 name="Google Shape;440;p2"/>
            <p:cNvSpPr/>
            <p:nvPr/>
          </p:nvSpPr>
          <p:spPr>
            <a:xfrm>
              <a:off x="4230975" y="4634678"/>
              <a:ext cx="30826" cy="22109"/>
            </a:xfrm>
            <a:custGeom>
              <a:avLst/>
              <a:gdLst/>
              <a:ahLst/>
              <a:cxnLst/>
              <a:rect l="l" t="t" r="r" b="b"/>
              <a:pathLst>
                <a:path w="1029" h="738" extrusionOk="0">
                  <a:moveTo>
                    <a:pt x="514" y="0"/>
                  </a:moveTo>
                  <a:cubicBezTo>
                    <a:pt x="225" y="0"/>
                    <a:pt x="0" y="412"/>
                    <a:pt x="267" y="652"/>
                  </a:cubicBezTo>
                  <a:cubicBezTo>
                    <a:pt x="340" y="712"/>
                    <a:pt x="417" y="737"/>
                    <a:pt x="491" y="737"/>
                  </a:cubicBezTo>
                  <a:cubicBezTo>
                    <a:pt x="787" y="737"/>
                    <a:pt x="1028" y="326"/>
                    <a:pt x="734" y="85"/>
                  </a:cubicBezTo>
                  <a:cubicBezTo>
                    <a:pt x="661" y="25"/>
                    <a:pt x="586" y="0"/>
                    <a:pt x="514"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 name="Google Shape;441;p2"/>
            <p:cNvSpPr/>
            <p:nvPr/>
          </p:nvSpPr>
          <p:spPr>
            <a:xfrm>
              <a:off x="4138144" y="4564103"/>
              <a:ext cx="30916" cy="21749"/>
            </a:xfrm>
            <a:custGeom>
              <a:avLst/>
              <a:gdLst/>
              <a:ahLst/>
              <a:cxnLst/>
              <a:rect l="l" t="t" r="r" b="b"/>
              <a:pathLst>
                <a:path w="1032" h="726" extrusionOk="0">
                  <a:moveTo>
                    <a:pt x="551" y="0"/>
                  </a:moveTo>
                  <a:cubicBezTo>
                    <a:pt x="250" y="0"/>
                    <a:pt x="0" y="397"/>
                    <a:pt x="297" y="640"/>
                  </a:cubicBezTo>
                  <a:cubicBezTo>
                    <a:pt x="370" y="700"/>
                    <a:pt x="446" y="725"/>
                    <a:pt x="518" y="725"/>
                  </a:cubicBezTo>
                  <a:cubicBezTo>
                    <a:pt x="807" y="725"/>
                    <a:pt x="1032" y="313"/>
                    <a:pt x="764" y="73"/>
                  </a:cubicBezTo>
                  <a:cubicBezTo>
                    <a:pt x="695" y="22"/>
                    <a:pt x="621" y="0"/>
                    <a:pt x="551"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 name="Google Shape;442;p2"/>
            <p:cNvSpPr/>
            <p:nvPr/>
          </p:nvSpPr>
          <p:spPr>
            <a:xfrm>
              <a:off x="3722573" y="4683625"/>
              <a:ext cx="30736" cy="21240"/>
            </a:xfrm>
            <a:custGeom>
              <a:avLst/>
              <a:gdLst/>
              <a:ahLst/>
              <a:cxnLst/>
              <a:rect l="l" t="t" r="r" b="b"/>
              <a:pathLst>
                <a:path w="1026" h="709" extrusionOk="0">
                  <a:moveTo>
                    <a:pt x="536" y="0"/>
                  </a:moveTo>
                  <a:cubicBezTo>
                    <a:pt x="240" y="0"/>
                    <a:pt x="0" y="406"/>
                    <a:pt x="294" y="619"/>
                  </a:cubicBezTo>
                  <a:cubicBezTo>
                    <a:pt x="370" y="682"/>
                    <a:pt x="449" y="708"/>
                    <a:pt x="524" y="708"/>
                  </a:cubicBezTo>
                  <a:cubicBezTo>
                    <a:pt x="808" y="708"/>
                    <a:pt x="1025" y="324"/>
                    <a:pt x="761" y="86"/>
                  </a:cubicBezTo>
                  <a:cubicBezTo>
                    <a:pt x="687" y="26"/>
                    <a:pt x="610" y="0"/>
                    <a:pt x="536"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 name="Google Shape;443;p2"/>
            <p:cNvSpPr/>
            <p:nvPr/>
          </p:nvSpPr>
          <p:spPr>
            <a:xfrm>
              <a:off x="3767237" y="4670025"/>
              <a:ext cx="30916" cy="21719"/>
            </a:xfrm>
            <a:custGeom>
              <a:avLst/>
              <a:gdLst/>
              <a:ahLst/>
              <a:cxnLst/>
              <a:rect l="l" t="t" r="r" b="b"/>
              <a:pathLst>
                <a:path w="1032" h="725" extrusionOk="0">
                  <a:moveTo>
                    <a:pt x="527" y="0"/>
                  </a:moveTo>
                  <a:cubicBezTo>
                    <a:pt x="234" y="0"/>
                    <a:pt x="0" y="397"/>
                    <a:pt x="271" y="640"/>
                  </a:cubicBezTo>
                  <a:cubicBezTo>
                    <a:pt x="344" y="700"/>
                    <a:pt x="421" y="725"/>
                    <a:pt x="494" y="725"/>
                  </a:cubicBezTo>
                  <a:cubicBezTo>
                    <a:pt x="790" y="725"/>
                    <a:pt x="1032" y="313"/>
                    <a:pt x="738" y="73"/>
                  </a:cubicBezTo>
                  <a:cubicBezTo>
                    <a:pt x="668" y="22"/>
                    <a:pt x="596" y="0"/>
                    <a:pt x="527"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 name="Google Shape;444;p2"/>
            <p:cNvSpPr/>
            <p:nvPr/>
          </p:nvSpPr>
          <p:spPr>
            <a:xfrm>
              <a:off x="3757441" y="4728978"/>
              <a:ext cx="30916" cy="21719"/>
            </a:xfrm>
            <a:custGeom>
              <a:avLst/>
              <a:gdLst/>
              <a:ahLst/>
              <a:cxnLst/>
              <a:rect l="l" t="t" r="r" b="b"/>
              <a:pathLst>
                <a:path w="1032" h="725" extrusionOk="0">
                  <a:moveTo>
                    <a:pt x="551" y="0"/>
                  </a:moveTo>
                  <a:cubicBezTo>
                    <a:pt x="250" y="0"/>
                    <a:pt x="0" y="397"/>
                    <a:pt x="297" y="640"/>
                  </a:cubicBezTo>
                  <a:cubicBezTo>
                    <a:pt x="370" y="700"/>
                    <a:pt x="446" y="725"/>
                    <a:pt x="518" y="725"/>
                  </a:cubicBezTo>
                  <a:cubicBezTo>
                    <a:pt x="806" y="725"/>
                    <a:pt x="1032" y="313"/>
                    <a:pt x="764" y="73"/>
                  </a:cubicBezTo>
                  <a:cubicBezTo>
                    <a:pt x="695" y="22"/>
                    <a:pt x="621" y="0"/>
                    <a:pt x="551" y="0"/>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 name="Google Shape;445;p2"/>
            <p:cNvSpPr/>
            <p:nvPr/>
          </p:nvSpPr>
          <p:spPr>
            <a:xfrm>
              <a:off x="4099351" y="5044229"/>
              <a:ext cx="30437" cy="21360"/>
            </a:xfrm>
            <a:custGeom>
              <a:avLst/>
              <a:gdLst/>
              <a:ahLst/>
              <a:cxnLst/>
              <a:rect l="l" t="t" r="r" b="b"/>
              <a:pathLst>
                <a:path w="1016" h="713" extrusionOk="0">
                  <a:moveTo>
                    <a:pt x="496" y="1"/>
                  </a:moveTo>
                  <a:cubicBezTo>
                    <a:pt x="213" y="1"/>
                    <a:pt x="1" y="385"/>
                    <a:pt x="292" y="623"/>
                  </a:cubicBezTo>
                  <a:cubicBezTo>
                    <a:pt x="361" y="686"/>
                    <a:pt x="436" y="712"/>
                    <a:pt x="508" y="712"/>
                  </a:cubicBezTo>
                  <a:cubicBezTo>
                    <a:pt x="783" y="712"/>
                    <a:pt x="1016" y="328"/>
                    <a:pt x="725" y="90"/>
                  </a:cubicBezTo>
                  <a:cubicBezTo>
                    <a:pt x="649" y="27"/>
                    <a:pt x="570" y="1"/>
                    <a:pt x="496"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 name="Google Shape;446;p2"/>
            <p:cNvSpPr/>
            <p:nvPr/>
          </p:nvSpPr>
          <p:spPr>
            <a:xfrm>
              <a:off x="4148029" y="5045337"/>
              <a:ext cx="30826" cy="22139"/>
            </a:xfrm>
            <a:custGeom>
              <a:avLst/>
              <a:gdLst/>
              <a:ahLst/>
              <a:cxnLst/>
              <a:rect l="l" t="t" r="r" b="b"/>
              <a:pathLst>
                <a:path w="1029" h="739" extrusionOk="0">
                  <a:moveTo>
                    <a:pt x="514" y="1"/>
                  </a:moveTo>
                  <a:cubicBezTo>
                    <a:pt x="226" y="1"/>
                    <a:pt x="0" y="413"/>
                    <a:pt x="268" y="653"/>
                  </a:cubicBezTo>
                  <a:cubicBezTo>
                    <a:pt x="341" y="713"/>
                    <a:pt x="418" y="738"/>
                    <a:pt x="491" y="738"/>
                  </a:cubicBezTo>
                  <a:cubicBezTo>
                    <a:pt x="787" y="738"/>
                    <a:pt x="1029" y="327"/>
                    <a:pt x="735" y="86"/>
                  </a:cubicBezTo>
                  <a:cubicBezTo>
                    <a:pt x="662" y="26"/>
                    <a:pt x="586" y="1"/>
                    <a:pt x="514" y="1"/>
                  </a:cubicBezTo>
                  <a:close/>
                </a:path>
              </a:pathLst>
            </a:custGeom>
            <a:solidFill>
              <a:srgbClr val="4F99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47" name="Google Shape;447;p2"/>
          <p:cNvGrpSpPr/>
          <p:nvPr/>
        </p:nvGrpSpPr>
        <p:grpSpPr>
          <a:xfrm rot="-5400000">
            <a:off x="9285189" y="125172"/>
            <a:ext cx="215884" cy="194555"/>
            <a:chOff x="7737341" y="1046941"/>
            <a:chExt cx="161913" cy="145916"/>
          </a:xfrm>
        </p:grpSpPr>
        <p:sp>
          <p:nvSpPr>
            <p:cNvPr id="448" name="Google Shape;448;p2"/>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2"/>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 name="Google Shape;450;p2"/>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04765421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51"/>
        <p:cNvGrpSpPr/>
        <p:nvPr/>
      </p:nvGrpSpPr>
      <p:grpSpPr>
        <a:xfrm>
          <a:off x="0" y="0"/>
          <a:ext cx="0" cy="0"/>
          <a:chOff x="0" y="0"/>
          <a:chExt cx="0" cy="0"/>
        </a:xfrm>
      </p:grpSpPr>
      <p:sp>
        <p:nvSpPr>
          <p:cNvPr id="452" name="Google Shape;452;p3"/>
          <p:cNvSpPr txBox="1">
            <a:spLocks noGrp="1"/>
          </p:cNvSpPr>
          <p:nvPr>
            <p:ph type="subTitle" idx="1"/>
          </p:nvPr>
        </p:nvSpPr>
        <p:spPr>
          <a:xfrm>
            <a:off x="6568648" y="3421324"/>
            <a:ext cx="4018400" cy="8728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None/>
              <a:defRPr sz="4000"/>
            </a:lvl1pPr>
            <a:lvl2pPr lvl="1" algn="ctr" rtl="0">
              <a:lnSpc>
                <a:spcPct val="90000"/>
              </a:lnSpc>
              <a:spcBef>
                <a:spcPts val="0"/>
              </a:spcBef>
              <a:spcAft>
                <a:spcPts val="0"/>
              </a:spcAft>
              <a:buNone/>
              <a:defRPr sz="4000"/>
            </a:lvl2pPr>
            <a:lvl3pPr lvl="2" algn="ctr" rtl="0">
              <a:lnSpc>
                <a:spcPct val="90000"/>
              </a:lnSpc>
              <a:spcBef>
                <a:spcPts val="0"/>
              </a:spcBef>
              <a:spcAft>
                <a:spcPts val="0"/>
              </a:spcAft>
              <a:buNone/>
              <a:defRPr sz="4000"/>
            </a:lvl3pPr>
            <a:lvl4pPr lvl="3" algn="ctr" rtl="0">
              <a:lnSpc>
                <a:spcPct val="90000"/>
              </a:lnSpc>
              <a:spcBef>
                <a:spcPts val="0"/>
              </a:spcBef>
              <a:spcAft>
                <a:spcPts val="0"/>
              </a:spcAft>
              <a:buNone/>
              <a:defRPr sz="4000"/>
            </a:lvl4pPr>
            <a:lvl5pPr lvl="4" algn="ctr" rtl="0">
              <a:lnSpc>
                <a:spcPct val="90000"/>
              </a:lnSpc>
              <a:spcBef>
                <a:spcPts val="0"/>
              </a:spcBef>
              <a:spcAft>
                <a:spcPts val="0"/>
              </a:spcAft>
              <a:buNone/>
              <a:defRPr sz="4000"/>
            </a:lvl5pPr>
            <a:lvl6pPr lvl="5" algn="ctr" rtl="0">
              <a:lnSpc>
                <a:spcPct val="90000"/>
              </a:lnSpc>
              <a:spcBef>
                <a:spcPts val="0"/>
              </a:spcBef>
              <a:spcAft>
                <a:spcPts val="0"/>
              </a:spcAft>
              <a:buNone/>
              <a:defRPr sz="4000"/>
            </a:lvl6pPr>
            <a:lvl7pPr lvl="6" algn="ctr" rtl="0">
              <a:lnSpc>
                <a:spcPct val="90000"/>
              </a:lnSpc>
              <a:spcBef>
                <a:spcPts val="0"/>
              </a:spcBef>
              <a:spcAft>
                <a:spcPts val="0"/>
              </a:spcAft>
              <a:buNone/>
              <a:defRPr sz="4000"/>
            </a:lvl7pPr>
            <a:lvl8pPr lvl="7" algn="ctr" rtl="0">
              <a:lnSpc>
                <a:spcPct val="90000"/>
              </a:lnSpc>
              <a:spcBef>
                <a:spcPts val="0"/>
              </a:spcBef>
              <a:spcAft>
                <a:spcPts val="0"/>
              </a:spcAft>
              <a:buNone/>
              <a:defRPr sz="4000"/>
            </a:lvl8pPr>
            <a:lvl9pPr lvl="8" algn="ctr" rtl="0">
              <a:lnSpc>
                <a:spcPct val="90000"/>
              </a:lnSpc>
              <a:spcBef>
                <a:spcPts val="0"/>
              </a:spcBef>
              <a:spcAft>
                <a:spcPts val="0"/>
              </a:spcAft>
              <a:buNone/>
              <a:defRPr sz="4000"/>
            </a:lvl9pPr>
          </a:lstStyle>
          <a:p>
            <a:endParaRPr/>
          </a:p>
        </p:txBody>
      </p:sp>
      <p:sp>
        <p:nvSpPr>
          <p:cNvPr id="453" name="Google Shape;453;p3"/>
          <p:cNvSpPr txBox="1">
            <a:spLocks noGrp="1"/>
          </p:cNvSpPr>
          <p:nvPr>
            <p:ph type="subTitle" idx="2"/>
          </p:nvPr>
        </p:nvSpPr>
        <p:spPr>
          <a:xfrm>
            <a:off x="6236048" y="4466791"/>
            <a:ext cx="4683600" cy="7888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133">
                <a:latin typeface="Montserrat"/>
                <a:ea typeface="Montserrat"/>
                <a:cs typeface="Montserrat"/>
                <a:sym typeface="Montserrat"/>
              </a:defRPr>
            </a:lvl1pPr>
            <a:lvl2pPr lvl="1" algn="ctr" rtl="0">
              <a:spcBef>
                <a:spcPts val="0"/>
              </a:spcBef>
              <a:spcAft>
                <a:spcPts val="0"/>
              </a:spcAft>
              <a:buNone/>
              <a:defRPr>
                <a:solidFill>
                  <a:schemeClr val="dk2"/>
                </a:solidFill>
                <a:latin typeface="Montserrat"/>
                <a:ea typeface="Montserrat"/>
                <a:cs typeface="Montserrat"/>
                <a:sym typeface="Montserrat"/>
              </a:defRPr>
            </a:lvl2pPr>
            <a:lvl3pPr lvl="2" algn="ctr" rtl="0">
              <a:spcBef>
                <a:spcPts val="0"/>
              </a:spcBef>
              <a:spcAft>
                <a:spcPts val="0"/>
              </a:spcAft>
              <a:buNone/>
              <a:defRPr>
                <a:solidFill>
                  <a:schemeClr val="dk2"/>
                </a:solidFill>
                <a:latin typeface="Montserrat"/>
                <a:ea typeface="Montserrat"/>
                <a:cs typeface="Montserrat"/>
                <a:sym typeface="Montserrat"/>
              </a:defRPr>
            </a:lvl3pPr>
            <a:lvl4pPr lvl="3" algn="ctr" rtl="0">
              <a:spcBef>
                <a:spcPts val="0"/>
              </a:spcBef>
              <a:spcAft>
                <a:spcPts val="0"/>
              </a:spcAft>
              <a:buNone/>
              <a:defRPr>
                <a:solidFill>
                  <a:schemeClr val="dk2"/>
                </a:solidFill>
                <a:latin typeface="Montserrat"/>
                <a:ea typeface="Montserrat"/>
                <a:cs typeface="Montserrat"/>
                <a:sym typeface="Montserrat"/>
              </a:defRPr>
            </a:lvl4pPr>
            <a:lvl5pPr lvl="4" algn="ctr" rtl="0">
              <a:spcBef>
                <a:spcPts val="0"/>
              </a:spcBef>
              <a:spcAft>
                <a:spcPts val="0"/>
              </a:spcAft>
              <a:buNone/>
              <a:defRPr>
                <a:solidFill>
                  <a:schemeClr val="dk2"/>
                </a:solidFill>
                <a:latin typeface="Montserrat"/>
                <a:ea typeface="Montserrat"/>
                <a:cs typeface="Montserrat"/>
                <a:sym typeface="Montserrat"/>
              </a:defRPr>
            </a:lvl5pPr>
            <a:lvl6pPr lvl="5" algn="ctr" rtl="0">
              <a:spcBef>
                <a:spcPts val="0"/>
              </a:spcBef>
              <a:spcAft>
                <a:spcPts val="0"/>
              </a:spcAft>
              <a:buNone/>
              <a:defRPr>
                <a:solidFill>
                  <a:schemeClr val="dk2"/>
                </a:solidFill>
                <a:latin typeface="Montserrat"/>
                <a:ea typeface="Montserrat"/>
                <a:cs typeface="Montserrat"/>
                <a:sym typeface="Montserrat"/>
              </a:defRPr>
            </a:lvl6pPr>
            <a:lvl7pPr lvl="6" algn="ctr" rtl="0">
              <a:spcBef>
                <a:spcPts val="0"/>
              </a:spcBef>
              <a:spcAft>
                <a:spcPts val="0"/>
              </a:spcAft>
              <a:buNone/>
              <a:defRPr>
                <a:solidFill>
                  <a:schemeClr val="dk2"/>
                </a:solidFill>
                <a:latin typeface="Montserrat"/>
                <a:ea typeface="Montserrat"/>
                <a:cs typeface="Montserrat"/>
                <a:sym typeface="Montserrat"/>
              </a:defRPr>
            </a:lvl7pPr>
            <a:lvl8pPr lvl="7" algn="ctr" rtl="0">
              <a:spcBef>
                <a:spcPts val="0"/>
              </a:spcBef>
              <a:spcAft>
                <a:spcPts val="0"/>
              </a:spcAft>
              <a:buNone/>
              <a:defRPr>
                <a:solidFill>
                  <a:schemeClr val="dk2"/>
                </a:solidFill>
                <a:latin typeface="Montserrat"/>
                <a:ea typeface="Montserrat"/>
                <a:cs typeface="Montserrat"/>
                <a:sym typeface="Montserrat"/>
              </a:defRPr>
            </a:lvl8pPr>
            <a:lvl9pPr lvl="8" algn="ctr" rtl="0">
              <a:spcBef>
                <a:spcPts val="0"/>
              </a:spcBef>
              <a:spcAft>
                <a:spcPts val="0"/>
              </a:spcAft>
              <a:buNone/>
              <a:defRPr>
                <a:solidFill>
                  <a:schemeClr val="dk2"/>
                </a:solidFill>
                <a:latin typeface="Montserrat"/>
                <a:ea typeface="Montserrat"/>
                <a:cs typeface="Montserrat"/>
                <a:sym typeface="Montserrat"/>
              </a:defRPr>
            </a:lvl9pPr>
          </a:lstStyle>
          <a:p>
            <a:endParaRPr/>
          </a:p>
        </p:txBody>
      </p:sp>
      <p:sp>
        <p:nvSpPr>
          <p:cNvPr id="454" name="Google Shape;454;p3"/>
          <p:cNvSpPr txBox="1">
            <a:spLocks noGrp="1"/>
          </p:cNvSpPr>
          <p:nvPr>
            <p:ph type="title" hasCustomPrompt="1"/>
          </p:nvPr>
        </p:nvSpPr>
        <p:spPr>
          <a:xfrm>
            <a:off x="6927448" y="1519476"/>
            <a:ext cx="3300800" cy="153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400"/>
              <a:buNone/>
              <a:defRPr sz="16533"/>
            </a:lvl1pPr>
            <a:lvl2pPr lvl="1" algn="ctr" rtl="0">
              <a:spcBef>
                <a:spcPts val="0"/>
              </a:spcBef>
              <a:spcAft>
                <a:spcPts val="0"/>
              </a:spcAft>
              <a:buClr>
                <a:schemeClr val="accent4"/>
              </a:buClr>
              <a:buSzPts val="12400"/>
              <a:buNone/>
              <a:defRPr sz="16533">
                <a:solidFill>
                  <a:schemeClr val="accent4"/>
                </a:solidFill>
              </a:defRPr>
            </a:lvl2pPr>
            <a:lvl3pPr lvl="2" algn="ctr" rtl="0">
              <a:spcBef>
                <a:spcPts val="0"/>
              </a:spcBef>
              <a:spcAft>
                <a:spcPts val="0"/>
              </a:spcAft>
              <a:buClr>
                <a:schemeClr val="accent4"/>
              </a:buClr>
              <a:buSzPts val="12400"/>
              <a:buNone/>
              <a:defRPr sz="16533">
                <a:solidFill>
                  <a:schemeClr val="accent4"/>
                </a:solidFill>
              </a:defRPr>
            </a:lvl3pPr>
            <a:lvl4pPr lvl="3" algn="ctr" rtl="0">
              <a:spcBef>
                <a:spcPts val="0"/>
              </a:spcBef>
              <a:spcAft>
                <a:spcPts val="0"/>
              </a:spcAft>
              <a:buClr>
                <a:schemeClr val="accent4"/>
              </a:buClr>
              <a:buSzPts val="12400"/>
              <a:buNone/>
              <a:defRPr sz="16533">
                <a:solidFill>
                  <a:schemeClr val="accent4"/>
                </a:solidFill>
              </a:defRPr>
            </a:lvl4pPr>
            <a:lvl5pPr lvl="4" algn="ctr" rtl="0">
              <a:spcBef>
                <a:spcPts val="0"/>
              </a:spcBef>
              <a:spcAft>
                <a:spcPts val="0"/>
              </a:spcAft>
              <a:buClr>
                <a:schemeClr val="accent4"/>
              </a:buClr>
              <a:buSzPts val="12400"/>
              <a:buNone/>
              <a:defRPr sz="16533">
                <a:solidFill>
                  <a:schemeClr val="accent4"/>
                </a:solidFill>
              </a:defRPr>
            </a:lvl5pPr>
            <a:lvl6pPr lvl="5" algn="ctr" rtl="0">
              <a:spcBef>
                <a:spcPts val="0"/>
              </a:spcBef>
              <a:spcAft>
                <a:spcPts val="0"/>
              </a:spcAft>
              <a:buClr>
                <a:schemeClr val="accent4"/>
              </a:buClr>
              <a:buSzPts val="12400"/>
              <a:buNone/>
              <a:defRPr sz="16533">
                <a:solidFill>
                  <a:schemeClr val="accent4"/>
                </a:solidFill>
              </a:defRPr>
            </a:lvl6pPr>
            <a:lvl7pPr lvl="6" algn="ctr" rtl="0">
              <a:spcBef>
                <a:spcPts val="0"/>
              </a:spcBef>
              <a:spcAft>
                <a:spcPts val="0"/>
              </a:spcAft>
              <a:buClr>
                <a:schemeClr val="accent4"/>
              </a:buClr>
              <a:buSzPts val="12400"/>
              <a:buNone/>
              <a:defRPr sz="16533">
                <a:solidFill>
                  <a:schemeClr val="accent4"/>
                </a:solidFill>
              </a:defRPr>
            </a:lvl7pPr>
            <a:lvl8pPr lvl="7" algn="ctr" rtl="0">
              <a:spcBef>
                <a:spcPts val="0"/>
              </a:spcBef>
              <a:spcAft>
                <a:spcPts val="0"/>
              </a:spcAft>
              <a:buClr>
                <a:schemeClr val="accent4"/>
              </a:buClr>
              <a:buSzPts val="12400"/>
              <a:buNone/>
              <a:defRPr sz="16533">
                <a:solidFill>
                  <a:schemeClr val="accent4"/>
                </a:solidFill>
              </a:defRPr>
            </a:lvl8pPr>
            <a:lvl9pPr lvl="8" algn="ctr" rtl="0">
              <a:spcBef>
                <a:spcPts val="0"/>
              </a:spcBef>
              <a:spcAft>
                <a:spcPts val="0"/>
              </a:spcAft>
              <a:buClr>
                <a:schemeClr val="accent4"/>
              </a:buClr>
              <a:buSzPts val="12400"/>
              <a:buNone/>
              <a:defRPr sz="16533">
                <a:solidFill>
                  <a:schemeClr val="accent4"/>
                </a:solidFill>
              </a:defRPr>
            </a:lvl9pPr>
          </a:lstStyle>
          <a:p>
            <a:r>
              <a:t>xx%</a:t>
            </a:r>
          </a:p>
        </p:txBody>
      </p:sp>
      <p:grpSp>
        <p:nvGrpSpPr>
          <p:cNvPr id="455" name="Google Shape;455;p3"/>
          <p:cNvGrpSpPr/>
          <p:nvPr/>
        </p:nvGrpSpPr>
        <p:grpSpPr>
          <a:xfrm>
            <a:off x="8706444" y="6369864"/>
            <a:ext cx="199456" cy="180968"/>
            <a:chOff x="7894217" y="3432112"/>
            <a:chExt cx="161913" cy="146905"/>
          </a:xfrm>
        </p:grpSpPr>
        <p:sp>
          <p:nvSpPr>
            <p:cNvPr id="456" name="Google Shape;456;p3"/>
            <p:cNvSpPr/>
            <p:nvPr/>
          </p:nvSpPr>
          <p:spPr>
            <a:xfrm>
              <a:off x="7894217" y="3526023"/>
              <a:ext cx="67974" cy="52995"/>
            </a:xfrm>
            <a:custGeom>
              <a:avLst/>
              <a:gdLst/>
              <a:ahLst/>
              <a:cxnLst/>
              <a:rect l="l" t="t" r="r" b="b"/>
              <a:pathLst>
                <a:path w="2269" h="1769" extrusionOk="0">
                  <a:moveTo>
                    <a:pt x="1135" y="1"/>
                  </a:moveTo>
                  <a:cubicBezTo>
                    <a:pt x="1" y="1"/>
                    <a:pt x="1" y="1769"/>
                    <a:pt x="1135" y="1769"/>
                  </a:cubicBezTo>
                  <a:cubicBezTo>
                    <a:pt x="2269" y="1769"/>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 name="Google Shape;457;p3"/>
            <p:cNvSpPr/>
            <p:nvPr/>
          </p:nvSpPr>
          <p:spPr>
            <a:xfrm>
              <a:off x="7947178" y="3432112"/>
              <a:ext cx="66985" cy="51976"/>
            </a:xfrm>
            <a:custGeom>
              <a:avLst/>
              <a:gdLst/>
              <a:ahLst/>
              <a:cxnLst/>
              <a:rect l="l" t="t" r="r" b="b"/>
              <a:pathLst>
                <a:path w="2236" h="1735" extrusionOk="0">
                  <a:moveTo>
                    <a:pt x="1101" y="0"/>
                  </a:moveTo>
                  <a:cubicBezTo>
                    <a:pt x="0" y="0"/>
                    <a:pt x="0" y="1735"/>
                    <a:pt x="1101" y="1735"/>
                  </a:cubicBezTo>
                  <a:cubicBezTo>
                    <a:pt x="2235" y="1735"/>
                    <a:pt x="2235" y="0"/>
                    <a:pt x="11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 name="Google Shape;458;p3"/>
            <p:cNvSpPr/>
            <p:nvPr/>
          </p:nvSpPr>
          <p:spPr>
            <a:xfrm>
              <a:off x="7989146" y="3526023"/>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59" name="Google Shape;459;p3"/>
          <p:cNvSpPr/>
          <p:nvPr/>
        </p:nvSpPr>
        <p:spPr>
          <a:xfrm rot="10800000">
            <a:off x="6726841" y="6099282"/>
            <a:ext cx="5736881" cy="895855"/>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60" name="Google Shape;460;p3"/>
          <p:cNvGrpSpPr/>
          <p:nvPr/>
        </p:nvGrpSpPr>
        <p:grpSpPr>
          <a:xfrm>
            <a:off x="182643" y="5212106"/>
            <a:ext cx="406827" cy="530892"/>
            <a:chOff x="1304140" y="978228"/>
            <a:chExt cx="436509" cy="569545"/>
          </a:xfrm>
        </p:grpSpPr>
        <p:sp>
          <p:nvSpPr>
            <p:cNvPr id="461" name="Google Shape;461;p3"/>
            <p:cNvSpPr/>
            <p:nvPr/>
          </p:nvSpPr>
          <p:spPr>
            <a:xfrm>
              <a:off x="1321934" y="978228"/>
              <a:ext cx="418716" cy="433845"/>
            </a:xfrm>
            <a:custGeom>
              <a:avLst/>
              <a:gdLst/>
              <a:ahLst/>
              <a:cxnLst/>
              <a:rect l="l" t="t" r="r" b="b"/>
              <a:pathLst>
                <a:path w="13977" h="14482" extrusionOk="0">
                  <a:moveTo>
                    <a:pt x="12193" y="1"/>
                  </a:moveTo>
                  <a:cubicBezTo>
                    <a:pt x="11019" y="1"/>
                    <a:pt x="8624" y="2538"/>
                    <a:pt x="7306" y="3407"/>
                  </a:cubicBezTo>
                  <a:cubicBezTo>
                    <a:pt x="7155" y="3515"/>
                    <a:pt x="7024" y="3559"/>
                    <a:pt x="6904" y="3559"/>
                  </a:cubicBezTo>
                  <a:cubicBezTo>
                    <a:pt x="6467" y="3559"/>
                    <a:pt x="6173" y="2969"/>
                    <a:pt x="5571" y="2707"/>
                  </a:cubicBezTo>
                  <a:cubicBezTo>
                    <a:pt x="5238" y="2567"/>
                    <a:pt x="4914" y="2426"/>
                    <a:pt x="4624" y="2426"/>
                  </a:cubicBezTo>
                  <a:cubicBezTo>
                    <a:pt x="4362" y="2426"/>
                    <a:pt x="4127" y="2541"/>
                    <a:pt x="3936" y="2873"/>
                  </a:cubicBezTo>
                  <a:cubicBezTo>
                    <a:pt x="3303" y="4041"/>
                    <a:pt x="4037" y="5876"/>
                    <a:pt x="3936" y="7143"/>
                  </a:cubicBezTo>
                  <a:cubicBezTo>
                    <a:pt x="3288" y="6861"/>
                    <a:pt x="2376" y="6317"/>
                    <a:pt x="1586" y="6317"/>
                  </a:cubicBezTo>
                  <a:cubicBezTo>
                    <a:pt x="1442" y="6317"/>
                    <a:pt x="1302" y="6335"/>
                    <a:pt x="1168" y="6376"/>
                  </a:cubicBezTo>
                  <a:cubicBezTo>
                    <a:pt x="0" y="6710"/>
                    <a:pt x="267" y="8344"/>
                    <a:pt x="401" y="9278"/>
                  </a:cubicBezTo>
                  <a:cubicBezTo>
                    <a:pt x="601" y="10946"/>
                    <a:pt x="1235" y="12714"/>
                    <a:pt x="1368" y="14382"/>
                  </a:cubicBezTo>
                  <a:lnTo>
                    <a:pt x="1401" y="14382"/>
                  </a:lnTo>
                  <a:cubicBezTo>
                    <a:pt x="2530" y="14382"/>
                    <a:pt x="3857" y="14480"/>
                    <a:pt x="5122" y="14480"/>
                  </a:cubicBezTo>
                  <a:cubicBezTo>
                    <a:pt x="5502" y="14480"/>
                    <a:pt x="5876" y="14472"/>
                    <a:pt x="6238" y="14448"/>
                  </a:cubicBezTo>
                  <a:cubicBezTo>
                    <a:pt x="7372" y="14415"/>
                    <a:pt x="9207" y="14482"/>
                    <a:pt x="10041" y="13514"/>
                  </a:cubicBezTo>
                  <a:cubicBezTo>
                    <a:pt x="11142" y="12213"/>
                    <a:pt x="8707" y="11580"/>
                    <a:pt x="7939" y="11113"/>
                  </a:cubicBezTo>
                  <a:cubicBezTo>
                    <a:pt x="9340" y="10479"/>
                    <a:pt x="10941" y="10379"/>
                    <a:pt x="12309" y="9512"/>
                  </a:cubicBezTo>
                  <a:cubicBezTo>
                    <a:pt x="13076" y="8978"/>
                    <a:pt x="13977" y="8444"/>
                    <a:pt x="13176" y="7577"/>
                  </a:cubicBezTo>
                  <a:cubicBezTo>
                    <a:pt x="12509" y="6810"/>
                    <a:pt x="11442" y="6309"/>
                    <a:pt x="10575" y="6042"/>
                  </a:cubicBezTo>
                  <a:cubicBezTo>
                    <a:pt x="11375" y="4675"/>
                    <a:pt x="13510" y="772"/>
                    <a:pt x="12543" y="105"/>
                  </a:cubicBezTo>
                  <a:cubicBezTo>
                    <a:pt x="12444" y="34"/>
                    <a:pt x="12327" y="1"/>
                    <a:pt x="1219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 name="Google Shape;462;p3"/>
            <p:cNvSpPr/>
            <p:nvPr/>
          </p:nvSpPr>
          <p:spPr>
            <a:xfrm>
              <a:off x="1304140" y="1073037"/>
              <a:ext cx="322013" cy="474737"/>
            </a:xfrm>
            <a:custGeom>
              <a:avLst/>
              <a:gdLst/>
              <a:ahLst/>
              <a:cxnLst/>
              <a:rect l="l" t="t" r="r" b="b"/>
              <a:pathLst>
                <a:path w="10749" h="15847" extrusionOk="0">
                  <a:moveTo>
                    <a:pt x="10371" y="1"/>
                  </a:moveTo>
                  <a:cubicBezTo>
                    <a:pt x="10313" y="1"/>
                    <a:pt x="10254" y="23"/>
                    <a:pt x="10201" y="75"/>
                  </a:cubicBezTo>
                  <a:cubicBezTo>
                    <a:pt x="8066" y="2210"/>
                    <a:pt x="5931" y="4412"/>
                    <a:pt x="4264" y="6980"/>
                  </a:cubicBezTo>
                  <a:cubicBezTo>
                    <a:pt x="2529" y="9616"/>
                    <a:pt x="995" y="12484"/>
                    <a:pt x="61" y="15520"/>
                  </a:cubicBezTo>
                  <a:cubicBezTo>
                    <a:pt x="1" y="15719"/>
                    <a:pt x="155" y="15846"/>
                    <a:pt x="310" y="15846"/>
                  </a:cubicBezTo>
                  <a:cubicBezTo>
                    <a:pt x="415" y="15846"/>
                    <a:pt x="521" y="15788"/>
                    <a:pt x="561" y="15653"/>
                  </a:cubicBezTo>
                  <a:cubicBezTo>
                    <a:pt x="1495" y="12684"/>
                    <a:pt x="3029" y="9849"/>
                    <a:pt x="4731" y="7247"/>
                  </a:cubicBezTo>
                  <a:cubicBezTo>
                    <a:pt x="6365" y="4712"/>
                    <a:pt x="8467" y="2544"/>
                    <a:pt x="10568" y="442"/>
                  </a:cubicBezTo>
                  <a:cubicBezTo>
                    <a:pt x="10749" y="261"/>
                    <a:pt x="10570" y="1"/>
                    <a:pt x="10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 name="Google Shape;463;p3"/>
            <p:cNvSpPr/>
            <p:nvPr/>
          </p:nvSpPr>
          <p:spPr>
            <a:xfrm>
              <a:off x="1369383" y="1235665"/>
              <a:ext cx="155569" cy="125642"/>
            </a:xfrm>
            <a:custGeom>
              <a:avLst/>
              <a:gdLst/>
              <a:ahLst/>
              <a:cxnLst/>
              <a:rect l="l" t="t" r="r" b="b"/>
              <a:pathLst>
                <a:path w="5193" h="4194" extrusionOk="0">
                  <a:moveTo>
                    <a:pt x="255" y="0"/>
                  </a:moveTo>
                  <a:cubicBezTo>
                    <a:pt x="126" y="0"/>
                    <a:pt x="1" y="84"/>
                    <a:pt x="17" y="250"/>
                  </a:cubicBezTo>
                  <a:cubicBezTo>
                    <a:pt x="84" y="1518"/>
                    <a:pt x="484" y="2752"/>
                    <a:pt x="751" y="3986"/>
                  </a:cubicBezTo>
                  <a:cubicBezTo>
                    <a:pt x="751" y="4086"/>
                    <a:pt x="885" y="4187"/>
                    <a:pt x="985" y="4187"/>
                  </a:cubicBezTo>
                  <a:cubicBezTo>
                    <a:pt x="1217" y="4169"/>
                    <a:pt x="1450" y="4163"/>
                    <a:pt x="1683" y="4163"/>
                  </a:cubicBezTo>
                  <a:cubicBezTo>
                    <a:pt x="2210" y="4163"/>
                    <a:pt x="2739" y="4194"/>
                    <a:pt x="3264" y="4194"/>
                  </a:cubicBezTo>
                  <a:cubicBezTo>
                    <a:pt x="3812" y="4194"/>
                    <a:pt x="4356" y="4160"/>
                    <a:pt x="4888" y="4020"/>
                  </a:cubicBezTo>
                  <a:cubicBezTo>
                    <a:pt x="5193" y="3959"/>
                    <a:pt x="5107" y="3507"/>
                    <a:pt x="4835" y="3507"/>
                  </a:cubicBezTo>
                  <a:cubicBezTo>
                    <a:pt x="4810" y="3507"/>
                    <a:pt x="4783" y="3511"/>
                    <a:pt x="4754" y="3519"/>
                  </a:cubicBezTo>
                  <a:cubicBezTo>
                    <a:pt x="4273" y="3636"/>
                    <a:pt x="3782" y="3667"/>
                    <a:pt x="3288" y="3667"/>
                  </a:cubicBezTo>
                  <a:cubicBezTo>
                    <a:pt x="2738" y="3667"/>
                    <a:pt x="2185" y="3629"/>
                    <a:pt x="1641" y="3629"/>
                  </a:cubicBezTo>
                  <a:cubicBezTo>
                    <a:pt x="1494" y="3629"/>
                    <a:pt x="1348" y="3632"/>
                    <a:pt x="1203" y="3639"/>
                  </a:cubicBezTo>
                  <a:lnTo>
                    <a:pt x="1203" y="3639"/>
                  </a:lnTo>
                  <a:cubicBezTo>
                    <a:pt x="938" y="2513"/>
                    <a:pt x="581" y="1411"/>
                    <a:pt x="518" y="250"/>
                  </a:cubicBezTo>
                  <a:cubicBezTo>
                    <a:pt x="518" y="84"/>
                    <a:pt x="384" y="0"/>
                    <a:pt x="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 name="Google Shape;464;p3"/>
            <p:cNvSpPr/>
            <p:nvPr/>
          </p:nvSpPr>
          <p:spPr>
            <a:xfrm>
              <a:off x="1422853" y="1210682"/>
              <a:ext cx="90951" cy="89603"/>
            </a:xfrm>
            <a:custGeom>
              <a:avLst/>
              <a:gdLst/>
              <a:ahLst/>
              <a:cxnLst/>
              <a:rect l="l" t="t" r="r" b="b"/>
              <a:pathLst>
                <a:path w="3036" h="2991" extrusionOk="0">
                  <a:moveTo>
                    <a:pt x="267" y="0"/>
                  </a:moveTo>
                  <a:cubicBezTo>
                    <a:pt x="134" y="0"/>
                    <a:pt x="0" y="84"/>
                    <a:pt x="0" y="250"/>
                  </a:cubicBezTo>
                  <a:cubicBezTo>
                    <a:pt x="0" y="1084"/>
                    <a:pt x="67" y="1885"/>
                    <a:pt x="100" y="2719"/>
                  </a:cubicBezTo>
                  <a:cubicBezTo>
                    <a:pt x="130" y="2868"/>
                    <a:pt x="240" y="2991"/>
                    <a:pt x="383" y="2991"/>
                  </a:cubicBezTo>
                  <a:cubicBezTo>
                    <a:pt x="400" y="2991"/>
                    <a:pt x="417" y="2989"/>
                    <a:pt x="434" y="2986"/>
                  </a:cubicBezTo>
                  <a:cubicBezTo>
                    <a:pt x="1201" y="2686"/>
                    <a:pt x="2002" y="2686"/>
                    <a:pt x="2802" y="2552"/>
                  </a:cubicBezTo>
                  <a:cubicBezTo>
                    <a:pt x="2936" y="2519"/>
                    <a:pt x="3036" y="2352"/>
                    <a:pt x="3003" y="2219"/>
                  </a:cubicBezTo>
                  <a:cubicBezTo>
                    <a:pt x="2936" y="2085"/>
                    <a:pt x="2802" y="2018"/>
                    <a:pt x="2669" y="2018"/>
                  </a:cubicBezTo>
                  <a:cubicBezTo>
                    <a:pt x="1974" y="2163"/>
                    <a:pt x="1280" y="2182"/>
                    <a:pt x="607" y="2359"/>
                  </a:cubicBezTo>
                  <a:lnTo>
                    <a:pt x="607" y="2359"/>
                  </a:lnTo>
                  <a:cubicBezTo>
                    <a:pt x="559" y="1653"/>
                    <a:pt x="534" y="964"/>
                    <a:pt x="534" y="250"/>
                  </a:cubicBezTo>
                  <a:cubicBezTo>
                    <a:pt x="534" y="84"/>
                    <a:pt x="401" y="0"/>
                    <a:pt x="2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 name="Google Shape;465;p3"/>
            <p:cNvSpPr/>
            <p:nvPr/>
          </p:nvSpPr>
          <p:spPr>
            <a:xfrm>
              <a:off x="1473208" y="1117461"/>
              <a:ext cx="125911" cy="118242"/>
            </a:xfrm>
            <a:custGeom>
              <a:avLst/>
              <a:gdLst/>
              <a:ahLst/>
              <a:cxnLst/>
              <a:rect l="l" t="t" r="r" b="b"/>
              <a:pathLst>
                <a:path w="4203" h="3947" extrusionOk="0">
                  <a:moveTo>
                    <a:pt x="318" y="0"/>
                  </a:moveTo>
                  <a:cubicBezTo>
                    <a:pt x="171" y="0"/>
                    <a:pt x="1" y="128"/>
                    <a:pt x="21" y="327"/>
                  </a:cubicBezTo>
                  <a:cubicBezTo>
                    <a:pt x="221" y="1361"/>
                    <a:pt x="187" y="2428"/>
                    <a:pt x="221" y="3463"/>
                  </a:cubicBezTo>
                  <a:cubicBezTo>
                    <a:pt x="221" y="3563"/>
                    <a:pt x="287" y="3696"/>
                    <a:pt x="421" y="3696"/>
                  </a:cubicBezTo>
                  <a:cubicBezTo>
                    <a:pt x="988" y="3796"/>
                    <a:pt x="1555" y="3863"/>
                    <a:pt x="2155" y="3930"/>
                  </a:cubicBezTo>
                  <a:cubicBezTo>
                    <a:pt x="2331" y="3940"/>
                    <a:pt x="2509" y="3947"/>
                    <a:pt x="2689" y="3947"/>
                  </a:cubicBezTo>
                  <a:cubicBezTo>
                    <a:pt x="3090" y="3947"/>
                    <a:pt x="3498" y="3911"/>
                    <a:pt x="3890" y="3796"/>
                  </a:cubicBezTo>
                  <a:cubicBezTo>
                    <a:pt x="4203" y="3734"/>
                    <a:pt x="4105" y="3290"/>
                    <a:pt x="3816" y="3290"/>
                  </a:cubicBezTo>
                  <a:cubicBezTo>
                    <a:pt x="3797" y="3290"/>
                    <a:pt x="3777" y="3292"/>
                    <a:pt x="3757" y="3296"/>
                  </a:cubicBezTo>
                  <a:cubicBezTo>
                    <a:pt x="3401" y="3385"/>
                    <a:pt x="3045" y="3414"/>
                    <a:pt x="2689" y="3414"/>
                  </a:cubicBezTo>
                  <a:cubicBezTo>
                    <a:pt x="2511" y="3414"/>
                    <a:pt x="2333" y="3407"/>
                    <a:pt x="2155" y="3396"/>
                  </a:cubicBezTo>
                  <a:cubicBezTo>
                    <a:pt x="1684" y="3366"/>
                    <a:pt x="1213" y="3311"/>
                    <a:pt x="742" y="3229"/>
                  </a:cubicBezTo>
                  <a:lnTo>
                    <a:pt x="742" y="3229"/>
                  </a:lnTo>
                  <a:cubicBezTo>
                    <a:pt x="691" y="2207"/>
                    <a:pt x="707" y="1186"/>
                    <a:pt x="521" y="194"/>
                  </a:cubicBezTo>
                  <a:cubicBezTo>
                    <a:pt x="507" y="59"/>
                    <a:pt x="418" y="0"/>
                    <a:pt x="3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 name="Google Shape;466;p3"/>
            <p:cNvSpPr/>
            <p:nvPr/>
          </p:nvSpPr>
          <p:spPr>
            <a:xfrm>
              <a:off x="1524761" y="1114256"/>
              <a:ext cx="61982" cy="58986"/>
            </a:xfrm>
            <a:custGeom>
              <a:avLst/>
              <a:gdLst/>
              <a:ahLst/>
              <a:cxnLst/>
              <a:rect l="l" t="t" r="r" b="b"/>
              <a:pathLst>
                <a:path w="2069" h="1969" extrusionOk="0">
                  <a:moveTo>
                    <a:pt x="301" y="0"/>
                  </a:moveTo>
                  <a:cubicBezTo>
                    <a:pt x="168" y="34"/>
                    <a:pt x="34" y="134"/>
                    <a:pt x="34" y="267"/>
                  </a:cubicBezTo>
                  <a:cubicBezTo>
                    <a:pt x="34" y="734"/>
                    <a:pt x="1" y="1235"/>
                    <a:pt x="168" y="1702"/>
                  </a:cubicBezTo>
                  <a:cubicBezTo>
                    <a:pt x="201" y="1802"/>
                    <a:pt x="301" y="1902"/>
                    <a:pt x="401" y="1902"/>
                  </a:cubicBezTo>
                  <a:cubicBezTo>
                    <a:pt x="868" y="1902"/>
                    <a:pt x="1335" y="1968"/>
                    <a:pt x="1802" y="1968"/>
                  </a:cubicBezTo>
                  <a:cubicBezTo>
                    <a:pt x="1936" y="1968"/>
                    <a:pt x="2069" y="1868"/>
                    <a:pt x="2069" y="1735"/>
                  </a:cubicBezTo>
                  <a:cubicBezTo>
                    <a:pt x="2069" y="1568"/>
                    <a:pt x="1969" y="1468"/>
                    <a:pt x="1802" y="1468"/>
                  </a:cubicBezTo>
                  <a:cubicBezTo>
                    <a:pt x="1402" y="1468"/>
                    <a:pt x="1002" y="1395"/>
                    <a:pt x="601" y="1374"/>
                  </a:cubicBezTo>
                  <a:lnTo>
                    <a:pt x="601" y="1374"/>
                  </a:lnTo>
                  <a:cubicBezTo>
                    <a:pt x="601" y="1349"/>
                    <a:pt x="601" y="1325"/>
                    <a:pt x="601" y="1301"/>
                  </a:cubicBezTo>
                  <a:cubicBezTo>
                    <a:pt x="601" y="1301"/>
                    <a:pt x="601" y="1301"/>
                    <a:pt x="568" y="1268"/>
                  </a:cubicBezTo>
                  <a:cubicBezTo>
                    <a:pt x="568" y="1268"/>
                    <a:pt x="568" y="1201"/>
                    <a:pt x="568" y="1168"/>
                  </a:cubicBezTo>
                  <a:cubicBezTo>
                    <a:pt x="568" y="1168"/>
                    <a:pt x="568" y="1134"/>
                    <a:pt x="568" y="1101"/>
                  </a:cubicBezTo>
                  <a:cubicBezTo>
                    <a:pt x="568" y="1034"/>
                    <a:pt x="568" y="1001"/>
                    <a:pt x="535" y="934"/>
                  </a:cubicBezTo>
                  <a:cubicBezTo>
                    <a:pt x="535" y="734"/>
                    <a:pt x="568" y="501"/>
                    <a:pt x="568" y="267"/>
                  </a:cubicBezTo>
                  <a:cubicBezTo>
                    <a:pt x="568" y="134"/>
                    <a:pt x="434" y="0"/>
                    <a:pt x="3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3"/>
            <p:cNvSpPr/>
            <p:nvPr/>
          </p:nvSpPr>
          <p:spPr>
            <a:xfrm>
              <a:off x="1567747" y="1071270"/>
              <a:ext cx="60964" cy="60814"/>
            </a:xfrm>
            <a:custGeom>
              <a:avLst/>
              <a:gdLst/>
              <a:ahLst/>
              <a:cxnLst/>
              <a:rect l="l" t="t" r="r" b="b"/>
              <a:pathLst>
                <a:path w="2035" h="2030" extrusionOk="0">
                  <a:moveTo>
                    <a:pt x="267" y="1"/>
                  </a:moveTo>
                  <a:cubicBezTo>
                    <a:pt x="134" y="1"/>
                    <a:pt x="0" y="101"/>
                    <a:pt x="0" y="268"/>
                  </a:cubicBezTo>
                  <a:lnTo>
                    <a:pt x="0" y="1669"/>
                  </a:lnTo>
                  <a:cubicBezTo>
                    <a:pt x="0" y="1769"/>
                    <a:pt x="100" y="1902"/>
                    <a:pt x="200" y="1902"/>
                  </a:cubicBezTo>
                  <a:cubicBezTo>
                    <a:pt x="585" y="1974"/>
                    <a:pt x="970" y="2029"/>
                    <a:pt x="1342" y="2029"/>
                  </a:cubicBezTo>
                  <a:cubicBezTo>
                    <a:pt x="1486" y="2029"/>
                    <a:pt x="1628" y="2021"/>
                    <a:pt x="1768" y="2002"/>
                  </a:cubicBezTo>
                  <a:cubicBezTo>
                    <a:pt x="1902" y="2002"/>
                    <a:pt x="2035" y="1902"/>
                    <a:pt x="2035" y="1769"/>
                  </a:cubicBezTo>
                  <a:cubicBezTo>
                    <a:pt x="2035" y="1647"/>
                    <a:pt x="1952" y="1498"/>
                    <a:pt x="1810" y="1498"/>
                  </a:cubicBezTo>
                  <a:cubicBezTo>
                    <a:pt x="1797" y="1498"/>
                    <a:pt x="1783" y="1499"/>
                    <a:pt x="1768" y="1502"/>
                  </a:cubicBezTo>
                  <a:lnTo>
                    <a:pt x="1034" y="1502"/>
                  </a:lnTo>
                  <a:cubicBezTo>
                    <a:pt x="968" y="1502"/>
                    <a:pt x="934" y="1502"/>
                    <a:pt x="867" y="1469"/>
                  </a:cubicBezTo>
                  <a:lnTo>
                    <a:pt x="734" y="1469"/>
                  </a:lnTo>
                  <a:cubicBezTo>
                    <a:pt x="667" y="1452"/>
                    <a:pt x="601" y="1444"/>
                    <a:pt x="534" y="1435"/>
                  </a:cubicBezTo>
                  <a:lnTo>
                    <a:pt x="534" y="1435"/>
                  </a:lnTo>
                  <a:lnTo>
                    <a:pt x="534" y="268"/>
                  </a:lnTo>
                  <a:cubicBezTo>
                    <a:pt x="534" y="101"/>
                    <a:pt x="434"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3"/>
            <p:cNvSpPr/>
            <p:nvPr/>
          </p:nvSpPr>
          <p:spPr>
            <a:xfrm>
              <a:off x="1620708" y="1230153"/>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3"/>
            <p:cNvSpPr/>
            <p:nvPr/>
          </p:nvSpPr>
          <p:spPr>
            <a:xfrm>
              <a:off x="1628676" y="1204182"/>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3"/>
            <p:cNvSpPr/>
            <p:nvPr/>
          </p:nvSpPr>
          <p:spPr>
            <a:xfrm>
              <a:off x="1641677" y="1227158"/>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3"/>
            <p:cNvSpPr/>
            <p:nvPr/>
          </p:nvSpPr>
          <p:spPr>
            <a:xfrm>
              <a:off x="1628676" y="1036312"/>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 name="Google Shape;472;p3"/>
            <p:cNvSpPr/>
            <p:nvPr/>
          </p:nvSpPr>
          <p:spPr>
            <a:xfrm>
              <a:off x="1638681" y="1057280"/>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3"/>
            <p:cNvSpPr/>
            <p:nvPr/>
          </p:nvSpPr>
          <p:spPr>
            <a:xfrm>
              <a:off x="1651682" y="103032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3"/>
            <p:cNvSpPr/>
            <p:nvPr/>
          </p:nvSpPr>
          <p:spPr>
            <a:xfrm>
              <a:off x="1451820" y="1101255"/>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 name="Google Shape;475;p3"/>
            <p:cNvSpPr/>
            <p:nvPr/>
          </p:nvSpPr>
          <p:spPr>
            <a:xfrm>
              <a:off x="1457811" y="1073277"/>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 name="Google Shape;476;p3"/>
            <p:cNvSpPr/>
            <p:nvPr/>
          </p:nvSpPr>
          <p:spPr>
            <a:xfrm>
              <a:off x="1471800" y="109226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 name="Google Shape;477;p3"/>
            <p:cNvSpPr/>
            <p:nvPr/>
          </p:nvSpPr>
          <p:spPr>
            <a:xfrm>
              <a:off x="1544741" y="1374059"/>
              <a:ext cx="15039" cy="10006"/>
            </a:xfrm>
            <a:custGeom>
              <a:avLst/>
              <a:gdLst/>
              <a:ahLst/>
              <a:cxnLst/>
              <a:rect l="l" t="t" r="r" b="b"/>
              <a:pathLst>
                <a:path w="502" h="334" extrusionOk="0">
                  <a:moveTo>
                    <a:pt x="234" y="0"/>
                  </a:moveTo>
                  <a:cubicBezTo>
                    <a:pt x="1" y="0"/>
                    <a:pt x="1" y="334"/>
                    <a:pt x="234" y="334"/>
                  </a:cubicBezTo>
                  <a:lnTo>
                    <a:pt x="268" y="334"/>
                  </a:lnTo>
                  <a:cubicBezTo>
                    <a:pt x="501" y="334"/>
                    <a:pt x="501" y="0"/>
                    <a:pt x="2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 name="Google Shape;478;p3"/>
            <p:cNvSpPr/>
            <p:nvPr/>
          </p:nvSpPr>
          <p:spPr>
            <a:xfrm>
              <a:off x="1555735" y="1346081"/>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 name="Google Shape;479;p3"/>
            <p:cNvSpPr/>
            <p:nvPr/>
          </p:nvSpPr>
          <p:spPr>
            <a:xfrm>
              <a:off x="1571731" y="1371063"/>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 name="Google Shape;480;p3"/>
            <p:cNvSpPr/>
            <p:nvPr/>
          </p:nvSpPr>
          <p:spPr>
            <a:xfrm>
              <a:off x="1354914" y="1205170"/>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 name="Google Shape;481;p3"/>
            <p:cNvSpPr/>
            <p:nvPr/>
          </p:nvSpPr>
          <p:spPr>
            <a:xfrm>
              <a:off x="1367885" y="1184201"/>
              <a:ext cx="14020" cy="10006"/>
            </a:xfrm>
            <a:custGeom>
              <a:avLst/>
              <a:gdLst/>
              <a:ahLst/>
              <a:cxnLst/>
              <a:rect l="l" t="t" r="r" b="b"/>
              <a:pathLst>
                <a:path w="468" h="334" extrusionOk="0">
                  <a:moveTo>
                    <a:pt x="234" y="0"/>
                  </a:moveTo>
                  <a:cubicBezTo>
                    <a:pt x="1" y="0"/>
                    <a:pt x="1" y="334"/>
                    <a:pt x="234" y="334"/>
                  </a:cubicBezTo>
                  <a:cubicBezTo>
                    <a:pt x="468" y="334"/>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 name="Google Shape;482;p3"/>
            <p:cNvSpPr/>
            <p:nvPr/>
          </p:nvSpPr>
          <p:spPr>
            <a:xfrm>
              <a:off x="1375883" y="1205170"/>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83" name="Google Shape;483;p3"/>
          <p:cNvGrpSpPr/>
          <p:nvPr/>
        </p:nvGrpSpPr>
        <p:grpSpPr>
          <a:xfrm rot="-5400000">
            <a:off x="10279942" y="6225362"/>
            <a:ext cx="417284" cy="1130300"/>
            <a:chOff x="7607455" y="4238363"/>
            <a:chExt cx="438017" cy="1186459"/>
          </a:xfrm>
        </p:grpSpPr>
        <p:sp>
          <p:nvSpPr>
            <p:cNvPr id="484" name="Google Shape;484;p3"/>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3"/>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3"/>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3"/>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3"/>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3"/>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3"/>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3"/>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3"/>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3"/>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3"/>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3"/>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3"/>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3"/>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3"/>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3"/>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3"/>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 name="Google Shape;501;p3"/>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 name="Google Shape;502;p3"/>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 name="Google Shape;503;p3"/>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 name="Google Shape;504;p3"/>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 name="Google Shape;505;p3"/>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 name="Google Shape;506;p3"/>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 name="Google Shape;507;p3"/>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8" name="Google Shape;508;p3"/>
          <p:cNvGrpSpPr/>
          <p:nvPr/>
        </p:nvGrpSpPr>
        <p:grpSpPr>
          <a:xfrm>
            <a:off x="10866827" y="5754249"/>
            <a:ext cx="1196648" cy="1310712"/>
            <a:chOff x="2318158" y="4088320"/>
            <a:chExt cx="1256104" cy="1375835"/>
          </a:xfrm>
        </p:grpSpPr>
        <p:sp>
          <p:nvSpPr>
            <p:cNvPr id="509" name="Google Shape;509;p3"/>
            <p:cNvSpPr/>
            <p:nvPr/>
          </p:nvSpPr>
          <p:spPr>
            <a:xfrm>
              <a:off x="2820748" y="4145416"/>
              <a:ext cx="387171" cy="1065798"/>
            </a:xfrm>
            <a:custGeom>
              <a:avLst/>
              <a:gdLst/>
              <a:ahLst/>
              <a:cxnLst/>
              <a:rect l="l" t="t" r="r" b="b"/>
              <a:pathLst>
                <a:path w="12924" h="35577" extrusionOk="0">
                  <a:moveTo>
                    <a:pt x="489" y="0"/>
                  </a:moveTo>
                  <a:cubicBezTo>
                    <a:pt x="233" y="0"/>
                    <a:pt x="1" y="309"/>
                    <a:pt x="235" y="517"/>
                  </a:cubicBezTo>
                  <a:cubicBezTo>
                    <a:pt x="3537" y="3386"/>
                    <a:pt x="6506" y="6622"/>
                    <a:pt x="7940" y="10858"/>
                  </a:cubicBezTo>
                  <a:cubicBezTo>
                    <a:pt x="8741" y="13193"/>
                    <a:pt x="9007" y="15628"/>
                    <a:pt x="9241" y="18097"/>
                  </a:cubicBezTo>
                  <a:cubicBezTo>
                    <a:pt x="9474" y="20832"/>
                    <a:pt x="9575" y="23567"/>
                    <a:pt x="9908" y="26303"/>
                  </a:cubicBezTo>
                  <a:cubicBezTo>
                    <a:pt x="10275" y="29472"/>
                    <a:pt x="10976" y="32507"/>
                    <a:pt x="12243" y="35409"/>
                  </a:cubicBezTo>
                  <a:cubicBezTo>
                    <a:pt x="12297" y="35527"/>
                    <a:pt x="12392" y="35576"/>
                    <a:pt x="12490" y="35576"/>
                  </a:cubicBezTo>
                  <a:cubicBezTo>
                    <a:pt x="12699" y="35576"/>
                    <a:pt x="12923" y="35358"/>
                    <a:pt x="12810" y="35109"/>
                  </a:cubicBezTo>
                  <a:cubicBezTo>
                    <a:pt x="10442" y="29705"/>
                    <a:pt x="10342" y="23868"/>
                    <a:pt x="9841" y="18097"/>
                  </a:cubicBezTo>
                  <a:cubicBezTo>
                    <a:pt x="9641" y="15662"/>
                    <a:pt x="9374" y="13260"/>
                    <a:pt x="8641" y="10958"/>
                  </a:cubicBezTo>
                  <a:cubicBezTo>
                    <a:pt x="8007" y="8990"/>
                    <a:pt x="7073" y="7189"/>
                    <a:pt x="5872" y="5521"/>
                  </a:cubicBezTo>
                  <a:cubicBezTo>
                    <a:pt x="4404" y="3486"/>
                    <a:pt x="2570" y="1718"/>
                    <a:pt x="702" y="84"/>
                  </a:cubicBezTo>
                  <a:cubicBezTo>
                    <a:pt x="635" y="25"/>
                    <a:pt x="561" y="0"/>
                    <a:pt x="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3"/>
            <p:cNvSpPr/>
            <p:nvPr/>
          </p:nvSpPr>
          <p:spPr>
            <a:xfrm>
              <a:off x="3064285" y="4374694"/>
              <a:ext cx="65277" cy="105990"/>
            </a:xfrm>
            <a:custGeom>
              <a:avLst/>
              <a:gdLst/>
              <a:ahLst/>
              <a:cxnLst/>
              <a:rect l="l" t="t" r="r" b="b"/>
              <a:pathLst>
                <a:path w="2179" h="3538" extrusionOk="0">
                  <a:moveTo>
                    <a:pt x="1288" y="0"/>
                  </a:moveTo>
                  <a:cubicBezTo>
                    <a:pt x="15" y="0"/>
                    <a:pt x="176" y="2216"/>
                    <a:pt x="77" y="3037"/>
                  </a:cubicBezTo>
                  <a:cubicBezTo>
                    <a:pt x="44" y="3104"/>
                    <a:pt x="77" y="3137"/>
                    <a:pt x="77" y="3171"/>
                  </a:cubicBezTo>
                  <a:cubicBezTo>
                    <a:pt x="0" y="3324"/>
                    <a:pt x="159" y="3537"/>
                    <a:pt x="343" y="3537"/>
                  </a:cubicBezTo>
                  <a:cubicBezTo>
                    <a:pt x="398" y="3537"/>
                    <a:pt x="456" y="3518"/>
                    <a:pt x="511" y="3471"/>
                  </a:cubicBezTo>
                  <a:cubicBezTo>
                    <a:pt x="1244" y="2837"/>
                    <a:pt x="1845" y="2370"/>
                    <a:pt x="2078" y="1403"/>
                  </a:cubicBezTo>
                  <a:cubicBezTo>
                    <a:pt x="2178" y="836"/>
                    <a:pt x="2078" y="2"/>
                    <a:pt x="1344" y="2"/>
                  </a:cubicBezTo>
                  <a:cubicBezTo>
                    <a:pt x="1325" y="1"/>
                    <a:pt x="1306" y="0"/>
                    <a:pt x="1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 name="Google Shape;511;p3"/>
            <p:cNvSpPr/>
            <p:nvPr/>
          </p:nvSpPr>
          <p:spPr>
            <a:xfrm>
              <a:off x="2938682" y="4379847"/>
              <a:ext cx="102934" cy="55781"/>
            </a:xfrm>
            <a:custGeom>
              <a:avLst/>
              <a:gdLst/>
              <a:ahLst/>
              <a:cxnLst/>
              <a:rect l="l" t="t" r="r" b="b"/>
              <a:pathLst>
                <a:path w="3436" h="1862" extrusionOk="0">
                  <a:moveTo>
                    <a:pt x="1421" y="1"/>
                  </a:moveTo>
                  <a:cubicBezTo>
                    <a:pt x="946" y="1"/>
                    <a:pt x="519" y="153"/>
                    <a:pt x="300" y="564"/>
                  </a:cubicBezTo>
                  <a:cubicBezTo>
                    <a:pt x="0" y="1097"/>
                    <a:pt x="601" y="1598"/>
                    <a:pt x="1034" y="1765"/>
                  </a:cubicBezTo>
                  <a:cubicBezTo>
                    <a:pt x="1230" y="1833"/>
                    <a:pt x="1427" y="1862"/>
                    <a:pt x="1624" y="1862"/>
                  </a:cubicBezTo>
                  <a:cubicBezTo>
                    <a:pt x="2201" y="1862"/>
                    <a:pt x="2772" y="1613"/>
                    <a:pt x="3269" y="1364"/>
                  </a:cubicBezTo>
                  <a:cubicBezTo>
                    <a:pt x="3436" y="1264"/>
                    <a:pt x="3436" y="1131"/>
                    <a:pt x="3369" y="997"/>
                  </a:cubicBezTo>
                  <a:cubicBezTo>
                    <a:pt x="3436" y="897"/>
                    <a:pt x="3436" y="731"/>
                    <a:pt x="3303" y="630"/>
                  </a:cubicBezTo>
                  <a:cubicBezTo>
                    <a:pt x="2889" y="316"/>
                    <a:pt x="2105" y="1"/>
                    <a:pt x="1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3"/>
            <p:cNvSpPr/>
            <p:nvPr/>
          </p:nvSpPr>
          <p:spPr>
            <a:xfrm>
              <a:off x="2984634" y="4243550"/>
              <a:ext cx="61982" cy="103204"/>
            </a:xfrm>
            <a:custGeom>
              <a:avLst/>
              <a:gdLst/>
              <a:ahLst/>
              <a:cxnLst/>
              <a:rect l="l" t="t" r="r" b="b"/>
              <a:pathLst>
                <a:path w="2069" h="3445" extrusionOk="0">
                  <a:moveTo>
                    <a:pt x="1049" y="0"/>
                  </a:moveTo>
                  <a:cubicBezTo>
                    <a:pt x="500" y="0"/>
                    <a:pt x="261" y="641"/>
                    <a:pt x="167" y="1078"/>
                  </a:cubicBezTo>
                  <a:cubicBezTo>
                    <a:pt x="1" y="1878"/>
                    <a:pt x="134" y="2479"/>
                    <a:pt x="468" y="3179"/>
                  </a:cubicBezTo>
                  <a:cubicBezTo>
                    <a:pt x="534" y="3279"/>
                    <a:pt x="601" y="3312"/>
                    <a:pt x="701" y="3312"/>
                  </a:cubicBezTo>
                  <a:cubicBezTo>
                    <a:pt x="740" y="3390"/>
                    <a:pt x="812" y="3445"/>
                    <a:pt x="892" y="3445"/>
                  </a:cubicBezTo>
                  <a:cubicBezTo>
                    <a:pt x="950" y="3445"/>
                    <a:pt x="1012" y="3416"/>
                    <a:pt x="1068" y="3346"/>
                  </a:cubicBezTo>
                  <a:cubicBezTo>
                    <a:pt x="1535" y="2779"/>
                    <a:pt x="2069" y="2045"/>
                    <a:pt x="2002" y="1278"/>
                  </a:cubicBezTo>
                  <a:cubicBezTo>
                    <a:pt x="1969" y="777"/>
                    <a:pt x="1735" y="110"/>
                    <a:pt x="1168" y="10"/>
                  </a:cubicBezTo>
                  <a:cubicBezTo>
                    <a:pt x="1127" y="4"/>
                    <a:pt x="1087" y="0"/>
                    <a:pt x="10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 name="Google Shape;513;p3"/>
            <p:cNvSpPr/>
            <p:nvPr/>
          </p:nvSpPr>
          <p:spPr>
            <a:xfrm>
              <a:off x="2864723" y="4267424"/>
              <a:ext cx="95984" cy="57548"/>
            </a:xfrm>
            <a:custGeom>
              <a:avLst/>
              <a:gdLst/>
              <a:ahLst/>
              <a:cxnLst/>
              <a:rect l="l" t="t" r="r" b="b"/>
              <a:pathLst>
                <a:path w="3204" h="1921" extrusionOk="0">
                  <a:moveTo>
                    <a:pt x="2084" y="0"/>
                  </a:moveTo>
                  <a:cubicBezTo>
                    <a:pt x="1874" y="0"/>
                    <a:pt x="1664" y="21"/>
                    <a:pt x="1468" y="47"/>
                  </a:cubicBezTo>
                  <a:cubicBezTo>
                    <a:pt x="935" y="114"/>
                    <a:pt x="368" y="314"/>
                    <a:pt x="201" y="881"/>
                  </a:cubicBezTo>
                  <a:cubicBezTo>
                    <a:pt x="1" y="1481"/>
                    <a:pt x="735" y="1848"/>
                    <a:pt x="1235" y="1915"/>
                  </a:cubicBezTo>
                  <a:cubicBezTo>
                    <a:pt x="1273" y="1919"/>
                    <a:pt x="1311" y="1920"/>
                    <a:pt x="1349" y="1920"/>
                  </a:cubicBezTo>
                  <a:cubicBezTo>
                    <a:pt x="2011" y="1920"/>
                    <a:pt x="2661" y="1389"/>
                    <a:pt x="3103" y="948"/>
                  </a:cubicBezTo>
                  <a:cubicBezTo>
                    <a:pt x="3203" y="814"/>
                    <a:pt x="3170" y="681"/>
                    <a:pt x="3103" y="581"/>
                  </a:cubicBezTo>
                  <a:cubicBezTo>
                    <a:pt x="3170" y="481"/>
                    <a:pt x="3170" y="314"/>
                    <a:pt x="3003" y="214"/>
                  </a:cubicBezTo>
                  <a:cubicBezTo>
                    <a:pt x="2739" y="51"/>
                    <a:pt x="2412"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 name="Google Shape;514;p3"/>
            <p:cNvSpPr/>
            <p:nvPr/>
          </p:nvSpPr>
          <p:spPr>
            <a:xfrm>
              <a:off x="2886830" y="4133733"/>
              <a:ext cx="43888" cy="88135"/>
            </a:xfrm>
            <a:custGeom>
              <a:avLst/>
              <a:gdLst/>
              <a:ahLst/>
              <a:cxnLst/>
              <a:rect l="l" t="t" r="r" b="b"/>
              <a:pathLst>
                <a:path w="1465" h="2942" extrusionOk="0">
                  <a:moveTo>
                    <a:pt x="669" y="1"/>
                  </a:moveTo>
                  <a:cubicBezTo>
                    <a:pt x="206" y="1"/>
                    <a:pt x="0" y="724"/>
                    <a:pt x="30" y="1108"/>
                  </a:cubicBezTo>
                  <a:cubicBezTo>
                    <a:pt x="63" y="1608"/>
                    <a:pt x="330" y="1975"/>
                    <a:pt x="497" y="2442"/>
                  </a:cubicBezTo>
                  <a:cubicBezTo>
                    <a:pt x="497" y="2475"/>
                    <a:pt x="497" y="2509"/>
                    <a:pt x="530" y="2575"/>
                  </a:cubicBezTo>
                  <a:cubicBezTo>
                    <a:pt x="428" y="2729"/>
                    <a:pt x="601" y="2942"/>
                    <a:pt x="792" y="2942"/>
                  </a:cubicBezTo>
                  <a:cubicBezTo>
                    <a:pt x="850" y="2942"/>
                    <a:pt x="910" y="2922"/>
                    <a:pt x="964" y="2876"/>
                  </a:cubicBezTo>
                  <a:cubicBezTo>
                    <a:pt x="1398" y="2509"/>
                    <a:pt x="1431" y="1841"/>
                    <a:pt x="1464" y="1308"/>
                  </a:cubicBezTo>
                  <a:cubicBezTo>
                    <a:pt x="1464" y="874"/>
                    <a:pt x="1331" y="207"/>
                    <a:pt x="864" y="40"/>
                  </a:cubicBezTo>
                  <a:cubicBezTo>
                    <a:pt x="795" y="13"/>
                    <a:pt x="730" y="1"/>
                    <a:pt x="6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3"/>
            <p:cNvSpPr/>
            <p:nvPr/>
          </p:nvSpPr>
          <p:spPr>
            <a:xfrm>
              <a:off x="2800768" y="4184328"/>
              <a:ext cx="81994" cy="56021"/>
            </a:xfrm>
            <a:custGeom>
              <a:avLst/>
              <a:gdLst/>
              <a:ahLst/>
              <a:cxnLst/>
              <a:rect l="l" t="t" r="r" b="b"/>
              <a:pathLst>
                <a:path w="2737" h="1870" extrusionOk="0">
                  <a:moveTo>
                    <a:pt x="1780" y="1"/>
                  </a:moveTo>
                  <a:cubicBezTo>
                    <a:pt x="960" y="1"/>
                    <a:pt x="26" y="432"/>
                    <a:pt x="1" y="1253"/>
                  </a:cubicBezTo>
                  <a:cubicBezTo>
                    <a:pt x="1" y="1704"/>
                    <a:pt x="430" y="1870"/>
                    <a:pt x="804" y="1870"/>
                  </a:cubicBezTo>
                  <a:cubicBezTo>
                    <a:pt x="873" y="1870"/>
                    <a:pt x="940" y="1864"/>
                    <a:pt x="1002" y="1854"/>
                  </a:cubicBezTo>
                  <a:cubicBezTo>
                    <a:pt x="1702" y="1787"/>
                    <a:pt x="2269" y="1187"/>
                    <a:pt x="2536" y="553"/>
                  </a:cubicBezTo>
                  <a:cubicBezTo>
                    <a:pt x="2703" y="453"/>
                    <a:pt x="2736" y="219"/>
                    <a:pt x="2536" y="152"/>
                  </a:cubicBezTo>
                  <a:cubicBezTo>
                    <a:pt x="2324" y="51"/>
                    <a:pt x="2059" y="1"/>
                    <a:pt x="1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3"/>
            <p:cNvSpPr/>
            <p:nvPr/>
          </p:nvSpPr>
          <p:spPr>
            <a:xfrm>
              <a:off x="2774797" y="4088320"/>
              <a:ext cx="73995" cy="73606"/>
            </a:xfrm>
            <a:custGeom>
              <a:avLst/>
              <a:gdLst/>
              <a:ahLst/>
              <a:cxnLst/>
              <a:rect l="l" t="t" r="r" b="b"/>
              <a:pathLst>
                <a:path w="2470" h="2457" extrusionOk="0">
                  <a:moveTo>
                    <a:pt x="798" y="0"/>
                  </a:moveTo>
                  <a:cubicBezTo>
                    <a:pt x="721" y="0"/>
                    <a:pt x="644" y="17"/>
                    <a:pt x="568" y="55"/>
                  </a:cubicBezTo>
                  <a:cubicBezTo>
                    <a:pt x="1" y="355"/>
                    <a:pt x="201" y="1123"/>
                    <a:pt x="534" y="1489"/>
                  </a:cubicBezTo>
                  <a:cubicBezTo>
                    <a:pt x="868" y="1923"/>
                    <a:pt x="1468" y="2390"/>
                    <a:pt x="2035" y="2390"/>
                  </a:cubicBezTo>
                  <a:cubicBezTo>
                    <a:pt x="2091" y="2435"/>
                    <a:pt x="2158" y="2457"/>
                    <a:pt x="2222" y="2457"/>
                  </a:cubicBezTo>
                  <a:cubicBezTo>
                    <a:pt x="2350" y="2457"/>
                    <a:pt x="2469" y="2368"/>
                    <a:pt x="2469" y="2190"/>
                  </a:cubicBezTo>
                  <a:cubicBezTo>
                    <a:pt x="2469" y="1690"/>
                    <a:pt x="2102" y="1123"/>
                    <a:pt x="1802" y="722"/>
                  </a:cubicBezTo>
                  <a:cubicBezTo>
                    <a:pt x="1579" y="443"/>
                    <a:pt x="1192" y="0"/>
                    <a:pt x="7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 name="Google Shape;517;p3"/>
            <p:cNvSpPr/>
            <p:nvPr/>
          </p:nvSpPr>
          <p:spPr>
            <a:xfrm>
              <a:off x="2922686" y="4298787"/>
              <a:ext cx="651576" cy="1046356"/>
            </a:xfrm>
            <a:custGeom>
              <a:avLst/>
              <a:gdLst/>
              <a:ahLst/>
              <a:cxnLst/>
              <a:rect l="l" t="t" r="r" b="b"/>
              <a:pathLst>
                <a:path w="21750" h="34928" extrusionOk="0">
                  <a:moveTo>
                    <a:pt x="20882" y="1"/>
                  </a:moveTo>
                  <a:cubicBezTo>
                    <a:pt x="15445" y="2503"/>
                    <a:pt x="8940" y="5204"/>
                    <a:pt x="5338" y="10308"/>
                  </a:cubicBezTo>
                  <a:cubicBezTo>
                    <a:pt x="1535" y="15745"/>
                    <a:pt x="0" y="20749"/>
                    <a:pt x="1201" y="27387"/>
                  </a:cubicBezTo>
                  <a:cubicBezTo>
                    <a:pt x="1635" y="29789"/>
                    <a:pt x="3370" y="32824"/>
                    <a:pt x="3269" y="34892"/>
                  </a:cubicBezTo>
                  <a:lnTo>
                    <a:pt x="3603" y="34792"/>
                  </a:lnTo>
                  <a:cubicBezTo>
                    <a:pt x="3958" y="34886"/>
                    <a:pt x="4367" y="34928"/>
                    <a:pt x="4813" y="34928"/>
                  </a:cubicBezTo>
                  <a:cubicBezTo>
                    <a:pt x="7383" y="34928"/>
                    <a:pt x="11181" y="33534"/>
                    <a:pt x="12943" y="32624"/>
                  </a:cubicBezTo>
                  <a:cubicBezTo>
                    <a:pt x="15878" y="31090"/>
                    <a:pt x="18180" y="29022"/>
                    <a:pt x="19581" y="26086"/>
                  </a:cubicBezTo>
                  <a:cubicBezTo>
                    <a:pt x="21749" y="21750"/>
                    <a:pt x="21416" y="16513"/>
                    <a:pt x="21116" y="11743"/>
                  </a:cubicBezTo>
                  <a:cubicBezTo>
                    <a:pt x="20882" y="7806"/>
                    <a:pt x="20248" y="3803"/>
                    <a:pt x="208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3"/>
            <p:cNvSpPr/>
            <p:nvPr/>
          </p:nvSpPr>
          <p:spPr>
            <a:xfrm>
              <a:off x="2914239" y="4374065"/>
              <a:ext cx="577850" cy="1059986"/>
            </a:xfrm>
            <a:custGeom>
              <a:avLst/>
              <a:gdLst/>
              <a:ahLst/>
              <a:cxnLst/>
              <a:rect l="l" t="t" r="r" b="b"/>
              <a:pathLst>
                <a:path w="19289" h="35383" extrusionOk="0">
                  <a:moveTo>
                    <a:pt x="18746" y="0"/>
                  </a:moveTo>
                  <a:cubicBezTo>
                    <a:pt x="18623" y="0"/>
                    <a:pt x="18503" y="65"/>
                    <a:pt x="18429" y="223"/>
                  </a:cubicBezTo>
                  <a:cubicBezTo>
                    <a:pt x="15960" y="5260"/>
                    <a:pt x="13625" y="10397"/>
                    <a:pt x="11524" y="15601"/>
                  </a:cubicBezTo>
                  <a:cubicBezTo>
                    <a:pt x="10456" y="18236"/>
                    <a:pt x="9489" y="20871"/>
                    <a:pt x="8522" y="23506"/>
                  </a:cubicBezTo>
                  <a:cubicBezTo>
                    <a:pt x="7788" y="25608"/>
                    <a:pt x="6787" y="27609"/>
                    <a:pt x="5486" y="29377"/>
                  </a:cubicBezTo>
                  <a:cubicBezTo>
                    <a:pt x="4018" y="31379"/>
                    <a:pt x="2217" y="33113"/>
                    <a:pt x="316" y="34681"/>
                  </a:cubicBezTo>
                  <a:cubicBezTo>
                    <a:pt x="1" y="34970"/>
                    <a:pt x="306" y="35383"/>
                    <a:pt x="645" y="35383"/>
                  </a:cubicBezTo>
                  <a:cubicBezTo>
                    <a:pt x="737" y="35383"/>
                    <a:pt x="831" y="35353"/>
                    <a:pt x="916" y="35281"/>
                  </a:cubicBezTo>
                  <a:cubicBezTo>
                    <a:pt x="4285" y="32446"/>
                    <a:pt x="7087" y="29210"/>
                    <a:pt x="8789" y="25141"/>
                  </a:cubicBezTo>
                  <a:cubicBezTo>
                    <a:pt x="9856" y="22572"/>
                    <a:pt x="10690" y="19904"/>
                    <a:pt x="11724" y="17335"/>
                  </a:cubicBezTo>
                  <a:cubicBezTo>
                    <a:pt x="12758" y="14667"/>
                    <a:pt x="13892" y="11998"/>
                    <a:pt x="15060" y="9396"/>
                  </a:cubicBezTo>
                  <a:cubicBezTo>
                    <a:pt x="16361" y="6428"/>
                    <a:pt x="17728" y="3525"/>
                    <a:pt x="19129" y="623"/>
                  </a:cubicBezTo>
                  <a:cubicBezTo>
                    <a:pt x="19289" y="304"/>
                    <a:pt x="19012" y="0"/>
                    <a:pt x="18746"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3"/>
            <p:cNvSpPr/>
            <p:nvPr/>
          </p:nvSpPr>
          <p:spPr>
            <a:xfrm>
              <a:off x="3304736" y="4462763"/>
              <a:ext cx="202153" cy="167133"/>
            </a:xfrm>
            <a:custGeom>
              <a:avLst/>
              <a:gdLst/>
              <a:ahLst/>
              <a:cxnLst/>
              <a:rect l="l" t="t" r="r" b="b"/>
              <a:pathLst>
                <a:path w="6748" h="5579" extrusionOk="0">
                  <a:moveTo>
                    <a:pt x="521" y="0"/>
                  </a:moveTo>
                  <a:cubicBezTo>
                    <a:pt x="261" y="0"/>
                    <a:pt x="1" y="194"/>
                    <a:pt x="122" y="498"/>
                  </a:cubicBezTo>
                  <a:cubicBezTo>
                    <a:pt x="689" y="2066"/>
                    <a:pt x="1423" y="3600"/>
                    <a:pt x="1657" y="5268"/>
                  </a:cubicBezTo>
                  <a:cubicBezTo>
                    <a:pt x="1681" y="5483"/>
                    <a:pt x="1876" y="5578"/>
                    <a:pt x="2058" y="5578"/>
                  </a:cubicBezTo>
                  <a:cubicBezTo>
                    <a:pt x="2130" y="5578"/>
                    <a:pt x="2200" y="5563"/>
                    <a:pt x="2257" y="5535"/>
                  </a:cubicBezTo>
                  <a:cubicBezTo>
                    <a:pt x="3591" y="4901"/>
                    <a:pt x="4892" y="4200"/>
                    <a:pt x="6293" y="3733"/>
                  </a:cubicBezTo>
                  <a:cubicBezTo>
                    <a:pt x="6747" y="3582"/>
                    <a:pt x="6625" y="2910"/>
                    <a:pt x="6200" y="2910"/>
                  </a:cubicBezTo>
                  <a:cubicBezTo>
                    <a:pt x="6157" y="2910"/>
                    <a:pt x="6110" y="2917"/>
                    <a:pt x="6060" y="2933"/>
                  </a:cubicBezTo>
                  <a:cubicBezTo>
                    <a:pt x="4783" y="3368"/>
                    <a:pt x="3582" y="3980"/>
                    <a:pt x="2369" y="4549"/>
                  </a:cubicBezTo>
                  <a:lnTo>
                    <a:pt x="2369" y="4549"/>
                  </a:lnTo>
                  <a:cubicBezTo>
                    <a:pt x="2072" y="3079"/>
                    <a:pt x="1431" y="1698"/>
                    <a:pt x="923" y="264"/>
                  </a:cubicBezTo>
                  <a:cubicBezTo>
                    <a:pt x="857" y="81"/>
                    <a:pt x="689" y="0"/>
                    <a:pt x="52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3"/>
            <p:cNvSpPr/>
            <p:nvPr/>
          </p:nvSpPr>
          <p:spPr>
            <a:xfrm>
              <a:off x="3227452" y="4556973"/>
              <a:ext cx="280732" cy="217192"/>
            </a:xfrm>
            <a:custGeom>
              <a:avLst/>
              <a:gdLst/>
              <a:ahLst/>
              <a:cxnLst/>
              <a:rect l="l" t="t" r="r" b="b"/>
              <a:pathLst>
                <a:path w="9371" h="7250" extrusionOk="0">
                  <a:moveTo>
                    <a:pt x="515" y="0"/>
                  </a:moveTo>
                  <a:cubicBezTo>
                    <a:pt x="262" y="0"/>
                    <a:pt x="0" y="201"/>
                    <a:pt x="100" y="522"/>
                  </a:cubicBezTo>
                  <a:cubicBezTo>
                    <a:pt x="668" y="2657"/>
                    <a:pt x="2002" y="4591"/>
                    <a:pt x="2235" y="6826"/>
                  </a:cubicBezTo>
                  <a:cubicBezTo>
                    <a:pt x="2269" y="7060"/>
                    <a:pt x="2435" y="7226"/>
                    <a:pt x="2669" y="7226"/>
                  </a:cubicBezTo>
                  <a:cubicBezTo>
                    <a:pt x="2844" y="7242"/>
                    <a:pt x="3018" y="7250"/>
                    <a:pt x="3192" y="7250"/>
                  </a:cubicBezTo>
                  <a:cubicBezTo>
                    <a:pt x="5241" y="7250"/>
                    <a:pt x="7221" y="6209"/>
                    <a:pt x="8973" y="5225"/>
                  </a:cubicBezTo>
                  <a:cubicBezTo>
                    <a:pt x="9371" y="4998"/>
                    <a:pt x="9117" y="4434"/>
                    <a:pt x="8745" y="4434"/>
                  </a:cubicBezTo>
                  <a:cubicBezTo>
                    <a:pt x="8679" y="4434"/>
                    <a:pt x="8610" y="4451"/>
                    <a:pt x="8540" y="4491"/>
                  </a:cubicBezTo>
                  <a:cubicBezTo>
                    <a:pt x="6914" y="5411"/>
                    <a:pt x="5091" y="6416"/>
                    <a:pt x="3174" y="6416"/>
                  </a:cubicBezTo>
                  <a:cubicBezTo>
                    <a:pt x="3121" y="6416"/>
                    <a:pt x="3069" y="6416"/>
                    <a:pt x="3016" y="6414"/>
                  </a:cubicBezTo>
                  <a:lnTo>
                    <a:pt x="3016" y="6414"/>
                  </a:lnTo>
                  <a:cubicBezTo>
                    <a:pt x="2680" y="4257"/>
                    <a:pt x="1466" y="2390"/>
                    <a:pt x="901" y="288"/>
                  </a:cubicBezTo>
                  <a:cubicBezTo>
                    <a:pt x="848" y="89"/>
                    <a:pt x="683" y="0"/>
                    <a:pt x="51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3"/>
            <p:cNvSpPr/>
            <p:nvPr/>
          </p:nvSpPr>
          <p:spPr>
            <a:xfrm>
              <a:off x="3129528" y="4660889"/>
              <a:ext cx="387830" cy="265723"/>
            </a:xfrm>
            <a:custGeom>
              <a:avLst/>
              <a:gdLst/>
              <a:ahLst/>
              <a:cxnLst/>
              <a:rect l="l" t="t" r="r" b="b"/>
              <a:pathLst>
                <a:path w="12946" h="8870" extrusionOk="0">
                  <a:moveTo>
                    <a:pt x="515" y="1"/>
                  </a:moveTo>
                  <a:cubicBezTo>
                    <a:pt x="262" y="1"/>
                    <a:pt x="0" y="201"/>
                    <a:pt x="100" y="522"/>
                  </a:cubicBezTo>
                  <a:cubicBezTo>
                    <a:pt x="901" y="3324"/>
                    <a:pt x="2135" y="6026"/>
                    <a:pt x="3403" y="8661"/>
                  </a:cubicBezTo>
                  <a:cubicBezTo>
                    <a:pt x="3458" y="8800"/>
                    <a:pt x="3630" y="8869"/>
                    <a:pt x="3782" y="8869"/>
                  </a:cubicBezTo>
                  <a:cubicBezTo>
                    <a:pt x="3812" y="8869"/>
                    <a:pt x="3842" y="8867"/>
                    <a:pt x="3870" y="8861"/>
                  </a:cubicBezTo>
                  <a:cubicBezTo>
                    <a:pt x="6739" y="8094"/>
                    <a:pt x="9541" y="7127"/>
                    <a:pt x="12443" y="6559"/>
                  </a:cubicBezTo>
                  <a:cubicBezTo>
                    <a:pt x="12945" y="6465"/>
                    <a:pt x="12797" y="5750"/>
                    <a:pt x="12333" y="5750"/>
                  </a:cubicBezTo>
                  <a:cubicBezTo>
                    <a:pt x="12304" y="5750"/>
                    <a:pt x="12274" y="5753"/>
                    <a:pt x="12242" y="5759"/>
                  </a:cubicBezTo>
                  <a:cubicBezTo>
                    <a:pt x="9420" y="6304"/>
                    <a:pt x="6720" y="7220"/>
                    <a:pt x="3966" y="7971"/>
                  </a:cubicBezTo>
                  <a:lnTo>
                    <a:pt x="3966" y="7971"/>
                  </a:lnTo>
                  <a:cubicBezTo>
                    <a:pt x="2781" y="5466"/>
                    <a:pt x="1640" y="2954"/>
                    <a:pt x="901" y="288"/>
                  </a:cubicBezTo>
                  <a:cubicBezTo>
                    <a:pt x="848" y="89"/>
                    <a:pt x="683" y="1"/>
                    <a:pt x="515"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3"/>
            <p:cNvSpPr/>
            <p:nvPr/>
          </p:nvSpPr>
          <p:spPr>
            <a:xfrm>
              <a:off x="3050985" y="4859733"/>
              <a:ext cx="447385" cy="249276"/>
            </a:xfrm>
            <a:custGeom>
              <a:avLst/>
              <a:gdLst/>
              <a:ahLst/>
              <a:cxnLst/>
              <a:rect l="l" t="t" r="r" b="b"/>
              <a:pathLst>
                <a:path w="14934" h="8321" extrusionOk="0">
                  <a:moveTo>
                    <a:pt x="511" y="1"/>
                  </a:moveTo>
                  <a:cubicBezTo>
                    <a:pt x="254" y="1"/>
                    <a:pt x="0" y="201"/>
                    <a:pt x="121" y="522"/>
                  </a:cubicBezTo>
                  <a:cubicBezTo>
                    <a:pt x="1021" y="3157"/>
                    <a:pt x="2689" y="5425"/>
                    <a:pt x="3690" y="8027"/>
                  </a:cubicBezTo>
                  <a:cubicBezTo>
                    <a:pt x="3771" y="8163"/>
                    <a:pt x="3919" y="8321"/>
                    <a:pt x="4097" y="8321"/>
                  </a:cubicBezTo>
                  <a:cubicBezTo>
                    <a:pt x="4138" y="8321"/>
                    <a:pt x="4180" y="8313"/>
                    <a:pt x="4224" y="8294"/>
                  </a:cubicBezTo>
                  <a:cubicBezTo>
                    <a:pt x="7626" y="6960"/>
                    <a:pt x="10795" y="4958"/>
                    <a:pt x="14431" y="4291"/>
                  </a:cubicBezTo>
                  <a:cubicBezTo>
                    <a:pt x="14933" y="4197"/>
                    <a:pt x="14756" y="3482"/>
                    <a:pt x="14288" y="3482"/>
                  </a:cubicBezTo>
                  <a:cubicBezTo>
                    <a:pt x="14259" y="3482"/>
                    <a:pt x="14229" y="3485"/>
                    <a:pt x="14197" y="3491"/>
                  </a:cubicBezTo>
                  <a:cubicBezTo>
                    <a:pt x="10680" y="4136"/>
                    <a:pt x="7599" y="6030"/>
                    <a:pt x="4322" y="7361"/>
                  </a:cubicBezTo>
                  <a:lnTo>
                    <a:pt x="4322" y="7361"/>
                  </a:lnTo>
                  <a:cubicBezTo>
                    <a:pt x="3336" y="4938"/>
                    <a:pt x="1772" y="2777"/>
                    <a:pt x="921" y="288"/>
                  </a:cubicBezTo>
                  <a:cubicBezTo>
                    <a:pt x="855" y="89"/>
                    <a:pt x="682" y="1"/>
                    <a:pt x="51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 name="Google Shape;523;p3"/>
            <p:cNvSpPr/>
            <p:nvPr/>
          </p:nvSpPr>
          <p:spPr>
            <a:xfrm>
              <a:off x="3031125" y="5077958"/>
              <a:ext cx="279653" cy="177648"/>
            </a:xfrm>
            <a:custGeom>
              <a:avLst/>
              <a:gdLst/>
              <a:ahLst/>
              <a:cxnLst/>
              <a:rect l="l" t="t" r="r" b="b"/>
              <a:pathLst>
                <a:path w="9335" h="5930" extrusionOk="0">
                  <a:moveTo>
                    <a:pt x="561" y="0"/>
                  </a:moveTo>
                  <a:cubicBezTo>
                    <a:pt x="287" y="0"/>
                    <a:pt x="0" y="289"/>
                    <a:pt x="183" y="609"/>
                  </a:cubicBezTo>
                  <a:cubicBezTo>
                    <a:pt x="984" y="2177"/>
                    <a:pt x="1317" y="3978"/>
                    <a:pt x="1851" y="5612"/>
                  </a:cubicBezTo>
                  <a:cubicBezTo>
                    <a:pt x="1906" y="5805"/>
                    <a:pt x="2075" y="5930"/>
                    <a:pt x="2264" y="5930"/>
                  </a:cubicBezTo>
                  <a:cubicBezTo>
                    <a:pt x="2303" y="5930"/>
                    <a:pt x="2344" y="5924"/>
                    <a:pt x="2385" y="5913"/>
                  </a:cubicBezTo>
                  <a:cubicBezTo>
                    <a:pt x="4653" y="5145"/>
                    <a:pt x="6688" y="3878"/>
                    <a:pt x="8889" y="2977"/>
                  </a:cubicBezTo>
                  <a:cubicBezTo>
                    <a:pt x="9335" y="2799"/>
                    <a:pt x="9225" y="2145"/>
                    <a:pt x="8842" y="2145"/>
                  </a:cubicBezTo>
                  <a:cubicBezTo>
                    <a:pt x="8795" y="2145"/>
                    <a:pt x="8744" y="2155"/>
                    <a:pt x="8689" y="2177"/>
                  </a:cubicBezTo>
                  <a:cubicBezTo>
                    <a:pt x="6583" y="3026"/>
                    <a:pt x="4654" y="4201"/>
                    <a:pt x="2540" y="4975"/>
                  </a:cubicBezTo>
                  <a:lnTo>
                    <a:pt x="2540" y="4975"/>
                  </a:lnTo>
                  <a:cubicBezTo>
                    <a:pt x="2025" y="3368"/>
                    <a:pt x="1679" y="1676"/>
                    <a:pt x="884" y="209"/>
                  </a:cubicBezTo>
                  <a:cubicBezTo>
                    <a:pt x="810" y="61"/>
                    <a:pt x="687" y="0"/>
                    <a:pt x="56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 name="Google Shape;524;p3"/>
            <p:cNvSpPr/>
            <p:nvPr/>
          </p:nvSpPr>
          <p:spPr>
            <a:xfrm>
              <a:off x="3079562" y="4761449"/>
              <a:ext cx="31995" cy="25015"/>
            </a:xfrm>
            <a:custGeom>
              <a:avLst/>
              <a:gdLst/>
              <a:ahLst/>
              <a:cxnLst/>
              <a:rect l="l" t="t" r="r" b="b"/>
              <a:pathLst>
                <a:path w="1068" h="835" extrusionOk="0">
                  <a:moveTo>
                    <a:pt x="534" y="0"/>
                  </a:moveTo>
                  <a:cubicBezTo>
                    <a:pt x="1" y="0"/>
                    <a:pt x="1" y="834"/>
                    <a:pt x="534" y="834"/>
                  </a:cubicBezTo>
                  <a:cubicBezTo>
                    <a:pt x="1068" y="834"/>
                    <a:pt x="1068"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3"/>
            <p:cNvSpPr/>
            <p:nvPr/>
          </p:nvSpPr>
          <p:spPr>
            <a:xfrm>
              <a:off x="3044604" y="4794400"/>
              <a:ext cx="31006" cy="25015"/>
            </a:xfrm>
            <a:custGeom>
              <a:avLst/>
              <a:gdLst/>
              <a:ahLst/>
              <a:cxnLst/>
              <a:rect l="l" t="t" r="r" b="b"/>
              <a:pathLst>
                <a:path w="1035" h="835" extrusionOk="0">
                  <a:moveTo>
                    <a:pt x="500" y="1"/>
                  </a:moveTo>
                  <a:cubicBezTo>
                    <a:pt x="0" y="1"/>
                    <a:pt x="0" y="835"/>
                    <a:pt x="500" y="835"/>
                  </a:cubicBezTo>
                  <a:cubicBezTo>
                    <a:pt x="1034" y="835"/>
                    <a:pt x="1034" y="1"/>
                    <a:pt x="500"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 name="Google Shape;526;p3"/>
            <p:cNvSpPr/>
            <p:nvPr/>
          </p:nvSpPr>
          <p:spPr>
            <a:xfrm>
              <a:off x="3030615" y="473544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3"/>
            <p:cNvSpPr/>
            <p:nvPr/>
          </p:nvSpPr>
          <p:spPr>
            <a:xfrm>
              <a:off x="3412306" y="4911316"/>
              <a:ext cx="31006" cy="25015"/>
            </a:xfrm>
            <a:custGeom>
              <a:avLst/>
              <a:gdLst/>
              <a:ahLst/>
              <a:cxnLst/>
              <a:rect l="l" t="t" r="r" b="b"/>
              <a:pathLst>
                <a:path w="1035" h="835" extrusionOk="0">
                  <a:moveTo>
                    <a:pt x="534" y="1"/>
                  </a:moveTo>
                  <a:cubicBezTo>
                    <a:pt x="0" y="1"/>
                    <a:pt x="0" y="835"/>
                    <a:pt x="534" y="835"/>
                  </a:cubicBezTo>
                  <a:cubicBezTo>
                    <a:pt x="1035" y="835"/>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 name="Google Shape;528;p3"/>
            <p:cNvSpPr/>
            <p:nvPr/>
          </p:nvSpPr>
          <p:spPr>
            <a:xfrm>
              <a:off x="3373334" y="4941301"/>
              <a:ext cx="31006" cy="24026"/>
            </a:xfrm>
            <a:custGeom>
              <a:avLst/>
              <a:gdLst/>
              <a:ahLst/>
              <a:cxnLst/>
              <a:rect l="l" t="t" r="r" b="b"/>
              <a:pathLst>
                <a:path w="1035" h="802"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 name="Google Shape;529;p3"/>
            <p:cNvSpPr/>
            <p:nvPr/>
          </p:nvSpPr>
          <p:spPr>
            <a:xfrm>
              <a:off x="3262410" y="5198109"/>
              <a:ext cx="31006" cy="25015"/>
            </a:xfrm>
            <a:custGeom>
              <a:avLst/>
              <a:gdLst/>
              <a:ahLst/>
              <a:cxnLst/>
              <a:rect l="l" t="t" r="r" b="b"/>
              <a:pathLst>
                <a:path w="1035" h="835"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 name="Google Shape;530;p3"/>
            <p:cNvSpPr/>
            <p:nvPr/>
          </p:nvSpPr>
          <p:spPr>
            <a:xfrm>
              <a:off x="3220442" y="5231090"/>
              <a:ext cx="31006" cy="23996"/>
            </a:xfrm>
            <a:custGeom>
              <a:avLst/>
              <a:gdLst/>
              <a:ahLst/>
              <a:cxnLst/>
              <a:rect l="l" t="t" r="r" b="b"/>
              <a:pathLst>
                <a:path w="1035" h="801"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 name="Google Shape;531;p3"/>
            <p:cNvSpPr/>
            <p:nvPr/>
          </p:nvSpPr>
          <p:spPr>
            <a:xfrm>
              <a:off x="3213463" y="4713490"/>
              <a:ext cx="31006" cy="23996"/>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 name="Google Shape;532;p3"/>
            <p:cNvSpPr/>
            <p:nvPr/>
          </p:nvSpPr>
          <p:spPr>
            <a:xfrm>
              <a:off x="3190487" y="4654508"/>
              <a:ext cx="31995" cy="24026"/>
            </a:xfrm>
            <a:custGeom>
              <a:avLst/>
              <a:gdLst/>
              <a:ahLst/>
              <a:cxnLst/>
              <a:rect l="l" t="t" r="r" b="b"/>
              <a:pathLst>
                <a:path w="1068" h="802" extrusionOk="0">
                  <a:moveTo>
                    <a:pt x="534" y="1"/>
                  </a:moveTo>
                  <a:cubicBezTo>
                    <a:pt x="0" y="1"/>
                    <a:pt x="0" y="802"/>
                    <a:pt x="534" y="802"/>
                  </a:cubicBezTo>
                  <a:cubicBezTo>
                    <a:pt x="1068" y="802"/>
                    <a:pt x="1068"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 name="Google Shape;533;p3"/>
            <p:cNvSpPr/>
            <p:nvPr/>
          </p:nvSpPr>
          <p:spPr>
            <a:xfrm>
              <a:off x="3474254" y="4608556"/>
              <a:ext cx="31006" cy="25015"/>
            </a:xfrm>
            <a:custGeom>
              <a:avLst/>
              <a:gdLst/>
              <a:ahLst/>
              <a:cxnLst/>
              <a:rect l="l" t="t" r="r" b="b"/>
              <a:pathLst>
                <a:path w="1035" h="835" extrusionOk="0">
                  <a:moveTo>
                    <a:pt x="534" y="1"/>
                  </a:moveTo>
                  <a:cubicBezTo>
                    <a:pt x="1" y="1"/>
                    <a:pt x="1" y="834"/>
                    <a:pt x="534" y="834"/>
                  </a:cubicBezTo>
                  <a:cubicBezTo>
                    <a:pt x="1035" y="834"/>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3"/>
            <p:cNvSpPr/>
            <p:nvPr/>
          </p:nvSpPr>
          <p:spPr>
            <a:xfrm>
              <a:off x="3425307" y="4644533"/>
              <a:ext cx="31006" cy="25015"/>
            </a:xfrm>
            <a:custGeom>
              <a:avLst/>
              <a:gdLst/>
              <a:ahLst/>
              <a:cxnLst/>
              <a:rect l="l" t="t" r="r" b="b"/>
              <a:pathLst>
                <a:path w="1035" h="835" extrusionOk="0">
                  <a:moveTo>
                    <a:pt x="534" y="0"/>
                  </a:moveTo>
                  <a:cubicBezTo>
                    <a:pt x="0" y="0"/>
                    <a:pt x="0" y="834"/>
                    <a:pt x="534" y="834"/>
                  </a:cubicBezTo>
                  <a:cubicBezTo>
                    <a:pt x="1034" y="834"/>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 name="Google Shape;535;p3"/>
            <p:cNvSpPr/>
            <p:nvPr/>
          </p:nvSpPr>
          <p:spPr>
            <a:xfrm>
              <a:off x="3366355" y="443268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 name="Google Shape;536;p3"/>
            <p:cNvSpPr/>
            <p:nvPr/>
          </p:nvSpPr>
          <p:spPr>
            <a:xfrm>
              <a:off x="3399305" y="4380745"/>
              <a:ext cx="31006" cy="24985"/>
            </a:xfrm>
            <a:custGeom>
              <a:avLst/>
              <a:gdLst/>
              <a:ahLst/>
              <a:cxnLst/>
              <a:rect l="l" t="t" r="r" b="b"/>
              <a:pathLst>
                <a:path w="1035" h="834"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 name="Google Shape;537;p3"/>
            <p:cNvSpPr/>
            <p:nvPr/>
          </p:nvSpPr>
          <p:spPr>
            <a:xfrm>
              <a:off x="2318158" y="4324070"/>
              <a:ext cx="815743" cy="1023678"/>
            </a:xfrm>
            <a:custGeom>
              <a:avLst/>
              <a:gdLst/>
              <a:ahLst/>
              <a:cxnLst/>
              <a:rect l="l" t="t" r="r" b="b"/>
              <a:pathLst>
                <a:path w="27230" h="34171" extrusionOk="0">
                  <a:moveTo>
                    <a:pt x="3505" y="0"/>
                  </a:moveTo>
                  <a:cubicBezTo>
                    <a:pt x="783" y="0"/>
                    <a:pt x="671" y="2298"/>
                    <a:pt x="334" y="4961"/>
                  </a:cubicBezTo>
                  <a:cubicBezTo>
                    <a:pt x="100" y="7196"/>
                    <a:pt x="0" y="9498"/>
                    <a:pt x="100" y="11833"/>
                  </a:cubicBezTo>
                  <a:cubicBezTo>
                    <a:pt x="234" y="15102"/>
                    <a:pt x="2569" y="14168"/>
                    <a:pt x="5137" y="14868"/>
                  </a:cubicBezTo>
                  <a:cubicBezTo>
                    <a:pt x="9674" y="16169"/>
                    <a:pt x="3603" y="16402"/>
                    <a:pt x="1968" y="16636"/>
                  </a:cubicBezTo>
                  <a:cubicBezTo>
                    <a:pt x="100" y="16869"/>
                    <a:pt x="234" y="17103"/>
                    <a:pt x="334" y="18938"/>
                  </a:cubicBezTo>
                  <a:cubicBezTo>
                    <a:pt x="467" y="20472"/>
                    <a:pt x="467" y="21740"/>
                    <a:pt x="801" y="23141"/>
                  </a:cubicBezTo>
                  <a:cubicBezTo>
                    <a:pt x="1270" y="25416"/>
                    <a:pt x="2260" y="26170"/>
                    <a:pt x="3774" y="26170"/>
                  </a:cubicBezTo>
                  <a:cubicBezTo>
                    <a:pt x="4523" y="26170"/>
                    <a:pt x="5400" y="25985"/>
                    <a:pt x="6405" y="25709"/>
                  </a:cubicBezTo>
                  <a:cubicBezTo>
                    <a:pt x="6897" y="25545"/>
                    <a:pt x="8080" y="25036"/>
                    <a:pt x="8983" y="25036"/>
                  </a:cubicBezTo>
                  <a:cubicBezTo>
                    <a:pt x="9366" y="25036"/>
                    <a:pt x="9699" y="25127"/>
                    <a:pt x="9907" y="25376"/>
                  </a:cubicBezTo>
                  <a:cubicBezTo>
                    <a:pt x="11308" y="26743"/>
                    <a:pt x="8140" y="27444"/>
                    <a:pt x="7339" y="27811"/>
                  </a:cubicBezTo>
                  <a:cubicBezTo>
                    <a:pt x="5704" y="28378"/>
                    <a:pt x="3269" y="28978"/>
                    <a:pt x="5471" y="30713"/>
                  </a:cubicBezTo>
                  <a:cubicBezTo>
                    <a:pt x="6772" y="31547"/>
                    <a:pt x="8740" y="31647"/>
                    <a:pt x="10141" y="32014"/>
                  </a:cubicBezTo>
                  <a:cubicBezTo>
                    <a:pt x="12637" y="32669"/>
                    <a:pt x="17206" y="34171"/>
                    <a:pt x="19970" y="34171"/>
                  </a:cubicBezTo>
                  <a:cubicBezTo>
                    <a:pt x="20161" y="34171"/>
                    <a:pt x="20343" y="34164"/>
                    <a:pt x="20515" y="34148"/>
                  </a:cubicBezTo>
                  <a:cubicBezTo>
                    <a:pt x="22750" y="30212"/>
                    <a:pt x="23651" y="25709"/>
                    <a:pt x="25185" y="21506"/>
                  </a:cubicBezTo>
                  <a:cubicBezTo>
                    <a:pt x="25615" y="20340"/>
                    <a:pt x="27229" y="16408"/>
                    <a:pt x="25746" y="16408"/>
                  </a:cubicBezTo>
                  <a:cubicBezTo>
                    <a:pt x="25617" y="16408"/>
                    <a:pt x="25464" y="16438"/>
                    <a:pt x="25285" y="16503"/>
                  </a:cubicBezTo>
                  <a:cubicBezTo>
                    <a:pt x="23551" y="17203"/>
                    <a:pt x="22950" y="19772"/>
                    <a:pt x="20849" y="20339"/>
                  </a:cubicBezTo>
                  <a:cubicBezTo>
                    <a:pt x="19815" y="17803"/>
                    <a:pt x="24251" y="15702"/>
                    <a:pt x="23784" y="13133"/>
                  </a:cubicBezTo>
                  <a:cubicBezTo>
                    <a:pt x="23551" y="11366"/>
                    <a:pt x="19815" y="5895"/>
                    <a:pt x="17947" y="5661"/>
                  </a:cubicBezTo>
                  <a:cubicBezTo>
                    <a:pt x="17934" y="5661"/>
                    <a:pt x="17921" y="5660"/>
                    <a:pt x="17908" y="5660"/>
                  </a:cubicBezTo>
                  <a:cubicBezTo>
                    <a:pt x="16432" y="5660"/>
                    <a:pt x="14690" y="10734"/>
                    <a:pt x="13243" y="10734"/>
                  </a:cubicBezTo>
                  <a:cubicBezTo>
                    <a:pt x="13095" y="10734"/>
                    <a:pt x="12950" y="10681"/>
                    <a:pt x="12810" y="10565"/>
                  </a:cubicBezTo>
                  <a:cubicBezTo>
                    <a:pt x="11175" y="9264"/>
                    <a:pt x="14678" y="5094"/>
                    <a:pt x="14110" y="3560"/>
                  </a:cubicBezTo>
                  <a:cubicBezTo>
                    <a:pt x="13277" y="1358"/>
                    <a:pt x="6405" y="424"/>
                    <a:pt x="4303" y="57"/>
                  </a:cubicBezTo>
                  <a:cubicBezTo>
                    <a:pt x="4015" y="19"/>
                    <a:pt x="3749" y="0"/>
                    <a:pt x="35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 name="Google Shape;538;p3"/>
            <p:cNvSpPr/>
            <p:nvPr/>
          </p:nvSpPr>
          <p:spPr>
            <a:xfrm>
              <a:off x="2392866" y="4415554"/>
              <a:ext cx="574675" cy="1048602"/>
            </a:xfrm>
            <a:custGeom>
              <a:avLst/>
              <a:gdLst/>
              <a:ahLst/>
              <a:cxnLst/>
              <a:rect l="l" t="t" r="r" b="b"/>
              <a:pathLst>
                <a:path w="19183" h="35003" extrusionOk="0">
                  <a:moveTo>
                    <a:pt x="440" y="1"/>
                  </a:moveTo>
                  <a:cubicBezTo>
                    <a:pt x="225" y="1"/>
                    <a:pt x="0" y="237"/>
                    <a:pt x="142" y="473"/>
                  </a:cubicBezTo>
                  <a:cubicBezTo>
                    <a:pt x="5479" y="9179"/>
                    <a:pt x="10249" y="18185"/>
                    <a:pt x="15152" y="27125"/>
                  </a:cubicBezTo>
                  <a:cubicBezTo>
                    <a:pt x="16453" y="29560"/>
                    <a:pt x="17888" y="32062"/>
                    <a:pt x="18521" y="34797"/>
                  </a:cubicBezTo>
                  <a:cubicBezTo>
                    <a:pt x="18561" y="34941"/>
                    <a:pt x="18677" y="35003"/>
                    <a:pt x="18797" y="35003"/>
                  </a:cubicBezTo>
                  <a:cubicBezTo>
                    <a:pt x="18984" y="35003"/>
                    <a:pt x="19183" y="34854"/>
                    <a:pt x="19122" y="34630"/>
                  </a:cubicBezTo>
                  <a:cubicBezTo>
                    <a:pt x="18588" y="32262"/>
                    <a:pt x="17454" y="30060"/>
                    <a:pt x="16320" y="27959"/>
                  </a:cubicBezTo>
                  <a:cubicBezTo>
                    <a:pt x="15086" y="25724"/>
                    <a:pt x="13851" y="23456"/>
                    <a:pt x="12617" y="21221"/>
                  </a:cubicBezTo>
                  <a:cubicBezTo>
                    <a:pt x="10149" y="16684"/>
                    <a:pt x="7680" y="12148"/>
                    <a:pt x="5112" y="7678"/>
                  </a:cubicBezTo>
                  <a:cubicBezTo>
                    <a:pt x="3677" y="5143"/>
                    <a:pt x="2210" y="2641"/>
                    <a:pt x="675" y="139"/>
                  </a:cubicBezTo>
                  <a:cubicBezTo>
                    <a:pt x="617" y="41"/>
                    <a:pt x="529" y="1"/>
                    <a:pt x="44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 name="Google Shape;539;p3"/>
            <p:cNvSpPr/>
            <p:nvPr/>
          </p:nvSpPr>
          <p:spPr>
            <a:xfrm>
              <a:off x="2751551" y="5149132"/>
              <a:ext cx="166174" cy="158565"/>
            </a:xfrm>
            <a:custGeom>
              <a:avLst/>
              <a:gdLst/>
              <a:ahLst/>
              <a:cxnLst/>
              <a:rect l="l" t="t" r="r" b="b"/>
              <a:pathLst>
                <a:path w="5547" h="5293" extrusionOk="0">
                  <a:moveTo>
                    <a:pt x="5251" y="1"/>
                  </a:moveTo>
                  <a:cubicBezTo>
                    <a:pt x="5096" y="1"/>
                    <a:pt x="4930" y="101"/>
                    <a:pt x="4913" y="301"/>
                  </a:cubicBezTo>
                  <a:cubicBezTo>
                    <a:pt x="4779" y="1569"/>
                    <a:pt x="4980" y="2936"/>
                    <a:pt x="4446" y="4137"/>
                  </a:cubicBezTo>
                  <a:cubicBezTo>
                    <a:pt x="4379" y="4304"/>
                    <a:pt x="4279" y="4504"/>
                    <a:pt x="4179" y="4604"/>
                  </a:cubicBezTo>
                  <a:cubicBezTo>
                    <a:pt x="4179" y="4637"/>
                    <a:pt x="4146" y="4637"/>
                    <a:pt x="4179" y="4637"/>
                  </a:cubicBezTo>
                  <a:cubicBezTo>
                    <a:pt x="4157" y="4649"/>
                    <a:pt x="4146" y="4652"/>
                    <a:pt x="4141" y="4652"/>
                  </a:cubicBezTo>
                  <a:cubicBezTo>
                    <a:pt x="4131" y="4652"/>
                    <a:pt x="4146" y="4637"/>
                    <a:pt x="4146" y="4637"/>
                  </a:cubicBezTo>
                  <a:lnTo>
                    <a:pt x="4146" y="4637"/>
                  </a:lnTo>
                  <a:cubicBezTo>
                    <a:pt x="4123" y="4649"/>
                    <a:pt x="4116" y="4652"/>
                    <a:pt x="4115" y="4652"/>
                  </a:cubicBezTo>
                  <a:cubicBezTo>
                    <a:pt x="4112" y="4652"/>
                    <a:pt x="4135" y="4637"/>
                    <a:pt x="4112" y="4637"/>
                  </a:cubicBezTo>
                  <a:cubicBezTo>
                    <a:pt x="4095" y="4637"/>
                    <a:pt x="4089" y="4640"/>
                    <a:pt x="4088" y="4642"/>
                  </a:cubicBezTo>
                  <a:lnTo>
                    <a:pt x="4088" y="4642"/>
                  </a:lnTo>
                  <a:cubicBezTo>
                    <a:pt x="4086" y="4641"/>
                    <a:pt x="4083" y="4639"/>
                    <a:pt x="4079" y="4637"/>
                  </a:cubicBezTo>
                  <a:cubicBezTo>
                    <a:pt x="3712" y="4537"/>
                    <a:pt x="3312" y="4204"/>
                    <a:pt x="2945" y="4004"/>
                  </a:cubicBezTo>
                  <a:cubicBezTo>
                    <a:pt x="2545" y="3803"/>
                    <a:pt x="2144" y="3637"/>
                    <a:pt x="1744" y="3437"/>
                  </a:cubicBezTo>
                  <a:cubicBezTo>
                    <a:pt x="1377" y="3203"/>
                    <a:pt x="977" y="2970"/>
                    <a:pt x="610" y="2736"/>
                  </a:cubicBezTo>
                  <a:cubicBezTo>
                    <a:pt x="546" y="2696"/>
                    <a:pt x="485" y="2678"/>
                    <a:pt x="428" y="2678"/>
                  </a:cubicBezTo>
                  <a:cubicBezTo>
                    <a:pt x="158" y="2678"/>
                    <a:pt x="0" y="3077"/>
                    <a:pt x="276" y="3270"/>
                  </a:cubicBezTo>
                  <a:cubicBezTo>
                    <a:pt x="1010" y="3737"/>
                    <a:pt x="1777" y="4137"/>
                    <a:pt x="2578" y="4537"/>
                  </a:cubicBezTo>
                  <a:cubicBezTo>
                    <a:pt x="3012" y="4737"/>
                    <a:pt x="3412" y="5138"/>
                    <a:pt x="3912" y="5271"/>
                  </a:cubicBezTo>
                  <a:cubicBezTo>
                    <a:pt x="3975" y="5286"/>
                    <a:pt x="4034" y="5292"/>
                    <a:pt x="4091" y="5292"/>
                  </a:cubicBezTo>
                  <a:cubicBezTo>
                    <a:pt x="4430" y="5292"/>
                    <a:pt x="4675" y="5052"/>
                    <a:pt x="4846" y="4737"/>
                  </a:cubicBezTo>
                  <a:cubicBezTo>
                    <a:pt x="5180" y="4137"/>
                    <a:pt x="5313" y="3503"/>
                    <a:pt x="5380" y="2803"/>
                  </a:cubicBezTo>
                  <a:cubicBezTo>
                    <a:pt x="5480" y="1969"/>
                    <a:pt x="5447" y="1135"/>
                    <a:pt x="5513" y="301"/>
                  </a:cubicBezTo>
                  <a:cubicBezTo>
                    <a:pt x="5547" y="101"/>
                    <a:pt x="5405" y="1"/>
                    <a:pt x="525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 name="Google Shape;540;p3"/>
            <p:cNvSpPr/>
            <p:nvPr/>
          </p:nvSpPr>
          <p:spPr>
            <a:xfrm>
              <a:off x="2622654" y="4908320"/>
              <a:ext cx="229145" cy="228066"/>
            </a:xfrm>
            <a:custGeom>
              <a:avLst/>
              <a:gdLst/>
              <a:ahLst/>
              <a:cxnLst/>
              <a:rect l="l" t="t" r="r" b="b"/>
              <a:pathLst>
                <a:path w="7649" h="7613" extrusionOk="0">
                  <a:moveTo>
                    <a:pt x="7352" y="1"/>
                  </a:moveTo>
                  <a:cubicBezTo>
                    <a:pt x="7198" y="1"/>
                    <a:pt x="7031" y="101"/>
                    <a:pt x="7014" y="301"/>
                  </a:cubicBezTo>
                  <a:cubicBezTo>
                    <a:pt x="6759" y="2532"/>
                    <a:pt x="6352" y="4703"/>
                    <a:pt x="5909" y="6900"/>
                  </a:cubicBezTo>
                  <a:lnTo>
                    <a:pt x="5909" y="6900"/>
                  </a:lnTo>
                  <a:cubicBezTo>
                    <a:pt x="4040" y="6238"/>
                    <a:pt x="2158" y="5306"/>
                    <a:pt x="576" y="4104"/>
                  </a:cubicBezTo>
                  <a:cubicBezTo>
                    <a:pt x="524" y="4063"/>
                    <a:pt x="472" y="4046"/>
                    <a:pt x="421" y="4046"/>
                  </a:cubicBezTo>
                  <a:cubicBezTo>
                    <a:pt x="181" y="4046"/>
                    <a:pt x="0" y="4444"/>
                    <a:pt x="276" y="4637"/>
                  </a:cubicBezTo>
                  <a:cubicBezTo>
                    <a:pt x="1977" y="5938"/>
                    <a:pt x="4046" y="6906"/>
                    <a:pt x="6047" y="7606"/>
                  </a:cubicBezTo>
                  <a:cubicBezTo>
                    <a:pt x="6069" y="7610"/>
                    <a:pt x="6091" y="7613"/>
                    <a:pt x="6113" y="7613"/>
                  </a:cubicBezTo>
                  <a:cubicBezTo>
                    <a:pt x="6263" y="7613"/>
                    <a:pt x="6418" y="7518"/>
                    <a:pt x="6447" y="7373"/>
                  </a:cubicBezTo>
                  <a:cubicBezTo>
                    <a:pt x="6948" y="5038"/>
                    <a:pt x="7381" y="2669"/>
                    <a:pt x="7615" y="301"/>
                  </a:cubicBezTo>
                  <a:cubicBezTo>
                    <a:pt x="7648" y="101"/>
                    <a:pt x="7506" y="1"/>
                    <a:pt x="7352"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 name="Google Shape;541;p3"/>
            <p:cNvSpPr/>
            <p:nvPr/>
          </p:nvSpPr>
          <p:spPr>
            <a:xfrm>
              <a:off x="2527695" y="4691503"/>
              <a:ext cx="257155" cy="325788"/>
            </a:xfrm>
            <a:custGeom>
              <a:avLst/>
              <a:gdLst/>
              <a:ahLst/>
              <a:cxnLst/>
              <a:rect l="l" t="t" r="r" b="b"/>
              <a:pathLst>
                <a:path w="8584" h="10875" extrusionOk="0">
                  <a:moveTo>
                    <a:pt x="8279" y="0"/>
                  </a:moveTo>
                  <a:cubicBezTo>
                    <a:pt x="8125" y="0"/>
                    <a:pt x="7966" y="100"/>
                    <a:pt x="7949" y="300"/>
                  </a:cubicBezTo>
                  <a:cubicBezTo>
                    <a:pt x="7822" y="3576"/>
                    <a:pt x="6907" y="6790"/>
                    <a:pt x="6908" y="10089"/>
                  </a:cubicBezTo>
                  <a:lnTo>
                    <a:pt x="6908" y="10089"/>
                  </a:lnTo>
                  <a:cubicBezTo>
                    <a:pt x="4786" y="9126"/>
                    <a:pt x="2597" y="8349"/>
                    <a:pt x="611" y="7139"/>
                  </a:cubicBezTo>
                  <a:cubicBezTo>
                    <a:pt x="560" y="7108"/>
                    <a:pt x="508" y="7094"/>
                    <a:pt x="460" y="7094"/>
                  </a:cubicBezTo>
                  <a:cubicBezTo>
                    <a:pt x="191" y="7094"/>
                    <a:pt x="0" y="7503"/>
                    <a:pt x="311" y="7672"/>
                  </a:cubicBezTo>
                  <a:cubicBezTo>
                    <a:pt x="2445" y="8973"/>
                    <a:pt x="4814" y="9774"/>
                    <a:pt x="7049" y="10841"/>
                  </a:cubicBezTo>
                  <a:cubicBezTo>
                    <a:pt x="7095" y="10864"/>
                    <a:pt x="7146" y="10875"/>
                    <a:pt x="7197" y="10875"/>
                  </a:cubicBezTo>
                  <a:cubicBezTo>
                    <a:pt x="7369" y="10875"/>
                    <a:pt x="7541" y="10754"/>
                    <a:pt x="7516" y="10574"/>
                  </a:cubicBezTo>
                  <a:cubicBezTo>
                    <a:pt x="7449" y="7105"/>
                    <a:pt x="8450" y="3736"/>
                    <a:pt x="8583" y="300"/>
                  </a:cubicBezTo>
                  <a:cubicBezTo>
                    <a:pt x="8583" y="100"/>
                    <a:pt x="8433" y="0"/>
                    <a:pt x="827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 name="Google Shape;542;p3"/>
            <p:cNvSpPr/>
            <p:nvPr/>
          </p:nvSpPr>
          <p:spPr>
            <a:xfrm>
              <a:off x="2544440" y="4684493"/>
              <a:ext cx="132472" cy="171836"/>
            </a:xfrm>
            <a:custGeom>
              <a:avLst/>
              <a:gdLst/>
              <a:ahLst/>
              <a:cxnLst/>
              <a:rect l="l" t="t" r="r" b="b"/>
              <a:pathLst>
                <a:path w="4422" h="5736" extrusionOk="0">
                  <a:moveTo>
                    <a:pt x="4105" y="1"/>
                  </a:moveTo>
                  <a:cubicBezTo>
                    <a:pt x="3946" y="1"/>
                    <a:pt x="3788" y="101"/>
                    <a:pt x="3788" y="301"/>
                  </a:cubicBezTo>
                  <a:cubicBezTo>
                    <a:pt x="3788" y="1876"/>
                    <a:pt x="3588" y="3423"/>
                    <a:pt x="3373" y="4967"/>
                  </a:cubicBezTo>
                  <a:lnTo>
                    <a:pt x="3373" y="4967"/>
                  </a:lnTo>
                  <a:cubicBezTo>
                    <a:pt x="2458" y="4500"/>
                    <a:pt x="1580" y="3943"/>
                    <a:pt x="652" y="3537"/>
                  </a:cubicBezTo>
                  <a:cubicBezTo>
                    <a:pt x="604" y="3514"/>
                    <a:pt x="556" y="3505"/>
                    <a:pt x="510" y="3505"/>
                  </a:cubicBezTo>
                  <a:cubicBezTo>
                    <a:pt x="209" y="3505"/>
                    <a:pt x="0" y="3926"/>
                    <a:pt x="319" y="4070"/>
                  </a:cubicBezTo>
                  <a:cubicBezTo>
                    <a:pt x="1386" y="4571"/>
                    <a:pt x="2387" y="5238"/>
                    <a:pt x="3454" y="5705"/>
                  </a:cubicBezTo>
                  <a:cubicBezTo>
                    <a:pt x="3503" y="5724"/>
                    <a:pt x="3560" y="5735"/>
                    <a:pt x="3617" y="5735"/>
                  </a:cubicBezTo>
                  <a:cubicBezTo>
                    <a:pt x="3757" y="5735"/>
                    <a:pt x="3898" y="5670"/>
                    <a:pt x="3921" y="5505"/>
                  </a:cubicBezTo>
                  <a:cubicBezTo>
                    <a:pt x="4188" y="3803"/>
                    <a:pt x="4388" y="2069"/>
                    <a:pt x="4422" y="301"/>
                  </a:cubicBezTo>
                  <a:cubicBezTo>
                    <a:pt x="4422" y="101"/>
                    <a:pt x="4263" y="1"/>
                    <a:pt x="410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 name="Google Shape;543;p3"/>
            <p:cNvSpPr/>
            <p:nvPr/>
          </p:nvSpPr>
          <p:spPr>
            <a:xfrm>
              <a:off x="2414165" y="4499638"/>
              <a:ext cx="169829" cy="203411"/>
            </a:xfrm>
            <a:custGeom>
              <a:avLst/>
              <a:gdLst/>
              <a:ahLst/>
              <a:cxnLst/>
              <a:rect l="l" t="t" r="r" b="b"/>
              <a:pathLst>
                <a:path w="5669" h="6790" extrusionOk="0">
                  <a:moveTo>
                    <a:pt x="5160" y="1"/>
                  </a:moveTo>
                  <a:cubicBezTo>
                    <a:pt x="5001" y="1"/>
                    <a:pt x="4851" y="101"/>
                    <a:pt x="4868" y="301"/>
                  </a:cubicBezTo>
                  <a:cubicBezTo>
                    <a:pt x="4993" y="2184"/>
                    <a:pt x="5030" y="4186"/>
                    <a:pt x="4617" y="6055"/>
                  </a:cubicBezTo>
                  <a:lnTo>
                    <a:pt x="4617" y="6055"/>
                  </a:lnTo>
                  <a:cubicBezTo>
                    <a:pt x="3266" y="5514"/>
                    <a:pt x="1838" y="5098"/>
                    <a:pt x="498" y="4537"/>
                  </a:cubicBezTo>
                  <a:cubicBezTo>
                    <a:pt x="462" y="4524"/>
                    <a:pt x="427" y="4518"/>
                    <a:pt x="395" y="4518"/>
                  </a:cubicBezTo>
                  <a:cubicBezTo>
                    <a:pt x="103" y="4518"/>
                    <a:pt x="1" y="5017"/>
                    <a:pt x="331" y="5138"/>
                  </a:cubicBezTo>
                  <a:cubicBezTo>
                    <a:pt x="1766" y="5738"/>
                    <a:pt x="3300" y="6172"/>
                    <a:pt x="4734" y="6772"/>
                  </a:cubicBezTo>
                  <a:cubicBezTo>
                    <a:pt x="4765" y="6784"/>
                    <a:pt x="4797" y="6790"/>
                    <a:pt x="4828" y="6790"/>
                  </a:cubicBezTo>
                  <a:cubicBezTo>
                    <a:pt x="4969" y="6790"/>
                    <a:pt x="5107" y="6681"/>
                    <a:pt x="5135" y="6572"/>
                  </a:cubicBezTo>
                  <a:cubicBezTo>
                    <a:pt x="5668" y="4537"/>
                    <a:pt x="5635" y="2369"/>
                    <a:pt x="5502" y="301"/>
                  </a:cubicBezTo>
                  <a:cubicBezTo>
                    <a:pt x="5485" y="101"/>
                    <a:pt x="5318" y="1"/>
                    <a:pt x="51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 name="Google Shape;544;p3"/>
            <p:cNvSpPr/>
            <p:nvPr/>
          </p:nvSpPr>
          <p:spPr>
            <a:xfrm>
              <a:off x="2387774" y="4436702"/>
              <a:ext cx="121268" cy="140920"/>
            </a:xfrm>
            <a:custGeom>
              <a:avLst/>
              <a:gdLst/>
              <a:ahLst/>
              <a:cxnLst/>
              <a:rect l="l" t="t" r="r" b="b"/>
              <a:pathLst>
                <a:path w="4048" h="4704" extrusionOk="0">
                  <a:moveTo>
                    <a:pt x="3731" y="0"/>
                  </a:moveTo>
                  <a:cubicBezTo>
                    <a:pt x="3572" y="0"/>
                    <a:pt x="3414" y="100"/>
                    <a:pt x="3414" y="300"/>
                  </a:cubicBezTo>
                  <a:cubicBezTo>
                    <a:pt x="3414" y="1554"/>
                    <a:pt x="3443" y="2807"/>
                    <a:pt x="3253" y="4061"/>
                  </a:cubicBezTo>
                  <a:lnTo>
                    <a:pt x="3253" y="4061"/>
                  </a:lnTo>
                  <a:cubicBezTo>
                    <a:pt x="2335" y="4000"/>
                    <a:pt x="1404" y="3626"/>
                    <a:pt x="612" y="3169"/>
                  </a:cubicBezTo>
                  <a:cubicBezTo>
                    <a:pt x="561" y="3138"/>
                    <a:pt x="510" y="3125"/>
                    <a:pt x="461" y="3125"/>
                  </a:cubicBezTo>
                  <a:cubicBezTo>
                    <a:pt x="193" y="3125"/>
                    <a:pt x="1" y="3538"/>
                    <a:pt x="312" y="3736"/>
                  </a:cubicBezTo>
                  <a:cubicBezTo>
                    <a:pt x="1246" y="4270"/>
                    <a:pt x="2380" y="4670"/>
                    <a:pt x="3514" y="4703"/>
                  </a:cubicBezTo>
                  <a:cubicBezTo>
                    <a:pt x="3614" y="4703"/>
                    <a:pt x="3781" y="4603"/>
                    <a:pt x="3814" y="4470"/>
                  </a:cubicBezTo>
                  <a:cubicBezTo>
                    <a:pt x="4048" y="3102"/>
                    <a:pt x="4048" y="1701"/>
                    <a:pt x="4048" y="300"/>
                  </a:cubicBezTo>
                  <a:cubicBezTo>
                    <a:pt x="4048" y="100"/>
                    <a:pt x="3889" y="0"/>
                    <a:pt x="373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 name="Google Shape;545;p3"/>
            <p:cNvSpPr/>
            <p:nvPr/>
          </p:nvSpPr>
          <p:spPr>
            <a:xfrm>
              <a:off x="2915677" y="4698483"/>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 name="Google Shape;546;p3"/>
            <p:cNvSpPr/>
            <p:nvPr/>
          </p:nvSpPr>
          <p:spPr>
            <a:xfrm>
              <a:off x="2880719" y="4656515"/>
              <a:ext cx="34002" cy="26003"/>
            </a:xfrm>
            <a:custGeom>
              <a:avLst/>
              <a:gdLst/>
              <a:ahLst/>
              <a:cxnLst/>
              <a:rect l="l" t="t" r="r" b="b"/>
              <a:pathLst>
                <a:path w="1135" h="868"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 name="Google Shape;547;p3"/>
            <p:cNvSpPr/>
            <p:nvPr/>
          </p:nvSpPr>
          <p:spPr>
            <a:xfrm>
              <a:off x="2866730" y="4715467"/>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 name="Google Shape;548;p3"/>
            <p:cNvSpPr/>
            <p:nvPr/>
          </p:nvSpPr>
          <p:spPr>
            <a:xfrm>
              <a:off x="2392088" y="4963289"/>
              <a:ext cx="34002" cy="26003"/>
            </a:xfrm>
            <a:custGeom>
              <a:avLst/>
              <a:gdLst/>
              <a:ahLst/>
              <a:cxnLst/>
              <a:rect l="l" t="t" r="r" b="b"/>
              <a:pathLst>
                <a:path w="1135"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 name="Google Shape;549;p3"/>
            <p:cNvSpPr/>
            <p:nvPr/>
          </p:nvSpPr>
          <p:spPr>
            <a:xfrm>
              <a:off x="2402093" y="4907332"/>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 name="Google Shape;550;p3"/>
            <p:cNvSpPr/>
            <p:nvPr/>
          </p:nvSpPr>
          <p:spPr>
            <a:xfrm>
              <a:off x="2458049" y="4949299"/>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 name="Google Shape;551;p3"/>
            <p:cNvSpPr/>
            <p:nvPr/>
          </p:nvSpPr>
          <p:spPr>
            <a:xfrm>
              <a:off x="2541984" y="4390721"/>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3"/>
            <p:cNvSpPr/>
            <p:nvPr/>
          </p:nvSpPr>
          <p:spPr>
            <a:xfrm>
              <a:off x="2504001" y="4373736"/>
              <a:ext cx="33013" cy="26003"/>
            </a:xfrm>
            <a:custGeom>
              <a:avLst/>
              <a:gdLst/>
              <a:ahLst/>
              <a:cxnLst/>
              <a:rect l="l" t="t" r="r" b="b"/>
              <a:pathLst>
                <a:path w="1102" h="868" extrusionOk="0">
                  <a:moveTo>
                    <a:pt x="535" y="1"/>
                  </a:moveTo>
                  <a:cubicBezTo>
                    <a:pt x="1" y="1"/>
                    <a:pt x="1" y="868"/>
                    <a:pt x="535" y="868"/>
                  </a:cubicBezTo>
                  <a:cubicBezTo>
                    <a:pt x="1102" y="868"/>
                    <a:pt x="1102" y="1"/>
                    <a:pt x="53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3"/>
            <p:cNvSpPr/>
            <p:nvPr/>
          </p:nvSpPr>
          <p:spPr>
            <a:xfrm>
              <a:off x="2357130" y="4586569"/>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3"/>
            <p:cNvSpPr/>
            <p:nvPr/>
          </p:nvSpPr>
          <p:spPr>
            <a:xfrm>
              <a:off x="2357130" y="4621557"/>
              <a:ext cx="34002" cy="26003"/>
            </a:xfrm>
            <a:custGeom>
              <a:avLst/>
              <a:gdLst/>
              <a:ahLst/>
              <a:cxnLst/>
              <a:rect l="l" t="t" r="r" b="b"/>
              <a:pathLst>
                <a:path w="1135" h="868" extrusionOk="0">
                  <a:moveTo>
                    <a:pt x="567" y="0"/>
                  </a:moveTo>
                  <a:cubicBezTo>
                    <a:pt x="0" y="0"/>
                    <a:pt x="0" y="867"/>
                    <a:pt x="567" y="867"/>
                  </a:cubicBezTo>
                  <a:cubicBezTo>
                    <a:pt x="1134" y="867"/>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3"/>
            <p:cNvSpPr/>
            <p:nvPr/>
          </p:nvSpPr>
          <p:spPr>
            <a:xfrm>
              <a:off x="2880719" y="5026225"/>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3"/>
            <p:cNvSpPr/>
            <p:nvPr/>
          </p:nvSpPr>
          <p:spPr>
            <a:xfrm>
              <a:off x="2677861" y="5183102"/>
              <a:ext cx="34032" cy="27022"/>
            </a:xfrm>
            <a:custGeom>
              <a:avLst/>
              <a:gdLst/>
              <a:ahLst/>
              <a:cxnLst/>
              <a:rect l="l" t="t" r="r" b="b"/>
              <a:pathLst>
                <a:path w="1136" h="902" extrusionOk="0">
                  <a:moveTo>
                    <a:pt x="568" y="1"/>
                  </a:moveTo>
                  <a:cubicBezTo>
                    <a:pt x="1" y="1"/>
                    <a:pt x="1" y="902"/>
                    <a:pt x="568" y="902"/>
                  </a:cubicBezTo>
                  <a:cubicBezTo>
                    <a:pt x="1135" y="902"/>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3"/>
            <p:cNvSpPr/>
            <p:nvPr/>
          </p:nvSpPr>
          <p:spPr>
            <a:xfrm>
              <a:off x="2562953" y="4876358"/>
              <a:ext cx="34032" cy="26003"/>
            </a:xfrm>
            <a:custGeom>
              <a:avLst/>
              <a:gdLst/>
              <a:ahLst/>
              <a:cxnLst/>
              <a:rect l="l" t="t" r="r" b="b"/>
              <a:pathLst>
                <a:path w="1136"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3"/>
            <p:cNvSpPr/>
            <p:nvPr/>
          </p:nvSpPr>
          <p:spPr>
            <a:xfrm>
              <a:off x="2824762" y="4851375"/>
              <a:ext cx="34002" cy="26992"/>
            </a:xfrm>
            <a:custGeom>
              <a:avLst/>
              <a:gdLst/>
              <a:ahLst/>
              <a:cxnLst/>
              <a:rect l="l" t="t" r="r" b="b"/>
              <a:pathLst>
                <a:path w="1135" h="901" extrusionOk="0">
                  <a:moveTo>
                    <a:pt x="568" y="0"/>
                  </a:moveTo>
                  <a:cubicBezTo>
                    <a:pt x="0" y="0"/>
                    <a:pt x="0" y="901"/>
                    <a:pt x="568" y="901"/>
                  </a:cubicBezTo>
                  <a:cubicBezTo>
                    <a:pt x="1135" y="901"/>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59" name="Google Shape;559;p3"/>
          <p:cNvGrpSpPr/>
          <p:nvPr/>
        </p:nvGrpSpPr>
        <p:grpSpPr>
          <a:xfrm>
            <a:off x="10481726" y="-89776"/>
            <a:ext cx="459025" cy="598616"/>
            <a:chOff x="3289399" y="3455662"/>
            <a:chExt cx="436502" cy="569243"/>
          </a:xfrm>
        </p:grpSpPr>
        <p:sp>
          <p:nvSpPr>
            <p:cNvPr id="560" name="Google Shape;560;p3"/>
            <p:cNvSpPr/>
            <p:nvPr/>
          </p:nvSpPr>
          <p:spPr>
            <a:xfrm>
              <a:off x="3289399" y="3590341"/>
              <a:ext cx="418746" cy="434563"/>
            </a:xfrm>
            <a:custGeom>
              <a:avLst/>
              <a:gdLst/>
              <a:ahLst/>
              <a:cxnLst/>
              <a:rect l="l" t="t" r="r" b="b"/>
              <a:pathLst>
                <a:path w="13978" h="14506" extrusionOk="0">
                  <a:moveTo>
                    <a:pt x="9083" y="30"/>
                  </a:moveTo>
                  <a:cubicBezTo>
                    <a:pt x="8628" y="30"/>
                    <a:pt x="8176" y="40"/>
                    <a:pt x="7739" y="67"/>
                  </a:cubicBezTo>
                  <a:cubicBezTo>
                    <a:pt x="6639" y="101"/>
                    <a:pt x="4804" y="1"/>
                    <a:pt x="3970" y="968"/>
                  </a:cubicBezTo>
                  <a:cubicBezTo>
                    <a:pt x="2869" y="2269"/>
                    <a:pt x="5271" y="2903"/>
                    <a:pt x="6038" y="3403"/>
                  </a:cubicBezTo>
                  <a:cubicBezTo>
                    <a:pt x="4637" y="4037"/>
                    <a:pt x="3036" y="4103"/>
                    <a:pt x="1702" y="5004"/>
                  </a:cubicBezTo>
                  <a:cubicBezTo>
                    <a:pt x="935" y="5538"/>
                    <a:pt x="1" y="6038"/>
                    <a:pt x="834" y="6939"/>
                  </a:cubicBezTo>
                  <a:cubicBezTo>
                    <a:pt x="1502" y="7706"/>
                    <a:pt x="2569" y="8173"/>
                    <a:pt x="3436" y="8473"/>
                  </a:cubicBezTo>
                  <a:cubicBezTo>
                    <a:pt x="2602" y="9841"/>
                    <a:pt x="501" y="13744"/>
                    <a:pt x="1468" y="14411"/>
                  </a:cubicBezTo>
                  <a:cubicBezTo>
                    <a:pt x="1563" y="14476"/>
                    <a:pt x="1674" y="14506"/>
                    <a:pt x="1801" y="14506"/>
                  </a:cubicBezTo>
                  <a:cubicBezTo>
                    <a:pt x="2969" y="14506"/>
                    <a:pt x="5377" y="11948"/>
                    <a:pt x="6672" y="11075"/>
                  </a:cubicBezTo>
                  <a:cubicBezTo>
                    <a:pt x="6822" y="10980"/>
                    <a:pt x="6951" y="10940"/>
                    <a:pt x="7068" y="10940"/>
                  </a:cubicBezTo>
                  <a:cubicBezTo>
                    <a:pt x="7523" y="10940"/>
                    <a:pt x="7796" y="11543"/>
                    <a:pt x="8407" y="11809"/>
                  </a:cubicBezTo>
                  <a:cubicBezTo>
                    <a:pt x="8739" y="11932"/>
                    <a:pt x="9072" y="12073"/>
                    <a:pt x="9371" y="12073"/>
                  </a:cubicBezTo>
                  <a:cubicBezTo>
                    <a:pt x="9642" y="12073"/>
                    <a:pt x="9884" y="11957"/>
                    <a:pt x="10074" y="11609"/>
                  </a:cubicBezTo>
                  <a:cubicBezTo>
                    <a:pt x="10675" y="10441"/>
                    <a:pt x="9974" y="8607"/>
                    <a:pt x="10074" y="7372"/>
                  </a:cubicBezTo>
                  <a:lnTo>
                    <a:pt x="10074" y="7372"/>
                  </a:lnTo>
                  <a:cubicBezTo>
                    <a:pt x="10731" y="7658"/>
                    <a:pt x="11633" y="8188"/>
                    <a:pt x="12423" y="8188"/>
                  </a:cubicBezTo>
                  <a:cubicBezTo>
                    <a:pt x="12555" y="8188"/>
                    <a:pt x="12685" y="8173"/>
                    <a:pt x="12810" y="8140"/>
                  </a:cubicBezTo>
                  <a:cubicBezTo>
                    <a:pt x="13977" y="7806"/>
                    <a:pt x="13744" y="6138"/>
                    <a:pt x="13610" y="5238"/>
                  </a:cubicBezTo>
                  <a:cubicBezTo>
                    <a:pt x="13410" y="3536"/>
                    <a:pt x="12776" y="1802"/>
                    <a:pt x="12643" y="101"/>
                  </a:cubicBezTo>
                  <a:lnTo>
                    <a:pt x="12576" y="101"/>
                  </a:lnTo>
                  <a:cubicBezTo>
                    <a:pt x="11533" y="101"/>
                    <a:pt x="10296" y="30"/>
                    <a:pt x="9083" y="3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3"/>
            <p:cNvSpPr/>
            <p:nvPr/>
          </p:nvSpPr>
          <p:spPr>
            <a:xfrm>
              <a:off x="3404877" y="3455662"/>
              <a:ext cx="321025" cy="474737"/>
            </a:xfrm>
            <a:custGeom>
              <a:avLst/>
              <a:gdLst/>
              <a:ahLst/>
              <a:cxnLst/>
              <a:rect l="l" t="t" r="r" b="b"/>
              <a:pathLst>
                <a:path w="10716" h="15847" extrusionOk="0">
                  <a:moveTo>
                    <a:pt x="10407" y="0"/>
                  </a:moveTo>
                  <a:cubicBezTo>
                    <a:pt x="10302" y="0"/>
                    <a:pt x="10196" y="59"/>
                    <a:pt x="10156" y="193"/>
                  </a:cubicBezTo>
                  <a:cubicBezTo>
                    <a:pt x="9255" y="3162"/>
                    <a:pt x="7720" y="5998"/>
                    <a:pt x="6019" y="8599"/>
                  </a:cubicBezTo>
                  <a:cubicBezTo>
                    <a:pt x="4385" y="11101"/>
                    <a:pt x="2283" y="13269"/>
                    <a:pt x="182" y="15404"/>
                  </a:cubicBezTo>
                  <a:cubicBezTo>
                    <a:pt x="1" y="15585"/>
                    <a:pt x="180" y="15846"/>
                    <a:pt x="379" y="15846"/>
                  </a:cubicBezTo>
                  <a:cubicBezTo>
                    <a:pt x="437" y="15846"/>
                    <a:pt x="496" y="15824"/>
                    <a:pt x="549" y="15771"/>
                  </a:cubicBezTo>
                  <a:cubicBezTo>
                    <a:pt x="2684" y="13603"/>
                    <a:pt x="4785" y="11401"/>
                    <a:pt x="6486" y="8866"/>
                  </a:cubicBezTo>
                  <a:cubicBezTo>
                    <a:pt x="8187" y="6231"/>
                    <a:pt x="9755" y="3329"/>
                    <a:pt x="10656" y="327"/>
                  </a:cubicBezTo>
                  <a:cubicBezTo>
                    <a:pt x="10716" y="128"/>
                    <a:pt x="10562" y="0"/>
                    <a:pt x="10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3"/>
            <p:cNvSpPr/>
            <p:nvPr/>
          </p:nvSpPr>
          <p:spPr>
            <a:xfrm>
              <a:off x="3505857" y="3642074"/>
              <a:ext cx="155300" cy="125672"/>
            </a:xfrm>
            <a:custGeom>
              <a:avLst/>
              <a:gdLst/>
              <a:ahLst/>
              <a:cxnLst/>
              <a:rect l="l" t="t" r="r" b="b"/>
              <a:pathLst>
                <a:path w="5184" h="4195" extrusionOk="0">
                  <a:moveTo>
                    <a:pt x="1934" y="1"/>
                  </a:moveTo>
                  <a:cubicBezTo>
                    <a:pt x="1389" y="1"/>
                    <a:pt x="845" y="35"/>
                    <a:pt x="313" y="175"/>
                  </a:cubicBezTo>
                  <a:cubicBezTo>
                    <a:pt x="0" y="237"/>
                    <a:pt x="98" y="681"/>
                    <a:pt x="387" y="681"/>
                  </a:cubicBezTo>
                  <a:cubicBezTo>
                    <a:pt x="406" y="681"/>
                    <a:pt x="426" y="679"/>
                    <a:pt x="447" y="675"/>
                  </a:cubicBezTo>
                  <a:cubicBezTo>
                    <a:pt x="934" y="540"/>
                    <a:pt x="1438" y="503"/>
                    <a:pt x="1947" y="503"/>
                  </a:cubicBezTo>
                  <a:cubicBezTo>
                    <a:pt x="2542" y="503"/>
                    <a:pt x="3144" y="553"/>
                    <a:pt x="3735" y="553"/>
                  </a:cubicBezTo>
                  <a:cubicBezTo>
                    <a:pt x="3821" y="553"/>
                    <a:pt x="3906" y="552"/>
                    <a:pt x="3992" y="550"/>
                  </a:cubicBezTo>
                  <a:lnTo>
                    <a:pt x="3992" y="550"/>
                  </a:lnTo>
                  <a:cubicBezTo>
                    <a:pt x="4231" y="1678"/>
                    <a:pt x="4618" y="2781"/>
                    <a:pt x="4650" y="3944"/>
                  </a:cubicBezTo>
                  <a:cubicBezTo>
                    <a:pt x="4666" y="4111"/>
                    <a:pt x="4800" y="4194"/>
                    <a:pt x="4929" y="4194"/>
                  </a:cubicBezTo>
                  <a:cubicBezTo>
                    <a:pt x="5058" y="4194"/>
                    <a:pt x="5183" y="4111"/>
                    <a:pt x="5183" y="3944"/>
                  </a:cubicBezTo>
                  <a:cubicBezTo>
                    <a:pt x="5117" y="2677"/>
                    <a:pt x="4716" y="1442"/>
                    <a:pt x="4450" y="208"/>
                  </a:cubicBezTo>
                  <a:cubicBezTo>
                    <a:pt x="4416" y="108"/>
                    <a:pt x="4316" y="8"/>
                    <a:pt x="4183" y="8"/>
                  </a:cubicBezTo>
                  <a:cubicBezTo>
                    <a:pt x="3957" y="26"/>
                    <a:pt x="3729" y="32"/>
                    <a:pt x="3499" y="32"/>
                  </a:cubicBezTo>
                  <a:cubicBezTo>
                    <a:pt x="2982" y="32"/>
                    <a:pt x="2457" y="1"/>
                    <a:pt x="1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3"/>
            <p:cNvSpPr/>
            <p:nvPr/>
          </p:nvSpPr>
          <p:spPr>
            <a:xfrm>
              <a:off x="3517210" y="3702794"/>
              <a:ext cx="89992" cy="89932"/>
            </a:xfrm>
            <a:custGeom>
              <a:avLst/>
              <a:gdLst/>
              <a:ahLst/>
              <a:cxnLst/>
              <a:rect l="l" t="t" r="r" b="b"/>
              <a:pathLst>
                <a:path w="3004" h="3002" extrusionOk="0">
                  <a:moveTo>
                    <a:pt x="2679" y="1"/>
                  </a:moveTo>
                  <a:cubicBezTo>
                    <a:pt x="2654" y="1"/>
                    <a:pt x="2629" y="5"/>
                    <a:pt x="2603" y="16"/>
                  </a:cubicBezTo>
                  <a:cubicBezTo>
                    <a:pt x="1836" y="283"/>
                    <a:pt x="1002" y="316"/>
                    <a:pt x="201" y="450"/>
                  </a:cubicBezTo>
                  <a:cubicBezTo>
                    <a:pt x="68" y="483"/>
                    <a:pt x="1" y="650"/>
                    <a:pt x="34" y="783"/>
                  </a:cubicBezTo>
                  <a:cubicBezTo>
                    <a:pt x="62" y="894"/>
                    <a:pt x="158" y="958"/>
                    <a:pt x="285" y="958"/>
                  </a:cubicBezTo>
                  <a:cubicBezTo>
                    <a:pt x="312" y="958"/>
                    <a:pt x="339" y="956"/>
                    <a:pt x="368" y="950"/>
                  </a:cubicBezTo>
                  <a:cubicBezTo>
                    <a:pt x="1030" y="835"/>
                    <a:pt x="1742" y="794"/>
                    <a:pt x="2418" y="613"/>
                  </a:cubicBezTo>
                  <a:lnTo>
                    <a:pt x="2418" y="613"/>
                  </a:lnTo>
                  <a:cubicBezTo>
                    <a:pt x="2453" y="1312"/>
                    <a:pt x="2503" y="2031"/>
                    <a:pt x="2503" y="2751"/>
                  </a:cubicBezTo>
                  <a:cubicBezTo>
                    <a:pt x="2503" y="2918"/>
                    <a:pt x="2628" y="3001"/>
                    <a:pt x="2753" y="3001"/>
                  </a:cubicBezTo>
                  <a:cubicBezTo>
                    <a:pt x="2878" y="3001"/>
                    <a:pt x="3003" y="2918"/>
                    <a:pt x="3003" y="2751"/>
                  </a:cubicBezTo>
                  <a:cubicBezTo>
                    <a:pt x="3003" y="1917"/>
                    <a:pt x="2970" y="1083"/>
                    <a:pt x="2903" y="249"/>
                  </a:cubicBezTo>
                  <a:cubicBezTo>
                    <a:pt x="2903" y="137"/>
                    <a:pt x="2808" y="1"/>
                    <a:pt x="26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3"/>
            <p:cNvSpPr/>
            <p:nvPr/>
          </p:nvSpPr>
          <p:spPr>
            <a:xfrm>
              <a:off x="3432196" y="3767648"/>
              <a:ext cx="125222" cy="117284"/>
            </a:xfrm>
            <a:custGeom>
              <a:avLst/>
              <a:gdLst/>
              <a:ahLst/>
              <a:cxnLst/>
              <a:rect l="l" t="t" r="r" b="b"/>
              <a:pathLst>
                <a:path w="4180" h="3915" extrusionOk="0">
                  <a:moveTo>
                    <a:pt x="1463" y="1"/>
                  </a:moveTo>
                  <a:cubicBezTo>
                    <a:pt x="1075" y="1"/>
                    <a:pt x="682" y="30"/>
                    <a:pt x="304" y="119"/>
                  </a:cubicBezTo>
                  <a:cubicBezTo>
                    <a:pt x="0" y="210"/>
                    <a:pt x="83" y="633"/>
                    <a:pt x="352" y="633"/>
                  </a:cubicBezTo>
                  <a:cubicBezTo>
                    <a:pt x="379" y="633"/>
                    <a:pt x="407" y="629"/>
                    <a:pt x="437" y="620"/>
                  </a:cubicBezTo>
                  <a:cubicBezTo>
                    <a:pt x="714" y="546"/>
                    <a:pt x="1011" y="523"/>
                    <a:pt x="1311" y="523"/>
                  </a:cubicBezTo>
                  <a:cubicBezTo>
                    <a:pt x="1554" y="523"/>
                    <a:pt x="1800" y="538"/>
                    <a:pt x="2038" y="553"/>
                  </a:cubicBezTo>
                  <a:cubicBezTo>
                    <a:pt x="2507" y="582"/>
                    <a:pt x="2976" y="637"/>
                    <a:pt x="3445" y="695"/>
                  </a:cubicBezTo>
                  <a:lnTo>
                    <a:pt x="3445" y="695"/>
                  </a:lnTo>
                  <a:cubicBezTo>
                    <a:pt x="3469" y="1697"/>
                    <a:pt x="3452" y="2724"/>
                    <a:pt x="3640" y="3722"/>
                  </a:cubicBezTo>
                  <a:cubicBezTo>
                    <a:pt x="3666" y="3856"/>
                    <a:pt x="3764" y="3915"/>
                    <a:pt x="3867" y="3915"/>
                  </a:cubicBezTo>
                  <a:cubicBezTo>
                    <a:pt x="4018" y="3915"/>
                    <a:pt x="4180" y="3787"/>
                    <a:pt x="4140" y="3588"/>
                  </a:cubicBezTo>
                  <a:cubicBezTo>
                    <a:pt x="3940" y="2554"/>
                    <a:pt x="4006" y="1520"/>
                    <a:pt x="3973" y="486"/>
                  </a:cubicBezTo>
                  <a:cubicBezTo>
                    <a:pt x="3973" y="386"/>
                    <a:pt x="3873" y="253"/>
                    <a:pt x="3773" y="219"/>
                  </a:cubicBezTo>
                  <a:cubicBezTo>
                    <a:pt x="3206" y="119"/>
                    <a:pt x="2605" y="52"/>
                    <a:pt x="2038" y="19"/>
                  </a:cubicBezTo>
                  <a:cubicBezTo>
                    <a:pt x="1849" y="8"/>
                    <a:pt x="1657" y="1"/>
                    <a:pt x="1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3"/>
            <p:cNvSpPr/>
            <p:nvPr/>
          </p:nvSpPr>
          <p:spPr>
            <a:xfrm>
              <a:off x="3444268" y="3829146"/>
              <a:ext cx="62012" cy="58986"/>
            </a:xfrm>
            <a:custGeom>
              <a:avLst/>
              <a:gdLst/>
              <a:ahLst/>
              <a:cxnLst/>
              <a:rect l="l" t="t" r="r" b="b"/>
              <a:pathLst>
                <a:path w="2070" h="1969" extrusionOk="0">
                  <a:moveTo>
                    <a:pt x="268" y="1"/>
                  </a:moveTo>
                  <a:cubicBezTo>
                    <a:pt x="101" y="1"/>
                    <a:pt x="1" y="134"/>
                    <a:pt x="1" y="268"/>
                  </a:cubicBezTo>
                  <a:cubicBezTo>
                    <a:pt x="1" y="401"/>
                    <a:pt x="101" y="535"/>
                    <a:pt x="268" y="535"/>
                  </a:cubicBezTo>
                  <a:cubicBezTo>
                    <a:pt x="668" y="535"/>
                    <a:pt x="1068" y="608"/>
                    <a:pt x="1469" y="629"/>
                  </a:cubicBezTo>
                  <a:lnTo>
                    <a:pt x="1469" y="629"/>
                  </a:lnTo>
                  <a:cubicBezTo>
                    <a:pt x="1469" y="651"/>
                    <a:pt x="1469" y="668"/>
                    <a:pt x="1469" y="668"/>
                  </a:cubicBezTo>
                  <a:cubicBezTo>
                    <a:pt x="1469" y="701"/>
                    <a:pt x="1469" y="701"/>
                    <a:pt x="1469" y="735"/>
                  </a:cubicBezTo>
                  <a:cubicBezTo>
                    <a:pt x="1469" y="735"/>
                    <a:pt x="1502" y="801"/>
                    <a:pt x="1502" y="801"/>
                  </a:cubicBezTo>
                  <a:cubicBezTo>
                    <a:pt x="1502" y="835"/>
                    <a:pt x="1502" y="868"/>
                    <a:pt x="1502" y="902"/>
                  </a:cubicBezTo>
                  <a:cubicBezTo>
                    <a:pt x="1502" y="935"/>
                    <a:pt x="1502" y="1002"/>
                    <a:pt x="1502" y="1035"/>
                  </a:cubicBezTo>
                  <a:cubicBezTo>
                    <a:pt x="1502" y="1268"/>
                    <a:pt x="1502" y="1502"/>
                    <a:pt x="1502" y="1702"/>
                  </a:cubicBezTo>
                  <a:cubicBezTo>
                    <a:pt x="1502" y="1836"/>
                    <a:pt x="1602" y="1969"/>
                    <a:pt x="1769" y="1969"/>
                  </a:cubicBezTo>
                  <a:cubicBezTo>
                    <a:pt x="1902" y="1969"/>
                    <a:pt x="2002" y="1869"/>
                    <a:pt x="2002" y="1702"/>
                  </a:cubicBezTo>
                  <a:cubicBezTo>
                    <a:pt x="2002" y="1235"/>
                    <a:pt x="2069" y="735"/>
                    <a:pt x="1902" y="301"/>
                  </a:cubicBezTo>
                  <a:cubicBezTo>
                    <a:pt x="1869" y="168"/>
                    <a:pt x="1769" y="101"/>
                    <a:pt x="1669" y="101"/>
                  </a:cubicBezTo>
                  <a:cubicBezTo>
                    <a:pt x="1202" y="101"/>
                    <a:pt x="735"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 name="Google Shape;566;p3"/>
            <p:cNvSpPr/>
            <p:nvPr/>
          </p:nvSpPr>
          <p:spPr>
            <a:xfrm>
              <a:off x="3402301" y="3870754"/>
              <a:ext cx="60005" cy="61353"/>
            </a:xfrm>
            <a:custGeom>
              <a:avLst/>
              <a:gdLst/>
              <a:ahLst/>
              <a:cxnLst/>
              <a:rect l="l" t="t" r="r" b="b"/>
              <a:pathLst>
                <a:path w="2003" h="2048" extrusionOk="0">
                  <a:moveTo>
                    <a:pt x="649" y="0"/>
                  </a:moveTo>
                  <a:cubicBezTo>
                    <a:pt x="520" y="0"/>
                    <a:pt x="393" y="5"/>
                    <a:pt x="268" y="13"/>
                  </a:cubicBezTo>
                  <a:cubicBezTo>
                    <a:pt x="134" y="13"/>
                    <a:pt x="1" y="113"/>
                    <a:pt x="1" y="280"/>
                  </a:cubicBezTo>
                  <a:cubicBezTo>
                    <a:pt x="1" y="413"/>
                    <a:pt x="101" y="547"/>
                    <a:pt x="268" y="547"/>
                  </a:cubicBezTo>
                  <a:cubicBezTo>
                    <a:pt x="385" y="530"/>
                    <a:pt x="501" y="522"/>
                    <a:pt x="622" y="522"/>
                  </a:cubicBezTo>
                  <a:cubicBezTo>
                    <a:pt x="743" y="522"/>
                    <a:pt x="868" y="530"/>
                    <a:pt x="1002" y="547"/>
                  </a:cubicBezTo>
                  <a:lnTo>
                    <a:pt x="1168" y="547"/>
                  </a:lnTo>
                  <a:cubicBezTo>
                    <a:pt x="1202" y="547"/>
                    <a:pt x="1235" y="547"/>
                    <a:pt x="1268" y="580"/>
                  </a:cubicBezTo>
                  <a:lnTo>
                    <a:pt x="1302" y="580"/>
                  </a:lnTo>
                  <a:cubicBezTo>
                    <a:pt x="1370" y="580"/>
                    <a:pt x="1438" y="589"/>
                    <a:pt x="1502" y="597"/>
                  </a:cubicBezTo>
                  <a:lnTo>
                    <a:pt x="1502" y="597"/>
                  </a:lnTo>
                  <a:lnTo>
                    <a:pt x="1502" y="1781"/>
                  </a:lnTo>
                  <a:cubicBezTo>
                    <a:pt x="1502" y="1914"/>
                    <a:pt x="1602" y="2048"/>
                    <a:pt x="1735" y="2048"/>
                  </a:cubicBezTo>
                  <a:cubicBezTo>
                    <a:pt x="1902" y="2014"/>
                    <a:pt x="2002" y="1914"/>
                    <a:pt x="2002" y="1781"/>
                  </a:cubicBezTo>
                  <a:lnTo>
                    <a:pt x="2002" y="380"/>
                  </a:lnTo>
                  <a:cubicBezTo>
                    <a:pt x="2002" y="280"/>
                    <a:pt x="1936" y="146"/>
                    <a:pt x="1836" y="113"/>
                  </a:cubicBezTo>
                  <a:cubicBezTo>
                    <a:pt x="1435" y="38"/>
                    <a:pt x="1035" y="0"/>
                    <a:pt x="6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3"/>
            <p:cNvSpPr/>
            <p:nvPr/>
          </p:nvSpPr>
          <p:spPr>
            <a:xfrm>
              <a:off x="3395321" y="3762196"/>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3"/>
            <p:cNvSpPr/>
            <p:nvPr/>
          </p:nvSpPr>
          <p:spPr>
            <a:xfrm>
              <a:off x="3388312" y="378819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3"/>
            <p:cNvSpPr/>
            <p:nvPr/>
          </p:nvSpPr>
          <p:spPr>
            <a:xfrm>
              <a:off x="3375341" y="3765221"/>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 name="Google Shape;570;p3"/>
            <p:cNvSpPr/>
            <p:nvPr/>
          </p:nvSpPr>
          <p:spPr>
            <a:xfrm>
              <a:off x="3388312" y="395606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 name="Google Shape;571;p3"/>
            <p:cNvSpPr/>
            <p:nvPr/>
          </p:nvSpPr>
          <p:spPr>
            <a:xfrm>
              <a:off x="3378337" y="393408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3"/>
            <p:cNvSpPr/>
            <p:nvPr/>
          </p:nvSpPr>
          <p:spPr>
            <a:xfrm>
              <a:off x="3365336" y="396205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 name="Google Shape;573;p3"/>
            <p:cNvSpPr/>
            <p:nvPr/>
          </p:nvSpPr>
          <p:spPr>
            <a:xfrm>
              <a:off x="3565198" y="3891124"/>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 name="Google Shape;574;p3"/>
            <p:cNvSpPr/>
            <p:nvPr/>
          </p:nvSpPr>
          <p:spPr>
            <a:xfrm>
              <a:off x="3559177" y="3918084"/>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3"/>
            <p:cNvSpPr/>
            <p:nvPr/>
          </p:nvSpPr>
          <p:spPr>
            <a:xfrm>
              <a:off x="3545188" y="3899092"/>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3"/>
            <p:cNvSpPr/>
            <p:nvPr/>
          </p:nvSpPr>
          <p:spPr>
            <a:xfrm>
              <a:off x="3471258" y="3618320"/>
              <a:ext cx="15009" cy="11024"/>
            </a:xfrm>
            <a:custGeom>
              <a:avLst/>
              <a:gdLst/>
              <a:ahLst/>
              <a:cxnLst/>
              <a:rect l="l" t="t" r="r" b="b"/>
              <a:pathLst>
                <a:path w="501" h="368" extrusionOk="0">
                  <a:moveTo>
                    <a:pt x="234" y="1"/>
                  </a:moveTo>
                  <a:cubicBezTo>
                    <a:pt x="1" y="1"/>
                    <a:pt x="1" y="367"/>
                    <a:pt x="234" y="367"/>
                  </a:cubicBezTo>
                  <a:lnTo>
                    <a:pt x="267" y="367"/>
                  </a:ln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3"/>
            <p:cNvSpPr/>
            <p:nvPr/>
          </p:nvSpPr>
          <p:spPr>
            <a:xfrm>
              <a:off x="3460265" y="3646298"/>
              <a:ext cx="15009" cy="11024"/>
            </a:xfrm>
            <a:custGeom>
              <a:avLst/>
              <a:gdLst/>
              <a:ahLst/>
              <a:cxnLst/>
              <a:rect l="l" t="t" r="r" b="b"/>
              <a:pathLst>
                <a:path w="501" h="368" extrusionOk="0">
                  <a:moveTo>
                    <a:pt x="267" y="1"/>
                  </a:moveTo>
                  <a:cubicBezTo>
                    <a:pt x="1" y="1"/>
                    <a:pt x="1" y="367"/>
                    <a:pt x="267" y="367"/>
                  </a:cubicBez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3"/>
            <p:cNvSpPr/>
            <p:nvPr/>
          </p:nvSpPr>
          <p:spPr>
            <a:xfrm>
              <a:off x="3445287" y="3621315"/>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3"/>
            <p:cNvSpPr/>
            <p:nvPr/>
          </p:nvSpPr>
          <p:spPr>
            <a:xfrm>
              <a:off x="3662104"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3"/>
            <p:cNvSpPr/>
            <p:nvPr/>
          </p:nvSpPr>
          <p:spPr>
            <a:xfrm>
              <a:off x="3649133" y="3808177"/>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3"/>
            <p:cNvSpPr/>
            <p:nvPr/>
          </p:nvSpPr>
          <p:spPr>
            <a:xfrm>
              <a:off x="3640116"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82" name="Google Shape;582;p3"/>
          <p:cNvGrpSpPr/>
          <p:nvPr/>
        </p:nvGrpSpPr>
        <p:grpSpPr>
          <a:xfrm>
            <a:off x="11603144" y="5551670"/>
            <a:ext cx="677840" cy="304156"/>
            <a:chOff x="8502760" y="3542528"/>
            <a:chExt cx="711519" cy="319269"/>
          </a:xfrm>
        </p:grpSpPr>
        <p:sp>
          <p:nvSpPr>
            <p:cNvPr id="583" name="Google Shape;583;p3"/>
            <p:cNvSpPr/>
            <p:nvPr/>
          </p:nvSpPr>
          <p:spPr>
            <a:xfrm>
              <a:off x="8526724" y="3663878"/>
              <a:ext cx="687555" cy="166504"/>
            </a:xfrm>
            <a:custGeom>
              <a:avLst/>
              <a:gdLst/>
              <a:ahLst/>
              <a:cxnLst/>
              <a:rect l="l" t="t" r="r" b="b"/>
              <a:pathLst>
                <a:path w="22951" h="5558" extrusionOk="0">
                  <a:moveTo>
                    <a:pt x="371" y="1"/>
                  </a:moveTo>
                  <a:cubicBezTo>
                    <a:pt x="1" y="1"/>
                    <a:pt x="11" y="603"/>
                    <a:pt x="401" y="636"/>
                  </a:cubicBezTo>
                  <a:cubicBezTo>
                    <a:pt x="2336" y="803"/>
                    <a:pt x="4170" y="1403"/>
                    <a:pt x="5972" y="2070"/>
                  </a:cubicBezTo>
                  <a:cubicBezTo>
                    <a:pt x="7739" y="2704"/>
                    <a:pt x="9541" y="3271"/>
                    <a:pt x="11275" y="3972"/>
                  </a:cubicBezTo>
                  <a:cubicBezTo>
                    <a:pt x="13043" y="4672"/>
                    <a:pt x="14778" y="5272"/>
                    <a:pt x="16679" y="5439"/>
                  </a:cubicBezTo>
                  <a:cubicBezTo>
                    <a:pt x="17549" y="5528"/>
                    <a:pt x="18411" y="5557"/>
                    <a:pt x="19274" y="5557"/>
                  </a:cubicBezTo>
                  <a:cubicBezTo>
                    <a:pt x="20363" y="5557"/>
                    <a:pt x="21451" y="5510"/>
                    <a:pt x="22550" y="5473"/>
                  </a:cubicBezTo>
                  <a:cubicBezTo>
                    <a:pt x="22950" y="5439"/>
                    <a:pt x="22950" y="4839"/>
                    <a:pt x="22550" y="4839"/>
                  </a:cubicBezTo>
                  <a:cubicBezTo>
                    <a:pt x="21467" y="4895"/>
                    <a:pt x="20373" y="4940"/>
                    <a:pt x="19275" y="4940"/>
                  </a:cubicBezTo>
                  <a:cubicBezTo>
                    <a:pt x="18412" y="4940"/>
                    <a:pt x="17546" y="4912"/>
                    <a:pt x="16679" y="4839"/>
                  </a:cubicBezTo>
                  <a:cubicBezTo>
                    <a:pt x="14711" y="4639"/>
                    <a:pt x="12943" y="3972"/>
                    <a:pt x="11075" y="3238"/>
                  </a:cubicBezTo>
                  <a:cubicBezTo>
                    <a:pt x="9341" y="2537"/>
                    <a:pt x="7573" y="1970"/>
                    <a:pt x="5805" y="1336"/>
                  </a:cubicBezTo>
                  <a:cubicBezTo>
                    <a:pt x="4037" y="703"/>
                    <a:pt x="2269" y="169"/>
                    <a:pt x="401" y="2"/>
                  </a:cubicBezTo>
                  <a:cubicBezTo>
                    <a:pt x="391" y="1"/>
                    <a:pt x="381" y="1"/>
                    <a:pt x="37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 name="Google Shape;584;p3"/>
            <p:cNvSpPr/>
            <p:nvPr/>
          </p:nvSpPr>
          <p:spPr>
            <a:xfrm>
              <a:off x="8656460" y="3580482"/>
              <a:ext cx="187055" cy="259702"/>
            </a:xfrm>
            <a:custGeom>
              <a:avLst/>
              <a:gdLst/>
              <a:ahLst/>
              <a:cxnLst/>
              <a:rect l="l" t="t" r="r" b="b"/>
              <a:pathLst>
                <a:path w="6244" h="8669" extrusionOk="0">
                  <a:moveTo>
                    <a:pt x="1198" y="0"/>
                  </a:moveTo>
                  <a:cubicBezTo>
                    <a:pt x="951" y="0"/>
                    <a:pt x="739" y="310"/>
                    <a:pt x="973" y="518"/>
                  </a:cubicBezTo>
                  <a:cubicBezTo>
                    <a:pt x="2793" y="2018"/>
                    <a:pt x="3941" y="4099"/>
                    <a:pt x="5498" y="5825"/>
                  </a:cubicBezTo>
                  <a:lnTo>
                    <a:pt x="5498" y="5825"/>
                  </a:lnTo>
                  <a:cubicBezTo>
                    <a:pt x="4123" y="7069"/>
                    <a:pt x="2051" y="7518"/>
                    <a:pt x="340" y="8056"/>
                  </a:cubicBezTo>
                  <a:cubicBezTo>
                    <a:pt x="1" y="8149"/>
                    <a:pt x="117" y="8668"/>
                    <a:pt x="426" y="8668"/>
                  </a:cubicBezTo>
                  <a:cubicBezTo>
                    <a:pt x="452" y="8668"/>
                    <a:pt x="478" y="8665"/>
                    <a:pt x="506" y="8657"/>
                  </a:cubicBezTo>
                  <a:cubicBezTo>
                    <a:pt x="2441" y="8056"/>
                    <a:pt x="4676" y="7556"/>
                    <a:pt x="6144" y="6055"/>
                  </a:cubicBezTo>
                  <a:cubicBezTo>
                    <a:pt x="6244" y="5955"/>
                    <a:pt x="6244" y="5755"/>
                    <a:pt x="6144" y="5621"/>
                  </a:cubicBezTo>
                  <a:cubicBezTo>
                    <a:pt x="4476" y="3853"/>
                    <a:pt x="3308" y="1652"/>
                    <a:pt x="1407" y="84"/>
                  </a:cubicBezTo>
                  <a:cubicBezTo>
                    <a:pt x="1341" y="25"/>
                    <a:pt x="1268" y="0"/>
                    <a:pt x="119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3"/>
            <p:cNvSpPr/>
            <p:nvPr/>
          </p:nvSpPr>
          <p:spPr>
            <a:xfrm>
              <a:off x="8576689" y="3749640"/>
              <a:ext cx="258833" cy="29239"/>
            </a:xfrm>
            <a:custGeom>
              <a:avLst/>
              <a:gdLst/>
              <a:ahLst/>
              <a:cxnLst/>
              <a:rect l="l" t="t" r="r" b="b"/>
              <a:pathLst>
                <a:path w="8640" h="976" extrusionOk="0">
                  <a:moveTo>
                    <a:pt x="7633" y="0"/>
                  </a:moveTo>
                  <a:cubicBezTo>
                    <a:pt x="5209" y="0"/>
                    <a:pt x="2836" y="341"/>
                    <a:pt x="434" y="341"/>
                  </a:cubicBezTo>
                  <a:cubicBezTo>
                    <a:pt x="0" y="341"/>
                    <a:pt x="0" y="975"/>
                    <a:pt x="434" y="975"/>
                  </a:cubicBezTo>
                  <a:cubicBezTo>
                    <a:pt x="2836" y="975"/>
                    <a:pt x="5209" y="634"/>
                    <a:pt x="7633" y="634"/>
                  </a:cubicBezTo>
                  <a:cubicBezTo>
                    <a:pt x="7835" y="634"/>
                    <a:pt x="8037" y="636"/>
                    <a:pt x="8240" y="642"/>
                  </a:cubicBezTo>
                  <a:cubicBezTo>
                    <a:pt x="8640" y="642"/>
                    <a:pt x="8640" y="8"/>
                    <a:pt x="8240" y="8"/>
                  </a:cubicBezTo>
                  <a:cubicBezTo>
                    <a:pt x="8037" y="3"/>
                    <a:pt x="7835" y="0"/>
                    <a:pt x="7633"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3"/>
            <p:cNvSpPr/>
            <p:nvPr/>
          </p:nvSpPr>
          <p:spPr>
            <a:xfrm>
              <a:off x="8619286" y="3621790"/>
              <a:ext cx="206347" cy="133131"/>
            </a:xfrm>
            <a:custGeom>
              <a:avLst/>
              <a:gdLst/>
              <a:ahLst/>
              <a:cxnLst/>
              <a:rect l="l" t="t" r="r" b="b"/>
              <a:pathLst>
                <a:path w="6888" h="4444" extrusionOk="0">
                  <a:moveTo>
                    <a:pt x="486" y="1"/>
                  </a:moveTo>
                  <a:cubicBezTo>
                    <a:pt x="130" y="1"/>
                    <a:pt x="0" y="545"/>
                    <a:pt x="380" y="640"/>
                  </a:cubicBezTo>
                  <a:cubicBezTo>
                    <a:pt x="980" y="740"/>
                    <a:pt x="1514" y="1107"/>
                    <a:pt x="2014" y="1474"/>
                  </a:cubicBezTo>
                  <a:cubicBezTo>
                    <a:pt x="2481" y="1807"/>
                    <a:pt x="2948" y="2108"/>
                    <a:pt x="3449" y="2408"/>
                  </a:cubicBezTo>
                  <a:cubicBezTo>
                    <a:pt x="4416" y="2975"/>
                    <a:pt x="5517" y="3475"/>
                    <a:pt x="6251" y="4342"/>
                  </a:cubicBezTo>
                  <a:cubicBezTo>
                    <a:pt x="6306" y="4414"/>
                    <a:pt x="6375" y="4444"/>
                    <a:pt x="6444" y="4444"/>
                  </a:cubicBezTo>
                  <a:cubicBezTo>
                    <a:pt x="6665" y="4444"/>
                    <a:pt x="6888" y="4138"/>
                    <a:pt x="6684" y="3909"/>
                  </a:cubicBezTo>
                  <a:cubicBezTo>
                    <a:pt x="5917" y="2975"/>
                    <a:pt x="4750" y="2474"/>
                    <a:pt x="3749" y="1874"/>
                  </a:cubicBezTo>
                  <a:cubicBezTo>
                    <a:pt x="3248" y="1574"/>
                    <a:pt x="2781" y="1240"/>
                    <a:pt x="2281" y="907"/>
                  </a:cubicBezTo>
                  <a:cubicBezTo>
                    <a:pt x="1747" y="540"/>
                    <a:pt x="1180" y="173"/>
                    <a:pt x="547" y="6"/>
                  </a:cubicBezTo>
                  <a:cubicBezTo>
                    <a:pt x="526" y="3"/>
                    <a:pt x="505" y="1"/>
                    <a:pt x="48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 name="Google Shape;587;p3"/>
            <p:cNvSpPr/>
            <p:nvPr/>
          </p:nvSpPr>
          <p:spPr>
            <a:xfrm>
              <a:off x="8663620" y="3542528"/>
              <a:ext cx="60993" cy="55991"/>
            </a:xfrm>
            <a:custGeom>
              <a:avLst/>
              <a:gdLst/>
              <a:ahLst/>
              <a:cxnLst/>
              <a:rect l="l" t="t" r="r" b="b"/>
              <a:pathLst>
                <a:path w="2036" h="1869" extrusionOk="0">
                  <a:moveTo>
                    <a:pt x="951" y="0"/>
                  </a:moveTo>
                  <a:cubicBezTo>
                    <a:pt x="726" y="0"/>
                    <a:pt x="501" y="83"/>
                    <a:pt x="334" y="250"/>
                  </a:cubicBezTo>
                  <a:cubicBezTo>
                    <a:pt x="1" y="584"/>
                    <a:pt x="1" y="1151"/>
                    <a:pt x="334" y="1484"/>
                  </a:cubicBezTo>
                  <a:lnTo>
                    <a:pt x="468" y="1618"/>
                  </a:lnTo>
                  <a:cubicBezTo>
                    <a:pt x="634" y="1785"/>
                    <a:pt x="860" y="1868"/>
                    <a:pt x="1085" y="1868"/>
                  </a:cubicBezTo>
                  <a:cubicBezTo>
                    <a:pt x="1310" y="1868"/>
                    <a:pt x="1535" y="1785"/>
                    <a:pt x="1702" y="1618"/>
                  </a:cubicBezTo>
                  <a:cubicBezTo>
                    <a:pt x="2035" y="1284"/>
                    <a:pt x="2035" y="717"/>
                    <a:pt x="1702" y="350"/>
                  </a:cubicBezTo>
                  <a:lnTo>
                    <a:pt x="1568" y="250"/>
                  </a:lnTo>
                  <a:cubicBezTo>
                    <a:pt x="1402" y="83"/>
                    <a:pt x="1176" y="0"/>
                    <a:pt x="951"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3"/>
            <p:cNvSpPr/>
            <p:nvPr/>
          </p:nvSpPr>
          <p:spPr>
            <a:xfrm>
              <a:off x="8595681" y="3598335"/>
              <a:ext cx="60993" cy="54253"/>
            </a:xfrm>
            <a:custGeom>
              <a:avLst/>
              <a:gdLst/>
              <a:ahLst/>
              <a:cxnLst/>
              <a:rect l="l" t="t" r="r" b="b"/>
              <a:pathLst>
                <a:path w="2036" h="1811" extrusionOk="0">
                  <a:moveTo>
                    <a:pt x="1031" y="1"/>
                  </a:moveTo>
                  <a:cubicBezTo>
                    <a:pt x="966" y="1"/>
                    <a:pt x="900" y="8"/>
                    <a:pt x="834" y="22"/>
                  </a:cubicBezTo>
                  <a:cubicBezTo>
                    <a:pt x="734" y="55"/>
                    <a:pt x="667" y="88"/>
                    <a:pt x="601" y="155"/>
                  </a:cubicBezTo>
                  <a:cubicBezTo>
                    <a:pt x="200" y="322"/>
                    <a:pt x="0" y="756"/>
                    <a:pt x="100" y="1156"/>
                  </a:cubicBezTo>
                  <a:cubicBezTo>
                    <a:pt x="215" y="1557"/>
                    <a:pt x="600" y="1811"/>
                    <a:pt x="1003" y="1811"/>
                  </a:cubicBezTo>
                  <a:cubicBezTo>
                    <a:pt x="1069" y="1811"/>
                    <a:pt x="1135" y="1804"/>
                    <a:pt x="1201" y="1790"/>
                  </a:cubicBezTo>
                  <a:cubicBezTo>
                    <a:pt x="1268" y="1756"/>
                    <a:pt x="1368" y="1723"/>
                    <a:pt x="1435" y="1656"/>
                  </a:cubicBezTo>
                  <a:cubicBezTo>
                    <a:pt x="1802" y="1490"/>
                    <a:pt x="2035" y="1056"/>
                    <a:pt x="1902" y="656"/>
                  </a:cubicBezTo>
                  <a:cubicBezTo>
                    <a:pt x="1787" y="254"/>
                    <a:pt x="1426" y="1"/>
                    <a:pt x="1031"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3"/>
            <p:cNvSpPr/>
            <p:nvPr/>
          </p:nvSpPr>
          <p:spPr>
            <a:xfrm>
              <a:off x="8502760" y="3644946"/>
              <a:ext cx="67974" cy="52995"/>
            </a:xfrm>
            <a:custGeom>
              <a:avLst/>
              <a:gdLst/>
              <a:ahLst/>
              <a:cxnLst/>
              <a:rect l="l" t="t" r="r" b="b"/>
              <a:pathLst>
                <a:path w="2269" h="1769" extrusionOk="0">
                  <a:moveTo>
                    <a:pt x="1134" y="0"/>
                  </a:moveTo>
                  <a:cubicBezTo>
                    <a:pt x="0" y="0"/>
                    <a:pt x="0" y="1768"/>
                    <a:pt x="1134" y="1768"/>
                  </a:cubicBezTo>
                  <a:cubicBezTo>
                    <a:pt x="2268" y="1768"/>
                    <a:pt x="2268" y="0"/>
                    <a:pt x="1134"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 name="Google Shape;590;p3"/>
            <p:cNvSpPr/>
            <p:nvPr/>
          </p:nvSpPr>
          <p:spPr>
            <a:xfrm>
              <a:off x="8548711" y="3744847"/>
              <a:ext cx="66985" cy="52995"/>
            </a:xfrm>
            <a:custGeom>
              <a:avLst/>
              <a:gdLst/>
              <a:ahLst/>
              <a:cxnLst/>
              <a:rect l="l" t="t" r="r" b="b"/>
              <a:pathLst>
                <a:path w="2236" h="1769" extrusionOk="0">
                  <a:moveTo>
                    <a:pt x="1135" y="1"/>
                  </a:moveTo>
                  <a:cubicBezTo>
                    <a:pt x="0" y="1"/>
                    <a:pt x="0" y="1769"/>
                    <a:pt x="1135" y="1769"/>
                  </a:cubicBezTo>
                  <a:cubicBezTo>
                    <a:pt x="2235" y="1769"/>
                    <a:pt x="2235" y="1"/>
                    <a:pt x="1135"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 name="Google Shape;591;p3"/>
            <p:cNvSpPr/>
            <p:nvPr/>
          </p:nvSpPr>
          <p:spPr>
            <a:xfrm>
              <a:off x="8630639" y="3809820"/>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92" name="Google Shape;592;p3"/>
          <p:cNvGrpSpPr/>
          <p:nvPr/>
        </p:nvGrpSpPr>
        <p:grpSpPr>
          <a:xfrm>
            <a:off x="10988661" y="89741"/>
            <a:ext cx="1501227" cy="1121769"/>
            <a:chOff x="7809743" y="1407245"/>
            <a:chExt cx="1427565" cy="1066727"/>
          </a:xfrm>
        </p:grpSpPr>
        <p:sp>
          <p:nvSpPr>
            <p:cNvPr id="593" name="Google Shape;593;p3"/>
            <p:cNvSpPr/>
            <p:nvPr/>
          </p:nvSpPr>
          <p:spPr>
            <a:xfrm>
              <a:off x="7809743" y="1407245"/>
              <a:ext cx="1427565" cy="1066727"/>
            </a:xfrm>
            <a:custGeom>
              <a:avLst/>
              <a:gdLst/>
              <a:ahLst/>
              <a:cxnLst/>
              <a:rect l="l" t="t" r="r" b="b"/>
              <a:pathLst>
                <a:path w="47653" h="35608" extrusionOk="0">
                  <a:moveTo>
                    <a:pt x="10687" y="0"/>
                  </a:moveTo>
                  <a:cubicBezTo>
                    <a:pt x="9318" y="0"/>
                    <a:pt x="8106" y="427"/>
                    <a:pt x="7557" y="1782"/>
                  </a:cubicBezTo>
                  <a:cubicBezTo>
                    <a:pt x="6156" y="5285"/>
                    <a:pt x="11960" y="7853"/>
                    <a:pt x="14062" y="9021"/>
                  </a:cubicBezTo>
                  <a:cubicBezTo>
                    <a:pt x="19199" y="12490"/>
                    <a:pt x="25270" y="14358"/>
                    <a:pt x="30407" y="17861"/>
                  </a:cubicBezTo>
                  <a:cubicBezTo>
                    <a:pt x="28067" y="17276"/>
                    <a:pt x="16214" y="14414"/>
                    <a:pt x="8199" y="14414"/>
                  </a:cubicBezTo>
                  <a:cubicBezTo>
                    <a:pt x="3417" y="14414"/>
                    <a:pt x="0" y="15432"/>
                    <a:pt x="786" y="18561"/>
                  </a:cubicBezTo>
                  <a:cubicBezTo>
                    <a:pt x="2187" y="24399"/>
                    <a:pt x="24569" y="22998"/>
                    <a:pt x="29706" y="24632"/>
                  </a:cubicBezTo>
                  <a:cubicBezTo>
                    <a:pt x="29466" y="24623"/>
                    <a:pt x="29220" y="24619"/>
                    <a:pt x="28971" y="24619"/>
                  </a:cubicBezTo>
                  <a:cubicBezTo>
                    <a:pt x="22677" y="24619"/>
                    <a:pt x="13625" y="27407"/>
                    <a:pt x="8491" y="30937"/>
                  </a:cubicBezTo>
                  <a:cubicBezTo>
                    <a:pt x="3921" y="34058"/>
                    <a:pt x="5815" y="35607"/>
                    <a:pt x="9677" y="35607"/>
                  </a:cubicBezTo>
                  <a:cubicBezTo>
                    <a:pt x="12129" y="35607"/>
                    <a:pt x="15376" y="34982"/>
                    <a:pt x="18265" y="33739"/>
                  </a:cubicBezTo>
                  <a:cubicBezTo>
                    <a:pt x="27138" y="29869"/>
                    <a:pt x="37379" y="29069"/>
                    <a:pt x="46952" y="29069"/>
                  </a:cubicBezTo>
                  <a:lnTo>
                    <a:pt x="47653" y="29069"/>
                  </a:lnTo>
                  <a:lnTo>
                    <a:pt x="47653" y="18328"/>
                  </a:lnTo>
                  <a:cubicBezTo>
                    <a:pt x="37612" y="12490"/>
                    <a:pt x="26204" y="3650"/>
                    <a:pt x="14996" y="848"/>
                  </a:cubicBezTo>
                  <a:cubicBezTo>
                    <a:pt x="13790" y="487"/>
                    <a:pt x="12149" y="0"/>
                    <a:pt x="106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3"/>
            <p:cNvSpPr/>
            <p:nvPr/>
          </p:nvSpPr>
          <p:spPr>
            <a:xfrm>
              <a:off x="8923422" y="2140105"/>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3"/>
            <p:cNvSpPr/>
            <p:nvPr/>
          </p:nvSpPr>
          <p:spPr>
            <a:xfrm>
              <a:off x="8804500" y="2063149"/>
              <a:ext cx="68004" cy="52006"/>
            </a:xfrm>
            <a:custGeom>
              <a:avLst/>
              <a:gdLst/>
              <a:ahLst/>
              <a:cxnLst/>
              <a:rect l="l" t="t" r="r" b="b"/>
              <a:pathLst>
                <a:path w="2270" h="1736" extrusionOk="0">
                  <a:moveTo>
                    <a:pt x="1135" y="1"/>
                  </a:moveTo>
                  <a:cubicBezTo>
                    <a:pt x="1" y="1"/>
                    <a:pt x="1"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3"/>
            <p:cNvSpPr/>
            <p:nvPr/>
          </p:nvSpPr>
          <p:spPr>
            <a:xfrm>
              <a:off x="8700585" y="2224040"/>
              <a:ext cx="66985" cy="51976"/>
            </a:xfrm>
            <a:custGeom>
              <a:avLst/>
              <a:gdLst/>
              <a:ahLst/>
              <a:cxnLst/>
              <a:rect l="l" t="t" r="r" b="b"/>
              <a:pathLst>
                <a:path w="2236" h="1735" extrusionOk="0">
                  <a:moveTo>
                    <a:pt x="1102" y="0"/>
                  </a:moveTo>
                  <a:cubicBezTo>
                    <a:pt x="1" y="0"/>
                    <a:pt x="1" y="1735"/>
                    <a:pt x="1102" y="1735"/>
                  </a:cubicBezTo>
                  <a:cubicBezTo>
                    <a:pt x="2236" y="1735"/>
                    <a:pt x="2236" y="0"/>
                    <a:pt x="110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3"/>
            <p:cNvSpPr/>
            <p:nvPr/>
          </p:nvSpPr>
          <p:spPr>
            <a:xfrm>
              <a:off x="8518726" y="2182072"/>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3"/>
            <p:cNvSpPr/>
            <p:nvPr/>
          </p:nvSpPr>
          <p:spPr>
            <a:xfrm>
              <a:off x="8406813" y="2292967"/>
              <a:ext cx="68004" cy="52995"/>
            </a:xfrm>
            <a:custGeom>
              <a:avLst/>
              <a:gdLst/>
              <a:ahLst/>
              <a:cxnLst/>
              <a:rect l="l" t="t" r="r" b="b"/>
              <a:pathLst>
                <a:path w="2270" h="1769" extrusionOk="0">
                  <a:moveTo>
                    <a:pt x="1135" y="1"/>
                  </a:moveTo>
                  <a:cubicBezTo>
                    <a:pt x="1" y="1"/>
                    <a:pt x="1" y="1769"/>
                    <a:pt x="1135" y="1769"/>
                  </a:cubicBezTo>
                  <a:cubicBezTo>
                    <a:pt x="2269" y="1769"/>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3"/>
            <p:cNvSpPr/>
            <p:nvPr/>
          </p:nvSpPr>
          <p:spPr>
            <a:xfrm>
              <a:off x="8259942" y="2264989"/>
              <a:ext cx="67974" cy="52995"/>
            </a:xfrm>
            <a:custGeom>
              <a:avLst/>
              <a:gdLst/>
              <a:ahLst/>
              <a:cxnLst/>
              <a:rect l="l" t="t" r="r" b="b"/>
              <a:pathLst>
                <a:path w="2269" h="1769" extrusionOk="0">
                  <a:moveTo>
                    <a:pt x="1134" y="1"/>
                  </a:moveTo>
                  <a:cubicBezTo>
                    <a:pt x="0" y="1"/>
                    <a:pt x="0" y="1769"/>
                    <a:pt x="1134" y="1769"/>
                  </a:cubicBezTo>
                  <a:cubicBezTo>
                    <a:pt x="2269" y="1769"/>
                    <a:pt x="2269" y="1"/>
                    <a:pt x="113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3"/>
            <p:cNvSpPr/>
            <p:nvPr/>
          </p:nvSpPr>
          <p:spPr>
            <a:xfrm>
              <a:off x="8378834" y="2021182"/>
              <a:ext cx="68004" cy="52006"/>
            </a:xfrm>
            <a:custGeom>
              <a:avLst/>
              <a:gdLst/>
              <a:ahLst/>
              <a:cxnLst/>
              <a:rect l="l" t="t" r="r" b="b"/>
              <a:pathLst>
                <a:path w="2270" h="1736" extrusionOk="0">
                  <a:moveTo>
                    <a:pt x="1135" y="1"/>
                  </a:moveTo>
                  <a:cubicBezTo>
                    <a:pt x="1" y="1"/>
                    <a:pt x="1"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3"/>
            <p:cNvSpPr/>
            <p:nvPr/>
          </p:nvSpPr>
          <p:spPr>
            <a:xfrm>
              <a:off x="8294900" y="1909268"/>
              <a:ext cx="68004" cy="52006"/>
            </a:xfrm>
            <a:custGeom>
              <a:avLst/>
              <a:gdLst/>
              <a:ahLst/>
              <a:cxnLst/>
              <a:rect l="l" t="t" r="r" b="b"/>
              <a:pathLst>
                <a:path w="2270" h="1736" extrusionOk="0">
                  <a:moveTo>
                    <a:pt x="1135" y="1"/>
                  </a:moveTo>
                  <a:cubicBezTo>
                    <a:pt x="1" y="1"/>
                    <a:pt x="1"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2" name="Google Shape;602;p3"/>
            <p:cNvSpPr/>
            <p:nvPr/>
          </p:nvSpPr>
          <p:spPr>
            <a:xfrm>
              <a:off x="8128048" y="2021182"/>
              <a:ext cx="66985" cy="52006"/>
            </a:xfrm>
            <a:custGeom>
              <a:avLst/>
              <a:gdLst/>
              <a:ahLst/>
              <a:cxnLst/>
              <a:rect l="l" t="t" r="r" b="b"/>
              <a:pathLst>
                <a:path w="2236" h="1736" extrusionOk="0">
                  <a:moveTo>
                    <a:pt x="1101" y="1"/>
                  </a:moveTo>
                  <a:cubicBezTo>
                    <a:pt x="0" y="1"/>
                    <a:pt x="0" y="1735"/>
                    <a:pt x="1101" y="1735"/>
                  </a:cubicBezTo>
                  <a:cubicBezTo>
                    <a:pt x="2235" y="1735"/>
                    <a:pt x="2235" y="1"/>
                    <a:pt x="11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3" name="Google Shape;603;p3"/>
            <p:cNvSpPr/>
            <p:nvPr/>
          </p:nvSpPr>
          <p:spPr>
            <a:xfrm>
              <a:off x="8051093" y="1881290"/>
              <a:ext cx="66985" cy="52006"/>
            </a:xfrm>
            <a:custGeom>
              <a:avLst/>
              <a:gdLst/>
              <a:ahLst/>
              <a:cxnLst/>
              <a:rect l="l" t="t" r="r" b="b"/>
              <a:pathLst>
                <a:path w="2236" h="1736" extrusionOk="0">
                  <a:moveTo>
                    <a:pt x="1101" y="1"/>
                  </a:moveTo>
                  <a:cubicBezTo>
                    <a:pt x="1" y="1"/>
                    <a:pt x="1" y="1735"/>
                    <a:pt x="1101" y="1735"/>
                  </a:cubicBezTo>
                  <a:cubicBezTo>
                    <a:pt x="2236" y="1735"/>
                    <a:pt x="2236" y="1"/>
                    <a:pt x="11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4" name="Google Shape;604;p3"/>
            <p:cNvSpPr/>
            <p:nvPr/>
          </p:nvSpPr>
          <p:spPr>
            <a:xfrm>
              <a:off x="7904222" y="1930267"/>
              <a:ext cx="66985" cy="51976"/>
            </a:xfrm>
            <a:custGeom>
              <a:avLst/>
              <a:gdLst/>
              <a:ahLst/>
              <a:cxnLst/>
              <a:rect l="l" t="t" r="r" b="b"/>
              <a:pathLst>
                <a:path w="2236" h="1735" extrusionOk="0">
                  <a:moveTo>
                    <a:pt x="1134" y="0"/>
                  </a:moveTo>
                  <a:cubicBezTo>
                    <a:pt x="0" y="0"/>
                    <a:pt x="0" y="1735"/>
                    <a:pt x="1134" y="1735"/>
                  </a:cubicBezTo>
                  <a:cubicBezTo>
                    <a:pt x="2235" y="1735"/>
                    <a:pt x="2235" y="0"/>
                    <a:pt x="113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3"/>
            <p:cNvSpPr/>
            <p:nvPr/>
          </p:nvSpPr>
          <p:spPr>
            <a:xfrm>
              <a:off x="8881455" y="1944256"/>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3"/>
            <p:cNvSpPr/>
            <p:nvPr/>
          </p:nvSpPr>
          <p:spPr>
            <a:xfrm>
              <a:off x="8364845" y="1553548"/>
              <a:ext cx="68004" cy="52006"/>
            </a:xfrm>
            <a:custGeom>
              <a:avLst/>
              <a:gdLst/>
              <a:ahLst/>
              <a:cxnLst/>
              <a:rect l="l" t="t" r="r" b="b"/>
              <a:pathLst>
                <a:path w="2270" h="1736" extrusionOk="0">
                  <a:moveTo>
                    <a:pt x="1135" y="1"/>
                  </a:moveTo>
                  <a:cubicBezTo>
                    <a:pt x="1" y="1"/>
                    <a:pt x="1"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3"/>
            <p:cNvSpPr/>
            <p:nvPr/>
          </p:nvSpPr>
          <p:spPr>
            <a:xfrm>
              <a:off x="8196976" y="1581526"/>
              <a:ext cx="68004" cy="52006"/>
            </a:xfrm>
            <a:custGeom>
              <a:avLst/>
              <a:gdLst/>
              <a:ahLst/>
              <a:cxnLst/>
              <a:rect l="l" t="t" r="r" b="b"/>
              <a:pathLst>
                <a:path w="2270" h="1736" extrusionOk="0">
                  <a:moveTo>
                    <a:pt x="1103" y="0"/>
                  </a:moveTo>
                  <a:cubicBezTo>
                    <a:pt x="1" y="0"/>
                    <a:pt x="11" y="1735"/>
                    <a:pt x="1135" y="1735"/>
                  </a:cubicBezTo>
                  <a:cubicBezTo>
                    <a:pt x="2269" y="1735"/>
                    <a:pt x="2269" y="1"/>
                    <a:pt x="1135" y="1"/>
                  </a:cubicBezTo>
                  <a:cubicBezTo>
                    <a:pt x="1124" y="0"/>
                    <a:pt x="1114" y="0"/>
                    <a:pt x="110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8" name="Google Shape;608;p3"/>
            <p:cNvSpPr/>
            <p:nvPr/>
          </p:nvSpPr>
          <p:spPr>
            <a:xfrm>
              <a:off x="8114059" y="1455623"/>
              <a:ext cx="66985" cy="52006"/>
            </a:xfrm>
            <a:custGeom>
              <a:avLst/>
              <a:gdLst/>
              <a:ahLst/>
              <a:cxnLst/>
              <a:rect l="l" t="t" r="r" b="b"/>
              <a:pathLst>
                <a:path w="2236" h="1736" extrusionOk="0">
                  <a:moveTo>
                    <a:pt x="1101" y="1"/>
                  </a:moveTo>
                  <a:cubicBezTo>
                    <a:pt x="0" y="1"/>
                    <a:pt x="0" y="1735"/>
                    <a:pt x="1101" y="1735"/>
                  </a:cubicBezTo>
                  <a:cubicBezTo>
                    <a:pt x="2235" y="1735"/>
                    <a:pt x="2235" y="1"/>
                    <a:pt x="11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9" name="Google Shape;609;p3"/>
            <p:cNvSpPr/>
            <p:nvPr/>
          </p:nvSpPr>
          <p:spPr>
            <a:xfrm>
              <a:off x="9127268" y="1974721"/>
              <a:ext cx="51976" cy="55991"/>
            </a:xfrm>
            <a:custGeom>
              <a:avLst/>
              <a:gdLst/>
              <a:ahLst/>
              <a:cxnLst/>
              <a:rect l="l" t="t" r="r" b="b"/>
              <a:pathLst>
                <a:path w="1735" h="1869" extrusionOk="0">
                  <a:moveTo>
                    <a:pt x="868" y="1"/>
                  </a:moveTo>
                  <a:cubicBezTo>
                    <a:pt x="434" y="1"/>
                    <a:pt x="0" y="284"/>
                    <a:pt x="0" y="851"/>
                  </a:cubicBezTo>
                  <a:lnTo>
                    <a:pt x="0" y="1018"/>
                  </a:lnTo>
                  <a:cubicBezTo>
                    <a:pt x="0" y="1585"/>
                    <a:pt x="434" y="1869"/>
                    <a:pt x="868" y="1869"/>
                  </a:cubicBezTo>
                  <a:cubicBezTo>
                    <a:pt x="1301" y="1869"/>
                    <a:pt x="1735" y="1585"/>
                    <a:pt x="1735" y="1018"/>
                  </a:cubicBezTo>
                  <a:lnTo>
                    <a:pt x="1735" y="851"/>
                  </a:lnTo>
                  <a:cubicBezTo>
                    <a:pt x="1735" y="284"/>
                    <a:pt x="1301" y="1"/>
                    <a:pt x="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3"/>
            <p:cNvSpPr/>
            <p:nvPr/>
          </p:nvSpPr>
          <p:spPr>
            <a:xfrm>
              <a:off x="9119270" y="2161074"/>
              <a:ext cx="67974" cy="52006"/>
            </a:xfrm>
            <a:custGeom>
              <a:avLst/>
              <a:gdLst/>
              <a:ahLst/>
              <a:cxnLst/>
              <a:rect l="l" t="t" r="r" b="b"/>
              <a:pathLst>
                <a:path w="2269" h="1736" extrusionOk="0">
                  <a:moveTo>
                    <a:pt x="1135" y="1"/>
                  </a:moveTo>
                  <a:cubicBezTo>
                    <a:pt x="0" y="1"/>
                    <a:pt x="0" y="1735"/>
                    <a:pt x="1135" y="1735"/>
                  </a:cubicBezTo>
                  <a:cubicBezTo>
                    <a:pt x="2269" y="1735"/>
                    <a:pt x="2269" y="1"/>
                    <a:pt x="11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11" name="Google Shape;611;p3"/>
          <p:cNvGrpSpPr/>
          <p:nvPr/>
        </p:nvGrpSpPr>
        <p:grpSpPr>
          <a:xfrm>
            <a:off x="-37955" y="6108585"/>
            <a:ext cx="1041193" cy="1013705"/>
            <a:chOff x="-181020" y="4253777"/>
            <a:chExt cx="1117161" cy="1087511"/>
          </a:xfrm>
        </p:grpSpPr>
        <p:sp>
          <p:nvSpPr>
            <p:cNvPr id="612" name="Google Shape;612;p3"/>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3" name="Google Shape;613;p3"/>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4" name="Google Shape;614;p3"/>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5" name="Google Shape;615;p3"/>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6" name="Google Shape;616;p3"/>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3"/>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3"/>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3"/>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3"/>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3"/>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3"/>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3" name="Google Shape;623;p3"/>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4" name="Google Shape;624;p3"/>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3"/>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26" name="Google Shape;626;p3"/>
          <p:cNvGrpSpPr/>
          <p:nvPr/>
        </p:nvGrpSpPr>
        <p:grpSpPr>
          <a:xfrm>
            <a:off x="-25874" y="5847949"/>
            <a:ext cx="823993" cy="1105383"/>
            <a:chOff x="-168050" y="4195214"/>
            <a:chExt cx="719519" cy="965231"/>
          </a:xfrm>
        </p:grpSpPr>
        <p:sp>
          <p:nvSpPr>
            <p:cNvPr id="627" name="Google Shape;627;p3"/>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8" name="Google Shape;628;p3"/>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9" name="Google Shape;629;p3"/>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3"/>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3"/>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3"/>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3"/>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3"/>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3"/>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3"/>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3"/>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8" name="Google Shape;638;p3"/>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9" name="Google Shape;639;p3"/>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0" name="Google Shape;640;p3"/>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1" name="Google Shape;641;p3"/>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2" name="Google Shape;642;p3"/>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3"/>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4" name="Google Shape;644;p3"/>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5" name="Google Shape;645;p3"/>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6" name="Google Shape;646;p3"/>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3"/>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3"/>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9" name="Google Shape;649;p3"/>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0" name="Google Shape;650;p3"/>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1" name="Google Shape;651;p3"/>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2" name="Google Shape;652;p3"/>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3"/>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4" name="Google Shape;654;p3"/>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3"/>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6" name="Google Shape;656;p3"/>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7" name="Google Shape;657;p3"/>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3"/>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3"/>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0" name="Google Shape;660;p3"/>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1" name="Google Shape;661;p3"/>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3"/>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3"/>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4" name="Google Shape;664;p3"/>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3"/>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6" name="Google Shape;666;p3"/>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7" name="Google Shape;667;p3"/>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8" name="Google Shape;668;p3"/>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9" name="Google Shape;669;p3"/>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0" name="Google Shape;670;p3"/>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1" name="Google Shape;671;p3"/>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2" name="Google Shape;672;p3"/>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3"/>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74" name="Google Shape;674;p3"/>
          <p:cNvGrpSpPr/>
          <p:nvPr/>
        </p:nvGrpSpPr>
        <p:grpSpPr>
          <a:xfrm>
            <a:off x="11023874" y="-268136"/>
            <a:ext cx="1174375" cy="1204359"/>
            <a:chOff x="7973149" y="-201092"/>
            <a:chExt cx="1116750" cy="1145263"/>
          </a:xfrm>
        </p:grpSpPr>
        <p:sp>
          <p:nvSpPr>
            <p:cNvPr id="675" name="Google Shape;675;p3"/>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3"/>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3"/>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3"/>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3"/>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3"/>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 name="Google Shape;681;p3"/>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3"/>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 name="Google Shape;683;p3"/>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 name="Google Shape;684;p3"/>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 name="Google Shape;685;p3"/>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 name="Google Shape;686;p3"/>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 name="Google Shape;687;p3"/>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 name="Google Shape;688;p3"/>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 name="Google Shape;689;p3"/>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 name="Google Shape;690;p3"/>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3"/>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3"/>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3"/>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3"/>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 name="Google Shape;695;p3"/>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 name="Google Shape;696;p3"/>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 name="Google Shape;697;p3"/>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 name="Google Shape;698;p3"/>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 name="Google Shape;699;p3"/>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 name="Google Shape;700;p3"/>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 name="Google Shape;701;p3"/>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 name="Google Shape;702;p3"/>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 name="Google Shape;703;p3"/>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 name="Google Shape;704;p3"/>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 name="Google Shape;705;p3"/>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 name="Google Shape;706;p3"/>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 name="Google Shape;707;p3"/>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 name="Google Shape;708;p3"/>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 name="Google Shape;709;p3"/>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 name="Google Shape;710;p3"/>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 name="Google Shape;711;p3"/>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 name="Google Shape;712;p3"/>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 name="Google Shape;713;p3"/>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 name="Google Shape;714;p3"/>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 name="Google Shape;715;p3"/>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 name="Google Shape;716;p3"/>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 name="Google Shape;717;p3"/>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 name="Google Shape;718;p3"/>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 name="Google Shape;719;p3"/>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 name="Google Shape;720;p3"/>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 name="Google Shape;721;p3"/>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 name="Google Shape;722;p3"/>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 name="Google Shape;723;p3"/>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 name="Google Shape;724;p3"/>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 name="Google Shape;725;p3"/>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 name="Google Shape;726;p3"/>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 name="Google Shape;727;p3"/>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 name="Google Shape;728;p3"/>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 name="Google Shape;729;p3"/>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 name="Google Shape;730;p3"/>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 name="Google Shape;731;p3"/>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 name="Google Shape;732;p3"/>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 name="Google Shape;733;p3"/>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 name="Google Shape;734;p3"/>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 name="Google Shape;735;p3"/>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36" name="Google Shape;736;p3"/>
          <p:cNvGrpSpPr/>
          <p:nvPr/>
        </p:nvGrpSpPr>
        <p:grpSpPr>
          <a:xfrm>
            <a:off x="11464102" y="1092366"/>
            <a:ext cx="981639" cy="575503"/>
            <a:chOff x="8365864" y="2993835"/>
            <a:chExt cx="933472" cy="547264"/>
          </a:xfrm>
        </p:grpSpPr>
        <p:sp>
          <p:nvSpPr>
            <p:cNvPr id="737" name="Google Shape;737;p3"/>
            <p:cNvSpPr/>
            <p:nvPr/>
          </p:nvSpPr>
          <p:spPr>
            <a:xfrm>
              <a:off x="8365864" y="2993835"/>
              <a:ext cx="721496" cy="547264"/>
            </a:xfrm>
            <a:custGeom>
              <a:avLst/>
              <a:gdLst/>
              <a:ahLst/>
              <a:cxnLst/>
              <a:rect l="l" t="t" r="r" b="b"/>
              <a:pathLst>
                <a:path w="24084" h="18268" extrusionOk="0">
                  <a:moveTo>
                    <a:pt x="14332" y="1"/>
                  </a:moveTo>
                  <a:cubicBezTo>
                    <a:pt x="13719" y="1"/>
                    <a:pt x="13112" y="37"/>
                    <a:pt x="12542" y="87"/>
                  </a:cubicBezTo>
                  <a:cubicBezTo>
                    <a:pt x="10541" y="254"/>
                    <a:pt x="8740" y="321"/>
                    <a:pt x="7172" y="1655"/>
                  </a:cubicBezTo>
                  <a:cubicBezTo>
                    <a:pt x="6471" y="2289"/>
                    <a:pt x="6238" y="2489"/>
                    <a:pt x="7172" y="2823"/>
                  </a:cubicBezTo>
                  <a:cubicBezTo>
                    <a:pt x="8006" y="3190"/>
                    <a:pt x="8906" y="3190"/>
                    <a:pt x="9740" y="3590"/>
                  </a:cubicBezTo>
                  <a:cubicBezTo>
                    <a:pt x="8973" y="4524"/>
                    <a:pt x="7872" y="5158"/>
                    <a:pt x="7005" y="5925"/>
                  </a:cubicBezTo>
                  <a:cubicBezTo>
                    <a:pt x="5771" y="6892"/>
                    <a:pt x="5004" y="8126"/>
                    <a:pt x="4070" y="9361"/>
                  </a:cubicBezTo>
                  <a:cubicBezTo>
                    <a:pt x="3136" y="10528"/>
                    <a:pt x="2235" y="11796"/>
                    <a:pt x="1535" y="13130"/>
                  </a:cubicBezTo>
                  <a:cubicBezTo>
                    <a:pt x="1068" y="13831"/>
                    <a:pt x="0" y="15665"/>
                    <a:pt x="167" y="16399"/>
                  </a:cubicBezTo>
                  <a:cubicBezTo>
                    <a:pt x="2802" y="16166"/>
                    <a:pt x="5437" y="15932"/>
                    <a:pt x="8006" y="15298"/>
                  </a:cubicBezTo>
                  <a:cubicBezTo>
                    <a:pt x="10508" y="14731"/>
                    <a:pt x="12476" y="13564"/>
                    <a:pt x="14811" y="12496"/>
                  </a:cubicBezTo>
                  <a:cubicBezTo>
                    <a:pt x="15344" y="14298"/>
                    <a:pt x="15178" y="16599"/>
                    <a:pt x="16112" y="18267"/>
                  </a:cubicBezTo>
                  <a:cubicBezTo>
                    <a:pt x="18313" y="16599"/>
                    <a:pt x="20014" y="13197"/>
                    <a:pt x="21182" y="10762"/>
                  </a:cubicBezTo>
                  <a:cubicBezTo>
                    <a:pt x="21749" y="9427"/>
                    <a:pt x="22450" y="8060"/>
                    <a:pt x="22917" y="6692"/>
                  </a:cubicBezTo>
                  <a:cubicBezTo>
                    <a:pt x="23317" y="5458"/>
                    <a:pt x="24084" y="3890"/>
                    <a:pt x="24084" y="2522"/>
                  </a:cubicBezTo>
                  <a:cubicBezTo>
                    <a:pt x="23550" y="2189"/>
                    <a:pt x="22450" y="1789"/>
                    <a:pt x="21849" y="1555"/>
                  </a:cubicBezTo>
                  <a:cubicBezTo>
                    <a:pt x="20348" y="888"/>
                    <a:pt x="18880" y="855"/>
                    <a:pt x="17246" y="388"/>
                  </a:cubicBezTo>
                  <a:cubicBezTo>
                    <a:pt x="16355" y="98"/>
                    <a:pt x="15336" y="1"/>
                    <a:pt x="143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 name="Google Shape;738;p3"/>
            <p:cNvSpPr/>
            <p:nvPr/>
          </p:nvSpPr>
          <p:spPr>
            <a:xfrm>
              <a:off x="8415260" y="3054554"/>
              <a:ext cx="884076" cy="395139"/>
            </a:xfrm>
            <a:custGeom>
              <a:avLst/>
              <a:gdLst/>
              <a:ahLst/>
              <a:cxnLst/>
              <a:rect l="l" t="t" r="r" b="b"/>
              <a:pathLst>
                <a:path w="29511" h="13190" extrusionOk="0">
                  <a:moveTo>
                    <a:pt x="26842" y="0"/>
                  </a:moveTo>
                  <a:cubicBezTo>
                    <a:pt x="23844" y="0"/>
                    <a:pt x="20859" y="1428"/>
                    <a:pt x="18165" y="2564"/>
                  </a:cubicBezTo>
                  <a:cubicBezTo>
                    <a:pt x="14096" y="4265"/>
                    <a:pt x="10059" y="6099"/>
                    <a:pt x="6357" y="8468"/>
                  </a:cubicBezTo>
                  <a:cubicBezTo>
                    <a:pt x="4255" y="9802"/>
                    <a:pt x="2221" y="11270"/>
                    <a:pt x="219" y="12704"/>
                  </a:cubicBezTo>
                  <a:cubicBezTo>
                    <a:pt x="0" y="12868"/>
                    <a:pt x="118" y="13189"/>
                    <a:pt x="333" y="13189"/>
                  </a:cubicBezTo>
                  <a:cubicBezTo>
                    <a:pt x="380" y="13189"/>
                    <a:pt x="432" y="13174"/>
                    <a:pt x="486" y="13138"/>
                  </a:cubicBezTo>
                  <a:cubicBezTo>
                    <a:pt x="3955" y="10669"/>
                    <a:pt x="7424" y="8201"/>
                    <a:pt x="11227" y="6300"/>
                  </a:cubicBezTo>
                  <a:cubicBezTo>
                    <a:pt x="13162" y="5332"/>
                    <a:pt x="15130" y="4432"/>
                    <a:pt x="17098" y="3598"/>
                  </a:cubicBezTo>
                  <a:cubicBezTo>
                    <a:pt x="18933" y="2797"/>
                    <a:pt x="20767" y="1930"/>
                    <a:pt x="22669" y="1329"/>
                  </a:cubicBezTo>
                  <a:cubicBezTo>
                    <a:pt x="24025" y="885"/>
                    <a:pt x="25485" y="529"/>
                    <a:pt x="26931" y="529"/>
                  </a:cubicBezTo>
                  <a:cubicBezTo>
                    <a:pt x="27654" y="529"/>
                    <a:pt x="28373" y="618"/>
                    <a:pt x="29073" y="829"/>
                  </a:cubicBezTo>
                  <a:cubicBezTo>
                    <a:pt x="29100" y="838"/>
                    <a:pt x="29126" y="842"/>
                    <a:pt x="29151" y="842"/>
                  </a:cubicBezTo>
                  <a:cubicBezTo>
                    <a:pt x="29399" y="842"/>
                    <a:pt x="29510" y="420"/>
                    <a:pt x="29207" y="329"/>
                  </a:cubicBezTo>
                  <a:cubicBezTo>
                    <a:pt x="28421" y="99"/>
                    <a:pt x="27631" y="0"/>
                    <a:pt x="2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 name="Google Shape;739;p3"/>
            <p:cNvSpPr/>
            <p:nvPr/>
          </p:nvSpPr>
          <p:spPr>
            <a:xfrm>
              <a:off x="8854106" y="3057220"/>
              <a:ext cx="149278" cy="223004"/>
            </a:xfrm>
            <a:custGeom>
              <a:avLst/>
              <a:gdLst/>
              <a:ahLst/>
              <a:cxnLst/>
              <a:rect l="l" t="t" r="r" b="b"/>
              <a:pathLst>
                <a:path w="4983" h="7444" extrusionOk="0">
                  <a:moveTo>
                    <a:pt x="387" y="0"/>
                  </a:moveTo>
                  <a:cubicBezTo>
                    <a:pt x="98" y="0"/>
                    <a:pt x="0" y="444"/>
                    <a:pt x="313" y="507"/>
                  </a:cubicBezTo>
                  <a:cubicBezTo>
                    <a:pt x="1777" y="793"/>
                    <a:pt x="3150" y="1595"/>
                    <a:pt x="4373" y="2393"/>
                  </a:cubicBezTo>
                  <a:lnTo>
                    <a:pt x="4373" y="2393"/>
                  </a:lnTo>
                  <a:cubicBezTo>
                    <a:pt x="3748" y="3939"/>
                    <a:pt x="3318" y="5569"/>
                    <a:pt x="2548" y="7045"/>
                  </a:cubicBezTo>
                  <a:cubicBezTo>
                    <a:pt x="2433" y="7252"/>
                    <a:pt x="2620" y="7443"/>
                    <a:pt x="2790" y="7443"/>
                  </a:cubicBezTo>
                  <a:cubicBezTo>
                    <a:pt x="2867" y="7443"/>
                    <a:pt x="2940" y="7404"/>
                    <a:pt x="2982" y="7311"/>
                  </a:cubicBezTo>
                  <a:cubicBezTo>
                    <a:pt x="3849" y="5744"/>
                    <a:pt x="4283" y="4009"/>
                    <a:pt x="4950" y="2341"/>
                  </a:cubicBezTo>
                  <a:cubicBezTo>
                    <a:pt x="4983" y="2241"/>
                    <a:pt x="4916" y="2108"/>
                    <a:pt x="4816" y="2074"/>
                  </a:cubicBezTo>
                  <a:cubicBezTo>
                    <a:pt x="3515" y="1207"/>
                    <a:pt x="2014" y="306"/>
                    <a:pt x="446" y="6"/>
                  </a:cubicBezTo>
                  <a:cubicBezTo>
                    <a:pt x="426" y="2"/>
                    <a:pt x="406"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 name="Google Shape;740;p3"/>
            <p:cNvSpPr/>
            <p:nvPr/>
          </p:nvSpPr>
          <p:spPr>
            <a:xfrm>
              <a:off x="8712926" y="3114285"/>
              <a:ext cx="159584" cy="218001"/>
            </a:xfrm>
            <a:custGeom>
              <a:avLst/>
              <a:gdLst/>
              <a:ahLst/>
              <a:cxnLst/>
              <a:rect l="l" t="t" r="r" b="b"/>
              <a:pathLst>
                <a:path w="5327" h="7277" extrusionOk="0">
                  <a:moveTo>
                    <a:pt x="394" y="0"/>
                  </a:moveTo>
                  <a:cubicBezTo>
                    <a:pt x="156" y="0"/>
                    <a:pt x="0" y="361"/>
                    <a:pt x="256" y="503"/>
                  </a:cubicBezTo>
                  <a:cubicBezTo>
                    <a:pt x="1660" y="1332"/>
                    <a:pt x="3186" y="1979"/>
                    <a:pt x="4746" y="2501"/>
                  </a:cubicBezTo>
                  <a:lnTo>
                    <a:pt x="4746" y="2501"/>
                  </a:lnTo>
                  <a:cubicBezTo>
                    <a:pt x="4467" y="4011"/>
                    <a:pt x="3968" y="5492"/>
                    <a:pt x="3558" y="6974"/>
                  </a:cubicBezTo>
                  <a:cubicBezTo>
                    <a:pt x="3498" y="7156"/>
                    <a:pt x="3670" y="7277"/>
                    <a:pt x="3830" y="7277"/>
                  </a:cubicBezTo>
                  <a:cubicBezTo>
                    <a:pt x="3934" y="7277"/>
                    <a:pt x="4032" y="7226"/>
                    <a:pt x="4059" y="7108"/>
                  </a:cubicBezTo>
                  <a:cubicBezTo>
                    <a:pt x="4492" y="5540"/>
                    <a:pt x="5026" y="3972"/>
                    <a:pt x="5293" y="2371"/>
                  </a:cubicBezTo>
                  <a:cubicBezTo>
                    <a:pt x="5326" y="2237"/>
                    <a:pt x="5259" y="2104"/>
                    <a:pt x="5093" y="2071"/>
                  </a:cubicBezTo>
                  <a:cubicBezTo>
                    <a:pt x="3525" y="1537"/>
                    <a:pt x="1957" y="903"/>
                    <a:pt x="523" y="36"/>
                  </a:cubicBezTo>
                  <a:cubicBezTo>
                    <a:pt x="478" y="11"/>
                    <a:pt x="435" y="0"/>
                    <a:pt x="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 name="Google Shape;741;p3"/>
            <p:cNvSpPr/>
            <p:nvPr/>
          </p:nvSpPr>
          <p:spPr>
            <a:xfrm>
              <a:off x="8610569" y="3209873"/>
              <a:ext cx="124024" cy="171327"/>
            </a:xfrm>
            <a:custGeom>
              <a:avLst/>
              <a:gdLst/>
              <a:ahLst/>
              <a:cxnLst/>
              <a:rect l="l" t="t" r="r" b="b"/>
              <a:pathLst>
                <a:path w="4140" h="5719" extrusionOk="0">
                  <a:moveTo>
                    <a:pt x="352" y="1"/>
                  </a:moveTo>
                  <a:cubicBezTo>
                    <a:pt x="84" y="1"/>
                    <a:pt x="0" y="426"/>
                    <a:pt x="304" y="548"/>
                  </a:cubicBezTo>
                  <a:cubicBezTo>
                    <a:pt x="1350" y="978"/>
                    <a:pt x="2425" y="1381"/>
                    <a:pt x="3555" y="1545"/>
                  </a:cubicBezTo>
                  <a:lnTo>
                    <a:pt x="3555" y="1545"/>
                  </a:lnTo>
                  <a:cubicBezTo>
                    <a:pt x="3325" y="2843"/>
                    <a:pt x="3013" y="4114"/>
                    <a:pt x="2672" y="5384"/>
                  </a:cubicBezTo>
                  <a:cubicBezTo>
                    <a:pt x="2611" y="5589"/>
                    <a:pt x="2776" y="5718"/>
                    <a:pt x="2935" y="5718"/>
                  </a:cubicBezTo>
                  <a:cubicBezTo>
                    <a:pt x="3036" y="5718"/>
                    <a:pt x="3134" y="5667"/>
                    <a:pt x="3173" y="5551"/>
                  </a:cubicBezTo>
                  <a:cubicBezTo>
                    <a:pt x="3539" y="4183"/>
                    <a:pt x="3873" y="2782"/>
                    <a:pt x="4107" y="1415"/>
                  </a:cubicBezTo>
                  <a:cubicBezTo>
                    <a:pt x="4140" y="1215"/>
                    <a:pt x="4040" y="1081"/>
                    <a:pt x="3840" y="1081"/>
                  </a:cubicBezTo>
                  <a:cubicBezTo>
                    <a:pt x="2672" y="948"/>
                    <a:pt x="1538" y="481"/>
                    <a:pt x="437" y="14"/>
                  </a:cubicBezTo>
                  <a:cubicBezTo>
                    <a:pt x="407" y="5"/>
                    <a:pt x="379" y="1"/>
                    <a:pt x="3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 name="Google Shape;742;p3"/>
            <p:cNvSpPr/>
            <p:nvPr/>
          </p:nvSpPr>
          <p:spPr>
            <a:xfrm>
              <a:off x="8502760" y="3299170"/>
              <a:ext cx="98950" cy="129476"/>
            </a:xfrm>
            <a:custGeom>
              <a:avLst/>
              <a:gdLst/>
              <a:ahLst/>
              <a:cxnLst/>
              <a:rect l="l" t="t" r="r" b="b"/>
              <a:pathLst>
                <a:path w="3303" h="4322" extrusionOk="0">
                  <a:moveTo>
                    <a:pt x="426" y="0"/>
                  </a:moveTo>
                  <a:cubicBezTo>
                    <a:pt x="395" y="0"/>
                    <a:pt x="365" y="1"/>
                    <a:pt x="334" y="2"/>
                  </a:cubicBezTo>
                  <a:cubicBezTo>
                    <a:pt x="0" y="35"/>
                    <a:pt x="0" y="535"/>
                    <a:pt x="334" y="535"/>
                  </a:cubicBezTo>
                  <a:cubicBezTo>
                    <a:pt x="386" y="531"/>
                    <a:pt x="438" y="530"/>
                    <a:pt x="490" y="530"/>
                  </a:cubicBezTo>
                  <a:cubicBezTo>
                    <a:pt x="1249" y="530"/>
                    <a:pt x="1983" y="921"/>
                    <a:pt x="2694" y="1161"/>
                  </a:cubicBezTo>
                  <a:lnTo>
                    <a:pt x="2694" y="1161"/>
                  </a:lnTo>
                  <a:cubicBezTo>
                    <a:pt x="2419" y="2104"/>
                    <a:pt x="2149" y="3026"/>
                    <a:pt x="1935" y="4004"/>
                  </a:cubicBezTo>
                  <a:cubicBezTo>
                    <a:pt x="1894" y="4188"/>
                    <a:pt x="2065" y="4322"/>
                    <a:pt x="2227" y="4322"/>
                  </a:cubicBezTo>
                  <a:cubicBezTo>
                    <a:pt x="2330" y="4322"/>
                    <a:pt x="2430" y="4268"/>
                    <a:pt x="2468" y="4138"/>
                  </a:cubicBezTo>
                  <a:cubicBezTo>
                    <a:pt x="2702" y="3104"/>
                    <a:pt x="2969" y="2070"/>
                    <a:pt x="3269" y="1036"/>
                  </a:cubicBezTo>
                  <a:cubicBezTo>
                    <a:pt x="3302" y="902"/>
                    <a:pt x="3236" y="735"/>
                    <a:pt x="3102" y="702"/>
                  </a:cubicBezTo>
                  <a:cubicBezTo>
                    <a:pt x="2198" y="476"/>
                    <a:pt x="1357" y="0"/>
                    <a:pt x="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 name="Google Shape;743;p3"/>
            <p:cNvSpPr/>
            <p:nvPr/>
          </p:nvSpPr>
          <p:spPr>
            <a:xfrm>
              <a:off x="8446593" y="3356775"/>
              <a:ext cx="72168" cy="99609"/>
            </a:xfrm>
            <a:custGeom>
              <a:avLst/>
              <a:gdLst/>
              <a:ahLst/>
              <a:cxnLst/>
              <a:rect l="l" t="t" r="r" b="b"/>
              <a:pathLst>
                <a:path w="2409" h="3325" extrusionOk="0">
                  <a:moveTo>
                    <a:pt x="1942" y="781"/>
                  </a:moveTo>
                  <a:cubicBezTo>
                    <a:pt x="1932" y="801"/>
                    <a:pt x="1922" y="822"/>
                    <a:pt x="1913" y="843"/>
                  </a:cubicBezTo>
                  <a:lnTo>
                    <a:pt x="1913" y="843"/>
                  </a:lnTo>
                  <a:cubicBezTo>
                    <a:pt x="1918" y="819"/>
                    <a:pt x="1926" y="796"/>
                    <a:pt x="1942" y="781"/>
                  </a:cubicBezTo>
                  <a:close/>
                  <a:moveTo>
                    <a:pt x="330" y="0"/>
                  </a:moveTo>
                  <a:cubicBezTo>
                    <a:pt x="87" y="0"/>
                    <a:pt x="1" y="423"/>
                    <a:pt x="274" y="514"/>
                  </a:cubicBezTo>
                  <a:cubicBezTo>
                    <a:pt x="794" y="687"/>
                    <a:pt x="1339" y="835"/>
                    <a:pt x="1844" y="1024"/>
                  </a:cubicBezTo>
                  <a:lnTo>
                    <a:pt x="1844" y="1024"/>
                  </a:lnTo>
                  <a:cubicBezTo>
                    <a:pt x="1635" y="1657"/>
                    <a:pt x="1726" y="2336"/>
                    <a:pt x="1608" y="3015"/>
                  </a:cubicBezTo>
                  <a:cubicBezTo>
                    <a:pt x="1608" y="3149"/>
                    <a:pt x="1642" y="3282"/>
                    <a:pt x="1808" y="3316"/>
                  </a:cubicBezTo>
                  <a:cubicBezTo>
                    <a:pt x="1826" y="3321"/>
                    <a:pt x="1846" y="3324"/>
                    <a:pt x="1867" y="3324"/>
                  </a:cubicBezTo>
                  <a:cubicBezTo>
                    <a:pt x="1971" y="3324"/>
                    <a:pt x="2109" y="3259"/>
                    <a:pt x="2109" y="3149"/>
                  </a:cubicBezTo>
                  <a:cubicBezTo>
                    <a:pt x="2175" y="2715"/>
                    <a:pt x="2175" y="2315"/>
                    <a:pt x="2209" y="1881"/>
                  </a:cubicBezTo>
                  <a:cubicBezTo>
                    <a:pt x="2209" y="1715"/>
                    <a:pt x="2242" y="1514"/>
                    <a:pt x="2275" y="1314"/>
                  </a:cubicBezTo>
                  <a:cubicBezTo>
                    <a:pt x="2342" y="1181"/>
                    <a:pt x="2409" y="1014"/>
                    <a:pt x="2409" y="847"/>
                  </a:cubicBezTo>
                  <a:cubicBezTo>
                    <a:pt x="2409" y="714"/>
                    <a:pt x="2342" y="647"/>
                    <a:pt x="2209" y="614"/>
                  </a:cubicBezTo>
                  <a:cubicBezTo>
                    <a:pt x="1642" y="380"/>
                    <a:pt x="1008" y="213"/>
                    <a:pt x="407" y="13"/>
                  </a:cubicBezTo>
                  <a:cubicBezTo>
                    <a:pt x="380" y="4"/>
                    <a:pt x="35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44" name="Google Shape;744;p3"/>
          <p:cNvGrpSpPr/>
          <p:nvPr/>
        </p:nvGrpSpPr>
        <p:grpSpPr>
          <a:xfrm rot="-5400000">
            <a:off x="10080855" y="98572"/>
            <a:ext cx="215884" cy="194555"/>
            <a:chOff x="7737341" y="1046941"/>
            <a:chExt cx="161913" cy="145916"/>
          </a:xfrm>
        </p:grpSpPr>
        <p:sp>
          <p:nvSpPr>
            <p:cNvPr id="745" name="Google Shape;745;p3"/>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 name="Google Shape;746;p3"/>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3"/>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79098980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748"/>
        <p:cNvGrpSpPr/>
        <p:nvPr/>
      </p:nvGrpSpPr>
      <p:grpSpPr>
        <a:xfrm>
          <a:off x="0" y="0"/>
          <a:ext cx="0" cy="0"/>
          <a:chOff x="0" y="0"/>
          <a:chExt cx="0" cy="0"/>
        </a:xfrm>
      </p:grpSpPr>
      <p:grpSp>
        <p:nvGrpSpPr>
          <p:cNvPr id="749" name="Google Shape;749;p4"/>
          <p:cNvGrpSpPr/>
          <p:nvPr/>
        </p:nvGrpSpPr>
        <p:grpSpPr>
          <a:xfrm rot="-5400000" flipH="1">
            <a:off x="625560" y="-219023"/>
            <a:ext cx="340579" cy="882933"/>
            <a:chOff x="1823086" y="-208516"/>
            <a:chExt cx="433159" cy="1122944"/>
          </a:xfrm>
        </p:grpSpPr>
        <p:sp>
          <p:nvSpPr>
            <p:cNvPr id="750" name="Google Shape;750;p4"/>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4"/>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4"/>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 name="Google Shape;753;p4"/>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 name="Google Shape;754;p4"/>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4"/>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 name="Google Shape;756;p4"/>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4"/>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58" name="Google Shape;758;p4"/>
          <p:cNvGrpSpPr/>
          <p:nvPr/>
        </p:nvGrpSpPr>
        <p:grpSpPr>
          <a:xfrm>
            <a:off x="269344" y="-234667"/>
            <a:ext cx="629304" cy="879633"/>
            <a:chOff x="1897495" y="-461400"/>
            <a:chExt cx="815443" cy="1139815"/>
          </a:xfrm>
        </p:grpSpPr>
        <p:sp>
          <p:nvSpPr>
            <p:cNvPr id="759" name="Google Shape;759;p4"/>
            <p:cNvSpPr/>
            <p:nvPr/>
          </p:nvSpPr>
          <p:spPr>
            <a:xfrm>
              <a:off x="1897495" y="-345293"/>
              <a:ext cx="815443" cy="1023708"/>
            </a:xfrm>
            <a:custGeom>
              <a:avLst/>
              <a:gdLst/>
              <a:ahLst/>
              <a:cxnLst/>
              <a:rect l="l" t="t" r="r" b="b"/>
              <a:pathLst>
                <a:path w="27220" h="34172" extrusionOk="0">
                  <a:moveTo>
                    <a:pt x="7239" y="1"/>
                  </a:moveTo>
                  <a:cubicBezTo>
                    <a:pt x="7053" y="1"/>
                    <a:pt x="6874" y="8"/>
                    <a:pt x="6705" y="23"/>
                  </a:cubicBezTo>
                  <a:cubicBezTo>
                    <a:pt x="4470" y="3992"/>
                    <a:pt x="3536" y="8496"/>
                    <a:pt x="2035" y="12665"/>
                  </a:cubicBezTo>
                  <a:cubicBezTo>
                    <a:pt x="1607" y="13858"/>
                    <a:pt x="1" y="17770"/>
                    <a:pt x="1459" y="17770"/>
                  </a:cubicBezTo>
                  <a:cubicBezTo>
                    <a:pt x="1591" y="17770"/>
                    <a:pt x="1749" y="17738"/>
                    <a:pt x="1935" y="17669"/>
                  </a:cubicBezTo>
                  <a:cubicBezTo>
                    <a:pt x="3669" y="16968"/>
                    <a:pt x="4236" y="14433"/>
                    <a:pt x="6338" y="13833"/>
                  </a:cubicBezTo>
                  <a:lnTo>
                    <a:pt x="6338" y="13833"/>
                  </a:lnTo>
                  <a:cubicBezTo>
                    <a:pt x="7405" y="16401"/>
                    <a:pt x="2969" y="18503"/>
                    <a:pt x="3436" y="21071"/>
                  </a:cubicBezTo>
                  <a:cubicBezTo>
                    <a:pt x="3669" y="22806"/>
                    <a:pt x="7405" y="28276"/>
                    <a:pt x="9273" y="28510"/>
                  </a:cubicBezTo>
                  <a:cubicBezTo>
                    <a:pt x="9290" y="28511"/>
                    <a:pt x="9307" y="28512"/>
                    <a:pt x="9324" y="28512"/>
                  </a:cubicBezTo>
                  <a:cubicBezTo>
                    <a:pt x="10766" y="28512"/>
                    <a:pt x="12521" y="23463"/>
                    <a:pt x="13943" y="23463"/>
                  </a:cubicBezTo>
                  <a:cubicBezTo>
                    <a:pt x="14092" y="23463"/>
                    <a:pt x="14236" y="23518"/>
                    <a:pt x="14377" y="23640"/>
                  </a:cubicBezTo>
                  <a:cubicBezTo>
                    <a:pt x="16011" y="24907"/>
                    <a:pt x="12542" y="29110"/>
                    <a:pt x="13109" y="30611"/>
                  </a:cubicBezTo>
                  <a:cubicBezTo>
                    <a:pt x="13910" y="32846"/>
                    <a:pt x="20782" y="33780"/>
                    <a:pt x="22883" y="34114"/>
                  </a:cubicBezTo>
                  <a:cubicBezTo>
                    <a:pt x="23175" y="34153"/>
                    <a:pt x="23443" y="34172"/>
                    <a:pt x="23691" y="34172"/>
                  </a:cubicBezTo>
                  <a:cubicBezTo>
                    <a:pt x="26409" y="34172"/>
                    <a:pt x="26547" y="31901"/>
                    <a:pt x="26853" y="29210"/>
                  </a:cubicBezTo>
                  <a:cubicBezTo>
                    <a:pt x="27086" y="27009"/>
                    <a:pt x="27219" y="24674"/>
                    <a:pt x="27086" y="22339"/>
                  </a:cubicBezTo>
                  <a:cubicBezTo>
                    <a:pt x="26986" y="19070"/>
                    <a:pt x="24651" y="20004"/>
                    <a:pt x="22082" y="19303"/>
                  </a:cubicBezTo>
                  <a:cubicBezTo>
                    <a:pt x="17546" y="18036"/>
                    <a:pt x="23584" y="17802"/>
                    <a:pt x="25218" y="17569"/>
                  </a:cubicBezTo>
                  <a:cubicBezTo>
                    <a:pt x="27086" y="17335"/>
                    <a:pt x="26986" y="17102"/>
                    <a:pt x="26853" y="15234"/>
                  </a:cubicBezTo>
                  <a:cubicBezTo>
                    <a:pt x="26752" y="13733"/>
                    <a:pt x="26752" y="12432"/>
                    <a:pt x="26386" y="11031"/>
                  </a:cubicBezTo>
                  <a:cubicBezTo>
                    <a:pt x="25918" y="8781"/>
                    <a:pt x="24929" y="8033"/>
                    <a:pt x="23430" y="8033"/>
                  </a:cubicBezTo>
                  <a:cubicBezTo>
                    <a:pt x="22685" y="8033"/>
                    <a:pt x="21812" y="8218"/>
                    <a:pt x="20815" y="8496"/>
                  </a:cubicBezTo>
                  <a:cubicBezTo>
                    <a:pt x="20323" y="8660"/>
                    <a:pt x="19140" y="9169"/>
                    <a:pt x="18237" y="9169"/>
                  </a:cubicBezTo>
                  <a:cubicBezTo>
                    <a:pt x="17854" y="9169"/>
                    <a:pt x="17521" y="9077"/>
                    <a:pt x="17312" y="8829"/>
                  </a:cubicBezTo>
                  <a:cubicBezTo>
                    <a:pt x="15911" y="7428"/>
                    <a:pt x="19047" y="6728"/>
                    <a:pt x="19881" y="6394"/>
                  </a:cubicBezTo>
                  <a:cubicBezTo>
                    <a:pt x="21482" y="5794"/>
                    <a:pt x="23950" y="5227"/>
                    <a:pt x="21716" y="3459"/>
                  </a:cubicBezTo>
                  <a:cubicBezTo>
                    <a:pt x="20448" y="2658"/>
                    <a:pt x="18447" y="2525"/>
                    <a:pt x="17079" y="2191"/>
                  </a:cubicBezTo>
                  <a:cubicBezTo>
                    <a:pt x="14548" y="1535"/>
                    <a:pt x="9999" y="1"/>
                    <a:pt x="7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 name="Google Shape;760;p4"/>
            <p:cNvSpPr/>
            <p:nvPr/>
          </p:nvSpPr>
          <p:spPr>
            <a:xfrm>
              <a:off x="2063148" y="-461400"/>
              <a:ext cx="574974" cy="1048962"/>
            </a:xfrm>
            <a:custGeom>
              <a:avLst/>
              <a:gdLst/>
              <a:ahLst/>
              <a:cxnLst/>
              <a:rect l="l" t="t" r="r" b="b"/>
              <a:pathLst>
                <a:path w="19193" h="35015" extrusionOk="0">
                  <a:moveTo>
                    <a:pt x="382" y="0"/>
                  </a:moveTo>
                  <a:cubicBezTo>
                    <a:pt x="201" y="0"/>
                    <a:pt x="1" y="156"/>
                    <a:pt x="41" y="396"/>
                  </a:cubicBezTo>
                  <a:cubicBezTo>
                    <a:pt x="574" y="2731"/>
                    <a:pt x="1742" y="4966"/>
                    <a:pt x="2876" y="7034"/>
                  </a:cubicBezTo>
                  <a:cubicBezTo>
                    <a:pt x="4110" y="9303"/>
                    <a:pt x="5344" y="11538"/>
                    <a:pt x="6579" y="13806"/>
                  </a:cubicBezTo>
                  <a:cubicBezTo>
                    <a:pt x="9014" y="18342"/>
                    <a:pt x="11516" y="22879"/>
                    <a:pt x="14051" y="27349"/>
                  </a:cubicBezTo>
                  <a:cubicBezTo>
                    <a:pt x="15518" y="29884"/>
                    <a:pt x="16986" y="32386"/>
                    <a:pt x="18521" y="34854"/>
                  </a:cubicBezTo>
                  <a:cubicBezTo>
                    <a:pt x="18583" y="34968"/>
                    <a:pt x="18677" y="35014"/>
                    <a:pt x="18771" y="35014"/>
                  </a:cubicBezTo>
                  <a:cubicBezTo>
                    <a:pt x="18981" y="35014"/>
                    <a:pt x="19192" y="34784"/>
                    <a:pt x="19054" y="34554"/>
                  </a:cubicBezTo>
                  <a:cubicBezTo>
                    <a:pt x="13717" y="25848"/>
                    <a:pt x="8947" y="16841"/>
                    <a:pt x="4044" y="7902"/>
                  </a:cubicBezTo>
                  <a:cubicBezTo>
                    <a:pt x="2709" y="5467"/>
                    <a:pt x="1275" y="2965"/>
                    <a:pt x="641" y="230"/>
                  </a:cubicBezTo>
                  <a:cubicBezTo>
                    <a:pt x="614" y="69"/>
                    <a:pt x="502" y="0"/>
                    <a:pt x="382"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 name="Google Shape;761;p4"/>
            <p:cNvSpPr/>
            <p:nvPr/>
          </p:nvSpPr>
          <p:spPr>
            <a:xfrm>
              <a:off x="2112814" y="-304284"/>
              <a:ext cx="166684" cy="157666"/>
            </a:xfrm>
            <a:custGeom>
              <a:avLst/>
              <a:gdLst/>
              <a:ahLst/>
              <a:cxnLst/>
              <a:rect l="l" t="t" r="r" b="b"/>
              <a:pathLst>
                <a:path w="5564" h="5263" extrusionOk="0">
                  <a:moveTo>
                    <a:pt x="1439" y="0"/>
                  </a:moveTo>
                  <a:cubicBezTo>
                    <a:pt x="1101" y="0"/>
                    <a:pt x="860" y="241"/>
                    <a:pt x="718" y="555"/>
                  </a:cubicBezTo>
                  <a:cubicBezTo>
                    <a:pt x="384" y="1156"/>
                    <a:pt x="217" y="1789"/>
                    <a:pt x="151" y="2457"/>
                  </a:cubicBezTo>
                  <a:cubicBezTo>
                    <a:pt x="84" y="3290"/>
                    <a:pt x="117" y="4124"/>
                    <a:pt x="17" y="4958"/>
                  </a:cubicBezTo>
                  <a:cubicBezTo>
                    <a:pt x="0" y="5163"/>
                    <a:pt x="149" y="5263"/>
                    <a:pt x="307" y="5263"/>
                  </a:cubicBezTo>
                  <a:cubicBezTo>
                    <a:pt x="458" y="5263"/>
                    <a:pt x="618" y="5171"/>
                    <a:pt x="651" y="4992"/>
                  </a:cubicBezTo>
                  <a:cubicBezTo>
                    <a:pt x="784" y="3691"/>
                    <a:pt x="584" y="2356"/>
                    <a:pt x="1085" y="1156"/>
                  </a:cubicBezTo>
                  <a:cubicBezTo>
                    <a:pt x="1151" y="989"/>
                    <a:pt x="1251" y="789"/>
                    <a:pt x="1351" y="689"/>
                  </a:cubicBezTo>
                  <a:cubicBezTo>
                    <a:pt x="1371" y="650"/>
                    <a:pt x="1379" y="633"/>
                    <a:pt x="1382" y="633"/>
                  </a:cubicBezTo>
                  <a:cubicBezTo>
                    <a:pt x="1385" y="633"/>
                    <a:pt x="1385" y="641"/>
                    <a:pt x="1385" y="655"/>
                  </a:cubicBezTo>
                  <a:cubicBezTo>
                    <a:pt x="1452" y="622"/>
                    <a:pt x="1385" y="622"/>
                    <a:pt x="1418" y="622"/>
                  </a:cubicBezTo>
                  <a:lnTo>
                    <a:pt x="1485" y="622"/>
                  </a:lnTo>
                  <a:cubicBezTo>
                    <a:pt x="1852" y="722"/>
                    <a:pt x="2252" y="1089"/>
                    <a:pt x="2619" y="1289"/>
                  </a:cubicBezTo>
                  <a:cubicBezTo>
                    <a:pt x="3019" y="1489"/>
                    <a:pt x="3420" y="1656"/>
                    <a:pt x="3787" y="1856"/>
                  </a:cubicBezTo>
                  <a:cubicBezTo>
                    <a:pt x="4187" y="2090"/>
                    <a:pt x="4587" y="2323"/>
                    <a:pt x="4954" y="2557"/>
                  </a:cubicBezTo>
                  <a:cubicBezTo>
                    <a:pt x="5012" y="2597"/>
                    <a:pt x="5069" y="2614"/>
                    <a:pt x="5124" y="2614"/>
                  </a:cubicBezTo>
                  <a:cubicBezTo>
                    <a:pt x="5383" y="2614"/>
                    <a:pt x="5563" y="2216"/>
                    <a:pt x="5288" y="2023"/>
                  </a:cubicBezTo>
                  <a:cubicBezTo>
                    <a:pt x="4554" y="1523"/>
                    <a:pt x="3787" y="1122"/>
                    <a:pt x="2986" y="755"/>
                  </a:cubicBezTo>
                  <a:cubicBezTo>
                    <a:pt x="2519" y="522"/>
                    <a:pt x="2119" y="155"/>
                    <a:pt x="1618" y="21"/>
                  </a:cubicBezTo>
                  <a:cubicBezTo>
                    <a:pt x="1556" y="7"/>
                    <a:pt x="1496" y="0"/>
                    <a:pt x="143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 name="Google Shape;762;p4"/>
            <p:cNvSpPr/>
            <p:nvPr/>
          </p:nvSpPr>
          <p:spPr>
            <a:xfrm>
              <a:off x="2178776" y="-133328"/>
              <a:ext cx="228696" cy="228396"/>
            </a:xfrm>
            <a:custGeom>
              <a:avLst/>
              <a:gdLst/>
              <a:ahLst/>
              <a:cxnLst/>
              <a:rect l="l" t="t" r="r" b="b"/>
              <a:pathLst>
                <a:path w="7634" h="7624" extrusionOk="0">
                  <a:moveTo>
                    <a:pt x="1506" y="1"/>
                  </a:moveTo>
                  <a:cubicBezTo>
                    <a:pt x="1383" y="1"/>
                    <a:pt x="1245" y="110"/>
                    <a:pt x="1218" y="219"/>
                  </a:cubicBezTo>
                  <a:cubicBezTo>
                    <a:pt x="717" y="2587"/>
                    <a:pt x="284" y="4922"/>
                    <a:pt x="17" y="7324"/>
                  </a:cubicBezTo>
                  <a:cubicBezTo>
                    <a:pt x="0" y="7524"/>
                    <a:pt x="150" y="7624"/>
                    <a:pt x="309" y="7624"/>
                  </a:cubicBezTo>
                  <a:cubicBezTo>
                    <a:pt x="467" y="7624"/>
                    <a:pt x="634" y="7524"/>
                    <a:pt x="651" y="7324"/>
                  </a:cubicBezTo>
                  <a:cubicBezTo>
                    <a:pt x="873" y="5096"/>
                    <a:pt x="1278" y="2899"/>
                    <a:pt x="1749" y="732"/>
                  </a:cubicBezTo>
                  <a:lnTo>
                    <a:pt x="1749" y="732"/>
                  </a:lnTo>
                  <a:cubicBezTo>
                    <a:pt x="3636" y="1390"/>
                    <a:pt x="5479" y="2290"/>
                    <a:pt x="7055" y="3488"/>
                  </a:cubicBezTo>
                  <a:cubicBezTo>
                    <a:pt x="7116" y="3537"/>
                    <a:pt x="7176" y="3558"/>
                    <a:pt x="7232" y="3558"/>
                  </a:cubicBezTo>
                  <a:cubicBezTo>
                    <a:pt x="7479" y="3558"/>
                    <a:pt x="7634" y="3145"/>
                    <a:pt x="7389" y="2954"/>
                  </a:cubicBezTo>
                  <a:cubicBezTo>
                    <a:pt x="5654" y="1653"/>
                    <a:pt x="3619" y="686"/>
                    <a:pt x="1585" y="19"/>
                  </a:cubicBezTo>
                  <a:cubicBezTo>
                    <a:pt x="1560" y="6"/>
                    <a:pt x="1533" y="1"/>
                    <a:pt x="150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 name="Google Shape;763;p4"/>
            <p:cNvSpPr/>
            <p:nvPr/>
          </p:nvSpPr>
          <p:spPr>
            <a:xfrm>
              <a:off x="2245726" y="-14016"/>
              <a:ext cx="256676" cy="324949"/>
            </a:xfrm>
            <a:custGeom>
              <a:avLst/>
              <a:gdLst/>
              <a:ahLst/>
              <a:cxnLst/>
              <a:rect l="l" t="t" r="r" b="b"/>
              <a:pathLst>
                <a:path w="8568" h="10847" extrusionOk="0">
                  <a:moveTo>
                    <a:pt x="1357" y="0"/>
                  </a:moveTo>
                  <a:cubicBezTo>
                    <a:pt x="1199" y="0"/>
                    <a:pt x="1051" y="107"/>
                    <a:pt x="1051" y="305"/>
                  </a:cubicBezTo>
                  <a:cubicBezTo>
                    <a:pt x="1151" y="3774"/>
                    <a:pt x="150" y="7110"/>
                    <a:pt x="17" y="10546"/>
                  </a:cubicBezTo>
                  <a:cubicBezTo>
                    <a:pt x="0" y="10746"/>
                    <a:pt x="150" y="10846"/>
                    <a:pt x="309" y="10846"/>
                  </a:cubicBezTo>
                  <a:cubicBezTo>
                    <a:pt x="467" y="10846"/>
                    <a:pt x="634" y="10746"/>
                    <a:pt x="650" y="10546"/>
                  </a:cubicBezTo>
                  <a:cubicBezTo>
                    <a:pt x="778" y="7272"/>
                    <a:pt x="1692" y="4088"/>
                    <a:pt x="1692" y="794"/>
                  </a:cubicBezTo>
                  <a:lnTo>
                    <a:pt x="1692" y="794"/>
                  </a:lnTo>
                  <a:cubicBezTo>
                    <a:pt x="3789" y="1755"/>
                    <a:pt x="6004" y="2529"/>
                    <a:pt x="7989" y="3708"/>
                  </a:cubicBezTo>
                  <a:cubicBezTo>
                    <a:pt x="8044" y="3746"/>
                    <a:pt x="8099" y="3763"/>
                    <a:pt x="8150" y="3763"/>
                  </a:cubicBezTo>
                  <a:cubicBezTo>
                    <a:pt x="8405" y="3763"/>
                    <a:pt x="8567" y="3341"/>
                    <a:pt x="8289" y="3174"/>
                  </a:cubicBezTo>
                  <a:cubicBezTo>
                    <a:pt x="6154" y="1873"/>
                    <a:pt x="3786" y="1106"/>
                    <a:pt x="1518" y="38"/>
                  </a:cubicBezTo>
                  <a:cubicBezTo>
                    <a:pt x="1467" y="13"/>
                    <a:pt x="1411" y="0"/>
                    <a:pt x="135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 name="Google Shape;764;p4"/>
            <p:cNvSpPr/>
            <p:nvPr/>
          </p:nvSpPr>
          <p:spPr>
            <a:xfrm>
              <a:off x="2354134" y="146605"/>
              <a:ext cx="132532" cy="171297"/>
            </a:xfrm>
            <a:custGeom>
              <a:avLst/>
              <a:gdLst/>
              <a:ahLst/>
              <a:cxnLst/>
              <a:rect l="l" t="t" r="r" b="b"/>
              <a:pathLst>
                <a:path w="4424" h="5718" extrusionOk="0">
                  <a:moveTo>
                    <a:pt x="760" y="1"/>
                  </a:moveTo>
                  <a:cubicBezTo>
                    <a:pt x="625" y="1"/>
                    <a:pt x="490" y="76"/>
                    <a:pt x="467" y="214"/>
                  </a:cubicBezTo>
                  <a:cubicBezTo>
                    <a:pt x="234" y="1948"/>
                    <a:pt x="0" y="3683"/>
                    <a:pt x="0" y="5417"/>
                  </a:cubicBezTo>
                  <a:cubicBezTo>
                    <a:pt x="0" y="5618"/>
                    <a:pt x="159" y="5718"/>
                    <a:pt x="317" y="5718"/>
                  </a:cubicBezTo>
                  <a:cubicBezTo>
                    <a:pt x="476" y="5718"/>
                    <a:pt x="634" y="5618"/>
                    <a:pt x="634" y="5417"/>
                  </a:cubicBezTo>
                  <a:cubicBezTo>
                    <a:pt x="634" y="3875"/>
                    <a:pt x="805" y="2304"/>
                    <a:pt x="1016" y="757"/>
                  </a:cubicBezTo>
                  <a:lnTo>
                    <a:pt x="1016" y="757"/>
                  </a:lnTo>
                  <a:cubicBezTo>
                    <a:pt x="1943" y="1205"/>
                    <a:pt x="2830" y="1775"/>
                    <a:pt x="3770" y="2215"/>
                  </a:cubicBezTo>
                  <a:cubicBezTo>
                    <a:pt x="3816" y="2236"/>
                    <a:pt x="3861" y="2245"/>
                    <a:pt x="3905" y="2245"/>
                  </a:cubicBezTo>
                  <a:cubicBezTo>
                    <a:pt x="4209" y="2245"/>
                    <a:pt x="4424" y="1794"/>
                    <a:pt x="4103" y="1648"/>
                  </a:cubicBezTo>
                  <a:cubicBezTo>
                    <a:pt x="3002" y="1181"/>
                    <a:pt x="2035" y="514"/>
                    <a:pt x="934" y="47"/>
                  </a:cubicBezTo>
                  <a:cubicBezTo>
                    <a:pt x="883" y="16"/>
                    <a:pt x="821" y="1"/>
                    <a:pt x="7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 name="Google Shape;765;p4"/>
            <p:cNvSpPr/>
            <p:nvPr/>
          </p:nvSpPr>
          <p:spPr>
            <a:xfrm>
              <a:off x="2447056" y="299348"/>
              <a:ext cx="169589" cy="204310"/>
            </a:xfrm>
            <a:custGeom>
              <a:avLst/>
              <a:gdLst/>
              <a:ahLst/>
              <a:cxnLst/>
              <a:rect l="l" t="t" r="r" b="b"/>
              <a:pathLst>
                <a:path w="5661" h="6820" extrusionOk="0">
                  <a:moveTo>
                    <a:pt x="824" y="1"/>
                  </a:moveTo>
                  <a:cubicBezTo>
                    <a:pt x="701" y="1"/>
                    <a:pt x="562" y="115"/>
                    <a:pt x="534" y="252"/>
                  </a:cubicBezTo>
                  <a:cubicBezTo>
                    <a:pt x="0" y="2253"/>
                    <a:pt x="34" y="4455"/>
                    <a:pt x="167" y="6490"/>
                  </a:cubicBezTo>
                  <a:cubicBezTo>
                    <a:pt x="184" y="6711"/>
                    <a:pt x="349" y="6819"/>
                    <a:pt x="506" y="6819"/>
                  </a:cubicBezTo>
                  <a:cubicBezTo>
                    <a:pt x="657" y="6819"/>
                    <a:pt x="801" y="6719"/>
                    <a:pt x="801" y="6523"/>
                  </a:cubicBezTo>
                  <a:cubicBezTo>
                    <a:pt x="675" y="4632"/>
                    <a:pt x="638" y="2623"/>
                    <a:pt x="1056" y="748"/>
                  </a:cubicBezTo>
                  <a:lnTo>
                    <a:pt x="1056" y="748"/>
                  </a:lnTo>
                  <a:cubicBezTo>
                    <a:pt x="2421" y="1283"/>
                    <a:pt x="3810" y="1697"/>
                    <a:pt x="5171" y="2253"/>
                  </a:cubicBezTo>
                  <a:cubicBezTo>
                    <a:pt x="5215" y="2273"/>
                    <a:pt x="5256" y="2282"/>
                    <a:pt x="5294" y="2282"/>
                  </a:cubicBezTo>
                  <a:cubicBezTo>
                    <a:pt x="5570" y="2282"/>
                    <a:pt x="5661" y="1799"/>
                    <a:pt x="5338" y="1653"/>
                  </a:cubicBezTo>
                  <a:cubicBezTo>
                    <a:pt x="3870" y="1052"/>
                    <a:pt x="2369" y="619"/>
                    <a:pt x="901" y="18"/>
                  </a:cubicBezTo>
                  <a:cubicBezTo>
                    <a:pt x="877" y="6"/>
                    <a:pt x="851" y="1"/>
                    <a:pt x="824"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 name="Google Shape;766;p4"/>
            <p:cNvSpPr/>
            <p:nvPr/>
          </p:nvSpPr>
          <p:spPr>
            <a:xfrm>
              <a:off x="2522004" y="425790"/>
              <a:ext cx="120399" cy="140800"/>
            </a:xfrm>
            <a:custGeom>
              <a:avLst/>
              <a:gdLst/>
              <a:ahLst/>
              <a:cxnLst/>
              <a:rect l="l" t="t" r="r" b="b"/>
              <a:pathLst>
                <a:path w="4019" h="4700" extrusionOk="0">
                  <a:moveTo>
                    <a:pt x="534" y="0"/>
                  </a:moveTo>
                  <a:cubicBezTo>
                    <a:pt x="401" y="0"/>
                    <a:pt x="267" y="67"/>
                    <a:pt x="234" y="200"/>
                  </a:cubicBezTo>
                  <a:cubicBezTo>
                    <a:pt x="0" y="1601"/>
                    <a:pt x="0" y="3002"/>
                    <a:pt x="0" y="4370"/>
                  </a:cubicBezTo>
                  <a:cubicBezTo>
                    <a:pt x="0" y="4591"/>
                    <a:pt x="165" y="4700"/>
                    <a:pt x="327" y="4700"/>
                  </a:cubicBezTo>
                  <a:cubicBezTo>
                    <a:pt x="482" y="4700"/>
                    <a:pt x="634" y="4600"/>
                    <a:pt x="634" y="4403"/>
                  </a:cubicBezTo>
                  <a:cubicBezTo>
                    <a:pt x="634" y="3143"/>
                    <a:pt x="604" y="1853"/>
                    <a:pt x="798" y="618"/>
                  </a:cubicBezTo>
                  <a:lnTo>
                    <a:pt x="798" y="618"/>
                  </a:lnTo>
                  <a:cubicBezTo>
                    <a:pt x="1714" y="705"/>
                    <a:pt x="2642" y="1075"/>
                    <a:pt x="3403" y="1501"/>
                  </a:cubicBezTo>
                  <a:cubicBezTo>
                    <a:pt x="3459" y="1532"/>
                    <a:pt x="3514" y="1545"/>
                    <a:pt x="3565" y="1545"/>
                  </a:cubicBezTo>
                  <a:cubicBezTo>
                    <a:pt x="3847" y="1545"/>
                    <a:pt x="4019" y="1137"/>
                    <a:pt x="3736" y="968"/>
                  </a:cubicBezTo>
                  <a:cubicBezTo>
                    <a:pt x="2769" y="434"/>
                    <a:pt x="1635" y="0"/>
                    <a:pt x="534"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 name="Google Shape;767;p4"/>
            <p:cNvSpPr/>
            <p:nvPr/>
          </p:nvSpPr>
          <p:spPr>
            <a:xfrm>
              <a:off x="2081331" y="278888"/>
              <a:ext cx="34002" cy="26003"/>
            </a:xfrm>
            <a:custGeom>
              <a:avLst/>
              <a:gdLst/>
              <a:ahLst/>
              <a:cxnLst/>
              <a:rect l="l" t="t" r="r" b="b"/>
              <a:pathLst>
                <a:path w="1135"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 name="Google Shape;768;p4"/>
            <p:cNvSpPr/>
            <p:nvPr/>
          </p:nvSpPr>
          <p:spPr>
            <a:xfrm>
              <a:off x="2116319" y="320856"/>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 name="Google Shape;769;p4"/>
            <p:cNvSpPr/>
            <p:nvPr/>
          </p:nvSpPr>
          <p:spPr>
            <a:xfrm>
              <a:off x="2130308" y="260915"/>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 name="Google Shape;770;p4"/>
            <p:cNvSpPr/>
            <p:nvPr/>
          </p:nvSpPr>
          <p:spPr>
            <a:xfrm>
              <a:off x="2604920" y="13094"/>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 name="Google Shape;771;p4"/>
            <p:cNvSpPr/>
            <p:nvPr/>
          </p:nvSpPr>
          <p:spPr>
            <a:xfrm>
              <a:off x="2594945" y="69051"/>
              <a:ext cx="33013" cy="26003"/>
            </a:xfrm>
            <a:custGeom>
              <a:avLst/>
              <a:gdLst/>
              <a:ahLst/>
              <a:cxnLst/>
              <a:rect l="l" t="t" r="r" b="b"/>
              <a:pathLst>
                <a:path w="1102" h="868" extrusionOk="0">
                  <a:moveTo>
                    <a:pt x="567" y="1"/>
                  </a:moveTo>
                  <a:cubicBezTo>
                    <a:pt x="0" y="1"/>
                    <a:pt x="0" y="868"/>
                    <a:pt x="567" y="868"/>
                  </a:cubicBezTo>
                  <a:cubicBezTo>
                    <a:pt x="1101" y="868"/>
                    <a:pt x="1101"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 name="Google Shape;772;p4"/>
            <p:cNvSpPr/>
            <p:nvPr/>
          </p:nvSpPr>
          <p:spPr>
            <a:xfrm>
              <a:off x="2538988" y="27083"/>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 name="Google Shape;773;p4"/>
            <p:cNvSpPr/>
            <p:nvPr/>
          </p:nvSpPr>
          <p:spPr>
            <a:xfrm>
              <a:off x="2455054" y="585662"/>
              <a:ext cx="34002" cy="27022"/>
            </a:xfrm>
            <a:custGeom>
              <a:avLst/>
              <a:gdLst/>
              <a:ahLst/>
              <a:cxnLst/>
              <a:rect l="l" t="t" r="r" b="b"/>
              <a:pathLst>
                <a:path w="1135" h="902"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 name="Google Shape;774;p4"/>
            <p:cNvSpPr/>
            <p:nvPr/>
          </p:nvSpPr>
          <p:spPr>
            <a:xfrm>
              <a:off x="2493007" y="603635"/>
              <a:ext cx="34032" cy="26033"/>
            </a:xfrm>
            <a:custGeom>
              <a:avLst/>
              <a:gdLst/>
              <a:ahLst/>
              <a:cxnLst/>
              <a:rect l="l" t="t" r="r" b="b"/>
              <a:pathLst>
                <a:path w="1136" h="869" extrusionOk="0">
                  <a:moveTo>
                    <a:pt x="568" y="1"/>
                  </a:moveTo>
                  <a:cubicBezTo>
                    <a:pt x="1" y="1"/>
                    <a:pt x="1" y="868"/>
                    <a:pt x="568" y="868"/>
                  </a:cubicBezTo>
                  <a:cubicBezTo>
                    <a:pt x="1135" y="868"/>
                    <a:pt x="1135" y="1"/>
                    <a:pt x="5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4"/>
            <p:cNvSpPr/>
            <p:nvPr/>
          </p:nvSpPr>
          <p:spPr>
            <a:xfrm>
              <a:off x="2639908" y="390802"/>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4"/>
            <p:cNvSpPr/>
            <p:nvPr/>
          </p:nvSpPr>
          <p:spPr>
            <a:xfrm>
              <a:off x="2639908" y="355844"/>
              <a:ext cx="34002" cy="26003"/>
            </a:xfrm>
            <a:custGeom>
              <a:avLst/>
              <a:gdLst/>
              <a:ahLst/>
              <a:cxnLst/>
              <a:rect l="l" t="t" r="r" b="b"/>
              <a:pathLst>
                <a:path w="1135" h="868" extrusionOk="0">
                  <a:moveTo>
                    <a:pt x="567" y="0"/>
                  </a:moveTo>
                  <a:cubicBezTo>
                    <a:pt x="0" y="0"/>
                    <a:pt x="0" y="867"/>
                    <a:pt x="567" y="867"/>
                  </a:cubicBezTo>
                  <a:cubicBezTo>
                    <a:pt x="1135" y="867"/>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4"/>
            <p:cNvSpPr/>
            <p:nvPr/>
          </p:nvSpPr>
          <p:spPr>
            <a:xfrm>
              <a:off x="2116319" y="-49842"/>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 name="Google Shape;778;p4"/>
            <p:cNvSpPr/>
            <p:nvPr/>
          </p:nvSpPr>
          <p:spPr>
            <a:xfrm>
              <a:off x="2319146" y="-206719"/>
              <a:ext cx="33013" cy="26003"/>
            </a:xfrm>
            <a:custGeom>
              <a:avLst/>
              <a:gdLst/>
              <a:ahLst/>
              <a:cxnLst/>
              <a:rect l="l" t="t" r="r" b="b"/>
              <a:pathLst>
                <a:path w="1102" h="868" extrusionOk="0">
                  <a:moveTo>
                    <a:pt x="568" y="0"/>
                  </a:moveTo>
                  <a:cubicBezTo>
                    <a:pt x="1" y="0"/>
                    <a:pt x="1" y="867"/>
                    <a:pt x="568" y="867"/>
                  </a:cubicBezTo>
                  <a:cubicBezTo>
                    <a:pt x="1102" y="867"/>
                    <a:pt x="1102"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 name="Google Shape;779;p4"/>
            <p:cNvSpPr/>
            <p:nvPr/>
          </p:nvSpPr>
          <p:spPr>
            <a:xfrm>
              <a:off x="2434055" y="101043"/>
              <a:ext cx="34002" cy="26003"/>
            </a:xfrm>
            <a:custGeom>
              <a:avLst/>
              <a:gdLst/>
              <a:ahLst/>
              <a:cxnLst/>
              <a:rect l="l" t="t" r="r" b="b"/>
              <a:pathLst>
                <a:path w="1135" h="868" extrusionOk="0">
                  <a:moveTo>
                    <a:pt x="568" y="0"/>
                  </a:moveTo>
                  <a:cubicBezTo>
                    <a:pt x="1" y="0"/>
                    <a:pt x="1" y="867"/>
                    <a:pt x="568" y="867"/>
                  </a:cubicBezTo>
                  <a:cubicBezTo>
                    <a:pt x="1135" y="867"/>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 name="Google Shape;780;p4"/>
            <p:cNvSpPr/>
            <p:nvPr/>
          </p:nvSpPr>
          <p:spPr>
            <a:xfrm>
              <a:off x="2172275" y="125007"/>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81" name="Google Shape;781;p4"/>
          <p:cNvSpPr txBox="1">
            <a:spLocks noGrp="1"/>
          </p:cNvSpPr>
          <p:nvPr>
            <p:ph type="title"/>
          </p:nvPr>
        </p:nvSpPr>
        <p:spPr>
          <a:xfrm>
            <a:off x="1237300" y="695500"/>
            <a:ext cx="7631200" cy="7472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2" name="Google Shape;782;p4"/>
          <p:cNvSpPr txBox="1">
            <a:spLocks noGrp="1"/>
          </p:cNvSpPr>
          <p:nvPr>
            <p:ph type="body" idx="1"/>
          </p:nvPr>
        </p:nvSpPr>
        <p:spPr>
          <a:xfrm>
            <a:off x="1252200" y="1523767"/>
            <a:ext cx="9941200" cy="48492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Clr>
                <a:srgbClr val="091179"/>
              </a:buClr>
              <a:buSzPts val="1200"/>
              <a:buFont typeface="Nunito"/>
              <a:buAutoNum type="arabicPeriod"/>
              <a:defRPr sz="1600">
                <a:latin typeface="Nunito"/>
                <a:ea typeface="Nunito"/>
                <a:cs typeface="Nunito"/>
                <a:sym typeface="Nunito"/>
              </a:defRPr>
            </a:lvl1pPr>
            <a:lvl2pPr marL="1219170" lvl="1" indent="-406390" rtl="0">
              <a:spcBef>
                <a:spcPts val="0"/>
              </a:spcBef>
              <a:spcAft>
                <a:spcPts val="0"/>
              </a:spcAft>
              <a:buClr>
                <a:srgbClr val="091179"/>
              </a:buClr>
              <a:buSzPts val="1200"/>
              <a:buFont typeface="Nunito"/>
              <a:buAutoNum type="alphaLcPeriod"/>
              <a:defRPr/>
            </a:lvl2pPr>
            <a:lvl3pPr marL="1828754" lvl="2" indent="-406390" rtl="0">
              <a:spcBef>
                <a:spcPts val="0"/>
              </a:spcBef>
              <a:spcAft>
                <a:spcPts val="0"/>
              </a:spcAft>
              <a:buClr>
                <a:srgbClr val="091179"/>
              </a:buClr>
              <a:buSzPts val="1200"/>
              <a:buFont typeface="Nunito"/>
              <a:buAutoNum type="romanLcPeriod"/>
              <a:defRPr/>
            </a:lvl3pPr>
            <a:lvl4pPr marL="2438339" lvl="3" indent="-406390" rtl="0">
              <a:spcBef>
                <a:spcPts val="0"/>
              </a:spcBef>
              <a:spcAft>
                <a:spcPts val="0"/>
              </a:spcAft>
              <a:buClr>
                <a:srgbClr val="091179"/>
              </a:buClr>
              <a:buSzPts val="1200"/>
              <a:buFont typeface="Nunito"/>
              <a:buAutoNum type="arabicPeriod"/>
              <a:defRPr/>
            </a:lvl4pPr>
            <a:lvl5pPr marL="3047924" lvl="4" indent="-406390" rtl="0">
              <a:spcBef>
                <a:spcPts val="0"/>
              </a:spcBef>
              <a:spcAft>
                <a:spcPts val="0"/>
              </a:spcAft>
              <a:buClr>
                <a:srgbClr val="091179"/>
              </a:buClr>
              <a:buSzPts val="1200"/>
              <a:buFont typeface="Nunito"/>
              <a:buAutoNum type="alphaLcPeriod"/>
              <a:defRPr/>
            </a:lvl5pPr>
            <a:lvl6pPr marL="3657509" lvl="5" indent="-406390" rtl="0">
              <a:spcBef>
                <a:spcPts val="0"/>
              </a:spcBef>
              <a:spcAft>
                <a:spcPts val="0"/>
              </a:spcAft>
              <a:buClr>
                <a:srgbClr val="091179"/>
              </a:buClr>
              <a:buSzPts val="1200"/>
              <a:buFont typeface="Nunito"/>
              <a:buAutoNum type="romanLcPeriod"/>
              <a:defRPr/>
            </a:lvl6pPr>
            <a:lvl7pPr marL="4267093" lvl="6" indent="-406390" rtl="0">
              <a:spcBef>
                <a:spcPts val="0"/>
              </a:spcBef>
              <a:spcAft>
                <a:spcPts val="0"/>
              </a:spcAft>
              <a:buClr>
                <a:srgbClr val="091179"/>
              </a:buClr>
              <a:buSzPts val="1200"/>
              <a:buFont typeface="Nunito"/>
              <a:buAutoNum type="arabicPeriod"/>
              <a:defRPr/>
            </a:lvl7pPr>
            <a:lvl8pPr marL="4876678" lvl="7" indent="-406390" rtl="0">
              <a:spcBef>
                <a:spcPts val="0"/>
              </a:spcBef>
              <a:spcAft>
                <a:spcPts val="0"/>
              </a:spcAft>
              <a:buClr>
                <a:srgbClr val="674EA7"/>
              </a:buClr>
              <a:buSzPts val="1200"/>
              <a:buFont typeface="Inconsolata"/>
              <a:buAutoNum type="alphaLcPeriod"/>
              <a:defRPr/>
            </a:lvl8pPr>
            <a:lvl9pPr marL="5486263" lvl="8" indent="-406390" rtl="0">
              <a:spcBef>
                <a:spcPts val="0"/>
              </a:spcBef>
              <a:spcAft>
                <a:spcPts val="0"/>
              </a:spcAft>
              <a:buClr>
                <a:srgbClr val="674EA7"/>
              </a:buClr>
              <a:buSzPts val="1200"/>
              <a:buFont typeface="Arial"/>
              <a:buAutoNum type="romanLcPeriod"/>
              <a:defRPr/>
            </a:lvl9pPr>
          </a:lstStyle>
          <a:p>
            <a:endParaRPr/>
          </a:p>
        </p:txBody>
      </p:sp>
      <p:grpSp>
        <p:nvGrpSpPr>
          <p:cNvPr id="783" name="Google Shape;783;p4"/>
          <p:cNvGrpSpPr/>
          <p:nvPr/>
        </p:nvGrpSpPr>
        <p:grpSpPr>
          <a:xfrm>
            <a:off x="624338" y="839638"/>
            <a:ext cx="164892" cy="149639"/>
            <a:chOff x="737385" y="1492952"/>
            <a:chExt cx="161913" cy="146935"/>
          </a:xfrm>
        </p:grpSpPr>
        <p:sp>
          <p:nvSpPr>
            <p:cNvPr id="784" name="Google Shape;784;p4"/>
            <p:cNvSpPr/>
            <p:nvPr/>
          </p:nvSpPr>
          <p:spPr>
            <a:xfrm>
              <a:off x="737385" y="1587881"/>
              <a:ext cx="67974" cy="52006"/>
            </a:xfrm>
            <a:custGeom>
              <a:avLst/>
              <a:gdLst/>
              <a:ahLst/>
              <a:cxnLst/>
              <a:rect l="l" t="t" r="r" b="b"/>
              <a:pathLst>
                <a:path w="2269" h="1736" extrusionOk="0">
                  <a:moveTo>
                    <a:pt x="1135" y="1"/>
                  </a:moveTo>
                  <a:cubicBezTo>
                    <a:pt x="0" y="1"/>
                    <a:pt x="0" y="1735"/>
                    <a:pt x="1135" y="1735"/>
                  </a:cubicBezTo>
                  <a:cubicBezTo>
                    <a:pt x="2269" y="1735"/>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4"/>
            <p:cNvSpPr/>
            <p:nvPr/>
          </p:nvSpPr>
          <p:spPr>
            <a:xfrm>
              <a:off x="790346" y="1492952"/>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4"/>
            <p:cNvSpPr/>
            <p:nvPr/>
          </p:nvSpPr>
          <p:spPr>
            <a:xfrm>
              <a:off x="832314" y="1587881"/>
              <a:ext cx="66985" cy="52006"/>
            </a:xfrm>
            <a:custGeom>
              <a:avLst/>
              <a:gdLst/>
              <a:ahLst/>
              <a:cxnLst/>
              <a:rect l="l" t="t" r="r" b="b"/>
              <a:pathLst>
                <a:path w="2236" h="1736" extrusionOk="0">
                  <a:moveTo>
                    <a:pt x="1101" y="1"/>
                  </a:moveTo>
                  <a:cubicBezTo>
                    <a:pt x="0" y="1"/>
                    <a:pt x="0" y="1735"/>
                    <a:pt x="1101" y="1735"/>
                  </a:cubicBezTo>
                  <a:cubicBezTo>
                    <a:pt x="2235" y="1735"/>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87" name="Google Shape;787;p4"/>
          <p:cNvSpPr/>
          <p:nvPr/>
        </p:nvSpPr>
        <p:spPr>
          <a:xfrm>
            <a:off x="6586532" y="-62933"/>
            <a:ext cx="5717947" cy="892952"/>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788" name="Google Shape;788;p4"/>
          <p:cNvGrpSpPr/>
          <p:nvPr/>
        </p:nvGrpSpPr>
        <p:grpSpPr>
          <a:xfrm>
            <a:off x="3" y="-268128"/>
            <a:ext cx="446540" cy="1208568"/>
            <a:chOff x="904476" y="-243594"/>
            <a:chExt cx="438472" cy="1186732"/>
          </a:xfrm>
        </p:grpSpPr>
        <p:sp>
          <p:nvSpPr>
            <p:cNvPr id="789" name="Google Shape;789;p4"/>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4"/>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4"/>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4"/>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4"/>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4"/>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4"/>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4"/>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4"/>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4"/>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4"/>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4"/>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4"/>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4"/>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4"/>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4"/>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4"/>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4"/>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4"/>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 name="Google Shape;808;p4"/>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 name="Google Shape;809;p4"/>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 name="Google Shape;810;p4"/>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 name="Google Shape;811;p4"/>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 name="Google Shape;812;p4"/>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4"/>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4"/>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4"/>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6" name="Google Shape;816;p4"/>
          <p:cNvGrpSpPr/>
          <p:nvPr/>
        </p:nvGrpSpPr>
        <p:grpSpPr>
          <a:xfrm>
            <a:off x="11425655" y="5664331"/>
            <a:ext cx="507223" cy="1373920"/>
            <a:chOff x="7607455" y="4238363"/>
            <a:chExt cx="438017" cy="1186459"/>
          </a:xfrm>
        </p:grpSpPr>
        <p:sp>
          <p:nvSpPr>
            <p:cNvPr id="817" name="Google Shape;817;p4"/>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4"/>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4"/>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4"/>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4"/>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4"/>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4"/>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4"/>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4"/>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4"/>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4"/>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4"/>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4"/>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4"/>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4"/>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4"/>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4"/>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4"/>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4"/>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4"/>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4"/>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4"/>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4"/>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4"/>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41" name="Google Shape;841;p4"/>
          <p:cNvGrpSpPr/>
          <p:nvPr/>
        </p:nvGrpSpPr>
        <p:grpSpPr>
          <a:xfrm flipH="1">
            <a:off x="124748" y="5936809"/>
            <a:ext cx="895184" cy="980512"/>
            <a:chOff x="2318158" y="4088320"/>
            <a:chExt cx="1256104" cy="1375835"/>
          </a:xfrm>
        </p:grpSpPr>
        <p:sp>
          <p:nvSpPr>
            <p:cNvPr id="842" name="Google Shape;842;p4"/>
            <p:cNvSpPr/>
            <p:nvPr/>
          </p:nvSpPr>
          <p:spPr>
            <a:xfrm>
              <a:off x="2820748" y="4145416"/>
              <a:ext cx="387171" cy="1065798"/>
            </a:xfrm>
            <a:custGeom>
              <a:avLst/>
              <a:gdLst/>
              <a:ahLst/>
              <a:cxnLst/>
              <a:rect l="l" t="t" r="r" b="b"/>
              <a:pathLst>
                <a:path w="12924" h="35577" extrusionOk="0">
                  <a:moveTo>
                    <a:pt x="489" y="0"/>
                  </a:moveTo>
                  <a:cubicBezTo>
                    <a:pt x="233" y="0"/>
                    <a:pt x="1" y="309"/>
                    <a:pt x="235" y="517"/>
                  </a:cubicBezTo>
                  <a:cubicBezTo>
                    <a:pt x="3537" y="3386"/>
                    <a:pt x="6506" y="6622"/>
                    <a:pt x="7940" y="10858"/>
                  </a:cubicBezTo>
                  <a:cubicBezTo>
                    <a:pt x="8741" y="13193"/>
                    <a:pt x="9007" y="15628"/>
                    <a:pt x="9241" y="18097"/>
                  </a:cubicBezTo>
                  <a:cubicBezTo>
                    <a:pt x="9474" y="20832"/>
                    <a:pt x="9575" y="23567"/>
                    <a:pt x="9908" y="26303"/>
                  </a:cubicBezTo>
                  <a:cubicBezTo>
                    <a:pt x="10275" y="29472"/>
                    <a:pt x="10976" y="32507"/>
                    <a:pt x="12243" y="35409"/>
                  </a:cubicBezTo>
                  <a:cubicBezTo>
                    <a:pt x="12297" y="35527"/>
                    <a:pt x="12392" y="35576"/>
                    <a:pt x="12490" y="35576"/>
                  </a:cubicBezTo>
                  <a:cubicBezTo>
                    <a:pt x="12699" y="35576"/>
                    <a:pt x="12923" y="35358"/>
                    <a:pt x="12810" y="35109"/>
                  </a:cubicBezTo>
                  <a:cubicBezTo>
                    <a:pt x="10442" y="29705"/>
                    <a:pt x="10342" y="23868"/>
                    <a:pt x="9841" y="18097"/>
                  </a:cubicBezTo>
                  <a:cubicBezTo>
                    <a:pt x="9641" y="15662"/>
                    <a:pt x="9374" y="13260"/>
                    <a:pt x="8641" y="10958"/>
                  </a:cubicBezTo>
                  <a:cubicBezTo>
                    <a:pt x="8007" y="8990"/>
                    <a:pt x="7073" y="7189"/>
                    <a:pt x="5872" y="5521"/>
                  </a:cubicBezTo>
                  <a:cubicBezTo>
                    <a:pt x="4404" y="3486"/>
                    <a:pt x="2570" y="1718"/>
                    <a:pt x="702" y="84"/>
                  </a:cubicBezTo>
                  <a:cubicBezTo>
                    <a:pt x="635" y="25"/>
                    <a:pt x="561" y="0"/>
                    <a:pt x="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4"/>
            <p:cNvSpPr/>
            <p:nvPr/>
          </p:nvSpPr>
          <p:spPr>
            <a:xfrm>
              <a:off x="3064285" y="4374694"/>
              <a:ext cx="65277" cy="105990"/>
            </a:xfrm>
            <a:custGeom>
              <a:avLst/>
              <a:gdLst/>
              <a:ahLst/>
              <a:cxnLst/>
              <a:rect l="l" t="t" r="r" b="b"/>
              <a:pathLst>
                <a:path w="2179" h="3538" extrusionOk="0">
                  <a:moveTo>
                    <a:pt x="1288" y="0"/>
                  </a:moveTo>
                  <a:cubicBezTo>
                    <a:pt x="15" y="0"/>
                    <a:pt x="176" y="2216"/>
                    <a:pt x="77" y="3037"/>
                  </a:cubicBezTo>
                  <a:cubicBezTo>
                    <a:pt x="44" y="3104"/>
                    <a:pt x="77" y="3137"/>
                    <a:pt x="77" y="3171"/>
                  </a:cubicBezTo>
                  <a:cubicBezTo>
                    <a:pt x="0" y="3324"/>
                    <a:pt x="159" y="3537"/>
                    <a:pt x="343" y="3537"/>
                  </a:cubicBezTo>
                  <a:cubicBezTo>
                    <a:pt x="398" y="3537"/>
                    <a:pt x="456" y="3518"/>
                    <a:pt x="511" y="3471"/>
                  </a:cubicBezTo>
                  <a:cubicBezTo>
                    <a:pt x="1244" y="2837"/>
                    <a:pt x="1845" y="2370"/>
                    <a:pt x="2078" y="1403"/>
                  </a:cubicBezTo>
                  <a:cubicBezTo>
                    <a:pt x="2178" y="836"/>
                    <a:pt x="2078" y="2"/>
                    <a:pt x="1344" y="2"/>
                  </a:cubicBezTo>
                  <a:cubicBezTo>
                    <a:pt x="1325" y="1"/>
                    <a:pt x="1306" y="0"/>
                    <a:pt x="1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4"/>
            <p:cNvSpPr/>
            <p:nvPr/>
          </p:nvSpPr>
          <p:spPr>
            <a:xfrm>
              <a:off x="2938682" y="4379847"/>
              <a:ext cx="102934" cy="55781"/>
            </a:xfrm>
            <a:custGeom>
              <a:avLst/>
              <a:gdLst/>
              <a:ahLst/>
              <a:cxnLst/>
              <a:rect l="l" t="t" r="r" b="b"/>
              <a:pathLst>
                <a:path w="3436" h="1862" extrusionOk="0">
                  <a:moveTo>
                    <a:pt x="1421" y="1"/>
                  </a:moveTo>
                  <a:cubicBezTo>
                    <a:pt x="946" y="1"/>
                    <a:pt x="519" y="153"/>
                    <a:pt x="300" y="564"/>
                  </a:cubicBezTo>
                  <a:cubicBezTo>
                    <a:pt x="0" y="1097"/>
                    <a:pt x="601" y="1598"/>
                    <a:pt x="1034" y="1765"/>
                  </a:cubicBezTo>
                  <a:cubicBezTo>
                    <a:pt x="1230" y="1833"/>
                    <a:pt x="1427" y="1862"/>
                    <a:pt x="1624" y="1862"/>
                  </a:cubicBezTo>
                  <a:cubicBezTo>
                    <a:pt x="2201" y="1862"/>
                    <a:pt x="2772" y="1613"/>
                    <a:pt x="3269" y="1364"/>
                  </a:cubicBezTo>
                  <a:cubicBezTo>
                    <a:pt x="3436" y="1264"/>
                    <a:pt x="3436" y="1131"/>
                    <a:pt x="3369" y="997"/>
                  </a:cubicBezTo>
                  <a:cubicBezTo>
                    <a:pt x="3436" y="897"/>
                    <a:pt x="3436" y="731"/>
                    <a:pt x="3303" y="630"/>
                  </a:cubicBezTo>
                  <a:cubicBezTo>
                    <a:pt x="2889" y="316"/>
                    <a:pt x="2105" y="1"/>
                    <a:pt x="1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4"/>
            <p:cNvSpPr/>
            <p:nvPr/>
          </p:nvSpPr>
          <p:spPr>
            <a:xfrm>
              <a:off x="2984634" y="4243550"/>
              <a:ext cx="61982" cy="103204"/>
            </a:xfrm>
            <a:custGeom>
              <a:avLst/>
              <a:gdLst/>
              <a:ahLst/>
              <a:cxnLst/>
              <a:rect l="l" t="t" r="r" b="b"/>
              <a:pathLst>
                <a:path w="2069" h="3445" extrusionOk="0">
                  <a:moveTo>
                    <a:pt x="1049" y="0"/>
                  </a:moveTo>
                  <a:cubicBezTo>
                    <a:pt x="500" y="0"/>
                    <a:pt x="261" y="641"/>
                    <a:pt x="167" y="1078"/>
                  </a:cubicBezTo>
                  <a:cubicBezTo>
                    <a:pt x="1" y="1878"/>
                    <a:pt x="134" y="2479"/>
                    <a:pt x="468" y="3179"/>
                  </a:cubicBezTo>
                  <a:cubicBezTo>
                    <a:pt x="534" y="3279"/>
                    <a:pt x="601" y="3312"/>
                    <a:pt x="701" y="3312"/>
                  </a:cubicBezTo>
                  <a:cubicBezTo>
                    <a:pt x="740" y="3390"/>
                    <a:pt x="812" y="3445"/>
                    <a:pt x="892" y="3445"/>
                  </a:cubicBezTo>
                  <a:cubicBezTo>
                    <a:pt x="950" y="3445"/>
                    <a:pt x="1012" y="3416"/>
                    <a:pt x="1068" y="3346"/>
                  </a:cubicBezTo>
                  <a:cubicBezTo>
                    <a:pt x="1535" y="2779"/>
                    <a:pt x="2069" y="2045"/>
                    <a:pt x="2002" y="1278"/>
                  </a:cubicBezTo>
                  <a:cubicBezTo>
                    <a:pt x="1969" y="777"/>
                    <a:pt x="1735" y="110"/>
                    <a:pt x="1168" y="10"/>
                  </a:cubicBezTo>
                  <a:cubicBezTo>
                    <a:pt x="1127" y="4"/>
                    <a:pt x="1087" y="0"/>
                    <a:pt x="10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6" name="Google Shape;846;p4"/>
            <p:cNvSpPr/>
            <p:nvPr/>
          </p:nvSpPr>
          <p:spPr>
            <a:xfrm>
              <a:off x="2864723" y="4267424"/>
              <a:ext cx="95984" cy="57548"/>
            </a:xfrm>
            <a:custGeom>
              <a:avLst/>
              <a:gdLst/>
              <a:ahLst/>
              <a:cxnLst/>
              <a:rect l="l" t="t" r="r" b="b"/>
              <a:pathLst>
                <a:path w="3204" h="1921" extrusionOk="0">
                  <a:moveTo>
                    <a:pt x="2084" y="0"/>
                  </a:moveTo>
                  <a:cubicBezTo>
                    <a:pt x="1874" y="0"/>
                    <a:pt x="1664" y="21"/>
                    <a:pt x="1468" y="47"/>
                  </a:cubicBezTo>
                  <a:cubicBezTo>
                    <a:pt x="935" y="114"/>
                    <a:pt x="368" y="314"/>
                    <a:pt x="201" y="881"/>
                  </a:cubicBezTo>
                  <a:cubicBezTo>
                    <a:pt x="1" y="1481"/>
                    <a:pt x="735" y="1848"/>
                    <a:pt x="1235" y="1915"/>
                  </a:cubicBezTo>
                  <a:cubicBezTo>
                    <a:pt x="1273" y="1919"/>
                    <a:pt x="1311" y="1920"/>
                    <a:pt x="1349" y="1920"/>
                  </a:cubicBezTo>
                  <a:cubicBezTo>
                    <a:pt x="2011" y="1920"/>
                    <a:pt x="2661" y="1389"/>
                    <a:pt x="3103" y="948"/>
                  </a:cubicBezTo>
                  <a:cubicBezTo>
                    <a:pt x="3203" y="814"/>
                    <a:pt x="3170" y="681"/>
                    <a:pt x="3103" y="581"/>
                  </a:cubicBezTo>
                  <a:cubicBezTo>
                    <a:pt x="3170" y="481"/>
                    <a:pt x="3170" y="314"/>
                    <a:pt x="3003" y="214"/>
                  </a:cubicBezTo>
                  <a:cubicBezTo>
                    <a:pt x="2739" y="51"/>
                    <a:pt x="2412"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7" name="Google Shape;847;p4"/>
            <p:cNvSpPr/>
            <p:nvPr/>
          </p:nvSpPr>
          <p:spPr>
            <a:xfrm>
              <a:off x="2886830" y="4133733"/>
              <a:ext cx="43888" cy="88135"/>
            </a:xfrm>
            <a:custGeom>
              <a:avLst/>
              <a:gdLst/>
              <a:ahLst/>
              <a:cxnLst/>
              <a:rect l="l" t="t" r="r" b="b"/>
              <a:pathLst>
                <a:path w="1465" h="2942" extrusionOk="0">
                  <a:moveTo>
                    <a:pt x="669" y="1"/>
                  </a:moveTo>
                  <a:cubicBezTo>
                    <a:pt x="206" y="1"/>
                    <a:pt x="0" y="724"/>
                    <a:pt x="30" y="1108"/>
                  </a:cubicBezTo>
                  <a:cubicBezTo>
                    <a:pt x="63" y="1608"/>
                    <a:pt x="330" y="1975"/>
                    <a:pt x="497" y="2442"/>
                  </a:cubicBezTo>
                  <a:cubicBezTo>
                    <a:pt x="497" y="2475"/>
                    <a:pt x="497" y="2509"/>
                    <a:pt x="530" y="2575"/>
                  </a:cubicBezTo>
                  <a:cubicBezTo>
                    <a:pt x="428" y="2729"/>
                    <a:pt x="601" y="2942"/>
                    <a:pt x="792" y="2942"/>
                  </a:cubicBezTo>
                  <a:cubicBezTo>
                    <a:pt x="850" y="2942"/>
                    <a:pt x="910" y="2922"/>
                    <a:pt x="964" y="2876"/>
                  </a:cubicBezTo>
                  <a:cubicBezTo>
                    <a:pt x="1398" y="2509"/>
                    <a:pt x="1431" y="1841"/>
                    <a:pt x="1464" y="1308"/>
                  </a:cubicBezTo>
                  <a:cubicBezTo>
                    <a:pt x="1464" y="874"/>
                    <a:pt x="1331" y="207"/>
                    <a:pt x="864" y="40"/>
                  </a:cubicBezTo>
                  <a:cubicBezTo>
                    <a:pt x="795" y="13"/>
                    <a:pt x="730" y="1"/>
                    <a:pt x="6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 name="Google Shape;848;p4"/>
            <p:cNvSpPr/>
            <p:nvPr/>
          </p:nvSpPr>
          <p:spPr>
            <a:xfrm>
              <a:off x="2800768" y="4184328"/>
              <a:ext cx="81994" cy="56021"/>
            </a:xfrm>
            <a:custGeom>
              <a:avLst/>
              <a:gdLst/>
              <a:ahLst/>
              <a:cxnLst/>
              <a:rect l="l" t="t" r="r" b="b"/>
              <a:pathLst>
                <a:path w="2737" h="1870" extrusionOk="0">
                  <a:moveTo>
                    <a:pt x="1780" y="1"/>
                  </a:moveTo>
                  <a:cubicBezTo>
                    <a:pt x="960" y="1"/>
                    <a:pt x="26" y="432"/>
                    <a:pt x="1" y="1253"/>
                  </a:cubicBezTo>
                  <a:cubicBezTo>
                    <a:pt x="1" y="1704"/>
                    <a:pt x="430" y="1870"/>
                    <a:pt x="804" y="1870"/>
                  </a:cubicBezTo>
                  <a:cubicBezTo>
                    <a:pt x="873" y="1870"/>
                    <a:pt x="940" y="1864"/>
                    <a:pt x="1002" y="1854"/>
                  </a:cubicBezTo>
                  <a:cubicBezTo>
                    <a:pt x="1702" y="1787"/>
                    <a:pt x="2269" y="1187"/>
                    <a:pt x="2536" y="553"/>
                  </a:cubicBezTo>
                  <a:cubicBezTo>
                    <a:pt x="2703" y="453"/>
                    <a:pt x="2736" y="219"/>
                    <a:pt x="2536" y="152"/>
                  </a:cubicBezTo>
                  <a:cubicBezTo>
                    <a:pt x="2324" y="51"/>
                    <a:pt x="2059" y="1"/>
                    <a:pt x="1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 name="Google Shape;849;p4"/>
            <p:cNvSpPr/>
            <p:nvPr/>
          </p:nvSpPr>
          <p:spPr>
            <a:xfrm>
              <a:off x="2774797" y="4088320"/>
              <a:ext cx="73995" cy="73606"/>
            </a:xfrm>
            <a:custGeom>
              <a:avLst/>
              <a:gdLst/>
              <a:ahLst/>
              <a:cxnLst/>
              <a:rect l="l" t="t" r="r" b="b"/>
              <a:pathLst>
                <a:path w="2470" h="2457" extrusionOk="0">
                  <a:moveTo>
                    <a:pt x="798" y="0"/>
                  </a:moveTo>
                  <a:cubicBezTo>
                    <a:pt x="721" y="0"/>
                    <a:pt x="644" y="17"/>
                    <a:pt x="568" y="55"/>
                  </a:cubicBezTo>
                  <a:cubicBezTo>
                    <a:pt x="1" y="355"/>
                    <a:pt x="201" y="1123"/>
                    <a:pt x="534" y="1489"/>
                  </a:cubicBezTo>
                  <a:cubicBezTo>
                    <a:pt x="868" y="1923"/>
                    <a:pt x="1468" y="2390"/>
                    <a:pt x="2035" y="2390"/>
                  </a:cubicBezTo>
                  <a:cubicBezTo>
                    <a:pt x="2091" y="2435"/>
                    <a:pt x="2158" y="2457"/>
                    <a:pt x="2222" y="2457"/>
                  </a:cubicBezTo>
                  <a:cubicBezTo>
                    <a:pt x="2350" y="2457"/>
                    <a:pt x="2469" y="2368"/>
                    <a:pt x="2469" y="2190"/>
                  </a:cubicBezTo>
                  <a:cubicBezTo>
                    <a:pt x="2469" y="1690"/>
                    <a:pt x="2102" y="1123"/>
                    <a:pt x="1802" y="722"/>
                  </a:cubicBezTo>
                  <a:cubicBezTo>
                    <a:pt x="1579" y="443"/>
                    <a:pt x="1192" y="0"/>
                    <a:pt x="7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 name="Google Shape;850;p4"/>
            <p:cNvSpPr/>
            <p:nvPr/>
          </p:nvSpPr>
          <p:spPr>
            <a:xfrm>
              <a:off x="2922686" y="4298787"/>
              <a:ext cx="651576" cy="1046356"/>
            </a:xfrm>
            <a:custGeom>
              <a:avLst/>
              <a:gdLst/>
              <a:ahLst/>
              <a:cxnLst/>
              <a:rect l="l" t="t" r="r" b="b"/>
              <a:pathLst>
                <a:path w="21750" h="34928" extrusionOk="0">
                  <a:moveTo>
                    <a:pt x="20882" y="1"/>
                  </a:moveTo>
                  <a:cubicBezTo>
                    <a:pt x="15445" y="2503"/>
                    <a:pt x="8940" y="5204"/>
                    <a:pt x="5338" y="10308"/>
                  </a:cubicBezTo>
                  <a:cubicBezTo>
                    <a:pt x="1535" y="15745"/>
                    <a:pt x="0" y="20749"/>
                    <a:pt x="1201" y="27387"/>
                  </a:cubicBezTo>
                  <a:cubicBezTo>
                    <a:pt x="1635" y="29789"/>
                    <a:pt x="3370" y="32824"/>
                    <a:pt x="3269" y="34892"/>
                  </a:cubicBezTo>
                  <a:lnTo>
                    <a:pt x="3603" y="34792"/>
                  </a:lnTo>
                  <a:cubicBezTo>
                    <a:pt x="3958" y="34886"/>
                    <a:pt x="4367" y="34928"/>
                    <a:pt x="4813" y="34928"/>
                  </a:cubicBezTo>
                  <a:cubicBezTo>
                    <a:pt x="7383" y="34928"/>
                    <a:pt x="11181" y="33534"/>
                    <a:pt x="12943" y="32624"/>
                  </a:cubicBezTo>
                  <a:cubicBezTo>
                    <a:pt x="15878" y="31090"/>
                    <a:pt x="18180" y="29022"/>
                    <a:pt x="19581" y="26086"/>
                  </a:cubicBezTo>
                  <a:cubicBezTo>
                    <a:pt x="21749" y="21750"/>
                    <a:pt x="21416" y="16513"/>
                    <a:pt x="21116" y="11743"/>
                  </a:cubicBezTo>
                  <a:cubicBezTo>
                    <a:pt x="20882" y="7806"/>
                    <a:pt x="20248" y="3803"/>
                    <a:pt x="208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 name="Google Shape;851;p4"/>
            <p:cNvSpPr/>
            <p:nvPr/>
          </p:nvSpPr>
          <p:spPr>
            <a:xfrm>
              <a:off x="2914239" y="4374065"/>
              <a:ext cx="577850" cy="1059986"/>
            </a:xfrm>
            <a:custGeom>
              <a:avLst/>
              <a:gdLst/>
              <a:ahLst/>
              <a:cxnLst/>
              <a:rect l="l" t="t" r="r" b="b"/>
              <a:pathLst>
                <a:path w="19289" h="35383" extrusionOk="0">
                  <a:moveTo>
                    <a:pt x="18746" y="0"/>
                  </a:moveTo>
                  <a:cubicBezTo>
                    <a:pt x="18623" y="0"/>
                    <a:pt x="18503" y="65"/>
                    <a:pt x="18429" y="223"/>
                  </a:cubicBezTo>
                  <a:cubicBezTo>
                    <a:pt x="15960" y="5260"/>
                    <a:pt x="13625" y="10397"/>
                    <a:pt x="11524" y="15601"/>
                  </a:cubicBezTo>
                  <a:cubicBezTo>
                    <a:pt x="10456" y="18236"/>
                    <a:pt x="9489" y="20871"/>
                    <a:pt x="8522" y="23506"/>
                  </a:cubicBezTo>
                  <a:cubicBezTo>
                    <a:pt x="7788" y="25608"/>
                    <a:pt x="6787" y="27609"/>
                    <a:pt x="5486" y="29377"/>
                  </a:cubicBezTo>
                  <a:cubicBezTo>
                    <a:pt x="4018" y="31379"/>
                    <a:pt x="2217" y="33113"/>
                    <a:pt x="316" y="34681"/>
                  </a:cubicBezTo>
                  <a:cubicBezTo>
                    <a:pt x="1" y="34970"/>
                    <a:pt x="306" y="35383"/>
                    <a:pt x="645" y="35383"/>
                  </a:cubicBezTo>
                  <a:cubicBezTo>
                    <a:pt x="737" y="35383"/>
                    <a:pt x="831" y="35353"/>
                    <a:pt x="916" y="35281"/>
                  </a:cubicBezTo>
                  <a:cubicBezTo>
                    <a:pt x="4285" y="32446"/>
                    <a:pt x="7087" y="29210"/>
                    <a:pt x="8789" y="25141"/>
                  </a:cubicBezTo>
                  <a:cubicBezTo>
                    <a:pt x="9856" y="22572"/>
                    <a:pt x="10690" y="19904"/>
                    <a:pt x="11724" y="17335"/>
                  </a:cubicBezTo>
                  <a:cubicBezTo>
                    <a:pt x="12758" y="14667"/>
                    <a:pt x="13892" y="11998"/>
                    <a:pt x="15060" y="9396"/>
                  </a:cubicBezTo>
                  <a:cubicBezTo>
                    <a:pt x="16361" y="6428"/>
                    <a:pt x="17728" y="3525"/>
                    <a:pt x="19129" y="623"/>
                  </a:cubicBezTo>
                  <a:cubicBezTo>
                    <a:pt x="19289" y="304"/>
                    <a:pt x="19012" y="0"/>
                    <a:pt x="18746"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 name="Google Shape;852;p4"/>
            <p:cNvSpPr/>
            <p:nvPr/>
          </p:nvSpPr>
          <p:spPr>
            <a:xfrm>
              <a:off x="3304736" y="4462763"/>
              <a:ext cx="202153" cy="167133"/>
            </a:xfrm>
            <a:custGeom>
              <a:avLst/>
              <a:gdLst/>
              <a:ahLst/>
              <a:cxnLst/>
              <a:rect l="l" t="t" r="r" b="b"/>
              <a:pathLst>
                <a:path w="6748" h="5579" extrusionOk="0">
                  <a:moveTo>
                    <a:pt x="521" y="0"/>
                  </a:moveTo>
                  <a:cubicBezTo>
                    <a:pt x="261" y="0"/>
                    <a:pt x="1" y="194"/>
                    <a:pt x="122" y="498"/>
                  </a:cubicBezTo>
                  <a:cubicBezTo>
                    <a:pt x="689" y="2066"/>
                    <a:pt x="1423" y="3600"/>
                    <a:pt x="1657" y="5268"/>
                  </a:cubicBezTo>
                  <a:cubicBezTo>
                    <a:pt x="1681" y="5483"/>
                    <a:pt x="1876" y="5578"/>
                    <a:pt x="2058" y="5578"/>
                  </a:cubicBezTo>
                  <a:cubicBezTo>
                    <a:pt x="2130" y="5578"/>
                    <a:pt x="2200" y="5563"/>
                    <a:pt x="2257" y="5535"/>
                  </a:cubicBezTo>
                  <a:cubicBezTo>
                    <a:pt x="3591" y="4901"/>
                    <a:pt x="4892" y="4200"/>
                    <a:pt x="6293" y="3733"/>
                  </a:cubicBezTo>
                  <a:cubicBezTo>
                    <a:pt x="6747" y="3582"/>
                    <a:pt x="6625" y="2910"/>
                    <a:pt x="6200" y="2910"/>
                  </a:cubicBezTo>
                  <a:cubicBezTo>
                    <a:pt x="6157" y="2910"/>
                    <a:pt x="6110" y="2917"/>
                    <a:pt x="6060" y="2933"/>
                  </a:cubicBezTo>
                  <a:cubicBezTo>
                    <a:pt x="4783" y="3368"/>
                    <a:pt x="3582" y="3980"/>
                    <a:pt x="2369" y="4549"/>
                  </a:cubicBezTo>
                  <a:lnTo>
                    <a:pt x="2369" y="4549"/>
                  </a:lnTo>
                  <a:cubicBezTo>
                    <a:pt x="2072" y="3079"/>
                    <a:pt x="1431" y="1698"/>
                    <a:pt x="923" y="264"/>
                  </a:cubicBezTo>
                  <a:cubicBezTo>
                    <a:pt x="857" y="81"/>
                    <a:pt x="689" y="0"/>
                    <a:pt x="52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 name="Google Shape;853;p4"/>
            <p:cNvSpPr/>
            <p:nvPr/>
          </p:nvSpPr>
          <p:spPr>
            <a:xfrm>
              <a:off x="3227452" y="4556973"/>
              <a:ext cx="280732" cy="217192"/>
            </a:xfrm>
            <a:custGeom>
              <a:avLst/>
              <a:gdLst/>
              <a:ahLst/>
              <a:cxnLst/>
              <a:rect l="l" t="t" r="r" b="b"/>
              <a:pathLst>
                <a:path w="9371" h="7250" extrusionOk="0">
                  <a:moveTo>
                    <a:pt x="515" y="0"/>
                  </a:moveTo>
                  <a:cubicBezTo>
                    <a:pt x="262" y="0"/>
                    <a:pt x="0" y="201"/>
                    <a:pt x="100" y="522"/>
                  </a:cubicBezTo>
                  <a:cubicBezTo>
                    <a:pt x="668" y="2657"/>
                    <a:pt x="2002" y="4591"/>
                    <a:pt x="2235" y="6826"/>
                  </a:cubicBezTo>
                  <a:cubicBezTo>
                    <a:pt x="2269" y="7060"/>
                    <a:pt x="2435" y="7226"/>
                    <a:pt x="2669" y="7226"/>
                  </a:cubicBezTo>
                  <a:cubicBezTo>
                    <a:pt x="2844" y="7242"/>
                    <a:pt x="3018" y="7250"/>
                    <a:pt x="3192" y="7250"/>
                  </a:cubicBezTo>
                  <a:cubicBezTo>
                    <a:pt x="5241" y="7250"/>
                    <a:pt x="7221" y="6209"/>
                    <a:pt x="8973" y="5225"/>
                  </a:cubicBezTo>
                  <a:cubicBezTo>
                    <a:pt x="9371" y="4998"/>
                    <a:pt x="9117" y="4434"/>
                    <a:pt x="8745" y="4434"/>
                  </a:cubicBezTo>
                  <a:cubicBezTo>
                    <a:pt x="8679" y="4434"/>
                    <a:pt x="8610" y="4451"/>
                    <a:pt x="8540" y="4491"/>
                  </a:cubicBezTo>
                  <a:cubicBezTo>
                    <a:pt x="6914" y="5411"/>
                    <a:pt x="5091" y="6416"/>
                    <a:pt x="3174" y="6416"/>
                  </a:cubicBezTo>
                  <a:cubicBezTo>
                    <a:pt x="3121" y="6416"/>
                    <a:pt x="3069" y="6416"/>
                    <a:pt x="3016" y="6414"/>
                  </a:cubicBezTo>
                  <a:lnTo>
                    <a:pt x="3016" y="6414"/>
                  </a:lnTo>
                  <a:cubicBezTo>
                    <a:pt x="2680" y="4257"/>
                    <a:pt x="1466" y="2390"/>
                    <a:pt x="901" y="288"/>
                  </a:cubicBezTo>
                  <a:cubicBezTo>
                    <a:pt x="848" y="89"/>
                    <a:pt x="683" y="0"/>
                    <a:pt x="51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 name="Google Shape;854;p4"/>
            <p:cNvSpPr/>
            <p:nvPr/>
          </p:nvSpPr>
          <p:spPr>
            <a:xfrm>
              <a:off x="3129528" y="4660889"/>
              <a:ext cx="387830" cy="265723"/>
            </a:xfrm>
            <a:custGeom>
              <a:avLst/>
              <a:gdLst/>
              <a:ahLst/>
              <a:cxnLst/>
              <a:rect l="l" t="t" r="r" b="b"/>
              <a:pathLst>
                <a:path w="12946" h="8870" extrusionOk="0">
                  <a:moveTo>
                    <a:pt x="515" y="1"/>
                  </a:moveTo>
                  <a:cubicBezTo>
                    <a:pt x="262" y="1"/>
                    <a:pt x="0" y="201"/>
                    <a:pt x="100" y="522"/>
                  </a:cubicBezTo>
                  <a:cubicBezTo>
                    <a:pt x="901" y="3324"/>
                    <a:pt x="2135" y="6026"/>
                    <a:pt x="3403" y="8661"/>
                  </a:cubicBezTo>
                  <a:cubicBezTo>
                    <a:pt x="3458" y="8800"/>
                    <a:pt x="3630" y="8869"/>
                    <a:pt x="3782" y="8869"/>
                  </a:cubicBezTo>
                  <a:cubicBezTo>
                    <a:pt x="3812" y="8869"/>
                    <a:pt x="3842" y="8867"/>
                    <a:pt x="3870" y="8861"/>
                  </a:cubicBezTo>
                  <a:cubicBezTo>
                    <a:pt x="6739" y="8094"/>
                    <a:pt x="9541" y="7127"/>
                    <a:pt x="12443" y="6559"/>
                  </a:cubicBezTo>
                  <a:cubicBezTo>
                    <a:pt x="12945" y="6465"/>
                    <a:pt x="12797" y="5750"/>
                    <a:pt x="12333" y="5750"/>
                  </a:cubicBezTo>
                  <a:cubicBezTo>
                    <a:pt x="12304" y="5750"/>
                    <a:pt x="12274" y="5753"/>
                    <a:pt x="12242" y="5759"/>
                  </a:cubicBezTo>
                  <a:cubicBezTo>
                    <a:pt x="9420" y="6304"/>
                    <a:pt x="6720" y="7220"/>
                    <a:pt x="3966" y="7971"/>
                  </a:cubicBezTo>
                  <a:lnTo>
                    <a:pt x="3966" y="7971"/>
                  </a:lnTo>
                  <a:cubicBezTo>
                    <a:pt x="2781" y="5466"/>
                    <a:pt x="1640" y="2954"/>
                    <a:pt x="901" y="288"/>
                  </a:cubicBezTo>
                  <a:cubicBezTo>
                    <a:pt x="848" y="89"/>
                    <a:pt x="683" y="1"/>
                    <a:pt x="515"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4"/>
            <p:cNvSpPr/>
            <p:nvPr/>
          </p:nvSpPr>
          <p:spPr>
            <a:xfrm>
              <a:off x="3050985" y="4859733"/>
              <a:ext cx="447385" cy="249276"/>
            </a:xfrm>
            <a:custGeom>
              <a:avLst/>
              <a:gdLst/>
              <a:ahLst/>
              <a:cxnLst/>
              <a:rect l="l" t="t" r="r" b="b"/>
              <a:pathLst>
                <a:path w="14934" h="8321" extrusionOk="0">
                  <a:moveTo>
                    <a:pt x="511" y="1"/>
                  </a:moveTo>
                  <a:cubicBezTo>
                    <a:pt x="254" y="1"/>
                    <a:pt x="0" y="201"/>
                    <a:pt x="121" y="522"/>
                  </a:cubicBezTo>
                  <a:cubicBezTo>
                    <a:pt x="1021" y="3157"/>
                    <a:pt x="2689" y="5425"/>
                    <a:pt x="3690" y="8027"/>
                  </a:cubicBezTo>
                  <a:cubicBezTo>
                    <a:pt x="3771" y="8163"/>
                    <a:pt x="3919" y="8321"/>
                    <a:pt x="4097" y="8321"/>
                  </a:cubicBezTo>
                  <a:cubicBezTo>
                    <a:pt x="4138" y="8321"/>
                    <a:pt x="4180" y="8313"/>
                    <a:pt x="4224" y="8294"/>
                  </a:cubicBezTo>
                  <a:cubicBezTo>
                    <a:pt x="7626" y="6960"/>
                    <a:pt x="10795" y="4958"/>
                    <a:pt x="14431" y="4291"/>
                  </a:cubicBezTo>
                  <a:cubicBezTo>
                    <a:pt x="14933" y="4197"/>
                    <a:pt x="14756" y="3482"/>
                    <a:pt x="14288" y="3482"/>
                  </a:cubicBezTo>
                  <a:cubicBezTo>
                    <a:pt x="14259" y="3482"/>
                    <a:pt x="14229" y="3485"/>
                    <a:pt x="14197" y="3491"/>
                  </a:cubicBezTo>
                  <a:cubicBezTo>
                    <a:pt x="10680" y="4136"/>
                    <a:pt x="7599" y="6030"/>
                    <a:pt x="4322" y="7361"/>
                  </a:cubicBezTo>
                  <a:lnTo>
                    <a:pt x="4322" y="7361"/>
                  </a:lnTo>
                  <a:cubicBezTo>
                    <a:pt x="3336" y="4938"/>
                    <a:pt x="1772" y="2777"/>
                    <a:pt x="921" y="288"/>
                  </a:cubicBezTo>
                  <a:cubicBezTo>
                    <a:pt x="855" y="89"/>
                    <a:pt x="682" y="1"/>
                    <a:pt x="51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4"/>
            <p:cNvSpPr/>
            <p:nvPr/>
          </p:nvSpPr>
          <p:spPr>
            <a:xfrm>
              <a:off x="3031125" y="5077958"/>
              <a:ext cx="279653" cy="177648"/>
            </a:xfrm>
            <a:custGeom>
              <a:avLst/>
              <a:gdLst/>
              <a:ahLst/>
              <a:cxnLst/>
              <a:rect l="l" t="t" r="r" b="b"/>
              <a:pathLst>
                <a:path w="9335" h="5930" extrusionOk="0">
                  <a:moveTo>
                    <a:pt x="561" y="0"/>
                  </a:moveTo>
                  <a:cubicBezTo>
                    <a:pt x="287" y="0"/>
                    <a:pt x="0" y="289"/>
                    <a:pt x="183" y="609"/>
                  </a:cubicBezTo>
                  <a:cubicBezTo>
                    <a:pt x="984" y="2177"/>
                    <a:pt x="1317" y="3978"/>
                    <a:pt x="1851" y="5612"/>
                  </a:cubicBezTo>
                  <a:cubicBezTo>
                    <a:pt x="1906" y="5805"/>
                    <a:pt x="2075" y="5930"/>
                    <a:pt x="2264" y="5930"/>
                  </a:cubicBezTo>
                  <a:cubicBezTo>
                    <a:pt x="2303" y="5930"/>
                    <a:pt x="2344" y="5924"/>
                    <a:pt x="2385" y="5913"/>
                  </a:cubicBezTo>
                  <a:cubicBezTo>
                    <a:pt x="4653" y="5145"/>
                    <a:pt x="6688" y="3878"/>
                    <a:pt x="8889" y="2977"/>
                  </a:cubicBezTo>
                  <a:cubicBezTo>
                    <a:pt x="9335" y="2799"/>
                    <a:pt x="9225" y="2145"/>
                    <a:pt x="8842" y="2145"/>
                  </a:cubicBezTo>
                  <a:cubicBezTo>
                    <a:pt x="8795" y="2145"/>
                    <a:pt x="8744" y="2155"/>
                    <a:pt x="8689" y="2177"/>
                  </a:cubicBezTo>
                  <a:cubicBezTo>
                    <a:pt x="6583" y="3026"/>
                    <a:pt x="4654" y="4201"/>
                    <a:pt x="2540" y="4975"/>
                  </a:cubicBezTo>
                  <a:lnTo>
                    <a:pt x="2540" y="4975"/>
                  </a:lnTo>
                  <a:cubicBezTo>
                    <a:pt x="2025" y="3368"/>
                    <a:pt x="1679" y="1676"/>
                    <a:pt x="884" y="209"/>
                  </a:cubicBezTo>
                  <a:cubicBezTo>
                    <a:pt x="810" y="61"/>
                    <a:pt x="687" y="0"/>
                    <a:pt x="56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 name="Google Shape;857;p4"/>
            <p:cNvSpPr/>
            <p:nvPr/>
          </p:nvSpPr>
          <p:spPr>
            <a:xfrm>
              <a:off x="3079562" y="4761449"/>
              <a:ext cx="31995" cy="25015"/>
            </a:xfrm>
            <a:custGeom>
              <a:avLst/>
              <a:gdLst/>
              <a:ahLst/>
              <a:cxnLst/>
              <a:rect l="l" t="t" r="r" b="b"/>
              <a:pathLst>
                <a:path w="1068" h="835" extrusionOk="0">
                  <a:moveTo>
                    <a:pt x="534" y="0"/>
                  </a:moveTo>
                  <a:cubicBezTo>
                    <a:pt x="1" y="0"/>
                    <a:pt x="1" y="834"/>
                    <a:pt x="534" y="834"/>
                  </a:cubicBezTo>
                  <a:cubicBezTo>
                    <a:pt x="1068" y="834"/>
                    <a:pt x="1068"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 name="Google Shape;858;p4"/>
            <p:cNvSpPr/>
            <p:nvPr/>
          </p:nvSpPr>
          <p:spPr>
            <a:xfrm>
              <a:off x="3044604" y="4794400"/>
              <a:ext cx="31006" cy="25015"/>
            </a:xfrm>
            <a:custGeom>
              <a:avLst/>
              <a:gdLst/>
              <a:ahLst/>
              <a:cxnLst/>
              <a:rect l="l" t="t" r="r" b="b"/>
              <a:pathLst>
                <a:path w="1035" h="835" extrusionOk="0">
                  <a:moveTo>
                    <a:pt x="500" y="1"/>
                  </a:moveTo>
                  <a:cubicBezTo>
                    <a:pt x="0" y="1"/>
                    <a:pt x="0" y="835"/>
                    <a:pt x="500" y="835"/>
                  </a:cubicBezTo>
                  <a:cubicBezTo>
                    <a:pt x="1034" y="835"/>
                    <a:pt x="1034" y="1"/>
                    <a:pt x="500"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4"/>
            <p:cNvSpPr/>
            <p:nvPr/>
          </p:nvSpPr>
          <p:spPr>
            <a:xfrm>
              <a:off x="3030615" y="473544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 name="Google Shape;860;p4"/>
            <p:cNvSpPr/>
            <p:nvPr/>
          </p:nvSpPr>
          <p:spPr>
            <a:xfrm>
              <a:off x="3412306" y="4911316"/>
              <a:ext cx="31006" cy="25015"/>
            </a:xfrm>
            <a:custGeom>
              <a:avLst/>
              <a:gdLst/>
              <a:ahLst/>
              <a:cxnLst/>
              <a:rect l="l" t="t" r="r" b="b"/>
              <a:pathLst>
                <a:path w="1035" h="835" extrusionOk="0">
                  <a:moveTo>
                    <a:pt x="534" y="1"/>
                  </a:moveTo>
                  <a:cubicBezTo>
                    <a:pt x="0" y="1"/>
                    <a:pt x="0" y="835"/>
                    <a:pt x="534" y="835"/>
                  </a:cubicBezTo>
                  <a:cubicBezTo>
                    <a:pt x="1035" y="835"/>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 name="Google Shape;861;p4"/>
            <p:cNvSpPr/>
            <p:nvPr/>
          </p:nvSpPr>
          <p:spPr>
            <a:xfrm>
              <a:off x="3373334" y="4941301"/>
              <a:ext cx="31006" cy="24026"/>
            </a:xfrm>
            <a:custGeom>
              <a:avLst/>
              <a:gdLst/>
              <a:ahLst/>
              <a:cxnLst/>
              <a:rect l="l" t="t" r="r" b="b"/>
              <a:pathLst>
                <a:path w="1035" h="802"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 name="Google Shape;862;p4"/>
            <p:cNvSpPr/>
            <p:nvPr/>
          </p:nvSpPr>
          <p:spPr>
            <a:xfrm>
              <a:off x="3262410" y="5198109"/>
              <a:ext cx="31006" cy="25015"/>
            </a:xfrm>
            <a:custGeom>
              <a:avLst/>
              <a:gdLst/>
              <a:ahLst/>
              <a:cxnLst/>
              <a:rect l="l" t="t" r="r" b="b"/>
              <a:pathLst>
                <a:path w="1035" h="835"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 name="Google Shape;863;p4"/>
            <p:cNvSpPr/>
            <p:nvPr/>
          </p:nvSpPr>
          <p:spPr>
            <a:xfrm>
              <a:off x="3220442" y="5231090"/>
              <a:ext cx="31006" cy="23996"/>
            </a:xfrm>
            <a:custGeom>
              <a:avLst/>
              <a:gdLst/>
              <a:ahLst/>
              <a:cxnLst/>
              <a:rect l="l" t="t" r="r" b="b"/>
              <a:pathLst>
                <a:path w="1035" h="801"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 name="Google Shape;864;p4"/>
            <p:cNvSpPr/>
            <p:nvPr/>
          </p:nvSpPr>
          <p:spPr>
            <a:xfrm>
              <a:off x="3213463" y="4713490"/>
              <a:ext cx="31006" cy="23996"/>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4"/>
            <p:cNvSpPr/>
            <p:nvPr/>
          </p:nvSpPr>
          <p:spPr>
            <a:xfrm>
              <a:off x="3190487" y="4654508"/>
              <a:ext cx="31995" cy="24026"/>
            </a:xfrm>
            <a:custGeom>
              <a:avLst/>
              <a:gdLst/>
              <a:ahLst/>
              <a:cxnLst/>
              <a:rect l="l" t="t" r="r" b="b"/>
              <a:pathLst>
                <a:path w="1068" h="802" extrusionOk="0">
                  <a:moveTo>
                    <a:pt x="534" y="1"/>
                  </a:moveTo>
                  <a:cubicBezTo>
                    <a:pt x="0" y="1"/>
                    <a:pt x="0" y="802"/>
                    <a:pt x="534" y="802"/>
                  </a:cubicBezTo>
                  <a:cubicBezTo>
                    <a:pt x="1068" y="802"/>
                    <a:pt x="1068"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4"/>
            <p:cNvSpPr/>
            <p:nvPr/>
          </p:nvSpPr>
          <p:spPr>
            <a:xfrm>
              <a:off x="3474254" y="4608556"/>
              <a:ext cx="31006" cy="25015"/>
            </a:xfrm>
            <a:custGeom>
              <a:avLst/>
              <a:gdLst/>
              <a:ahLst/>
              <a:cxnLst/>
              <a:rect l="l" t="t" r="r" b="b"/>
              <a:pathLst>
                <a:path w="1035" h="835" extrusionOk="0">
                  <a:moveTo>
                    <a:pt x="534" y="1"/>
                  </a:moveTo>
                  <a:cubicBezTo>
                    <a:pt x="1" y="1"/>
                    <a:pt x="1" y="834"/>
                    <a:pt x="534" y="834"/>
                  </a:cubicBezTo>
                  <a:cubicBezTo>
                    <a:pt x="1035" y="834"/>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4"/>
            <p:cNvSpPr/>
            <p:nvPr/>
          </p:nvSpPr>
          <p:spPr>
            <a:xfrm>
              <a:off x="3425307" y="4644533"/>
              <a:ext cx="31006" cy="25015"/>
            </a:xfrm>
            <a:custGeom>
              <a:avLst/>
              <a:gdLst/>
              <a:ahLst/>
              <a:cxnLst/>
              <a:rect l="l" t="t" r="r" b="b"/>
              <a:pathLst>
                <a:path w="1035" h="835" extrusionOk="0">
                  <a:moveTo>
                    <a:pt x="534" y="0"/>
                  </a:moveTo>
                  <a:cubicBezTo>
                    <a:pt x="0" y="0"/>
                    <a:pt x="0" y="834"/>
                    <a:pt x="534" y="834"/>
                  </a:cubicBezTo>
                  <a:cubicBezTo>
                    <a:pt x="1034" y="834"/>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4"/>
            <p:cNvSpPr/>
            <p:nvPr/>
          </p:nvSpPr>
          <p:spPr>
            <a:xfrm>
              <a:off x="3366355" y="443268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4"/>
            <p:cNvSpPr/>
            <p:nvPr/>
          </p:nvSpPr>
          <p:spPr>
            <a:xfrm>
              <a:off x="3399305" y="4380745"/>
              <a:ext cx="31006" cy="24985"/>
            </a:xfrm>
            <a:custGeom>
              <a:avLst/>
              <a:gdLst/>
              <a:ahLst/>
              <a:cxnLst/>
              <a:rect l="l" t="t" r="r" b="b"/>
              <a:pathLst>
                <a:path w="1035" h="834"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4"/>
            <p:cNvSpPr/>
            <p:nvPr/>
          </p:nvSpPr>
          <p:spPr>
            <a:xfrm>
              <a:off x="2318158" y="4324070"/>
              <a:ext cx="815743" cy="1023678"/>
            </a:xfrm>
            <a:custGeom>
              <a:avLst/>
              <a:gdLst/>
              <a:ahLst/>
              <a:cxnLst/>
              <a:rect l="l" t="t" r="r" b="b"/>
              <a:pathLst>
                <a:path w="27230" h="34171" extrusionOk="0">
                  <a:moveTo>
                    <a:pt x="3505" y="0"/>
                  </a:moveTo>
                  <a:cubicBezTo>
                    <a:pt x="783" y="0"/>
                    <a:pt x="671" y="2298"/>
                    <a:pt x="334" y="4961"/>
                  </a:cubicBezTo>
                  <a:cubicBezTo>
                    <a:pt x="100" y="7196"/>
                    <a:pt x="0" y="9498"/>
                    <a:pt x="100" y="11833"/>
                  </a:cubicBezTo>
                  <a:cubicBezTo>
                    <a:pt x="234" y="15102"/>
                    <a:pt x="2569" y="14168"/>
                    <a:pt x="5137" y="14868"/>
                  </a:cubicBezTo>
                  <a:cubicBezTo>
                    <a:pt x="9674" y="16169"/>
                    <a:pt x="3603" y="16402"/>
                    <a:pt x="1968" y="16636"/>
                  </a:cubicBezTo>
                  <a:cubicBezTo>
                    <a:pt x="100" y="16869"/>
                    <a:pt x="234" y="17103"/>
                    <a:pt x="334" y="18938"/>
                  </a:cubicBezTo>
                  <a:cubicBezTo>
                    <a:pt x="467" y="20472"/>
                    <a:pt x="467" y="21740"/>
                    <a:pt x="801" y="23141"/>
                  </a:cubicBezTo>
                  <a:cubicBezTo>
                    <a:pt x="1270" y="25416"/>
                    <a:pt x="2260" y="26170"/>
                    <a:pt x="3774" y="26170"/>
                  </a:cubicBezTo>
                  <a:cubicBezTo>
                    <a:pt x="4523" y="26170"/>
                    <a:pt x="5400" y="25985"/>
                    <a:pt x="6405" y="25709"/>
                  </a:cubicBezTo>
                  <a:cubicBezTo>
                    <a:pt x="6897" y="25545"/>
                    <a:pt x="8080" y="25036"/>
                    <a:pt x="8983" y="25036"/>
                  </a:cubicBezTo>
                  <a:cubicBezTo>
                    <a:pt x="9366" y="25036"/>
                    <a:pt x="9699" y="25127"/>
                    <a:pt x="9907" y="25376"/>
                  </a:cubicBezTo>
                  <a:cubicBezTo>
                    <a:pt x="11308" y="26743"/>
                    <a:pt x="8140" y="27444"/>
                    <a:pt x="7339" y="27811"/>
                  </a:cubicBezTo>
                  <a:cubicBezTo>
                    <a:pt x="5704" y="28378"/>
                    <a:pt x="3269" y="28978"/>
                    <a:pt x="5471" y="30713"/>
                  </a:cubicBezTo>
                  <a:cubicBezTo>
                    <a:pt x="6772" y="31547"/>
                    <a:pt x="8740" y="31647"/>
                    <a:pt x="10141" y="32014"/>
                  </a:cubicBezTo>
                  <a:cubicBezTo>
                    <a:pt x="12637" y="32669"/>
                    <a:pt x="17206" y="34171"/>
                    <a:pt x="19970" y="34171"/>
                  </a:cubicBezTo>
                  <a:cubicBezTo>
                    <a:pt x="20161" y="34171"/>
                    <a:pt x="20343" y="34164"/>
                    <a:pt x="20515" y="34148"/>
                  </a:cubicBezTo>
                  <a:cubicBezTo>
                    <a:pt x="22750" y="30212"/>
                    <a:pt x="23651" y="25709"/>
                    <a:pt x="25185" y="21506"/>
                  </a:cubicBezTo>
                  <a:cubicBezTo>
                    <a:pt x="25615" y="20340"/>
                    <a:pt x="27229" y="16408"/>
                    <a:pt x="25746" y="16408"/>
                  </a:cubicBezTo>
                  <a:cubicBezTo>
                    <a:pt x="25617" y="16408"/>
                    <a:pt x="25464" y="16438"/>
                    <a:pt x="25285" y="16503"/>
                  </a:cubicBezTo>
                  <a:cubicBezTo>
                    <a:pt x="23551" y="17203"/>
                    <a:pt x="22950" y="19772"/>
                    <a:pt x="20849" y="20339"/>
                  </a:cubicBezTo>
                  <a:cubicBezTo>
                    <a:pt x="19815" y="17803"/>
                    <a:pt x="24251" y="15702"/>
                    <a:pt x="23784" y="13133"/>
                  </a:cubicBezTo>
                  <a:cubicBezTo>
                    <a:pt x="23551" y="11366"/>
                    <a:pt x="19815" y="5895"/>
                    <a:pt x="17947" y="5661"/>
                  </a:cubicBezTo>
                  <a:cubicBezTo>
                    <a:pt x="17934" y="5661"/>
                    <a:pt x="17921" y="5660"/>
                    <a:pt x="17908" y="5660"/>
                  </a:cubicBezTo>
                  <a:cubicBezTo>
                    <a:pt x="16432" y="5660"/>
                    <a:pt x="14690" y="10734"/>
                    <a:pt x="13243" y="10734"/>
                  </a:cubicBezTo>
                  <a:cubicBezTo>
                    <a:pt x="13095" y="10734"/>
                    <a:pt x="12950" y="10681"/>
                    <a:pt x="12810" y="10565"/>
                  </a:cubicBezTo>
                  <a:cubicBezTo>
                    <a:pt x="11175" y="9264"/>
                    <a:pt x="14678" y="5094"/>
                    <a:pt x="14110" y="3560"/>
                  </a:cubicBezTo>
                  <a:cubicBezTo>
                    <a:pt x="13277" y="1358"/>
                    <a:pt x="6405" y="424"/>
                    <a:pt x="4303" y="57"/>
                  </a:cubicBezTo>
                  <a:cubicBezTo>
                    <a:pt x="4015" y="19"/>
                    <a:pt x="3749" y="0"/>
                    <a:pt x="35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4"/>
            <p:cNvSpPr/>
            <p:nvPr/>
          </p:nvSpPr>
          <p:spPr>
            <a:xfrm>
              <a:off x="2392866" y="4415554"/>
              <a:ext cx="574675" cy="1048602"/>
            </a:xfrm>
            <a:custGeom>
              <a:avLst/>
              <a:gdLst/>
              <a:ahLst/>
              <a:cxnLst/>
              <a:rect l="l" t="t" r="r" b="b"/>
              <a:pathLst>
                <a:path w="19183" h="35003" extrusionOk="0">
                  <a:moveTo>
                    <a:pt x="440" y="1"/>
                  </a:moveTo>
                  <a:cubicBezTo>
                    <a:pt x="225" y="1"/>
                    <a:pt x="0" y="237"/>
                    <a:pt x="142" y="473"/>
                  </a:cubicBezTo>
                  <a:cubicBezTo>
                    <a:pt x="5479" y="9179"/>
                    <a:pt x="10249" y="18185"/>
                    <a:pt x="15152" y="27125"/>
                  </a:cubicBezTo>
                  <a:cubicBezTo>
                    <a:pt x="16453" y="29560"/>
                    <a:pt x="17888" y="32062"/>
                    <a:pt x="18521" y="34797"/>
                  </a:cubicBezTo>
                  <a:cubicBezTo>
                    <a:pt x="18561" y="34941"/>
                    <a:pt x="18677" y="35003"/>
                    <a:pt x="18797" y="35003"/>
                  </a:cubicBezTo>
                  <a:cubicBezTo>
                    <a:pt x="18984" y="35003"/>
                    <a:pt x="19183" y="34854"/>
                    <a:pt x="19122" y="34630"/>
                  </a:cubicBezTo>
                  <a:cubicBezTo>
                    <a:pt x="18588" y="32262"/>
                    <a:pt x="17454" y="30060"/>
                    <a:pt x="16320" y="27959"/>
                  </a:cubicBezTo>
                  <a:cubicBezTo>
                    <a:pt x="15086" y="25724"/>
                    <a:pt x="13851" y="23456"/>
                    <a:pt x="12617" y="21221"/>
                  </a:cubicBezTo>
                  <a:cubicBezTo>
                    <a:pt x="10149" y="16684"/>
                    <a:pt x="7680" y="12148"/>
                    <a:pt x="5112" y="7678"/>
                  </a:cubicBezTo>
                  <a:cubicBezTo>
                    <a:pt x="3677" y="5143"/>
                    <a:pt x="2210" y="2641"/>
                    <a:pt x="675" y="139"/>
                  </a:cubicBezTo>
                  <a:cubicBezTo>
                    <a:pt x="617" y="41"/>
                    <a:pt x="529" y="1"/>
                    <a:pt x="44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4"/>
            <p:cNvSpPr/>
            <p:nvPr/>
          </p:nvSpPr>
          <p:spPr>
            <a:xfrm>
              <a:off x="2751551" y="5149132"/>
              <a:ext cx="166174" cy="158565"/>
            </a:xfrm>
            <a:custGeom>
              <a:avLst/>
              <a:gdLst/>
              <a:ahLst/>
              <a:cxnLst/>
              <a:rect l="l" t="t" r="r" b="b"/>
              <a:pathLst>
                <a:path w="5547" h="5293" extrusionOk="0">
                  <a:moveTo>
                    <a:pt x="5251" y="1"/>
                  </a:moveTo>
                  <a:cubicBezTo>
                    <a:pt x="5096" y="1"/>
                    <a:pt x="4930" y="101"/>
                    <a:pt x="4913" y="301"/>
                  </a:cubicBezTo>
                  <a:cubicBezTo>
                    <a:pt x="4779" y="1569"/>
                    <a:pt x="4980" y="2936"/>
                    <a:pt x="4446" y="4137"/>
                  </a:cubicBezTo>
                  <a:cubicBezTo>
                    <a:pt x="4379" y="4304"/>
                    <a:pt x="4279" y="4504"/>
                    <a:pt x="4179" y="4604"/>
                  </a:cubicBezTo>
                  <a:cubicBezTo>
                    <a:pt x="4179" y="4637"/>
                    <a:pt x="4146" y="4637"/>
                    <a:pt x="4179" y="4637"/>
                  </a:cubicBezTo>
                  <a:cubicBezTo>
                    <a:pt x="4157" y="4649"/>
                    <a:pt x="4146" y="4652"/>
                    <a:pt x="4141" y="4652"/>
                  </a:cubicBezTo>
                  <a:cubicBezTo>
                    <a:pt x="4131" y="4652"/>
                    <a:pt x="4146" y="4637"/>
                    <a:pt x="4146" y="4637"/>
                  </a:cubicBezTo>
                  <a:lnTo>
                    <a:pt x="4146" y="4637"/>
                  </a:lnTo>
                  <a:cubicBezTo>
                    <a:pt x="4123" y="4649"/>
                    <a:pt x="4116" y="4652"/>
                    <a:pt x="4115" y="4652"/>
                  </a:cubicBezTo>
                  <a:cubicBezTo>
                    <a:pt x="4112" y="4652"/>
                    <a:pt x="4135" y="4637"/>
                    <a:pt x="4112" y="4637"/>
                  </a:cubicBezTo>
                  <a:cubicBezTo>
                    <a:pt x="4095" y="4637"/>
                    <a:pt x="4089" y="4640"/>
                    <a:pt x="4088" y="4642"/>
                  </a:cubicBezTo>
                  <a:lnTo>
                    <a:pt x="4088" y="4642"/>
                  </a:lnTo>
                  <a:cubicBezTo>
                    <a:pt x="4086" y="4641"/>
                    <a:pt x="4083" y="4639"/>
                    <a:pt x="4079" y="4637"/>
                  </a:cubicBezTo>
                  <a:cubicBezTo>
                    <a:pt x="3712" y="4537"/>
                    <a:pt x="3312" y="4204"/>
                    <a:pt x="2945" y="4004"/>
                  </a:cubicBezTo>
                  <a:cubicBezTo>
                    <a:pt x="2545" y="3803"/>
                    <a:pt x="2144" y="3637"/>
                    <a:pt x="1744" y="3437"/>
                  </a:cubicBezTo>
                  <a:cubicBezTo>
                    <a:pt x="1377" y="3203"/>
                    <a:pt x="977" y="2970"/>
                    <a:pt x="610" y="2736"/>
                  </a:cubicBezTo>
                  <a:cubicBezTo>
                    <a:pt x="546" y="2696"/>
                    <a:pt x="485" y="2678"/>
                    <a:pt x="428" y="2678"/>
                  </a:cubicBezTo>
                  <a:cubicBezTo>
                    <a:pt x="158" y="2678"/>
                    <a:pt x="0" y="3077"/>
                    <a:pt x="276" y="3270"/>
                  </a:cubicBezTo>
                  <a:cubicBezTo>
                    <a:pt x="1010" y="3737"/>
                    <a:pt x="1777" y="4137"/>
                    <a:pt x="2578" y="4537"/>
                  </a:cubicBezTo>
                  <a:cubicBezTo>
                    <a:pt x="3012" y="4737"/>
                    <a:pt x="3412" y="5138"/>
                    <a:pt x="3912" y="5271"/>
                  </a:cubicBezTo>
                  <a:cubicBezTo>
                    <a:pt x="3975" y="5286"/>
                    <a:pt x="4034" y="5292"/>
                    <a:pt x="4091" y="5292"/>
                  </a:cubicBezTo>
                  <a:cubicBezTo>
                    <a:pt x="4430" y="5292"/>
                    <a:pt x="4675" y="5052"/>
                    <a:pt x="4846" y="4737"/>
                  </a:cubicBezTo>
                  <a:cubicBezTo>
                    <a:pt x="5180" y="4137"/>
                    <a:pt x="5313" y="3503"/>
                    <a:pt x="5380" y="2803"/>
                  </a:cubicBezTo>
                  <a:cubicBezTo>
                    <a:pt x="5480" y="1969"/>
                    <a:pt x="5447" y="1135"/>
                    <a:pt x="5513" y="301"/>
                  </a:cubicBezTo>
                  <a:cubicBezTo>
                    <a:pt x="5547" y="101"/>
                    <a:pt x="5405" y="1"/>
                    <a:pt x="525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4"/>
            <p:cNvSpPr/>
            <p:nvPr/>
          </p:nvSpPr>
          <p:spPr>
            <a:xfrm>
              <a:off x="2622654" y="4908320"/>
              <a:ext cx="229145" cy="228066"/>
            </a:xfrm>
            <a:custGeom>
              <a:avLst/>
              <a:gdLst/>
              <a:ahLst/>
              <a:cxnLst/>
              <a:rect l="l" t="t" r="r" b="b"/>
              <a:pathLst>
                <a:path w="7649" h="7613" extrusionOk="0">
                  <a:moveTo>
                    <a:pt x="7352" y="1"/>
                  </a:moveTo>
                  <a:cubicBezTo>
                    <a:pt x="7198" y="1"/>
                    <a:pt x="7031" y="101"/>
                    <a:pt x="7014" y="301"/>
                  </a:cubicBezTo>
                  <a:cubicBezTo>
                    <a:pt x="6759" y="2532"/>
                    <a:pt x="6352" y="4703"/>
                    <a:pt x="5909" y="6900"/>
                  </a:cubicBezTo>
                  <a:lnTo>
                    <a:pt x="5909" y="6900"/>
                  </a:lnTo>
                  <a:cubicBezTo>
                    <a:pt x="4040" y="6238"/>
                    <a:pt x="2158" y="5306"/>
                    <a:pt x="576" y="4104"/>
                  </a:cubicBezTo>
                  <a:cubicBezTo>
                    <a:pt x="524" y="4063"/>
                    <a:pt x="472" y="4046"/>
                    <a:pt x="421" y="4046"/>
                  </a:cubicBezTo>
                  <a:cubicBezTo>
                    <a:pt x="181" y="4046"/>
                    <a:pt x="0" y="4444"/>
                    <a:pt x="276" y="4637"/>
                  </a:cubicBezTo>
                  <a:cubicBezTo>
                    <a:pt x="1977" y="5938"/>
                    <a:pt x="4046" y="6906"/>
                    <a:pt x="6047" y="7606"/>
                  </a:cubicBezTo>
                  <a:cubicBezTo>
                    <a:pt x="6069" y="7610"/>
                    <a:pt x="6091" y="7613"/>
                    <a:pt x="6113" y="7613"/>
                  </a:cubicBezTo>
                  <a:cubicBezTo>
                    <a:pt x="6263" y="7613"/>
                    <a:pt x="6418" y="7518"/>
                    <a:pt x="6447" y="7373"/>
                  </a:cubicBezTo>
                  <a:cubicBezTo>
                    <a:pt x="6948" y="5038"/>
                    <a:pt x="7381" y="2669"/>
                    <a:pt x="7615" y="301"/>
                  </a:cubicBezTo>
                  <a:cubicBezTo>
                    <a:pt x="7648" y="101"/>
                    <a:pt x="7506" y="1"/>
                    <a:pt x="7352"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4"/>
            <p:cNvSpPr/>
            <p:nvPr/>
          </p:nvSpPr>
          <p:spPr>
            <a:xfrm>
              <a:off x="2527695" y="4691503"/>
              <a:ext cx="257155" cy="325788"/>
            </a:xfrm>
            <a:custGeom>
              <a:avLst/>
              <a:gdLst/>
              <a:ahLst/>
              <a:cxnLst/>
              <a:rect l="l" t="t" r="r" b="b"/>
              <a:pathLst>
                <a:path w="8584" h="10875" extrusionOk="0">
                  <a:moveTo>
                    <a:pt x="8279" y="0"/>
                  </a:moveTo>
                  <a:cubicBezTo>
                    <a:pt x="8125" y="0"/>
                    <a:pt x="7966" y="100"/>
                    <a:pt x="7949" y="300"/>
                  </a:cubicBezTo>
                  <a:cubicBezTo>
                    <a:pt x="7822" y="3576"/>
                    <a:pt x="6907" y="6790"/>
                    <a:pt x="6908" y="10089"/>
                  </a:cubicBezTo>
                  <a:lnTo>
                    <a:pt x="6908" y="10089"/>
                  </a:lnTo>
                  <a:cubicBezTo>
                    <a:pt x="4786" y="9126"/>
                    <a:pt x="2597" y="8349"/>
                    <a:pt x="611" y="7139"/>
                  </a:cubicBezTo>
                  <a:cubicBezTo>
                    <a:pt x="560" y="7108"/>
                    <a:pt x="508" y="7094"/>
                    <a:pt x="460" y="7094"/>
                  </a:cubicBezTo>
                  <a:cubicBezTo>
                    <a:pt x="191" y="7094"/>
                    <a:pt x="0" y="7503"/>
                    <a:pt x="311" y="7672"/>
                  </a:cubicBezTo>
                  <a:cubicBezTo>
                    <a:pt x="2445" y="8973"/>
                    <a:pt x="4814" y="9774"/>
                    <a:pt x="7049" y="10841"/>
                  </a:cubicBezTo>
                  <a:cubicBezTo>
                    <a:pt x="7095" y="10864"/>
                    <a:pt x="7146" y="10875"/>
                    <a:pt x="7197" y="10875"/>
                  </a:cubicBezTo>
                  <a:cubicBezTo>
                    <a:pt x="7369" y="10875"/>
                    <a:pt x="7541" y="10754"/>
                    <a:pt x="7516" y="10574"/>
                  </a:cubicBezTo>
                  <a:cubicBezTo>
                    <a:pt x="7449" y="7105"/>
                    <a:pt x="8450" y="3736"/>
                    <a:pt x="8583" y="300"/>
                  </a:cubicBezTo>
                  <a:cubicBezTo>
                    <a:pt x="8583" y="100"/>
                    <a:pt x="8433" y="0"/>
                    <a:pt x="827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4"/>
            <p:cNvSpPr/>
            <p:nvPr/>
          </p:nvSpPr>
          <p:spPr>
            <a:xfrm>
              <a:off x="2544440" y="4684493"/>
              <a:ext cx="132472" cy="171836"/>
            </a:xfrm>
            <a:custGeom>
              <a:avLst/>
              <a:gdLst/>
              <a:ahLst/>
              <a:cxnLst/>
              <a:rect l="l" t="t" r="r" b="b"/>
              <a:pathLst>
                <a:path w="4422" h="5736" extrusionOk="0">
                  <a:moveTo>
                    <a:pt x="4105" y="1"/>
                  </a:moveTo>
                  <a:cubicBezTo>
                    <a:pt x="3946" y="1"/>
                    <a:pt x="3788" y="101"/>
                    <a:pt x="3788" y="301"/>
                  </a:cubicBezTo>
                  <a:cubicBezTo>
                    <a:pt x="3788" y="1876"/>
                    <a:pt x="3588" y="3423"/>
                    <a:pt x="3373" y="4967"/>
                  </a:cubicBezTo>
                  <a:lnTo>
                    <a:pt x="3373" y="4967"/>
                  </a:lnTo>
                  <a:cubicBezTo>
                    <a:pt x="2458" y="4500"/>
                    <a:pt x="1580" y="3943"/>
                    <a:pt x="652" y="3537"/>
                  </a:cubicBezTo>
                  <a:cubicBezTo>
                    <a:pt x="604" y="3514"/>
                    <a:pt x="556" y="3505"/>
                    <a:pt x="510" y="3505"/>
                  </a:cubicBezTo>
                  <a:cubicBezTo>
                    <a:pt x="209" y="3505"/>
                    <a:pt x="0" y="3926"/>
                    <a:pt x="319" y="4070"/>
                  </a:cubicBezTo>
                  <a:cubicBezTo>
                    <a:pt x="1386" y="4571"/>
                    <a:pt x="2387" y="5238"/>
                    <a:pt x="3454" y="5705"/>
                  </a:cubicBezTo>
                  <a:cubicBezTo>
                    <a:pt x="3503" y="5724"/>
                    <a:pt x="3560" y="5735"/>
                    <a:pt x="3617" y="5735"/>
                  </a:cubicBezTo>
                  <a:cubicBezTo>
                    <a:pt x="3757" y="5735"/>
                    <a:pt x="3898" y="5670"/>
                    <a:pt x="3921" y="5505"/>
                  </a:cubicBezTo>
                  <a:cubicBezTo>
                    <a:pt x="4188" y="3803"/>
                    <a:pt x="4388" y="2069"/>
                    <a:pt x="4422" y="301"/>
                  </a:cubicBezTo>
                  <a:cubicBezTo>
                    <a:pt x="4422" y="101"/>
                    <a:pt x="4263" y="1"/>
                    <a:pt x="410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 name="Google Shape;876;p4"/>
            <p:cNvSpPr/>
            <p:nvPr/>
          </p:nvSpPr>
          <p:spPr>
            <a:xfrm>
              <a:off x="2414165" y="4499638"/>
              <a:ext cx="169829" cy="203411"/>
            </a:xfrm>
            <a:custGeom>
              <a:avLst/>
              <a:gdLst/>
              <a:ahLst/>
              <a:cxnLst/>
              <a:rect l="l" t="t" r="r" b="b"/>
              <a:pathLst>
                <a:path w="5669" h="6790" extrusionOk="0">
                  <a:moveTo>
                    <a:pt x="5160" y="1"/>
                  </a:moveTo>
                  <a:cubicBezTo>
                    <a:pt x="5001" y="1"/>
                    <a:pt x="4851" y="101"/>
                    <a:pt x="4868" y="301"/>
                  </a:cubicBezTo>
                  <a:cubicBezTo>
                    <a:pt x="4993" y="2184"/>
                    <a:pt x="5030" y="4186"/>
                    <a:pt x="4617" y="6055"/>
                  </a:cubicBezTo>
                  <a:lnTo>
                    <a:pt x="4617" y="6055"/>
                  </a:lnTo>
                  <a:cubicBezTo>
                    <a:pt x="3266" y="5514"/>
                    <a:pt x="1838" y="5098"/>
                    <a:pt x="498" y="4537"/>
                  </a:cubicBezTo>
                  <a:cubicBezTo>
                    <a:pt x="462" y="4524"/>
                    <a:pt x="427" y="4518"/>
                    <a:pt x="395" y="4518"/>
                  </a:cubicBezTo>
                  <a:cubicBezTo>
                    <a:pt x="103" y="4518"/>
                    <a:pt x="1" y="5017"/>
                    <a:pt x="331" y="5138"/>
                  </a:cubicBezTo>
                  <a:cubicBezTo>
                    <a:pt x="1766" y="5738"/>
                    <a:pt x="3300" y="6172"/>
                    <a:pt x="4734" y="6772"/>
                  </a:cubicBezTo>
                  <a:cubicBezTo>
                    <a:pt x="4765" y="6784"/>
                    <a:pt x="4797" y="6790"/>
                    <a:pt x="4828" y="6790"/>
                  </a:cubicBezTo>
                  <a:cubicBezTo>
                    <a:pt x="4969" y="6790"/>
                    <a:pt x="5107" y="6681"/>
                    <a:pt x="5135" y="6572"/>
                  </a:cubicBezTo>
                  <a:cubicBezTo>
                    <a:pt x="5668" y="4537"/>
                    <a:pt x="5635" y="2369"/>
                    <a:pt x="5502" y="301"/>
                  </a:cubicBezTo>
                  <a:cubicBezTo>
                    <a:pt x="5485" y="101"/>
                    <a:pt x="5318" y="1"/>
                    <a:pt x="51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4"/>
            <p:cNvSpPr/>
            <p:nvPr/>
          </p:nvSpPr>
          <p:spPr>
            <a:xfrm>
              <a:off x="2387774" y="4436702"/>
              <a:ext cx="121268" cy="140920"/>
            </a:xfrm>
            <a:custGeom>
              <a:avLst/>
              <a:gdLst/>
              <a:ahLst/>
              <a:cxnLst/>
              <a:rect l="l" t="t" r="r" b="b"/>
              <a:pathLst>
                <a:path w="4048" h="4704" extrusionOk="0">
                  <a:moveTo>
                    <a:pt x="3731" y="0"/>
                  </a:moveTo>
                  <a:cubicBezTo>
                    <a:pt x="3572" y="0"/>
                    <a:pt x="3414" y="100"/>
                    <a:pt x="3414" y="300"/>
                  </a:cubicBezTo>
                  <a:cubicBezTo>
                    <a:pt x="3414" y="1554"/>
                    <a:pt x="3443" y="2807"/>
                    <a:pt x="3253" y="4061"/>
                  </a:cubicBezTo>
                  <a:lnTo>
                    <a:pt x="3253" y="4061"/>
                  </a:lnTo>
                  <a:cubicBezTo>
                    <a:pt x="2335" y="4000"/>
                    <a:pt x="1404" y="3626"/>
                    <a:pt x="612" y="3169"/>
                  </a:cubicBezTo>
                  <a:cubicBezTo>
                    <a:pt x="561" y="3138"/>
                    <a:pt x="510" y="3125"/>
                    <a:pt x="461" y="3125"/>
                  </a:cubicBezTo>
                  <a:cubicBezTo>
                    <a:pt x="193" y="3125"/>
                    <a:pt x="1" y="3538"/>
                    <a:pt x="312" y="3736"/>
                  </a:cubicBezTo>
                  <a:cubicBezTo>
                    <a:pt x="1246" y="4270"/>
                    <a:pt x="2380" y="4670"/>
                    <a:pt x="3514" y="4703"/>
                  </a:cubicBezTo>
                  <a:cubicBezTo>
                    <a:pt x="3614" y="4703"/>
                    <a:pt x="3781" y="4603"/>
                    <a:pt x="3814" y="4470"/>
                  </a:cubicBezTo>
                  <a:cubicBezTo>
                    <a:pt x="4048" y="3102"/>
                    <a:pt x="4048" y="1701"/>
                    <a:pt x="4048" y="300"/>
                  </a:cubicBezTo>
                  <a:cubicBezTo>
                    <a:pt x="4048" y="100"/>
                    <a:pt x="3889" y="0"/>
                    <a:pt x="373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4"/>
            <p:cNvSpPr/>
            <p:nvPr/>
          </p:nvSpPr>
          <p:spPr>
            <a:xfrm>
              <a:off x="2915677" y="4698483"/>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4"/>
            <p:cNvSpPr/>
            <p:nvPr/>
          </p:nvSpPr>
          <p:spPr>
            <a:xfrm>
              <a:off x="2880719" y="4656515"/>
              <a:ext cx="34002" cy="26003"/>
            </a:xfrm>
            <a:custGeom>
              <a:avLst/>
              <a:gdLst/>
              <a:ahLst/>
              <a:cxnLst/>
              <a:rect l="l" t="t" r="r" b="b"/>
              <a:pathLst>
                <a:path w="1135" h="868"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4"/>
            <p:cNvSpPr/>
            <p:nvPr/>
          </p:nvSpPr>
          <p:spPr>
            <a:xfrm>
              <a:off x="2866730" y="4715467"/>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4"/>
            <p:cNvSpPr/>
            <p:nvPr/>
          </p:nvSpPr>
          <p:spPr>
            <a:xfrm>
              <a:off x="2392088" y="4963289"/>
              <a:ext cx="34002" cy="26003"/>
            </a:xfrm>
            <a:custGeom>
              <a:avLst/>
              <a:gdLst/>
              <a:ahLst/>
              <a:cxnLst/>
              <a:rect l="l" t="t" r="r" b="b"/>
              <a:pathLst>
                <a:path w="1135"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4"/>
            <p:cNvSpPr/>
            <p:nvPr/>
          </p:nvSpPr>
          <p:spPr>
            <a:xfrm>
              <a:off x="2402093" y="4907332"/>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4"/>
            <p:cNvSpPr/>
            <p:nvPr/>
          </p:nvSpPr>
          <p:spPr>
            <a:xfrm>
              <a:off x="2458049" y="4949299"/>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4"/>
            <p:cNvSpPr/>
            <p:nvPr/>
          </p:nvSpPr>
          <p:spPr>
            <a:xfrm>
              <a:off x="2541984" y="4390721"/>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 name="Google Shape;885;p4"/>
            <p:cNvSpPr/>
            <p:nvPr/>
          </p:nvSpPr>
          <p:spPr>
            <a:xfrm>
              <a:off x="2504001" y="4373736"/>
              <a:ext cx="33013" cy="26003"/>
            </a:xfrm>
            <a:custGeom>
              <a:avLst/>
              <a:gdLst/>
              <a:ahLst/>
              <a:cxnLst/>
              <a:rect l="l" t="t" r="r" b="b"/>
              <a:pathLst>
                <a:path w="1102" h="868" extrusionOk="0">
                  <a:moveTo>
                    <a:pt x="535" y="1"/>
                  </a:moveTo>
                  <a:cubicBezTo>
                    <a:pt x="1" y="1"/>
                    <a:pt x="1" y="868"/>
                    <a:pt x="535" y="868"/>
                  </a:cubicBezTo>
                  <a:cubicBezTo>
                    <a:pt x="1102" y="868"/>
                    <a:pt x="1102" y="1"/>
                    <a:pt x="53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 name="Google Shape;886;p4"/>
            <p:cNvSpPr/>
            <p:nvPr/>
          </p:nvSpPr>
          <p:spPr>
            <a:xfrm>
              <a:off x="2357130" y="4586569"/>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4"/>
            <p:cNvSpPr/>
            <p:nvPr/>
          </p:nvSpPr>
          <p:spPr>
            <a:xfrm>
              <a:off x="2357130" y="4621557"/>
              <a:ext cx="34002" cy="26003"/>
            </a:xfrm>
            <a:custGeom>
              <a:avLst/>
              <a:gdLst/>
              <a:ahLst/>
              <a:cxnLst/>
              <a:rect l="l" t="t" r="r" b="b"/>
              <a:pathLst>
                <a:path w="1135" h="868" extrusionOk="0">
                  <a:moveTo>
                    <a:pt x="567" y="0"/>
                  </a:moveTo>
                  <a:cubicBezTo>
                    <a:pt x="0" y="0"/>
                    <a:pt x="0" y="867"/>
                    <a:pt x="567" y="867"/>
                  </a:cubicBezTo>
                  <a:cubicBezTo>
                    <a:pt x="1134" y="867"/>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4"/>
            <p:cNvSpPr/>
            <p:nvPr/>
          </p:nvSpPr>
          <p:spPr>
            <a:xfrm>
              <a:off x="2880719" y="5026225"/>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 name="Google Shape;889;p4"/>
            <p:cNvSpPr/>
            <p:nvPr/>
          </p:nvSpPr>
          <p:spPr>
            <a:xfrm>
              <a:off x="2677861" y="5183102"/>
              <a:ext cx="34032" cy="27022"/>
            </a:xfrm>
            <a:custGeom>
              <a:avLst/>
              <a:gdLst/>
              <a:ahLst/>
              <a:cxnLst/>
              <a:rect l="l" t="t" r="r" b="b"/>
              <a:pathLst>
                <a:path w="1136" h="902" extrusionOk="0">
                  <a:moveTo>
                    <a:pt x="568" y="1"/>
                  </a:moveTo>
                  <a:cubicBezTo>
                    <a:pt x="1" y="1"/>
                    <a:pt x="1" y="902"/>
                    <a:pt x="568" y="902"/>
                  </a:cubicBezTo>
                  <a:cubicBezTo>
                    <a:pt x="1135" y="902"/>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4"/>
            <p:cNvSpPr/>
            <p:nvPr/>
          </p:nvSpPr>
          <p:spPr>
            <a:xfrm>
              <a:off x="2562953" y="4876358"/>
              <a:ext cx="34032" cy="26003"/>
            </a:xfrm>
            <a:custGeom>
              <a:avLst/>
              <a:gdLst/>
              <a:ahLst/>
              <a:cxnLst/>
              <a:rect l="l" t="t" r="r" b="b"/>
              <a:pathLst>
                <a:path w="1136"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4"/>
            <p:cNvSpPr/>
            <p:nvPr/>
          </p:nvSpPr>
          <p:spPr>
            <a:xfrm>
              <a:off x="2824762" y="4851375"/>
              <a:ext cx="34002" cy="26992"/>
            </a:xfrm>
            <a:custGeom>
              <a:avLst/>
              <a:gdLst/>
              <a:ahLst/>
              <a:cxnLst/>
              <a:rect l="l" t="t" r="r" b="b"/>
              <a:pathLst>
                <a:path w="1135" h="901" extrusionOk="0">
                  <a:moveTo>
                    <a:pt x="568" y="0"/>
                  </a:moveTo>
                  <a:cubicBezTo>
                    <a:pt x="0" y="0"/>
                    <a:pt x="0" y="901"/>
                    <a:pt x="568" y="901"/>
                  </a:cubicBezTo>
                  <a:cubicBezTo>
                    <a:pt x="1135" y="901"/>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92" name="Google Shape;892;p4"/>
          <p:cNvGrpSpPr/>
          <p:nvPr/>
        </p:nvGrpSpPr>
        <p:grpSpPr>
          <a:xfrm>
            <a:off x="7932083" y="151782"/>
            <a:ext cx="527120" cy="687191"/>
            <a:chOff x="3289399" y="3455662"/>
            <a:chExt cx="436502" cy="569243"/>
          </a:xfrm>
        </p:grpSpPr>
        <p:sp>
          <p:nvSpPr>
            <p:cNvPr id="893" name="Google Shape;893;p4"/>
            <p:cNvSpPr/>
            <p:nvPr/>
          </p:nvSpPr>
          <p:spPr>
            <a:xfrm>
              <a:off x="3289399" y="3590341"/>
              <a:ext cx="418746" cy="434563"/>
            </a:xfrm>
            <a:custGeom>
              <a:avLst/>
              <a:gdLst/>
              <a:ahLst/>
              <a:cxnLst/>
              <a:rect l="l" t="t" r="r" b="b"/>
              <a:pathLst>
                <a:path w="13978" h="14506" extrusionOk="0">
                  <a:moveTo>
                    <a:pt x="9083" y="30"/>
                  </a:moveTo>
                  <a:cubicBezTo>
                    <a:pt x="8628" y="30"/>
                    <a:pt x="8176" y="40"/>
                    <a:pt x="7739" y="67"/>
                  </a:cubicBezTo>
                  <a:cubicBezTo>
                    <a:pt x="6639" y="101"/>
                    <a:pt x="4804" y="1"/>
                    <a:pt x="3970" y="968"/>
                  </a:cubicBezTo>
                  <a:cubicBezTo>
                    <a:pt x="2869" y="2269"/>
                    <a:pt x="5271" y="2903"/>
                    <a:pt x="6038" y="3403"/>
                  </a:cubicBezTo>
                  <a:cubicBezTo>
                    <a:pt x="4637" y="4037"/>
                    <a:pt x="3036" y="4103"/>
                    <a:pt x="1702" y="5004"/>
                  </a:cubicBezTo>
                  <a:cubicBezTo>
                    <a:pt x="935" y="5538"/>
                    <a:pt x="1" y="6038"/>
                    <a:pt x="834" y="6939"/>
                  </a:cubicBezTo>
                  <a:cubicBezTo>
                    <a:pt x="1502" y="7706"/>
                    <a:pt x="2569" y="8173"/>
                    <a:pt x="3436" y="8473"/>
                  </a:cubicBezTo>
                  <a:cubicBezTo>
                    <a:pt x="2602" y="9841"/>
                    <a:pt x="501" y="13744"/>
                    <a:pt x="1468" y="14411"/>
                  </a:cubicBezTo>
                  <a:cubicBezTo>
                    <a:pt x="1563" y="14476"/>
                    <a:pt x="1674" y="14506"/>
                    <a:pt x="1801" y="14506"/>
                  </a:cubicBezTo>
                  <a:cubicBezTo>
                    <a:pt x="2969" y="14506"/>
                    <a:pt x="5377" y="11948"/>
                    <a:pt x="6672" y="11075"/>
                  </a:cubicBezTo>
                  <a:cubicBezTo>
                    <a:pt x="6822" y="10980"/>
                    <a:pt x="6951" y="10940"/>
                    <a:pt x="7068" y="10940"/>
                  </a:cubicBezTo>
                  <a:cubicBezTo>
                    <a:pt x="7523" y="10940"/>
                    <a:pt x="7796" y="11543"/>
                    <a:pt x="8407" y="11809"/>
                  </a:cubicBezTo>
                  <a:cubicBezTo>
                    <a:pt x="8739" y="11932"/>
                    <a:pt x="9072" y="12073"/>
                    <a:pt x="9371" y="12073"/>
                  </a:cubicBezTo>
                  <a:cubicBezTo>
                    <a:pt x="9642" y="12073"/>
                    <a:pt x="9884" y="11957"/>
                    <a:pt x="10074" y="11609"/>
                  </a:cubicBezTo>
                  <a:cubicBezTo>
                    <a:pt x="10675" y="10441"/>
                    <a:pt x="9974" y="8607"/>
                    <a:pt x="10074" y="7372"/>
                  </a:cubicBezTo>
                  <a:lnTo>
                    <a:pt x="10074" y="7372"/>
                  </a:lnTo>
                  <a:cubicBezTo>
                    <a:pt x="10731" y="7658"/>
                    <a:pt x="11633" y="8188"/>
                    <a:pt x="12423" y="8188"/>
                  </a:cubicBezTo>
                  <a:cubicBezTo>
                    <a:pt x="12555" y="8188"/>
                    <a:pt x="12685" y="8173"/>
                    <a:pt x="12810" y="8140"/>
                  </a:cubicBezTo>
                  <a:cubicBezTo>
                    <a:pt x="13977" y="7806"/>
                    <a:pt x="13744" y="6138"/>
                    <a:pt x="13610" y="5238"/>
                  </a:cubicBezTo>
                  <a:cubicBezTo>
                    <a:pt x="13410" y="3536"/>
                    <a:pt x="12776" y="1802"/>
                    <a:pt x="12643" y="101"/>
                  </a:cubicBezTo>
                  <a:lnTo>
                    <a:pt x="12576" y="101"/>
                  </a:lnTo>
                  <a:cubicBezTo>
                    <a:pt x="11533" y="101"/>
                    <a:pt x="10296" y="30"/>
                    <a:pt x="9083" y="3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4"/>
            <p:cNvSpPr/>
            <p:nvPr/>
          </p:nvSpPr>
          <p:spPr>
            <a:xfrm>
              <a:off x="3404877" y="3455662"/>
              <a:ext cx="321025" cy="474737"/>
            </a:xfrm>
            <a:custGeom>
              <a:avLst/>
              <a:gdLst/>
              <a:ahLst/>
              <a:cxnLst/>
              <a:rect l="l" t="t" r="r" b="b"/>
              <a:pathLst>
                <a:path w="10716" h="15847" extrusionOk="0">
                  <a:moveTo>
                    <a:pt x="10407" y="0"/>
                  </a:moveTo>
                  <a:cubicBezTo>
                    <a:pt x="10302" y="0"/>
                    <a:pt x="10196" y="59"/>
                    <a:pt x="10156" y="193"/>
                  </a:cubicBezTo>
                  <a:cubicBezTo>
                    <a:pt x="9255" y="3162"/>
                    <a:pt x="7720" y="5998"/>
                    <a:pt x="6019" y="8599"/>
                  </a:cubicBezTo>
                  <a:cubicBezTo>
                    <a:pt x="4385" y="11101"/>
                    <a:pt x="2283" y="13269"/>
                    <a:pt x="182" y="15404"/>
                  </a:cubicBezTo>
                  <a:cubicBezTo>
                    <a:pt x="1" y="15585"/>
                    <a:pt x="180" y="15846"/>
                    <a:pt x="379" y="15846"/>
                  </a:cubicBezTo>
                  <a:cubicBezTo>
                    <a:pt x="437" y="15846"/>
                    <a:pt x="496" y="15824"/>
                    <a:pt x="549" y="15771"/>
                  </a:cubicBezTo>
                  <a:cubicBezTo>
                    <a:pt x="2684" y="13603"/>
                    <a:pt x="4785" y="11401"/>
                    <a:pt x="6486" y="8866"/>
                  </a:cubicBezTo>
                  <a:cubicBezTo>
                    <a:pt x="8187" y="6231"/>
                    <a:pt x="9755" y="3329"/>
                    <a:pt x="10656" y="327"/>
                  </a:cubicBezTo>
                  <a:cubicBezTo>
                    <a:pt x="10716" y="128"/>
                    <a:pt x="10562" y="0"/>
                    <a:pt x="10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4"/>
            <p:cNvSpPr/>
            <p:nvPr/>
          </p:nvSpPr>
          <p:spPr>
            <a:xfrm>
              <a:off x="3505857" y="3642074"/>
              <a:ext cx="155300" cy="125672"/>
            </a:xfrm>
            <a:custGeom>
              <a:avLst/>
              <a:gdLst/>
              <a:ahLst/>
              <a:cxnLst/>
              <a:rect l="l" t="t" r="r" b="b"/>
              <a:pathLst>
                <a:path w="5184" h="4195" extrusionOk="0">
                  <a:moveTo>
                    <a:pt x="1934" y="1"/>
                  </a:moveTo>
                  <a:cubicBezTo>
                    <a:pt x="1389" y="1"/>
                    <a:pt x="845" y="35"/>
                    <a:pt x="313" y="175"/>
                  </a:cubicBezTo>
                  <a:cubicBezTo>
                    <a:pt x="0" y="237"/>
                    <a:pt x="98" y="681"/>
                    <a:pt x="387" y="681"/>
                  </a:cubicBezTo>
                  <a:cubicBezTo>
                    <a:pt x="406" y="681"/>
                    <a:pt x="426" y="679"/>
                    <a:pt x="447" y="675"/>
                  </a:cubicBezTo>
                  <a:cubicBezTo>
                    <a:pt x="934" y="540"/>
                    <a:pt x="1438" y="503"/>
                    <a:pt x="1947" y="503"/>
                  </a:cubicBezTo>
                  <a:cubicBezTo>
                    <a:pt x="2542" y="503"/>
                    <a:pt x="3144" y="553"/>
                    <a:pt x="3735" y="553"/>
                  </a:cubicBezTo>
                  <a:cubicBezTo>
                    <a:pt x="3821" y="553"/>
                    <a:pt x="3906" y="552"/>
                    <a:pt x="3992" y="550"/>
                  </a:cubicBezTo>
                  <a:lnTo>
                    <a:pt x="3992" y="550"/>
                  </a:lnTo>
                  <a:cubicBezTo>
                    <a:pt x="4231" y="1678"/>
                    <a:pt x="4618" y="2781"/>
                    <a:pt x="4650" y="3944"/>
                  </a:cubicBezTo>
                  <a:cubicBezTo>
                    <a:pt x="4666" y="4111"/>
                    <a:pt x="4800" y="4194"/>
                    <a:pt x="4929" y="4194"/>
                  </a:cubicBezTo>
                  <a:cubicBezTo>
                    <a:pt x="5058" y="4194"/>
                    <a:pt x="5183" y="4111"/>
                    <a:pt x="5183" y="3944"/>
                  </a:cubicBezTo>
                  <a:cubicBezTo>
                    <a:pt x="5117" y="2677"/>
                    <a:pt x="4716" y="1442"/>
                    <a:pt x="4450" y="208"/>
                  </a:cubicBezTo>
                  <a:cubicBezTo>
                    <a:pt x="4416" y="108"/>
                    <a:pt x="4316" y="8"/>
                    <a:pt x="4183" y="8"/>
                  </a:cubicBezTo>
                  <a:cubicBezTo>
                    <a:pt x="3957" y="26"/>
                    <a:pt x="3729" y="32"/>
                    <a:pt x="3499" y="32"/>
                  </a:cubicBezTo>
                  <a:cubicBezTo>
                    <a:pt x="2982" y="32"/>
                    <a:pt x="2457" y="1"/>
                    <a:pt x="1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4"/>
            <p:cNvSpPr/>
            <p:nvPr/>
          </p:nvSpPr>
          <p:spPr>
            <a:xfrm>
              <a:off x="3517210" y="3702794"/>
              <a:ext cx="89992" cy="89932"/>
            </a:xfrm>
            <a:custGeom>
              <a:avLst/>
              <a:gdLst/>
              <a:ahLst/>
              <a:cxnLst/>
              <a:rect l="l" t="t" r="r" b="b"/>
              <a:pathLst>
                <a:path w="3004" h="3002" extrusionOk="0">
                  <a:moveTo>
                    <a:pt x="2679" y="1"/>
                  </a:moveTo>
                  <a:cubicBezTo>
                    <a:pt x="2654" y="1"/>
                    <a:pt x="2629" y="5"/>
                    <a:pt x="2603" y="16"/>
                  </a:cubicBezTo>
                  <a:cubicBezTo>
                    <a:pt x="1836" y="283"/>
                    <a:pt x="1002" y="316"/>
                    <a:pt x="201" y="450"/>
                  </a:cubicBezTo>
                  <a:cubicBezTo>
                    <a:pt x="68" y="483"/>
                    <a:pt x="1" y="650"/>
                    <a:pt x="34" y="783"/>
                  </a:cubicBezTo>
                  <a:cubicBezTo>
                    <a:pt x="62" y="894"/>
                    <a:pt x="158" y="958"/>
                    <a:pt x="285" y="958"/>
                  </a:cubicBezTo>
                  <a:cubicBezTo>
                    <a:pt x="312" y="958"/>
                    <a:pt x="339" y="956"/>
                    <a:pt x="368" y="950"/>
                  </a:cubicBezTo>
                  <a:cubicBezTo>
                    <a:pt x="1030" y="835"/>
                    <a:pt x="1742" y="794"/>
                    <a:pt x="2418" y="613"/>
                  </a:cubicBezTo>
                  <a:lnTo>
                    <a:pt x="2418" y="613"/>
                  </a:lnTo>
                  <a:cubicBezTo>
                    <a:pt x="2453" y="1312"/>
                    <a:pt x="2503" y="2031"/>
                    <a:pt x="2503" y="2751"/>
                  </a:cubicBezTo>
                  <a:cubicBezTo>
                    <a:pt x="2503" y="2918"/>
                    <a:pt x="2628" y="3001"/>
                    <a:pt x="2753" y="3001"/>
                  </a:cubicBezTo>
                  <a:cubicBezTo>
                    <a:pt x="2878" y="3001"/>
                    <a:pt x="3003" y="2918"/>
                    <a:pt x="3003" y="2751"/>
                  </a:cubicBezTo>
                  <a:cubicBezTo>
                    <a:pt x="3003" y="1917"/>
                    <a:pt x="2970" y="1083"/>
                    <a:pt x="2903" y="249"/>
                  </a:cubicBezTo>
                  <a:cubicBezTo>
                    <a:pt x="2903" y="137"/>
                    <a:pt x="2808" y="1"/>
                    <a:pt x="26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 name="Google Shape;897;p4"/>
            <p:cNvSpPr/>
            <p:nvPr/>
          </p:nvSpPr>
          <p:spPr>
            <a:xfrm>
              <a:off x="3432196" y="3767648"/>
              <a:ext cx="125222" cy="117284"/>
            </a:xfrm>
            <a:custGeom>
              <a:avLst/>
              <a:gdLst/>
              <a:ahLst/>
              <a:cxnLst/>
              <a:rect l="l" t="t" r="r" b="b"/>
              <a:pathLst>
                <a:path w="4180" h="3915" extrusionOk="0">
                  <a:moveTo>
                    <a:pt x="1463" y="1"/>
                  </a:moveTo>
                  <a:cubicBezTo>
                    <a:pt x="1075" y="1"/>
                    <a:pt x="682" y="30"/>
                    <a:pt x="304" y="119"/>
                  </a:cubicBezTo>
                  <a:cubicBezTo>
                    <a:pt x="0" y="210"/>
                    <a:pt x="83" y="633"/>
                    <a:pt x="352" y="633"/>
                  </a:cubicBezTo>
                  <a:cubicBezTo>
                    <a:pt x="379" y="633"/>
                    <a:pt x="407" y="629"/>
                    <a:pt x="437" y="620"/>
                  </a:cubicBezTo>
                  <a:cubicBezTo>
                    <a:pt x="714" y="546"/>
                    <a:pt x="1011" y="523"/>
                    <a:pt x="1311" y="523"/>
                  </a:cubicBezTo>
                  <a:cubicBezTo>
                    <a:pt x="1554" y="523"/>
                    <a:pt x="1800" y="538"/>
                    <a:pt x="2038" y="553"/>
                  </a:cubicBezTo>
                  <a:cubicBezTo>
                    <a:pt x="2507" y="582"/>
                    <a:pt x="2976" y="637"/>
                    <a:pt x="3445" y="695"/>
                  </a:cubicBezTo>
                  <a:lnTo>
                    <a:pt x="3445" y="695"/>
                  </a:lnTo>
                  <a:cubicBezTo>
                    <a:pt x="3469" y="1697"/>
                    <a:pt x="3452" y="2724"/>
                    <a:pt x="3640" y="3722"/>
                  </a:cubicBezTo>
                  <a:cubicBezTo>
                    <a:pt x="3666" y="3856"/>
                    <a:pt x="3764" y="3915"/>
                    <a:pt x="3867" y="3915"/>
                  </a:cubicBezTo>
                  <a:cubicBezTo>
                    <a:pt x="4018" y="3915"/>
                    <a:pt x="4180" y="3787"/>
                    <a:pt x="4140" y="3588"/>
                  </a:cubicBezTo>
                  <a:cubicBezTo>
                    <a:pt x="3940" y="2554"/>
                    <a:pt x="4006" y="1520"/>
                    <a:pt x="3973" y="486"/>
                  </a:cubicBezTo>
                  <a:cubicBezTo>
                    <a:pt x="3973" y="386"/>
                    <a:pt x="3873" y="253"/>
                    <a:pt x="3773" y="219"/>
                  </a:cubicBezTo>
                  <a:cubicBezTo>
                    <a:pt x="3206" y="119"/>
                    <a:pt x="2605" y="52"/>
                    <a:pt x="2038" y="19"/>
                  </a:cubicBezTo>
                  <a:cubicBezTo>
                    <a:pt x="1849" y="8"/>
                    <a:pt x="1657" y="1"/>
                    <a:pt x="1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 name="Google Shape;898;p4"/>
            <p:cNvSpPr/>
            <p:nvPr/>
          </p:nvSpPr>
          <p:spPr>
            <a:xfrm>
              <a:off x="3444268" y="3829146"/>
              <a:ext cx="62012" cy="58986"/>
            </a:xfrm>
            <a:custGeom>
              <a:avLst/>
              <a:gdLst/>
              <a:ahLst/>
              <a:cxnLst/>
              <a:rect l="l" t="t" r="r" b="b"/>
              <a:pathLst>
                <a:path w="2070" h="1969" extrusionOk="0">
                  <a:moveTo>
                    <a:pt x="268" y="1"/>
                  </a:moveTo>
                  <a:cubicBezTo>
                    <a:pt x="101" y="1"/>
                    <a:pt x="1" y="134"/>
                    <a:pt x="1" y="268"/>
                  </a:cubicBezTo>
                  <a:cubicBezTo>
                    <a:pt x="1" y="401"/>
                    <a:pt x="101" y="535"/>
                    <a:pt x="268" y="535"/>
                  </a:cubicBezTo>
                  <a:cubicBezTo>
                    <a:pt x="668" y="535"/>
                    <a:pt x="1068" y="608"/>
                    <a:pt x="1469" y="629"/>
                  </a:cubicBezTo>
                  <a:lnTo>
                    <a:pt x="1469" y="629"/>
                  </a:lnTo>
                  <a:cubicBezTo>
                    <a:pt x="1469" y="651"/>
                    <a:pt x="1469" y="668"/>
                    <a:pt x="1469" y="668"/>
                  </a:cubicBezTo>
                  <a:cubicBezTo>
                    <a:pt x="1469" y="701"/>
                    <a:pt x="1469" y="701"/>
                    <a:pt x="1469" y="735"/>
                  </a:cubicBezTo>
                  <a:cubicBezTo>
                    <a:pt x="1469" y="735"/>
                    <a:pt x="1502" y="801"/>
                    <a:pt x="1502" y="801"/>
                  </a:cubicBezTo>
                  <a:cubicBezTo>
                    <a:pt x="1502" y="835"/>
                    <a:pt x="1502" y="868"/>
                    <a:pt x="1502" y="902"/>
                  </a:cubicBezTo>
                  <a:cubicBezTo>
                    <a:pt x="1502" y="935"/>
                    <a:pt x="1502" y="1002"/>
                    <a:pt x="1502" y="1035"/>
                  </a:cubicBezTo>
                  <a:cubicBezTo>
                    <a:pt x="1502" y="1268"/>
                    <a:pt x="1502" y="1502"/>
                    <a:pt x="1502" y="1702"/>
                  </a:cubicBezTo>
                  <a:cubicBezTo>
                    <a:pt x="1502" y="1836"/>
                    <a:pt x="1602" y="1969"/>
                    <a:pt x="1769" y="1969"/>
                  </a:cubicBezTo>
                  <a:cubicBezTo>
                    <a:pt x="1902" y="1969"/>
                    <a:pt x="2002" y="1869"/>
                    <a:pt x="2002" y="1702"/>
                  </a:cubicBezTo>
                  <a:cubicBezTo>
                    <a:pt x="2002" y="1235"/>
                    <a:pt x="2069" y="735"/>
                    <a:pt x="1902" y="301"/>
                  </a:cubicBezTo>
                  <a:cubicBezTo>
                    <a:pt x="1869" y="168"/>
                    <a:pt x="1769" y="101"/>
                    <a:pt x="1669" y="101"/>
                  </a:cubicBezTo>
                  <a:cubicBezTo>
                    <a:pt x="1202" y="101"/>
                    <a:pt x="735"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 name="Google Shape;899;p4"/>
            <p:cNvSpPr/>
            <p:nvPr/>
          </p:nvSpPr>
          <p:spPr>
            <a:xfrm>
              <a:off x="3402301" y="3870754"/>
              <a:ext cx="60005" cy="61353"/>
            </a:xfrm>
            <a:custGeom>
              <a:avLst/>
              <a:gdLst/>
              <a:ahLst/>
              <a:cxnLst/>
              <a:rect l="l" t="t" r="r" b="b"/>
              <a:pathLst>
                <a:path w="2003" h="2048" extrusionOk="0">
                  <a:moveTo>
                    <a:pt x="649" y="0"/>
                  </a:moveTo>
                  <a:cubicBezTo>
                    <a:pt x="520" y="0"/>
                    <a:pt x="393" y="5"/>
                    <a:pt x="268" y="13"/>
                  </a:cubicBezTo>
                  <a:cubicBezTo>
                    <a:pt x="134" y="13"/>
                    <a:pt x="1" y="113"/>
                    <a:pt x="1" y="280"/>
                  </a:cubicBezTo>
                  <a:cubicBezTo>
                    <a:pt x="1" y="413"/>
                    <a:pt x="101" y="547"/>
                    <a:pt x="268" y="547"/>
                  </a:cubicBezTo>
                  <a:cubicBezTo>
                    <a:pt x="385" y="530"/>
                    <a:pt x="501" y="522"/>
                    <a:pt x="622" y="522"/>
                  </a:cubicBezTo>
                  <a:cubicBezTo>
                    <a:pt x="743" y="522"/>
                    <a:pt x="868" y="530"/>
                    <a:pt x="1002" y="547"/>
                  </a:cubicBezTo>
                  <a:lnTo>
                    <a:pt x="1168" y="547"/>
                  </a:lnTo>
                  <a:cubicBezTo>
                    <a:pt x="1202" y="547"/>
                    <a:pt x="1235" y="547"/>
                    <a:pt x="1268" y="580"/>
                  </a:cubicBezTo>
                  <a:lnTo>
                    <a:pt x="1302" y="580"/>
                  </a:lnTo>
                  <a:cubicBezTo>
                    <a:pt x="1370" y="580"/>
                    <a:pt x="1438" y="589"/>
                    <a:pt x="1502" y="597"/>
                  </a:cubicBezTo>
                  <a:lnTo>
                    <a:pt x="1502" y="597"/>
                  </a:lnTo>
                  <a:lnTo>
                    <a:pt x="1502" y="1781"/>
                  </a:lnTo>
                  <a:cubicBezTo>
                    <a:pt x="1502" y="1914"/>
                    <a:pt x="1602" y="2048"/>
                    <a:pt x="1735" y="2048"/>
                  </a:cubicBezTo>
                  <a:cubicBezTo>
                    <a:pt x="1902" y="2014"/>
                    <a:pt x="2002" y="1914"/>
                    <a:pt x="2002" y="1781"/>
                  </a:cubicBezTo>
                  <a:lnTo>
                    <a:pt x="2002" y="380"/>
                  </a:lnTo>
                  <a:cubicBezTo>
                    <a:pt x="2002" y="280"/>
                    <a:pt x="1936" y="146"/>
                    <a:pt x="1836" y="113"/>
                  </a:cubicBezTo>
                  <a:cubicBezTo>
                    <a:pt x="1435" y="38"/>
                    <a:pt x="1035" y="0"/>
                    <a:pt x="6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 name="Google Shape;900;p4"/>
            <p:cNvSpPr/>
            <p:nvPr/>
          </p:nvSpPr>
          <p:spPr>
            <a:xfrm>
              <a:off x="3395321" y="3762196"/>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 name="Google Shape;901;p4"/>
            <p:cNvSpPr/>
            <p:nvPr/>
          </p:nvSpPr>
          <p:spPr>
            <a:xfrm>
              <a:off x="3388312" y="378819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 name="Google Shape;902;p4"/>
            <p:cNvSpPr/>
            <p:nvPr/>
          </p:nvSpPr>
          <p:spPr>
            <a:xfrm>
              <a:off x="3375341" y="3765221"/>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 name="Google Shape;903;p4"/>
            <p:cNvSpPr/>
            <p:nvPr/>
          </p:nvSpPr>
          <p:spPr>
            <a:xfrm>
              <a:off x="3388312" y="395606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 name="Google Shape;904;p4"/>
            <p:cNvSpPr/>
            <p:nvPr/>
          </p:nvSpPr>
          <p:spPr>
            <a:xfrm>
              <a:off x="3378337" y="393408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 name="Google Shape;905;p4"/>
            <p:cNvSpPr/>
            <p:nvPr/>
          </p:nvSpPr>
          <p:spPr>
            <a:xfrm>
              <a:off x="3365336" y="396205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 name="Google Shape;906;p4"/>
            <p:cNvSpPr/>
            <p:nvPr/>
          </p:nvSpPr>
          <p:spPr>
            <a:xfrm>
              <a:off x="3565198" y="3891124"/>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 name="Google Shape;907;p4"/>
            <p:cNvSpPr/>
            <p:nvPr/>
          </p:nvSpPr>
          <p:spPr>
            <a:xfrm>
              <a:off x="3559177" y="3918084"/>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 name="Google Shape;908;p4"/>
            <p:cNvSpPr/>
            <p:nvPr/>
          </p:nvSpPr>
          <p:spPr>
            <a:xfrm>
              <a:off x="3545188" y="3899092"/>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 name="Google Shape;909;p4"/>
            <p:cNvSpPr/>
            <p:nvPr/>
          </p:nvSpPr>
          <p:spPr>
            <a:xfrm>
              <a:off x="3471258" y="3618320"/>
              <a:ext cx="15009" cy="11024"/>
            </a:xfrm>
            <a:custGeom>
              <a:avLst/>
              <a:gdLst/>
              <a:ahLst/>
              <a:cxnLst/>
              <a:rect l="l" t="t" r="r" b="b"/>
              <a:pathLst>
                <a:path w="501" h="368" extrusionOk="0">
                  <a:moveTo>
                    <a:pt x="234" y="1"/>
                  </a:moveTo>
                  <a:cubicBezTo>
                    <a:pt x="1" y="1"/>
                    <a:pt x="1" y="367"/>
                    <a:pt x="234" y="367"/>
                  </a:cubicBezTo>
                  <a:lnTo>
                    <a:pt x="267" y="367"/>
                  </a:ln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 name="Google Shape;910;p4"/>
            <p:cNvSpPr/>
            <p:nvPr/>
          </p:nvSpPr>
          <p:spPr>
            <a:xfrm>
              <a:off x="3460265" y="3646298"/>
              <a:ext cx="15009" cy="11024"/>
            </a:xfrm>
            <a:custGeom>
              <a:avLst/>
              <a:gdLst/>
              <a:ahLst/>
              <a:cxnLst/>
              <a:rect l="l" t="t" r="r" b="b"/>
              <a:pathLst>
                <a:path w="501" h="368" extrusionOk="0">
                  <a:moveTo>
                    <a:pt x="267" y="1"/>
                  </a:moveTo>
                  <a:cubicBezTo>
                    <a:pt x="1" y="1"/>
                    <a:pt x="1" y="367"/>
                    <a:pt x="267" y="367"/>
                  </a:cubicBez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 name="Google Shape;911;p4"/>
            <p:cNvSpPr/>
            <p:nvPr/>
          </p:nvSpPr>
          <p:spPr>
            <a:xfrm>
              <a:off x="3445287" y="3621315"/>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 name="Google Shape;912;p4"/>
            <p:cNvSpPr/>
            <p:nvPr/>
          </p:nvSpPr>
          <p:spPr>
            <a:xfrm>
              <a:off x="3662104"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 name="Google Shape;913;p4"/>
            <p:cNvSpPr/>
            <p:nvPr/>
          </p:nvSpPr>
          <p:spPr>
            <a:xfrm>
              <a:off x="3649133" y="3808177"/>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 name="Google Shape;914;p4"/>
            <p:cNvSpPr/>
            <p:nvPr/>
          </p:nvSpPr>
          <p:spPr>
            <a:xfrm>
              <a:off x="3640116"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15" name="Google Shape;915;p4"/>
          <p:cNvGrpSpPr/>
          <p:nvPr/>
        </p:nvGrpSpPr>
        <p:grpSpPr>
          <a:xfrm>
            <a:off x="10702999" y="-379955"/>
            <a:ext cx="1489000" cy="1527017"/>
            <a:chOff x="7973149" y="-201092"/>
            <a:chExt cx="1116750" cy="1145263"/>
          </a:xfrm>
        </p:grpSpPr>
        <p:sp>
          <p:nvSpPr>
            <p:cNvPr id="916" name="Google Shape;916;p4"/>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 name="Google Shape;917;p4"/>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 name="Google Shape;918;p4"/>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 name="Google Shape;919;p4"/>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 name="Google Shape;920;p4"/>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 name="Google Shape;921;p4"/>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 name="Google Shape;922;p4"/>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 name="Google Shape;923;p4"/>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 name="Google Shape;924;p4"/>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 name="Google Shape;925;p4"/>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 name="Google Shape;926;p4"/>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 name="Google Shape;927;p4"/>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 name="Google Shape;928;p4"/>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 name="Google Shape;929;p4"/>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 name="Google Shape;930;p4"/>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 name="Google Shape;931;p4"/>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2" name="Google Shape;932;p4"/>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4"/>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4"/>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 name="Google Shape;935;p4"/>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4"/>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4"/>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4"/>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4"/>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4"/>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4"/>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4"/>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4"/>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4"/>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4"/>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4"/>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4"/>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4"/>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4"/>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4"/>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4"/>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4"/>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4"/>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4"/>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4"/>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4"/>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4"/>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4"/>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4"/>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4"/>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 name="Google Shape;961;p4"/>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 name="Google Shape;962;p4"/>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 name="Google Shape;963;p4"/>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4"/>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4"/>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4"/>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 name="Google Shape;967;p4"/>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 name="Google Shape;968;p4"/>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4"/>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4"/>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 name="Google Shape;971;p4"/>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 name="Google Shape;972;p4"/>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 name="Google Shape;973;p4"/>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4"/>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4"/>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 name="Google Shape;976;p4"/>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7" name="Google Shape;977;p4"/>
          <p:cNvGrpSpPr/>
          <p:nvPr/>
        </p:nvGrpSpPr>
        <p:grpSpPr>
          <a:xfrm rot="-5400000">
            <a:off x="9285189" y="125172"/>
            <a:ext cx="215884" cy="194555"/>
            <a:chOff x="7737341" y="1046941"/>
            <a:chExt cx="161913" cy="145916"/>
          </a:xfrm>
        </p:grpSpPr>
        <p:sp>
          <p:nvSpPr>
            <p:cNvPr id="978" name="Google Shape;978;p4"/>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4"/>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4"/>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437408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611"/>
        <p:cNvGrpSpPr/>
        <p:nvPr/>
      </p:nvGrpSpPr>
      <p:grpSpPr>
        <a:xfrm>
          <a:off x="0" y="0"/>
          <a:ext cx="0" cy="0"/>
          <a:chOff x="0" y="0"/>
          <a:chExt cx="0" cy="0"/>
        </a:xfrm>
      </p:grpSpPr>
      <p:sp>
        <p:nvSpPr>
          <p:cNvPr id="1612" name="Google Shape;1612;p7"/>
          <p:cNvSpPr/>
          <p:nvPr/>
        </p:nvSpPr>
        <p:spPr>
          <a:xfrm>
            <a:off x="7005934" y="6099067"/>
            <a:ext cx="5263047" cy="821375"/>
          </a:xfrm>
          <a:custGeom>
            <a:avLst/>
            <a:gdLst/>
            <a:ahLst/>
            <a:cxnLst/>
            <a:rect l="l" t="t" r="r" b="b"/>
            <a:pathLst>
              <a:path w="97905" h="30032" extrusionOk="0">
                <a:moveTo>
                  <a:pt x="44865" y="0"/>
                </a:moveTo>
                <a:cubicBezTo>
                  <a:pt x="35852" y="0"/>
                  <a:pt x="31152" y="10788"/>
                  <a:pt x="24118" y="14321"/>
                </a:cubicBezTo>
                <a:cubicBezTo>
                  <a:pt x="23116" y="14844"/>
                  <a:pt x="22196" y="15064"/>
                  <a:pt x="21336" y="15064"/>
                </a:cubicBezTo>
                <a:cubicBezTo>
                  <a:pt x="16921" y="15064"/>
                  <a:pt x="14098" y="9288"/>
                  <a:pt x="10038" y="9288"/>
                </a:cubicBezTo>
                <a:cubicBezTo>
                  <a:pt x="8542" y="9288"/>
                  <a:pt x="6878" y="10072"/>
                  <a:pt x="4904" y="12219"/>
                </a:cubicBezTo>
                <a:cubicBezTo>
                  <a:pt x="334" y="17123"/>
                  <a:pt x="1" y="23394"/>
                  <a:pt x="1" y="30032"/>
                </a:cubicBezTo>
                <a:lnTo>
                  <a:pt x="97904" y="29365"/>
                </a:lnTo>
                <a:cubicBezTo>
                  <a:pt x="96503" y="23060"/>
                  <a:pt x="94435" y="16389"/>
                  <a:pt x="89164" y="12219"/>
                </a:cubicBezTo>
                <a:cubicBezTo>
                  <a:pt x="86788" y="10364"/>
                  <a:pt x="84812" y="9662"/>
                  <a:pt x="83045" y="9662"/>
                </a:cubicBezTo>
                <a:cubicBezTo>
                  <a:pt x="77791" y="9662"/>
                  <a:pt x="74389" y="15865"/>
                  <a:pt x="67849" y="16389"/>
                </a:cubicBezTo>
                <a:cubicBezTo>
                  <a:pt x="67634" y="16405"/>
                  <a:pt x="67423" y="16412"/>
                  <a:pt x="67215" y="16412"/>
                </a:cubicBezTo>
                <a:cubicBezTo>
                  <a:pt x="58294" y="16412"/>
                  <a:pt x="55750" y="2038"/>
                  <a:pt x="47568" y="311"/>
                </a:cubicBezTo>
                <a:cubicBezTo>
                  <a:pt x="46624" y="98"/>
                  <a:pt x="45725" y="0"/>
                  <a:pt x="4486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3" name="Google Shape;1613;p7"/>
          <p:cNvSpPr txBox="1">
            <a:spLocks noGrp="1"/>
          </p:cNvSpPr>
          <p:nvPr>
            <p:ph type="title"/>
          </p:nvPr>
        </p:nvSpPr>
        <p:spPr>
          <a:xfrm>
            <a:off x="6546168" y="2287233"/>
            <a:ext cx="3744000" cy="727200"/>
          </a:xfrm>
          <a:prstGeom prst="rect">
            <a:avLst/>
          </a:prstGeom>
        </p:spPr>
        <p:txBody>
          <a:bodyPr spcFirstLastPara="1" wrap="square" lIns="91425" tIns="91425" rIns="91425" bIns="91425" anchor="t" anchorCtr="0">
            <a:noAutofit/>
          </a:bodyPr>
          <a:lstStyle>
            <a:lvl1pPr lvl="0" algn="r">
              <a:spcBef>
                <a:spcPts val="0"/>
              </a:spcBef>
              <a:spcAft>
                <a:spcPts val="0"/>
              </a:spcAft>
              <a:buSzPts val="2400"/>
              <a:buNone/>
              <a:defRPr/>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1614" name="Google Shape;1614;p7"/>
          <p:cNvSpPr txBox="1">
            <a:spLocks noGrp="1"/>
          </p:cNvSpPr>
          <p:nvPr>
            <p:ph type="body" idx="1"/>
          </p:nvPr>
        </p:nvSpPr>
        <p:spPr>
          <a:xfrm>
            <a:off x="6311368" y="3014433"/>
            <a:ext cx="3978800" cy="1662400"/>
          </a:xfrm>
          <a:prstGeom prst="rect">
            <a:avLst/>
          </a:prstGeom>
        </p:spPr>
        <p:txBody>
          <a:bodyPr spcFirstLastPara="1" wrap="square" lIns="91425" tIns="91425" rIns="91425" bIns="91425" anchor="t" anchorCtr="0">
            <a:noAutofit/>
          </a:bodyPr>
          <a:lstStyle>
            <a:lvl1pPr marL="609585" lvl="0" indent="-406390" algn="r">
              <a:spcBef>
                <a:spcPts val="0"/>
              </a:spcBef>
              <a:spcAft>
                <a:spcPts val="0"/>
              </a:spcAft>
              <a:buSzPts val="1200"/>
              <a:buChar char="●"/>
              <a:defRPr>
                <a:latin typeface="Nunito"/>
                <a:ea typeface="Nunito"/>
                <a:cs typeface="Nunito"/>
                <a:sym typeface="Nunito"/>
              </a:defRPr>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1615" name="Google Shape;1615;p7"/>
          <p:cNvSpPr/>
          <p:nvPr/>
        </p:nvSpPr>
        <p:spPr>
          <a:xfrm flipH="1">
            <a:off x="-269970" y="-119310"/>
            <a:ext cx="4503516" cy="703249"/>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616" name="Google Shape;1616;p7"/>
          <p:cNvGrpSpPr/>
          <p:nvPr/>
        </p:nvGrpSpPr>
        <p:grpSpPr>
          <a:xfrm flipH="1">
            <a:off x="10693523" y="-225529"/>
            <a:ext cx="1432199" cy="915695"/>
            <a:chOff x="-206267" y="355694"/>
            <a:chExt cx="1406323" cy="899150"/>
          </a:xfrm>
        </p:grpSpPr>
        <p:sp>
          <p:nvSpPr>
            <p:cNvPr id="1617" name="Google Shape;1617;p7"/>
            <p:cNvSpPr/>
            <p:nvPr/>
          </p:nvSpPr>
          <p:spPr>
            <a:xfrm>
              <a:off x="-206267" y="355694"/>
              <a:ext cx="1329334" cy="847138"/>
            </a:xfrm>
            <a:custGeom>
              <a:avLst/>
              <a:gdLst/>
              <a:ahLst/>
              <a:cxnLst/>
              <a:rect l="l" t="t" r="r" b="b"/>
              <a:pathLst>
                <a:path w="44374" h="28278" extrusionOk="0">
                  <a:moveTo>
                    <a:pt x="486" y="0"/>
                  </a:moveTo>
                  <a:cubicBezTo>
                    <a:pt x="131" y="0"/>
                    <a:pt x="1" y="542"/>
                    <a:pt x="380" y="606"/>
                  </a:cubicBezTo>
                  <a:cubicBezTo>
                    <a:pt x="7585" y="1873"/>
                    <a:pt x="13723" y="6143"/>
                    <a:pt x="19227" y="10713"/>
                  </a:cubicBezTo>
                  <a:cubicBezTo>
                    <a:pt x="21862" y="12914"/>
                    <a:pt x="24397" y="15149"/>
                    <a:pt x="26832" y="17518"/>
                  </a:cubicBezTo>
                  <a:cubicBezTo>
                    <a:pt x="29134" y="19786"/>
                    <a:pt x="31436" y="22021"/>
                    <a:pt x="34038" y="23956"/>
                  </a:cubicBezTo>
                  <a:cubicBezTo>
                    <a:pt x="35472" y="24990"/>
                    <a:pt x="37006" y="25957"/>
                    <a:pt x="38641" y="26658"/>
                  </a:cubicBezTo>
                  <a:cubicBezTo>
                    <a:pt x="39408" y="27025"/>
                    <a:pt x="40242" y="27325"/>
                    <a:pt x="41076" y="27592"/>
                  </a:cubicBezTo>
                  <a:cubicBezTo>
                    <a:pt x="42010" y="27858"/>
                    <a:pt x="42944" y="27925"/>
                    <a:pt x="43845" y="28259"/>
                  </a:cubicBezTo>
                  <a:cubicBezTo>
                    <a:pt x="43882" y="28271"/>
                    <a:pt x="43918" y="28277"/>
                    <a:pt x="43951" y="28277"/>
                  </a:cubicBezTo>
                  <a:cubicBezTo>
                    <a:pt x="44271" y="28277"/>
                    <a:pt x="44374" y="27746"/>
                    <a:pt x="44011" y="27625"/>
                  </a:cubicBezTo>
                  <a:cubicBezTo>
                    <a:pt x="43211" y="27358"/>
                    <a:pt x="42377" y="27291"/>
                    <a:pt x="41543" y="27058"/>
                  </a:cubicBezTo>
                  <a:cubicBezTo>
                    <a:pt x="40776" y="26858"/>
                    <a:pt x="40008" y="26591"/>
                    <a:pt x="39241" y="26257"/>
                  </a:cubicBezTo>
                  <a:cubicBezTo>
                    <a:pt x="37774" y="25624"/>
                    <a:pt x="36373" y="24823"/>
                    <a:pt x="35038" y="23889"/>
                  </a:cubicBezTo>
                  <a:cubicBezTo>
                    <a:pt x="32370" y="22054"/>
                    <a:pt x="30035" y="19786"/>
                    <a:pt x="27733" y="17518"/>
                  </a:cubicBezTo>
                  <a:cubicBezTo>
                    <a:pt x="25298" y="15183"/>
                    <a:pt x="22796" y="12914"/>
                    <a:pt x="20194" y="10713"/>
                  </a:cubicBezTo>
                  <a:cubicBezTo>
                    <a:pt x="17492" y="8445"/>
                    <a:pt x="14657" y="6243"/>
                    <a:pt x="11622" y="4375"/>
                  </a:cubicBezTo>
                  <a:cubicBezTo>
                    <a:pt x="8219" y="2307"/>
                    <a:pt x="4483" y="706"/>
                    <a:pt x="547" y="5"/>
                  </a:cubicBezTo>
                  <a:cubicBezTo>
                    <a:pt x="526" y="2"/>
                    <a:pt x="506" y="0"/>
                    <a:pt x="4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 name="Google Shape;1618;p7"/>
            <p:cNvSpPr/>
            <p:nvPr/>
          </p:nvSpPr>
          <p:spPr>
            <a:xfrm>
              <a:off x="597494" y="885935"/>
              <a:ext cx="69981" cy="159014"/>
            </a:xfrm>
            <a:custGeom>
              <a:avLst/>
              <a:gdLst/>
              <a:ahLst/>
              <a:cxnLst/>
              <a:rect l="l" t="t" r="r" b="b"/>
              <a:pathLst>
                <a:path w="2336" h="5308" extrusionOk="0">
                  <a:moveTo>
                    <a:pt x="793" y="0"/>
                  </a:moveTo>
                  <a:cubicBezTo>
                    <a:pt x="659" y="0"/>
                    <a:pt x="517" y="84"/>
                    <a:pt x="501" y="250"/>
                  </a:cubicBezTo>
                  <a:cubicBezTo>
                    <a:pt x="401" y="1385"/>
                    <a:pt x="0" y="2419"/>
                    <a:pt x="267" y="3553"/>
                  </a:cubicBezTo>
                  <a:cubicBezTo>
                    <a:pt x="401" y="4020"/>
                    <a:pt x="601" y="5020"/>
                    <a:pt x="1101" y="5254"/>
                  </a:cubicBezTo>
                  <a:cubicBezTo>
                    <a:pt x="1185" y="5291"/>
                    <a:pt x="1261" y="5308"/>
                    <a:pt x="1330" y="5308"/>
                  </a:cubicBezTo>
                  <a:cubicBezTo>
                    <a:pt x="1508" y="5308"/>
                    <a:pt x="1639" y="5198"/>
                    <a:pt x="1735" y="5054"/>
                  </a:cubicBezTo>
                  <a:cubicBezTo>
                    <a:pt x="1768" y="5020"/>
                    <a:pt x="1802" y="4987"/>
                    <a:pt x="1802" y="4954"/>
                  </a:cubicBezTo>
                  <a:cubicBezTo>
                    <a:pt x="1902" y="4754"/>
                    <a:pt x="1968" y="4553"/>
                    <a:pt x="2035" y="4353"/>
                  </a:cubicBezTo>
                  <a:cubicBezTo>
                    <a:pt x="2335" y="3119"/>
                    <a:pt x="1535" y="1818"/>
                    <a:pt x="1235" y="651"/>
                  </a:cubicBezTo>
                  <a:cubicBezTo>
                    <a:pt x="1201" y="517"/>
                    <a:pt x="1101" y="484"/>
                    <a:pt x="1001" y="484"/>
                  </a:cubicBezTo>
                  <a:cubicBezTo>
                    <a:pt x="1001" y="384"/>
                    <a:pt x="1034" y="317"/>
                    <a:pt x="1034" y="250"/>
                  </a:cubicBezTo>
                  <a:cubicBezTo>
                    <a:pt x="1051" y="84"/>
                    <a:pt x="926" y="0"/>
                    <a:pt x="7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 name="Google Shape;1619;p7"/>
            <p:cNvSpPr/>
            <p:nvPr/>
          </p:nvSpPr>
          <p:spPr>
            <a:xfrm>
              <a:off x="702218" y="915411"/>
              <a:ext cx="138134" cy="70969"/>
            </a:xfrm>
            <a:custGeom>
              <a:avLst/>
              <a:gdLst/>
              <a:ahLst/>
              <a:cxnLst/>
              <a:rect l="l" t="t" r="r" b="b"/>
              <a:pathLst>
                <a:path w="4611" h="2369" extrusionOk="0">
                  <a:moveTo>
                    <a:pt x="3670" y="0"/>
                  </a:moveTo>
                  <a:cubicBezTo>
                    <a:pt x="3399" y="0"/>
                    <a:pt x="3117" y="57"/>
                    <a:pt x="2942" y="100"/>
                  </a:cubicBezTo>
                  <a:cubicBezTo>
                    <a:pt x="1875" y="300"/>
                    <a:pt x="974" y="1034"/>
                    <a:pt x="207" y="1735"/>
                  </a:cubicBezTo>
                  <a:cubicBezTo>
                    <a:pt x="0" y="1916"/>
                    <a:pt x="174" y="2177"/>
                    <a:pt x="387" y="2177"/>
                  </a:cubicBezTo>
                  <a:cubicBezTo>
                    <a:pt x="448" y="2177"/>
                    <a:pt x="514" y="2154"/>
                    <a:pt x="574" y="2102"/>
                  </a:cubicBezTo>
                  <a:cubicBezTo>
                    <a:pt x="607" y="2202"/>
                    <a:pt x="674" y="2269"/>
                    <a:pt x="774" y="2269"/>
                  </a:cubicBezTo>
                  <a:cubicBezTo>
                    <a:pt x="807" y="2302"/>
                    <a:pt x="841" y="2302"/>
                    <a:pt x="874" y="2302"/>
                  </a:cubicBezTo>
                  <a:cubicBezTo>
                    <a:pt x="908" y="2302"/>
                    <a:pt x="941" y="2335"/>
                    <a:pt x="1008" y="2335"/>
                  </a:cubicBezTo>
                  <a:cubicBezTo>
                    <a:pt x="1041" y="2369"/>
                    <a:pt x="1108" y="2369"/>
                    <a:pt x="1174" y="2369"/>
                  </a:cubicBezTo>
                  <a:cubicBezTo>
                    <a:pt x="1241" y="2335"/>
                    <a:pt x="1308" y="2335"/>
                    <a:pt x="1375" y="2302"/>
                  </a:cubicBezTo>
                  <a:cubicBezTo>
                    <a:pt x="1508" y="2302"/>
                    <a:pt x="1675" y="2269"/>
                    <a:pt x="1842" y="2202"/>
                  </a:cubicBezTo>
                  <a:cubicBezTo>
                    <a:pt x="3076" y="2068"/>
                    <a:pt x="4610" y="1635"/>
                    <a:pt x="4410" y="434"/>
                  </a:cubicBezTo>
                  <a:cubicBezTo>
                    <a:pt x="4354" y="95"/>
                    <a:pt x="4021" y="0"/>
                    <a:pt x="36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 name="Google Shape;1620;p7"/>
            <p:cNvSpPr/>
            <p:nvPr/>
          </p:nvSpPr>
          <p:spPr>
            <a:xfrm>
              <a:off x="751374" y="1028883"/>
              <a:ext cx="62971" cy="125642"/>
            </a:xfrm>
            <a:custGeom>
              <a:avLst/>
              <a:gdLst/>
              <a:ahLst/>
              <a:cxnLst/>
              <a:rect l="l" t="t" r="r" b="b"/>
              <a:pathLst>
                <a:path w="2102" h="4194" extrusionOk="0">
                  <a:moveTo>
                    <a:pt x="680" y="0"/>
                  </a:moveTo>
                  <a:cubicBezTo>
                    <a:pt x="571" y="0"/>
                    <a:pt x="457" y="56"/>
                    <a:pt x="401" y="182"/>
                  </a:cubicBezTo>
                  <a:cubicBezTo>
                    <a:pt x="0" y="1116"/>
                    <a:pt x="34" y="2283"/>
                    <a:pt x="367" y="3251"/>
                  </a:cubicBezTo>
                  <a:cubicBezTo>
                    <a:pt x="491" y="3621"/>
                    <a:pt x="816" y="4194"/>
                    <a:pt x="1207" y="4194"/>
                  </a:cubicBezTo>
                  <a:cubicBezTo>
                    <a:pt x="1343" y="4194"/>
                    <a:pt x="1488" y="4124"/>
                    <a:pt x="1635" y="3951"/>
                  </a:cubicBezTo>
                  <a:cubicBezTo>
                    <a:pt x="2102" y="3351"/>
                    <a:pt x="1868" y="2450"/>
                    <a:pt x="1735" y="1783"/>
                  </a:cubicBezTo>
                  <a:cubicBezTo>
                    <a:pt x="1635" y="1416"/>
                    <a:pt x="1435" y="349"/>
                    <a:pt x="934" y="282"/>
                  </a:cubicBezTo>
                  <a:cubicBezTo>
                    <a:pt x="973" y="107"/>
                    <a:pt x="832" y="0"/>
                    <a:pt x="6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 name="Google Shape;1621;p7"/>
            <p:cNvSpPr/>
            <p:nvPr/>
          </p:nvSpPr>
          <p:spPr>
            <a:xfrm>
              <a:off x="853402" y="1015612"/>
              <a:ext cx="117823" cy="84001"/>
            </a:xfrm>
            <a:custGeom>
              <a:avLst/>
              <a:gdLst/>
              <a:ahLst/>
              <a:cxnLst/>
              <a:rect l="l" t="t" r="r" b="b"/>
              <a:pathLst>
                <a:path w="3933" h="2804" extrusionOk="0">
                  <a:moveTo>
                    <a:pt x="2844" y="0"/>
                  </a:moveTo>
                  <a:cubicBezTo>
                    <a:pt x="2375" y="0"/>
                    <a:pt x="1847" y="391"/>
                    <a:pt x="1531" y="658"/>
                  </a:cubicBezTo>
                  <a:cubicBezTo>
                    <a:pt x="964" y="1092"/>
                    <a:pt x="297" y="1759"/>
                    <a:pt x="64" y="2493"/>
                  </a:cubicBezTo>
                  <a:cubicBezTo>
                    <a:pt x="1" y="2681"/>
                    <a:pt x="160" y="2803"/>
                    <a:pt x="321" y="2803"/>
                  </a:cubicBezTo>
                  <a:cubicBezTo>
                    <a:pt x="417" y="2803"/>
                    <a:pt x="514" y="2759"/>
                    <a:pt x="564" y="2660"/>
                  </a:cubicBezTo>
                  <a:cubicBezTo>
                    <a:pt x="588" y="2708"/>
                    <a:pt x="631" y="2739"/>
                    <a:pt x="691" y="2739"/>
                  </a:cubicBezTo>
                  <a:cubicBezTo>
                    <a:pt x="713" y="2739"/>
                    <a:pt x="737" y="2735"/>
                    <a:pt x="764" y="2726"/>
                  </a:cubicBezTo>
                  <a:cubicBezTo>
                    <a:pt x="1565" y="2626"/>
                    <a:pt x="2465" y="2459"/>
                    <a:pt x="3132" y="1959"/>
                  </a:cubicBezTo>
                  <a:cubicBezTo>
                    <a:pt x="3666" y="1559"/>
                    <a:pt x="3933" y="691"/>
                    <a:pt x="3333" y="191"/>
                  </a:cubicBezTo>
                  <a:cubicBezTo>
                    <a:pt x="3187" y="55"/>
                    <a:pt x="3020" y="0"/>
                    <a:pt x="28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 name="Google Shape;1622;p7"/>
            <p:cNvSpPr/>
            <p:nvPr/>
          </p:nvSpPr>
          <p:spPr>
            <a:xfrm>
              <a:off x="921251" y="1139478"/>
              <a:ext cx="62971" cy="115366"/>
            </a:xfrm>
            <a:custGeom>
              <a:avLst/>
              <a:gdLst/>
              <a:ahLst/>
              <a:cxnLst/>
              <a:rect l="l" t="t" r="r" b="b"/>
              <a:pathLst>
                <a:path w="2102" h="3851" extrusionOk="0">
                  <a:moveTo>
                    <a:pt x="388" y="1"/>
                  </a:moveTo>
                  <a:cubicBezTo>
                    <a:pt x="284" y="1"/>
                    <a:pt x="184" y="59"/>
                    <a:pt x="167" y="192"/>
                  </a:cubicBezTo>
                  <a:cubicBezTo>
                    <a:pt x="0" y="1193"/>
                    <a:pt x="67" y="2127"/>
                    <a:pt x="467" y="3028"/>
                  </a:cubicBezTo>
                  <a:cubicBezTo>
                    <a:pt x="597" y="3288"/>
                    <a:pt x="929" y="3851"/>
                    <a:pt x="1291" y="3851"/>
                  </a:cubicBezTo>
                  <a:cubicBezTo>
                    <a:pt x="1393" y="3851"/>
                    <a:pt x="1498" y="3806"/>
                    <a:pt x="1601" y="3695"/>
                  </a:cubicBezTo>
                  <a:cubicBezTo>
                    <a:pt x="2102" y="3161"/>
                    <a:pt x="1968" y="2394"/>
                    <a:pt x="1768" y="1760"/>
                  </a:cubicBezTo>
                  <a:cubicBezTo>
                    <a:pt x="1601" y="1193"/>
                    <a:pt x="1301" y="393"/>
                    <a:pt x="701" y="192"/>
                  </a:cubicBezTo>
                  <a:cubicBezTo>
                    <a:pt x="684" y="176"/>
                    <a:pt x="676" y="176"/>
                    <a:pt x="667" y="176"/>
                  </a:cubicBezTo>
                  <a:cubicBezTo>
                    <a:pt x="659" y="176"/>
                    <a:pt x="651" y="176"/>
                    <a:pt x="634" y="159"/>
                  </a:cubicBezTo>
                  <a:cubicBezTo>
                    <a:pt x="601" y="59"/>
                    <a:pt x="492" y="1"/>
                    <a:pt x="3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 name="Google Shape;1623;p7"/>
            <p:cNvSpPr/>
            <p:nvPr/>
          </p:nvSpPr>
          <p:spPr>
            <a:xfrm>
              <a:off x="999165" y="1094485"/>
              <a:ext cx="88974" cy="73576"/>
            </a:xfrm>
            <a:custGeom>
              <a:avLst/>
              <a:gdLst/>
              <a:ahLst/>
              <a:cxnLst/>
              <a:rect l="l" t="t" r="r" b="b"/>
              <a:pathLst>
                <a:path w="2970" h="2456" extrusionOk="0">
                  <a:moveTo>
                    <a:pt x="2122" y="1"/>
                  </a:moveTo>
                  <a:cubicBezTo>
                    <a:pt x="1736" y="1"/>
                    <a:pt x="1337" y="359"/>
                    <a:pt x="1102" y="594"/>
                  </a:cubicBezTo>
                  <a:cubicBezTo>
                    <a:pt x="668" y="961"/>
                    <a:pt x="201" y="1494"/>
                    <a:pt x="34" y="2028"/>
                  </a:cubicBezTo>
                  <a:cubicBezTo>
                    <a:pt x="1" y="2228"/>
                    <a:pt x="101" y="2328"/>
                    <a:pt x="234" y="2362"/>
                  </a:cubicBezTo>
                  <a:cubicBezTo>
                    <a:pt x="305" y="2409"/>
                    <a:pt x="376" y="2456"/>
                    <a:pt x="459" y="2456"/>
                  </a:cubicBezTo>
                  <a:cubicBezTo>
                    <a:pt x="493" y="2456"/>
                    <a:pt x="529" y="2448"/>
                    <a:pt x="568" y="2428"/>
                  </a:cubicBezTo>
                  <a:cubicBezTo>
                    <a:pt x="1168" y="2161"/>
                    <a:pt x="1769" y="2061"/>
                    <a:pt x="2303" y="1628"/>
                  </a:cubicBezTo>
                  <a:cubicBezTo>
                    <a:pt x="2670" y="1327"/>
                    <a:pt x="2970" y="427"/>
                    <a:pt x="2436" y="93"/>
                  </a:cubicBezTo>
                  <a:cubicBezTo>
                    <a:pt x="2335" y="28"/>
                    <a:pt x="2229" y="1"/>
                    <a:pt x="21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 name="Google Shape;1624;p7"/>
            <p:cNvSpPr/>
            <p:nvPr/>
          </p:nvSpPr>
          <p:spPr>
            <a:xfrm>
              <a:off x="1060693" y="1176263"/>
              <a:ext cx="139362" cy="76422"/>
            </a:xfrm>
            <a:custGeom>
              <a:avLst/>
              <a:gdLst/>
              <a:ahLst/>
              <a:cxnLst/>
              <a:rect l="l" t="t" r="r" b="b"/>
              <a:pathLst>
                <a:path w="4652" h="2551" extrusionOk="0">
                  <a:moveTo>
                    <a:pt x="368" y="0"/>
                  </a:moveTo>
                  <a:cubicBezTo>
                    <a:pt x="187" y="0"/>
                    <a:pt x="0" y="192"/>
                    <a:pt x="115" y="399"/>
                  </a:cubicBezTo>
                  <a:cubicBezTo>
                    <a:pt x="482" y="1099"/>
                    <a:pt x="1383" y="1633"/>
                    <a:pt x="2050" y="2033"/>
                  </a:cubicBezTo>
                  <a:cubicBezTo>
                    <a:pt x="2413" y="2238"/>
                    <a:pt x="2977" y="2550"/>
                    <a:pt x="3458" y="2550"/>
                  </a:cubicBezTo>
                  <a:cubicBezTo>
                    <a:pt x="3684" y="2550"/>
                    <a:pt x="3891" y="2481"/>
                    <a:pt x="4051" y="2300"/>
                  </a:cubicBezTo>
                  <a:cubicBezTo>
                    <a:pt x="4652" y="1666"/>
                    <a:pt x="3885" y="966"/>
                    <a:pt x="3351" y="732"/>
                  </a:cubicBezTo>
                  <a:cubicBezTo>
                    <a:pt x="2484" y="365"/>
                    <a:pt x="1516" y="299"/>
                    <a:pt x="616" y="165"/>
                  </a:cubicBezTo>
                  <a:cubicBezTo>
                    <a:pt x="582" y="165"/>
                    <a:pt x="582" y="132"/>
                    <a:pt x="582" y="132"/>
                  </a:cubicBezTo>
                  <a:cubicBezTo>
                    <a:pt x="530" y="39"/>
                    <a:pt x="450" y="0"/>
                    <a:pt x="3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25" name="Google Shape;1625;p7"/>
          <p:cNvGrpSpPr/>
          <p:nvPr/>
        </p:nvGrpSpPr>
        <p:grpSpPr>
          <a:xfrm>
            <a:off x="10550295" y="5162843"/>
            <a:ext cx="1718685" cy="1882509"/>
            <a:chOff x="2318158" y="4088320"/>
            <a:chExt cx="1256104" cy="1375835"/>
          </a:xfrm>
        </p:grpSpPr>
        <p:sp>
          <p:nvSpPr>
            <p:cNvPr id="1626" name="Google Shape;1626;p7"/>
            <p:cNvSpPr/>
            <p:nvPr/>
          </p:nvSpPr>
          <p:spPr>
            <a:xfrm>
              <a:off x="2820748" y="4145416"/>
              <a:ext cx="387171" cy="1065798"/>
            </a:xfrm>
            <a:custGeom>
              <a:avLst/>
              <a:gdLst/>
              <a:ahLst/>
              <a:cxnLst/>
              <a:rect l="l" t="t" r="r" b="b"/>
              <a:pathLst>
                <a:path w="12924" h="35577" extrusionOk="0">
                  <a:moveTo>
                    <a:pt x="489" y="0"/>
                  </a:moveTo>
                  <a:cubicBezTo>
                    <a:pt x="233" y="0"/>
                    <a:pt x="1" y="309"/>
                    <a:pt x="235" y="517"/>
                  </a:cubicBezTo>
                  <a:cubicBezTo>
                    <a:pt x="3537" y="3386"/>
                    <a:pt x="6506" y="6622"/>
                    <a:pt x="7940" y="10858"/>
                  </a:cubicBezTo>
                  <a:cubicBezTo>
                    <a:pt x="8741" y="13193"/>
                    <a:pt x="9007" y="15628"/>
                    <a:pt x="9241" y="18097"/>
                  </a:cubicBezTo>
                  <a:cubicBezTo>
                    <a:pt x="9474" y="20832"/>
                    <a:pt x="9575" y="23567"/>
                    <a:pt x="9908" y="26303"/>
                  </a:cubicBezTo>
                  <a:cubicBezTo>
                    <a:pt x="10275" y="29472"/>
                    <a:pt x="10976" y="32507"/>
                    <a:pt x="12243" y="35409"/>
                  </a:cubicBezTo>
                  <a:cubicBezTo>
                    <a:pt x="12297" y="35527"/>
                    <a:pt x="12392" y="35576"/>
                    <a:pt x="12490" y="35576"/>
                  </a:cubicBezTo>
                  <a:cubicBezTo>
                    <a:pt x="12699" y="35576"/>
                    <a:pt x="12923" y="35358"/>
                    <a:pt x="12810" y="35109"/>
                  </a:cubicBezTo>
                  <a:cubicBezTo>
                    <a:pt x="10442" y="29705"/>
                    <a:pt x="10342" y="23868"/>
                    <a:pt x="9841" y="18097"/>
                  </a:cubicBezTo>
                  <a:cubicBezTo>
                    <a:pt x="9641" y="15662"/>
                    <a:pt x="9374" y="13260"/>
                    <a:pt x="8641" y="10958"/>
                  </a:cubicBezTo>
                  <a:cubicBezTo>
                    <a:pt x="8007" y="8990"/>
                    <a:pt x="7073" y="7189"/>
                    <a:pt x="5872" y="5521"/>
                  </a:cubicBezTo>
                  <a:cubicBezTo>
                    <a:pt x="4404" y="3486"/>
                    <a:pt x="2570" y="1718"/>
                    <a:pt x="702" y="84"/>
                  </a:cubicBezTo>
                  <a:cubicBezTo>
                    <a:pt x="635" y="25"/>
                    <a:pt x="561" y="0"/>
                    <a:pt x="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 name="Google Shape;1627;p7"/>
            <p:cNvSpPr/>
            <p:nvPr/>
          </p:nvSpPr>
          <p:spPr>
            <a:xfrm>
              <a:off x="3064285" y="4374694"/>
              <a:ext cx="65277" cy="105990"/>
            </a:xfrm>
            <a:custGeom>
              <a:avLst/>
              <a:gdLst/>
              <a:ahLst/>
              <a:cxnLst/>
              <a:rect l="l" t="t" r="r" b="b"/>
              <a:pathLst>
                <a:path w="2179" h="3538" extrusionOk="0">
                  <a:moveTo>
                    <a:pt x="1288" y="0"/>
                  </a:moveTo>
                  <a:cubicBezTo>
                    <a:pt x="15" y="0"/>
                    <a:pt x="176" y="2216"/>
                    <a:pt x="77" y="3037"/>
                  </a:cubicBezTo>
                  <a:cubicBezTo>
                    <a:pt x="44" y="3104"/>
                    <a:pt x="77" y="3137"/>
                    <a:pt x="77" y="3171"/>
                  </a:cubicBezTo>
                  <a:cubicBezTo>
                    <a:pt x="0" y="3324"/>
                    <a:pt x="159" y="3537"/>
                    <a:pt x="343" y="3537"/>
                  </a:cubicBezTo>
                  <a:cubicBezTo>
                    <a:pt x="398" y="3537"/>
                    <a:pt x="456" y="3518"/>
                    <a:pt x="511" y="3471"/>
                  </a:cubicBezTo>
                  <a:cubicBezTo>
                    <a:pt x="1244" y="2837"/>
                    <a:pt x="1845" y="2370"/>
                    <a:pt x="2078" y="1403"/>
                  </a:cubicBezTo>
                  <a:cubicBezTo>
                    <a:pt x="2178" y="836"/>
                    <a:pt x="2078" y="2"/>
                    <a:pt x="1344" y="2"/>
                  </a:cubicBezTo>
                  <a:cubicBezTo>
                    <a:pt x="1325" y="1"/>
                    <a:pt x="1306" y="0"/>
                    <a:pt x="1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 name="Google Shape;1628;p7"/>
            <p:cNvSpPr/>
            <p:nvPr/>
          </p:nvSpPr>
          <p:spPr>
            <a:xfrm>
              <a:off x="2938682" y="4379847"/>
              <a:ext cx="102934" cy="55781"/>
            </a:xfrm>
            <a:custGeom>
              <a:avLst/>
              <a:gdLst/>
              <a:ahLst/>
              <a:cxnLst/>
              <a:rect l="l" t="t" r="r" b="b"/>
              <a:pathLst>
                <a:path w="3436" h="1862" extrusionOk="0">
                  <a:moveTo>
                    <a:pt x="1421" y="1"/>
                  </a:moveTo>
                  <a:cubicBezTo>
                    <a:pt x="946" y="1"/>
                    <a:pt x="519" y="153"/>
                    <a:pt x="300" y="564"/>
                  </a:cubicBezTo>
                  <a:cubicBezTo>
                    <a:pt x="0" y="1097"/>
                    <a:pt x="601" y="1598"/>
                    <a:pt x="1034" y="1765"/>
                  </a:cubicBezTo>
                  <a:cubicBezTo>
                    <a:pt x="1230" y="1833"/>
                    <a:pt x="1427" y="1862"/>
                    <a:pt x="1624" y="1862"/>
                  </a:cubicBezTo>
                  <a:cubicBezTo>
                    <a:pt x="2201" y="1862"/>
                    <a:pt x="2772" y="1613"/>
                    <a:pt x="3269" y="1364"/>
                  </a:cubicBezTo>
                  <a:cubicBezTo>
                    <a:pt x="3436" y="1264"/>
                    <a:pt x="3436" y="1131"/>
                    <a:pt x="3369" y="997"/>
                  </a:cubicBezTo>
                  <a:cubicBezTo>
                    <a:pt x="3436" y="897"/>
                    <a:pt x="3436" y="731"/>
                    <a:pt x="3303" y="630"/>
                  </a:cubicBezTo>
                  <a:cubicBezTo>
                    <a:pt x="2889" y="316"/>
                    <a:pt x="2105" y="1"/>
                    <a:pt x="1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 name="Google Shape;1629;p7"/>
            <p:cNvSpPr/>
            <p:nvPr/>
          </p:nvSpPr>
          <p:spPr>
            <a:xfrm>
              <a:off x="2984634" y="4243550"/>
              <a:ext cx="61982" cy="103204"/>
            </a:xfrm>
            <a:custGeom>
              <a:avLst/>
              <a:gdLst/>
              <a:ahLst/>
              <a:cxnLst/>
              <a:rect l="l" t="t" r="r" b="b"/>
              <a:pathLst>
                <a:path w="2069" h="3445" extrusionOk="0">
                  <a:moveTo>
                    <a:pt x="1049" y="0"/>
                  </a:moveTo>
                  <a:cubicBezTo>
                    <a:pt x="500" y="0"/>
                    <a:pt x="261" y="641"/>
                    <a:pt x="167" y="1078"/>
                  </a:cubicBezTo>
                  <a:cubicBezTo>
                    <a:pt x="1" y="1878"/>
                    <a:pt x="134" y="2479"/>
                    <a:pt x="468" y="3179"/>
                  </a:cubicBezTo>
                  <a:cubicBezTo>
                    <a:pt x="534" y="3279"/>
                    <a:pt x="601" y="3312"/>
                    <a:pt x="701" y="3312"/>
                  </a:cubicBezTo>
                  <a:cubicBezTo>
                    <a:pt x="740" y="3390"/>
                    <a:pt x="812" y="3445"/>
                    <a:pt x="892" y="3445"/>
                  </a:cubicBezTo>
                  <a:cubicBezTo>
                    <a:pt x="950" y="3445"/>
                    <a:pt x="1012" y="3416"/>
                    <a:pt x="1068" y="3346"/>
                  </a:cubicBezTo>
                  <a:cubicBezTo>
                    <a:pt x="1535" y="2779"/>
                    <a:pt x="2069" y="2045"/>
                    <a:pt x="2002" y="1278"/>
                  </a:cubicBezTo>
                  <a:cubicBezTo>
                    <a:pt x="1969" y="777"/>
                    <a:pt x="1735" y="110"/>
                    <a:pt x="1168" y="10"/>
                  </a:cubicBezTo>
                  <a:cubicBezTo>
                    <a:pt x="1127" y="4"/>
                    <a:pt x="1087" y="0"/>
                    <a:pt x="10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 name="Google Shape;1630;p7"/>
            <p:cNvSpPr/>
            <p:nvPr/>
          </p:nvSpPr>
          <p:spPr>
            <a:xfrm>
              <a:off x="2864723" y="4267424"/>
              <a:ext cx="95984" cy="57548"/>
            </a:xfrm>
            <a:custGeom>
              <a:avLst/>
              <a:gdLst/>
              <a:ahLst/>
              <a:cxnLst/>
              <a:rect l="l" t="t" r="r" b="b"/>
              <a:pathLst>
                <a:path w="3204" h="1921" extrusionOk="0">
                  <a:moveTo>
                    <a:pt x="2084" y="0"/>
                  </a:moveTo>
                  <a:cubicBezTo>
                    <a:pt x="1874" y="0"/>
                    <a:pt x="1664" y="21"/>
                    <a:pt x="1468" y="47"/>
                  </a:cubicBezTo>
                  <a:cubicBezTo>
                    <a:pt x="935" y="114"/>
                    <a:pt x="368" y="314"/>
                    <a:pt x="201" y="881"/>
                  </a:cubicBezTo>
                  <a:cubicBezTo>
                    <a:pt x="1" y="1481"/>
                    <a:pt x="735" y="1848"/>
                    <a:pt x="1235" y="1915"/>
                  </a:cubicBezTo>
                  <a:cubicBezTo>
                    <a:pt x="1273" y="1919"/>
                    <a:pt x="1311" y="1920"/>
                    <a:pt x="1349" y="1920"/>
                  </a:cubicBezTo>
                  <a:cubicBezTo>
                    <a:pt x="2011" y="1920"/>
                    <a:pt x="2661" y="1389"/>
                    <a:pt x="3103" y="948"/>
                  </a:cubicBezTo>
                  <a:cubicBezTo>
                    <a:pt x="3203" y="814"/>
                    <a:pt x="3170" y="681"/>
                    <a:pt x="3103" y="581"/>
                  </a:cubicBezTo>
                  <a:cubicBezTo>
                    <a:pt x="3170" y="481"/>
                    <a:pt x="3170" y="314"/>
                    <a:pt x="3003" y="214"/>
                  </a:cubicBezTo>
                  <a:cubicBezTo>
                    <a:pt x="2739" y="51"/>
                    <a:pt x="2412"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 name="Google Shape;1631;p7"/>
            <p:cNvSpPr/>
            <p:nvPr/>
          </p:nvSpPr>
          <p:spPr>
            <a:xfrm>
              <a:off x="2886830" y="4133733"/>
              <a:ext cx="43888" cy="88135"/>
            </a:xfrm>
            <a:custGeom>
              <a:avLst/>
              <a:gdLst/>
              <a:ahLst/>
              <a:cxnLst/>
              <a:rect l="l" t="t" r="r" b="b"/>
              <a:pathLst>
                <a:path w="1465" h="2942" extrusionOk="0">
                  <a:moveTo>
                    <a:pt x="669" y="1"/>
                  </a:moveTo>
                  <a:cubicBezTo>
                    <a:pt x="206" y="1"/>
                    <a:pt x="0" y="724"/>
                    <a:pt x="30" y="1108"/>
                  </a:cubicBezTo>
                  <a:cubicBezTo>
                    <a:pt x="63" y="1608"/>
                    <a:pt x="330" y="1975"/>
                    <a:pt x="497" y="2442"/>
                  </a:cubicBezTo>
                  <a:cubicBezTo>
                    <a:pt x="497" y="2475"/>
                    <a:pt x="497" y="2509"/>
                    <a:pt x="530" y="2575"/>
                  </a:cubicBezTo>
                  <a:cubicBezTo>
                    <a:pt x="428" y="2729"/>
                    <a:pt x="601" y="2942"/>
                    <a:pt x="792" y="2942"/>
                  </a:cubicBezTo>
                  <a:cubicBezTo>
                    <a:pt x="850" y="2942"/>
                    <a:pt x="910" y="2922"/>
                    <a:pt x="964" y="2876"/>
                  </a:cubicBezTo>
                  <a:cubicBezTo>
                    <a:pt x="1398" y="2509"/>
                    <a:pt x="1431" y="1841"/>
                    <a:pt x="1464" y="1308"/>
                  </a:cubicBezTo>
                  <a:cubicBezTo>
                    <a:pt x="1464" y="874"/>
                    <a:pt x="1331" y="207"/>
                    <a:pt x="864" y="40"/>
                  </a:cubicBezTo>
                  <a:cubicBezTo>
                    <a:pt x="795" y="13"/>
                    <a:pt x="730" y="1"/>
                    <a:pt x="6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 name="Google Shape;1632;p7"/>
            <p:cNvSpPr/>
            <p:nvPr/>
          </p:nvSpPr>
          <p:spPr>
            <a:xfrm>
              <a:off x="2800768" y="4184328"/>
              <a:ext cx="81994" cy="56021"/>
            </a:xfrm>
            <a:custGeom>
              <a:avLst/>
              <a:gdLst/>
              <a:ahLst/>
              <a:cxnLst/>
              <a:rect l="l" t="t" r="r" b="b"/>
              <a:pathLst>
                <a:path w="2737" h="1870" extrusionOk="0">
                  <a:moveTo>
                    <a:pt x="1780" y="1"/>
                  </a:moveTo>
                  <a:cubicBezTo>
                    <a:pt x="960" y="1"/>
                    <a:pt x="26" y="432"/>
                    <a:pt x="1" y="1253"/>
                  </a:cubicBezTo>
                  <a:cubicBezTo>
                    <a:pt x="1" y="1704"/>
                    <a:pt x="430" y="1870"/>
                    <a:pt x="804" y="1870"/>
                  </a:cubicBezTo>
                  <a:cubicBezTo>
                    <a:pt x="873" y="1870"/>
                    <a:pt x="940" y="1864"/>
                    <a:pt x="1002" y="1854"/>
                  </a:cubicBezTo>
                  <a:cubicBezTo>
                    <a:pt x="1702" y="1787"/>
                    <a:pt x="2269" y="1187"/>
                    <a:pt x="2536" y="553"/>
                  </a:cubicBezTo>
                  <a:cubicBezTo>
                    <a:pt x="2703" y="453"/>
                    <a:pt x="2736" y="219"/>
                    <a:pt x="2536" y="152"/>
                  </a:cubicBezTo>
                  <a:cubicBezTo>
                    <a:pt x="2324" y="51"/>
                    <a:pt x="2059" y="1"/>
                    <a:pt x="1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 name="Google Shape;1633;p7"/>
            <p:cNvSpPr/>
            <p:nvPr/>
          </p:nvSpPr>
          <p:spPr>
            <a:xfrm>
              <a:off x="2774797" y="4088320"/>
              <a:ext cx="73995" cy="73606"/>
            </a:xfrm>
            <a:custGeom>
              <a:avLst/>
              <a:gdLst/>
              <a:ahLst/>
              <a:cxnLst/>
              <a:rect l="l" t="t" r="r" b="b"/>
              <a:pathLst>
                <a:path w="2470" h="2457" extrusionOk="0">
                  <a:moveTo>
                    <a:pt x="798" y="0"/>
                  </a:moveTo>
                  <a:cubicBezTo>
                    <a:pt x="721" y="0"/>
                    <a:pt x="644" y="17"/>
                    <a:pt x="568" y="55"/>
                  </a:cubicBezTo>
                  <a:cubicBezTo>
                    <a:pt x="1" y="355"/>
                    <a:pt x="201" y="1123"/>
                    <a:pt x="534" y="1489"/>
                  </a:cubicBezTo>
                  <a:cubicBezTo>
                    <a:pt x="868" y="1923"/>
                    <a:pt x="1468" y="2390"/>
                    <a:pt x="2035" y="2390"/>
                  </a:cubicBezTo>
                  <a:cubicBezTo>
                    <a:pt x="2091" y="2435"/>
                    <a:pt x="2158" y="2457"/>
                    <a:pt x="2222" y="2457"/>
                  </a:cubicBezTo>
                  <a:cubicBezTo>
                    <a:pt x="2350" y="2457"/>
                    <a:pt x="2469" y="2368"/>
                    <a:pt x="2469" y="2190"/>
                  </a:cubicBezTo>
                  <a:cubicBezTo>
                    <a:pt x="2469" y="1690"/>
                    <a:pt x="2102" y="1123"/>
                    <a:pt x="1802" y="722"/>
                  </a:cubicBezTo>
                  <a:cubicBezTo>
                    <a:pt x="1579" y="443"/>
                    <a:pt x="1192" y="0"/>
                    <a:pt x="7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 name="Google Shape;1634;p7"/>
            <p:cNvSpPr/>
            <p:nvPr/>
          </p:nvSpPr>
          <p:spPr>
            <a:xfrm>
              <a:off x="2922686" y="4298787"/>
              <a:ext cx="651576" cy="1046356"/>
            </a:xfrm>
            <a:custGeom>
              <a:avLst/>
              <a:gdLst/>
              <a:ahLst/>
              <a:cxnLst/>
              <a:rect l="l" t="t" r="r" b="b"/>
              <a:pathLst>
                <a:path w="21750" h="34928" extrusionOk="0">
                  <a:moveTo>
                    <a:pt x="20882" y="1"/>
                  </a:moveTo>
                  <a:cubicBezTo>
                    <a:pt x="15445" y="2503"/>
                    <a:pt x="8940" y="5204"/>
                    <a:pt x="5338" y="10308"/>
                  </a:cubicBezTo>
                  <a:cubicBezTo>
                    <a:pt x="1535" y="15745"/>
                    <a:pt x="0" y="20749"/>
                    <a:pt x="1201" y="27387"/>
                  </a:cubicBezTo>
                  <a:cubicBezTo>
                    <a:pt x="1635" y="29789"/>
                    <a:pt x="3370" y="32824"/>
                    <a:pt x="3269" y="34892"/>
                  </a:cubicBezTo>
                  <a:lnTo>
                    <a:pt x="3603" y="34792"/>
                  </a:lnTo>
                  <a:cubicBezTo>
                    <a:pt x="3958" y="34886"/>
                    <a:pt x="4367" y="34928"/>
                    <a:pt x="4813" y="34928"/>
                  </a:cubicBezTo>
                  <a:cubicBezTo>
                    <a:pt x="7383" y="34928"/>
                    <a:pt x="11181" y="33534"/>
                    <a:pt x="12943" y="32624"/>
                  </a:cubicBezTo>
                  <a:cubicBezTo>
                    <a:pt x="15878" y="31090"/>
                    <a:pt x="18180" y="29022"/>
                    <a:pt x="19581" y="26086"/>
                  </a:cubicBezTo>
                  <a:cubicBezTo>
                    <a:pt x="21749" y="21750"/>
                    <a:pt x="21416" y="16513"/>
                    <a:pt x="21116" y="11743"/>
                  </a:cubicBezTo>
                  <a:cubicBezTo>
                    <a:pt x="20882" y="7806"/>
                    <a:pt x="20248" y="3803"/>
                    <a:pt x="208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 name="Google Shape;1635;p7"/>
            <p:cNvSpPr/>
            <p:nvPr/>
          </p:nvSpPr>
          <p:spPr>
            <a:xfrm>
              <a:off x="2914239" y="4374065"/>
              <a:ext cx="577850" cy="1059986"/>
            </a:xfrm>
            <a:custGeom>
              <a:avLst/>
              <a:gdLst/>
              <a:ahLst/>
              <a:cxnLst/>
              <a:rect l="l" t="t" r="r" b="b"/>
              <a:pathLst>
                <a:path w="19289" h="35383" extrusionOk="0">
                  <a:moveTo>
                    <a:pt x="18746" y="0"/>
                  </a:moveTo>
                  <a:cubicBezTo>
                    <a:pt x="18623" y="0"/>
                    <a:pt x="18503" y="65"/>
                    <a:pt x="18429" y="223"/>
                  </a:cubicBezTo>
                  <a:cubicBezTo>
                    <a:pt x="15960" y="5260"/>
                    <a:pt x="13625" y="10397"/>
                    <a:pt x="11524" y="15601"/>
                  </a:cubicBezTo>
                  <a:cubicBezTo>
                    <a:pt x="10456" y="18236"/>
                    <a:pt x="9489" y="20871"/>
                    <a:pt x="8522" y="23506"/>
                  </a:cubicBezTo>
                  <a:cubicBezTo>
                    <a:pt x="7788" y="25608"/>
                    <a:pt x="6787" y="27609"/>
                    <a:pt x="5486" y="29377"/>
                  </a:cubicBezTo>
                  <a:cubicBezTo>
                    <a:pt x="4018" y="31379"/>
                    <a:pt x="2217" y="33113"/>
                    <a:pt x="316" y="34681"/>
                  </a:cubicBezTo>
                  <a:cubicBezTo>
                    <a:pt x="1" y="34970"/>
                    <a:pt x="306" y="35383"/>
                    <a:pt x="645" y="35383"/>
                  </a:cubicBezTo>
                  <a:cubicBezTo>
                    <a:pt x="737" y="35383"/>
                    <a:pt x="831" y="35353"/>
                    <a:pt x="916" y="35281"/>
                  </a:cubicBezTo>
                  <a:cubicBezTo>
                    <a:pt x="4285" y="32446"/>
                    <a:pt x="7087" y="29210"/>
                    <a:pt x="8789" y="25141"/>
                  </a:cubicBezTo>
                  <a:cubicBezTo>
                    <a:pt x="9856" y="22572"/>
                    <a:pt x="10690" y="19904"/>
                    <a:pt x="11724" y="17335"/>
                  </a:cubicBezTo>
                  <a:cubicBezTo>
                    <a:pt x="12758" y="14667"/>
                    <a:pt x="13892" y="11998"/>
                    <a:pt x="15060" y="9396"/>
                  </a:cubicBezTo>
                  <a:cubicBezTo>
                    <a:pt x="16361" y="6428"/>
                    <a:pt x="17728" y="3525"/>
                    <a:pt x="19129" y="623"/>
                  </a:cubicBezTo>
                  <a:cubicBezTo>
                    <a:pt x="19289" y="304"/>
                    <a:pt x="19012" y="0"/>
                    <a:pt x="18746"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 name="Google Shape;1636;p7"/>
            <p:cNvSpPr/>
            <p:nvPr/>
          </p:nvSpPr>
          <p:spPr>
            <a:xfrm>
              <a:off x="3304736" y="4462763"/>
              <a:ext cx="202153" cy="167133"/>
            </a:xfrm>
            <a:custGeom>
              <a:avLst/>
              <a:gdLst/>
              <a:ahLst/>
              <a:cxnLst/>
              <a:rect l="l" t="t" r="r" b="b"/>
              <a:pathLst>
                <a:path w="6748" h="5579" extrusionOk="0">
                  <a:moveTo>
                    <a:pt x="521" y="0"/>
                  </a:moveTo>
                  <a:cubicBezTo>
                    <a:pt x="261" y="0"/>
                    <a:pt x="1" y="194"/>
                    <a:pt x="122" y="498"/>
                  </a:cubicBezTo>
                  <a:cubicBezTo>
                    <a:pt x="689" y="2066"/>
                    <a:pt x="1423" y="3600"/>
                    <a:pt x="1657" y="5268"/>
                  </a:cubicBezTo>
                  <a:cubicBezTo>
                    <a:pt x="1681" y="5483"/>
                    <a:pt x="1876" y="5578"/>
                    <a:pt x="2058" y="5578"/>
                  </a:cubicBezTo>
                  <a:cubicBezTo>
                    <a:pt x="2130" y="5578"/>
                    <a:pt x="2200" y="5563"/>
                    <a:pt x="2257" y="5535"/>
                  </a:cubicBezTo>
                  <a:cubicBezTo>
                    <a:pt x="3591" y="4901"/>
                    <a:pt x="4892" y="4200"/>
                    <a:pt x="6293" y="3733"/>
                  </a:cubicBezTo>
                  <a:cubicBezTo>
                    <a:pt x="6747" y="3582"/>
                    <a:pt x="6625" y="2910"/>
                    <a:pt x="6200" y="2910"/>
                  </a:cubicBezTo>
                  <a:cubicBezTo>
                    <a:pt x="6157" y="2910"/>
                    <a:pt x="6110" y="2917"/>
                    <a:pt x="6060" y="2933"/>
                  </a:cubicBezTo>
                  <a:cubicBezTo>
                    <a:pt x="4783" y="3368"/>
                    <a:pt x="3582" y="3980"/>
                    <a:pt x="2369" y="4549"/>
                  </a:cubicBezTo>
                  <a:lnTo>
                    <a:pt x="2369" y="4549"/>
                  </a:lnTo>
                  <a:cubicBezTo>
                    <a:pt x="2072" y="3079"/>
                    <a:pt x="1431" y="1698"/>
                    <a:pt x="923" y="264"/>
                  </a:cubicBezTo>
                  <a:cubicBezTo>
                    <a:pt x="857" y="81"/>
                    <a:pt x="689" y="0"/>
                    <a:pt x="52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 name="Google Shape;1637;p7"/>
            <p:cNvSpPr/>
            <p:nvPr/>
          </p:nvSpPr>
          <p:spPr>
            <a:xfrm>
              <a:off x="3227452" y="4556973"/>
              <a:ext cx="280732" cy="217192"/>
            </a:xfrm>
            <a:custGeom>
              <a:avLst/>
              <a:gdLst/>
              <a:ahLst/>
              <a:cxnLst/>
              <a:rect l="l" t="t" r="r" b="b"/>
              <a:pathLst>
                <a:path w="9371" h="7250" extrusionOk="0">
                  <a:moveTo>
                    <a:pt x="515" y="0"/>
                  </a:moveTo>
                  <a:cubicBezTo>
                    <a:pt x="262" y="0"/>
                    <a:pt x="0" y="201"/>
                    <a:pt x="100" y="522"/>
                  </a:cubicBezTo>
                  <a:cubicBezTo>
                    <a:pt x="668" y="2657"/>
                    <a:pt x="2002" y="4591"/>
                    <a:pt x="2235" y="6826"/>
                  </a:cubicBezTo>
                  <a:cubicBezTo>
                    <a:pt x="2269" y="7060"/>
                    <a:pt x="2435" y="7226"/>
                    <a:pt x="2669" y="7226"/>
                  </a:cubicBezTo>
                  <a:cubicBezTo>
                    <a:pt x="2844" y="7242"/>
                    <a:pt x="3018" y="7250"/>
                    <a:pt x="3192" y="7250"/>
                  </a:cubicBezTo>
                  <a:cubicBezTo>
                    <a:pt x="5241" y="7250"/>
                    <a:pt x="7221" y="6209"/>
                    <a:pt x="8973" y="5225"/>
                  </a:cubicBezTo>
                  <a:cubicBezTo>
                    <a:pt x="9371" y="4998"/>
                    <a:pt x="9117" y="4434"/>
                    <a:pt x="8745" y="4434"/>
                  </a:cubicBezTo>
                  <a:cubicBezTo>
                    <a:pt x="8679" y="4434"/>
                    <a:pt x="8610" y="4451"/>
                    <a:pt x="8540" y="4491"/>
                  </a:cubicBezTo>
                  <a:cubicBezTo>
                    <a:pt x="6914" y="5411"/>
                    <a:pt x="5091" y="6416"/>
                    <a:pt x="3174" y="6416"/>
                  </a:cubicBezTo>
                  <a:cubicBezTo>
                    <a:pt x="3121" y="6416"/>
                    <a:pt x="3069" y="6416"/>
                    <a:pt x="3016" y="6414"/>
                  </a:cubicBezTo>
                  <a:lnTo>
                    <a:pt x="3016" y="6414"/>
                  </a:lnTo>
                  <a:cubicBezTo>
                    <a:pt x="2680" y="4257"/>
                    <a:pt x="1466" y="2390"/>
                    <a:pt x="901" y="288"/>
                  </a:cubicBezTo>
                  <a:cubicBezTo>
                    <a:pt x="848" y="89"/>
                    <a:pt x="683" y="0"/>
                    <a:pt x="51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 name="Google Shape;1638;p7"/>
            <p:cNvSpPr/>
            <p:nvPr/>
          </p:nvSpPr>
          <p:spPr>
            <a:xfrm>
              <a:off x="3129528" y="4660889"/>
              <a:ext cx="387830" cy="265723"/>
            </a:xfrm>
            <a:custGeom>
              <a:avLst/>
              <a:gdLst/>
              <a:ahLst/>
              <a:cxnLst/>
              <a:rect l="l" t="t" r="r" b="b"/>
              <a:pathLst>
                <a:path w="12946" h="8870" extrusionOk="0">
                  <a:moveTo>
                    <a:pt x="515" y="1"/>
                  </a:moveTo>
                  <a:cubicBezTo>
                    <a:pt x="262" y="1"/>
                    <a:pt x="0" y="201"/>
                    <a:pt x="100" y="522"/>
                  </a:cubicBezTo>
                  <a:cubicBezTo>
                    <a:pt x="901" y="3324"/>
                    <a:pt x="2135" y="6026"/>
                    <a:pt x="3403" y="8661"/>
                  </a:cubicBezTo>
                  <a:cubicBezTo>
                    <a:pt x="3458" y="8800"/>
                    <a:pt x="3630" y="8869"/>
                    <a:pt x="3782" y="8869"/>
                  </a:cubicBezTo>
                  <a:cubicBezTo>
                    <a:pt x="3812" y="8869"/>
                    <a:pt x="3842" y="8867"/>
                    <a:pt x="3870" y="8861"/>
                  </a:cubicBezTo>
                  <a:cubicBezTo>
                    <a:pt x="6739" y="8094"/>
                    <a:pt x="9541" y="7127"/>
                    <a:pt x="12443" y="6559"/>
                  </a:cubicBezTo>
                  <a:cubicBezTo>
                    <a:pt x="12945" y="6465"/>
                    <a:pt x="12797" y="5750"/>
                    <a:pt x="12333" y="5750"/>
                  </a:cubicBezTo>
                  <a:cubicBezTo>
                    <a:pt x="12304" y="5750"/>
                    <a:pt x="12274" y="5753"/>
                    <a:pt x="12242" y="5759"/>
                  </a:cubicBezTo>
                  <a:cubicBezTo>
                    <a:pt x="9420" y="6304"/>
                    <a:pt x="6720" y="7220"/>
                    <a:pt x="3966" y="7971"/>
                  </a:cubicBezTo>
                  <a:lnTo>
                    <a:pt x="3966" y="7971"/>
                  </a:lnTo>
                  <a:cubicBezTo>
                    <a:pt x="2781" y="5466"/>
                    <a:pt x="1640" y="2954"/>
                    <a:pt x="901" y="288"/>
                  </a:cubicBezTo>
                  <a:cubicBezTo>
                    <a:pt x="848" y="89"/>
                    <a:pt x="683" y="1"/>
                    <a:pt x="515"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 name="Google Shape;1639;p7"/>
            <p:cNvSpPr/>
            <p:nvPr/>
          </p:nvSpPr>
          <p:spPr>
            <a:xfrm>
              <a:off x="3050985" y="4859733"/>
              <a:ext cx="447385" cy="249276"/>
            </a:xfrm>
            <a:custGeom>
              <a:avLst/>
              <a:gdLst/>
              <a:ahLst/>
              <a:cxnLst/>
              <a:rect l="l" t="t" r="r" b="b"/>
              <a:pathLst>
                <a:path w="14934" h="8321" extrusionOk="0">
                  <a:moveTo>
                    <a:pt x="511" y="1"/>
                  </a:moveTo>
                  <a:cubicBezTo>
                    <a:pt x="254" y="1"/>
                    <a:pt x="0" y="201"/>
                    <a:pt x="121" y="522"/>
                  </a:cubicBezTo>
                  <a:cubicBezTo>
                    <a:pt x="1021" y="3157"/>
                    <a:pt x="2689" y="5425"/>
                    <a:pt x="3690" y="8027"/>
                  </a:cubicBezTo>
                  <a:cubicBezTo>
                    <a:pt x="3771" y="8163"/>
                    <a:pt x="3919" y="8321"/>
                    <a:pt x="4097" y="8321"/>
                  </a:cubicBezTo>
                  <a:cubicBezTo>
                    <a:pt x="4138" y="8321"/>
                    <a:pt x="4180" y="8313"/>
                    <a:pt x="4224" y="8294"/>
                  </a:cubicBezTo>
                  <a:cubicBezTo>
                    <a:pt x="7626" y="6960"/>
                    <a:pt x="10795" y="4958"/>
                    <a:pt x="14431" y="4291"/>
                  </a:cubicBezTo>
                  <a:cubicBezTo>
                    <a:pt x="14933" y="4197"/>
                    <a:pt x="14756" y="3482"/>
                    <a:pt x="14288" y="3482"/>
                  </a:cubicBezTo>
                  <a:cubicBezTo>
                    <a:pt x="14259" y="3482"/>
                    <a:pt x="14229" y="3485"/>
                    <a:pt x="14197" y="3491"/>
                  </a:cubicBezTo>
                  <a:cubicBezTo>
                    <a:pt x="10680" y="4136"/>
                    <a:pt x="7599" y="6030"/>
                    <a:pt x="4322" y="7361"/>
                  </a:cubicBezTo>
                  <a:lnTo>
                    <a:pt x="4322" y="7361"/>
                  </a:lnTo>
                  <a:cubicBezTo>
                    <a:pt x="3336" y="4938"/>
                    <a:pt x="1772" y="2777"/>
                    <a:pt x="921" y="288"/>
                  </a:cubicBezTo>
                  <a:cubicBezTo>
                    <a:pt x="855" y="89"/>
                    <a:pt x="682" y="1"/>
                    <a:pt x="511"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 name="Google Shape;1640;p7"/>
            <p:cNvSpPr/>
            <p:nvPr/>
          </p:nvSpPr>
          <p:spPr>
            <a:xfrm>
              <a:off x="3031125" y="5077958"/>
              <a:ext cx="279653" cy="177648"/>
            </a:xfrm>
            <a:custGeom>
              <a:avLst/>
              <a:gdLst/>
              <a:ahLst/>
              <a:cxnLst/>
              <a:rect l="l" t="t" r="r" b="b"/>
              <a:pathLst>
                <a:path w="9335" h="5930" extrusionOk="0">
                  <a:moveTo>
                    <a:pt x="561" y="0"/>
                  </a:moveTo>
                  <a:cubicBezTo>
                    <a:pt x="287" y="0"/>
                    <a:pt x="0" y="289"/>
                    <a:pt x="183" y="609"/>
                  </a:cubicBezTo>
                  <a:cubicBezTo>
                    <a:pt x="984" y="2177"/>
                    <a:pt x="1317" y="3978"/>
                    <a:pt x="1851" y="5612"/>
                  </a:cubicBezTo>
                  <a:cubicBezTo>
                    <a:pt x="1906" y="5805"/>
                    <a:pt x="2075" y="5930"/>
                    <a:pt x="2264" y="5930"/>
                  </a:cubicBezTo>
                  <a:cubicBezTo>
                    <a:pt x="2303" y="5930"/>
                    <a:pt x="2344" y="5924"/>
                    <a:pt x="2385" y="5913"/>
                  </a:cubicBezTo>
                  <a:cubicBezTo>
                    <a:pt x="4653" y="5145"/>
                    <a:pt x="6688" y="3878"/>
                    <a:pt x="8889" y="2977"/>
                  </a:cubicBezTo>
                  <a:cubicBezTo>
                    <a:pt x="9335" y="2799"/>
                    <a:pt x="9225" y="2145"/>
                    <a:pt x="8842" y="2145"/>
                  </a:cubicBezTo>
                  <a:cubicBezTo>
                    <a:pt x="8795" y="2145"/>
                    <a:pt x="8744" y="2155"/>
                    <a:pt x="8689" y="2177"/>
                  </a:cubicBezTo>
                  <a:cubicBezTo>
                    <a:pt x="6583" y="3026"/>
                    <a:pt x="4654" y="4201"/>
                    <a:pt x="2540" y="4975"/>
                  </a:cubicBezTo>
                  <a:lnTo>
                    <a:pt x="2540" y="4975"/>
                  </a:lnTo>
                  <a:cubicBezTo>
                    <a:pt x="2025" y="3368"/>
                    <a:pt x="1679" y="1676"/>
                    <a:pt x="884" y="209"/>
                  </a:cubicBezTo>
                  <a:cubicBezTo>
                    <a:pt x="810" y="61"/>
                    <a:pt x="687" y="0"/>
                    <a:pt x="56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 name="Google Shape;1641;p7"/>
            <p:cNvSpPr/>
            <p:nvPr/>
          </p:nvSpPr>
          <p:spPr>
            <a:xfrm>
              <a:off x="3079562" y="4761449"/>
              <a:ext cx="31995" cy="25015"/>
            </a:xfrm>
            <a:custGeom>
              <a:avLst/>
              <a:gdLst/>
              <a:ahLst/>
              <a:cxnLst/>
              <a:rect l="l" t="t" r="r" b="b"/>
              <a:pathLst>
                <a:path w="1068" h="835" extrusionOk="0">
                  <a:moveTo>
                    <a:pt x="534" y="0"/>
                  </a:moveTo>
                  <a:cubicBezTo>
                    <a:pt x="1" y="0"/>
                    <a:pt x="1" y="834"/>
                    <a:pt x="534" y="834"/>
                  </a:cubicBezTo>
                  <a:cubicBezTo>
                    <a:pt x="1068" y="834"/>
                    <a:pt x="1068"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 name="Google Shape;1642;p7"/>
            <p:cNvSpPr/>
            <p:nvPr/>
          </p:nvSpPr>
          <p:spPr>
            <a:xfrm>
              <a:off x="3044604" y="4794400"/>
              <a:ext cx="31006" cy="25015"/>
            </a:xfrm>
            <a:custGeom>
              <a:avLst/>
              <a:gdLst/>
              <a:ahLst/>
              <a:cxnLst/>
              <a:rect l="l" t="t" r="r" b="b"/>
              <a:pathLst>
                <a:path w="1035" h="835" extrusionOk="0">
                  <a:moveTo>
                    <a:pt x="500" y="1"/>
                  </a:moveTo>
                  <a:cubicBezTo>
                    <a:pt x="0" y="1"/>
                    <a:pt x="0" y="835"/>
                    <a:pt x="500" y="835"/>
                  </a:cubicBezTo>
                  <a:cubicBezTo>
                    <a:pt x="1034" y="835"/>
                    <a:pt x="1034" y="1"/>
                    <a:pt x="500"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 name="Google Shape;1643;p7"/>
            <p:cNvSpPr/>
            <p:nvPr/>
          </p:nvSpPr>
          <p:spPr>
            <a:xfrm>
              <a:off x="3030615" y="473544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 name="Google Shape;1644;p7"/>
            <p:cNvSpPr/>
            <p:nvPr/>
          </p:nvSpPr>
          <p:spPr>
            <a:xfrm>
              <a:off x="3412306" y="4911316"/>
              <a:ext cx="31006" cy="25015"/>
            </a:xfrm>
            <a:custGeom>
              <a:avLst/>
              <a:gdLst/>
              <a:ahLst/>
              <a:cxnLst/>
              <a:rect l="l" t="t" r="r" b="b"/>
              <a:pathLst>
                <a:path w="1035" h="835" extrusionOk="0">
                  <a:moveTo>
                    <a:pt x="534" y="1"/>
                  </a:moveTo>
                  <a:cubicBezTo>
                    <a:pt x="0" y="1"/>
                    <a:pt x="0" y="835"/>
                    <a:pt x="534" y="835"/>
                  </a:cubicBezTo>
                  <a:cubicBezTo>
                    <a:pt x="1035" y="835"/>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 name="Google Shape;1645;p7"/>
            <p:cNvSpPr/>
            <p:nvPr/>
          </p:nvSpPr>
          <p:spPr>
            <a:xfrm>
              <a:off x="3373334" y="4941301"/>
              <a:ext cx="31006" cy="24026"/>
            </a:xfrm>
            <a:custGeom>
              <a:avLst/>
              <a:gdLst/>
              <a:ahLst/>
              <a:cxnLst/>
              <a:rect l="l" t="t" r="r" b="b"/>
              <a:pathLst>
                <a:path w="1035" h="802"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 name="Google Shape;1646;p7"/>
            <p:cNvSpPr/>
            <p:nvPr/>
          </p:nvSpPr>
          <p:spPr>
            <a:xfrm>
              <a:off x="3262410" y="5198109"/>
              <a:ext cx="31006" cy="25015"/>
            </a:xfrm>
            <a:custGeom>
              <a:avLst/>
              <a:gdLst/>
              <a:ahLst/>
              <a:cxnLst/>
              <a:rect l="l" t="t" r="r" b="b"/>
              <a:pathLst>
                <a:path w="1035" h="835"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 name="Google Shape;1647;p7"/>
            <p:cNvSpPr/>
            <p:nvPr/>
          </p:nvSpPr>
          <p:spPr>
            <a:xfrm>
              <a:off x="3220442" y="5231090"/>
              <a:ext cx="31006" cy="23996"/>
            </a:xfrm>
            <a:custGeom>
              <a:avLst/>
              <a:gdLst/>
              <a:ahLst/>
              <a:cxnLst/>
              <a:rect l="l" t="t" r="r" b="b"/>
              <a:pathLst>
                <a:path w="1035" h="801"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 name="Google Shape;1648;p7"/>
            <p:cNvSpPr/>
            <p:nvPr/>
          </p:nvSpPr>
          <p:spPr>
            <a:xfrm>
              <a:off x="3213463" y="4713490"/>
              <a:ext cx="31006" cy="23996"/>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 name="Google Shape;1649;p7"/>
            <p:cNvSpPr/>
            <p:nvPr/>
          </p:nvSpPr>
          <p:spPr>
            <a:xfrm>
              <a:off x="3190487" y="4654508"/>
              <a:ext cx="31995" cy="24026"/>
            </a:xfrm>
            <a:custGeom>
              <a:avLst/>
              <a:gdLst/>
              <a:ahLst/>
              <a:cxnLst/>
              <a:rect l="l" t="t" r="r" b="b"/>
              <a:pathLst>
                <a:path w="1068" h="802" extrusionOk="0">
                  <a:moveTo>
                    <a:pt x="534" y="1"/>
                  </a:moveTo>
                  <a:cubicBezTo>
                    <a:pt x="0" y="1"/>
                    <a:pt x="0" y="802"/>
                    <a:pt x="534" y="802"/>
                  </a:cubicBezTo>
                  <a:cubicBezTo>
                    <a:pt x="1068" y="802"/>
                    <a:pt x="1068"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 name="Google Shape;1650;p7"/>
            <p:cNvSpPr/>
            <p:nvPr/>
          </p:nvSpPr>
          <p:spPr>
            <a:xfrm>
              <a:off x="3474254" y="4608556"/>
              <a:ext cx="31006" cy="25015"/>
            </a:xfrm>
            <a:custGeom>
              <a:avLst/>
              <a:gdLst/>
              <a:ahLst/>
              <a:cxnLst/>
              <a:rect l="l" t="t" r="r" b="b"/>
              <a:pathLst>
                <a:path w="1035" h="835" extrusionOk="0">
                  <a:moveTo>
                    <a:pt x="534" y="1"/>
                  </a:moveTo>
                  <a:cubicBezTo>
                    <a:pt x="1" y="1"/>
                    <a:pt x="1" y="834"/>
                    <a:pt x="534" y="834"/>
                  </a:cubicBezTo>
                  <a:cubicBezTo>
                    <a:pt x="1035" y="834"/>
                    <a:pt x="1035"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 name="Google Shape;1651;p7"/>
            <p:cNvSpPr/>
            <p:nvPr/>
          </p:nvSpPr>
          <p:spPr>
            <a:xfrm>
              <a:off x="3425307" y="4644533"/>
              <a:ext cx="31006" cy="25015"/>
            </a:xfrm>
            <a:custGeom>
              <a:avLst/>
              <a:gdLst/>
              <a:ahLst/>
              <a:cxnLst/>
              <a:rect l="l" t="t" r="r" b="b"/>
              <a:pathLst>
                <a:path w="1035" h="835" extrusionOk="0">
                  <a:moveTo>
                    <a:pt x="534" y="0"/>
                  </a:moveTo>
                  <a:cubicBezTo>
                    <a:pt x="0" y="0"/>
                    <a:pt x="0" y="834"/>
                    <a:pt x="534" y="834"/>
                  </a:cubicBezTo>
                  <a:cubicBezTo>
                    <a:pt x="1034" y="834"/>
                    <a:pt x="1034" y="0"/>
                    <a:pt x="534"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 name="Google Shape;1652;p7"/>
            <p:cNvSpPr/>
            <p:nvPr/>
          </p:nvSpPr>
          <p:spPr>
            <a:xfrm>
              <a:off x="3366355" y="4432688"/>
              <a:ext cx="31995" cy="25015"/>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 name="Google Shape;1653;p7"/>
            <p:cNvSpPr/>
            <p:nvPr/>
          </p:nvSpPr>
          <p:spPr>
            <a:xfrm>
              <a:off x="3399305" y="4380745"/>
              <a:ext cx="31006" cy="24985"/>
            </a:xfrm>
            <a:custGeom>
              <a:avLst/>
              <a:gdLst/>
              <a:ahLst/>
              <a:cxnLst/>
              <a:rect l="l" t="t" r="r" b="b"/>
              <a:pathLst>
                <a:path w="1035" h="834"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 name="Google Shape;1654;p7"/>
            <p:cNvSpPr/>
            <p:nvPr/>
          </p:nvSpPr>
          <p:spPr>
            <a:xfrm>
              <a:off x="2318158" y="4324070"/>
              <a:ext cx="815743" cy="1023678"/>
            </a:xfrm>
            <a:custGeom>
              <a:avLst/>
              <a:gdLst/>
              <a:ahLst/>
              <a:cxnLst/>
              <a:rect l="l" t="t" r="r" b="b"/>
              <a:pathLst>
                <a:path w="27230" h="34171" extrusionOk="0">
                  <a:moveTo>
                    <a:pt x="3505" y="0"/>
                  </a:moveTo>
                  <a:cubicBezTo>
                    <a:pt x="783" y="0"/>
                    <a:pt x="671" y="2298"/>
                    <a:pt x="334" y="4961"/>
                  </a:cubicBezTo>
                  <a:cubicBezTo>
                    <a:pt x="100" y="7196"/>
                    <a:pt x="0" y="9498"/>
                    <a:pt x="100" y="11833"/>
                  </a:cubicBezTo>
                  <a:cubicBezTo>
                    <a:pt x="234" y="15102"/>
                    <a:pt x="2569" y="14168"/>
                    <a:pt x="5137" y="14868"/>
                  </a:cubicBezTo>
                  <a:cubicBezTo>
                    <a:pt x="9674" y="16169"/>
                    <a:pt x="3603" y="16402"/>
                    <a:pt x="1968" y="16636"/>
                  </a:cubicBezTo>
                  <a:cubicBezTo>
                    <a:pt x="100" y="16869"/>
                    <a:pt x="234" y="17103"/>
                    <a:pt x="334" y="18938"/>
                  </a:cubicBezTo>
                  <a:cubicBezTo>
                    <a:pt x="467" y="20472"/>
                    <a:pt x="467" y="21740"/>
                    <a:pt x="801" y="23141"/>
                  </a:cubicBezTo>
                  <a:cubicBezTo>
                    <a:pt x="1270" y="25416"/>
                    <a:pt x="2260" y="26170"/>
                    <a:pt x="3774" y="26170"/>
                  </a:cubicBezTo>
                  <a:cubicBezTo>
                    <a:pt x="4523" y="26170"/>
                    <a:pt x="5400" y="25985"/>
                    <a:pt x="6405" y="25709"/>
                  </a:cubicBezTo>
                  <a:cubicBezTo>
                    <a:pt x="6897" y="25545"/>
                    <a:pt x="8080" y="25036"/>
                    <a:pt x="8983" y="25036"/>
                  </a:cubicBezTo>
                  <a:cubicBezTo>
                    <a:pt x="9366" y="25036"/>
                    <a:pt x="9699" y="25127"/>
                    <a:pt x="9907" y="25376"/>
                  </a:cubicBezTo>
                  <a:cubicBezTo>
                    <a:pt x="11308" y="26743"/>
                    <a:pt x="8140" y="27444"/>
                    <a:pt x="7339" y="27811"/>
                  </a:cubicBezTo>
                  <a:cubicBezTo>
                    <a:pt x="5704" y="28378"/>
                    <a:pt x="3269" y="28978"/>
                    <a:pt x="5471" y="30713"/>
                  </a:cubicBezTo>
                  <a:cubicBezTo>
                    <a:pt x="6772" y="31547"/>
                    <a:pt x="8740" y="31647"/>
                    <a:pt x="10141" y="32014"/>
                  </a:cubicBezTo>
                  <a:cubicBezTo>
                    <a:pt x="12637" y="32669"/>
                    <a:pt x="17206" y="34171"/>
                    <a:pt x="19970" y="34171"/>
                  </a:cubicBezTo>
                  <a:cubicBezTo>
                    <a:pt x="20161" y="34171"/>
                    <a:pt x="20343" y="34164"/>
                    <a:pt x="20515" y="34148"/>
                  </a:cubicBezTo>
                  <a:cubicBezTo>
                    <a:pt x="22750" y="30212"/>
                    <a:pt x="23651" y="25709"/>
                    <a:pt x="25185" y="21506"/>
                  </a:cubicBezTo>
                  <a:cubicBezTo>
                    <a:pt x="25615" y="20340"/>
                    <a:pt x="27229" y="16408"/>
                    <a:pt x="25746" y="16408"/>
                  </a:cubicBezTo>
                  <a:cubicBezTo>
                    <a:pt x="25617" y="16408"/>
                    <a:pt x="25464" y="16438"/>
                    <a:pt x="25285" y="16503"/>
                  </a:cubicBezTo>
                  <a:cubicBezTo>
                    <a:pt x="23551" y="17203"/>
                    <a:pt x="22950" y="19772"/>
                    <a:pt x="20849" y="20339"/>
                  </a:cubicBezTo>
                  <a:cubicBezTo>
                    <a:pt x="19815" y="17803"/>
                    <a:pt x="24251" y="15702"/>
                    <a:pt x="23784" y="13133"/>
                  </a:cubicBezTo>
                  <a:cubicBezTo>
                    <a:pt x="23551" y="11366"/>
                    <a:pt x="19815" y="5895"/>
                    <a:pt x="17947" y="5661"/>
                  </a:cubicBezTo>
                  <a:cubicBezTo>
                    <a:pt x="17934" y="5661"/>
                    <a:pt x="17921" y="5660"/>
                    <a:pt x="17908" y="5660"/>
                  </a:cubicBezTo>
                  <a:cubicBezTo>
                    <a:pt x="16432" y="5660"/>
                    <a:pt x="14690" y="10734"/>
                    <a:pt x="13243" y="10734"/>
                  </a:cubicBezTo>
                  <a:cubicBezTo>
                    <a:pt x="13095" y="10734"/>
                    <a:pt x="12950" y="10681"/>
                    <a:pt x="12810" y="10565"/>
                  </a:cubicBezTo>
                  <a:cubicBezTo>
                    <a:pt x="11175" y="9264"/>
                    <a:pt x="14678" y="5094"/>
                    <a:pt x="14110" y="3560"/>
                  </a:cubicBezTo>
                  <a:cubicBezTo>
                    <a:pt x="13277" y="1358"/>
                    <a:pt x="6405" y="424"/>
                    <a:pt x="4303" y="57"/>
                  </a:cubicBezTo>
                  <a:cubicBezTo>
                    <a:pt x="4015" y="19"/>
                    <a:pt x="3749" y="0"/>
                    <a:pt x="35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 name="Google Shape;1655;p7"/>
            <p:cNvSpPr/>
            <p:nvPr/>
          </p:nvSpPr>
          <p:spPr>
            <a:xfrm>
              <a:off x="2392866" y="4415554"/>
              <a:ext cx="574675" cy="1048602"/>
            </a:xfrm>
            <a:custGeom>
              <a:avLst/>
              <a:gdLst/>
              <a:ahLst/>
              <a:cxnLst/>
              <a:rect l="l" t="t" r="r" b="b"/>
              <a:pathLst>
                <a:path w="19183" h="35003" extrusionOk="0">
                  <a:moveTo>
                    <a:pt x="440" y="1"/>
                  </a:moveTo>
                  <a:cubicBezTo>
                    <a:pt x="225" y="1"/>
                    <a:pt x="0" y="237"/>
                    <a:pt x="142" y="473"/>
                  </a:cubicBezTo>
                  <a:cubicBezTo>
                    <a:pt x="5479" y="9179"/>
                    <a:pt x="10249" y="18185"/>
                    <a:pt x="15152" y="27125"/>
                  </a:cubicBezTo>
                  <a:cubicBezTo>
                    <a:pt x="16453" y="29560"/>
                    <a:pt x="17888" y="32062"/>
                    <a:pt x="18521" y="34797"/>
                  </a:cubicBezTo>
                  <a:cubicBezTo>
                    <a:pt x="18561" y="34941"/>
                    <a:pt x="18677" y="35003"/>
                    <a:pt x="18797" y="35003"/>
                  </a:cubicBezTo>
                  <a:cubicBezTo>
                    <a:pt x="18984" y="35003"/>
                    <a:pt x="19183" y="34854"/>
                    <a:pt x="19122" y="34630"/>
                  </a:cubicBezTo>
                  <a:cubicBezTo>
                    <a:pt x="18588" y="32262"/>
                    <a:pt x="17454" y="30060"/>
                    <a:pt x="16320" y="27959"/>
                  </a:cubicBezTo>
                  <a:cubicBezTo>
                    <a:pt x="15086" y="25724"/>
                    <a:pt x="13851" y="23456"/>
                    <a:pt x="12617" y="21221"/>
                  </a:cubicBezTo>
                  <a:cubicBezTo>
                    <a:pt x="10149" y="16684"/>
                    <a:pt x="7680" y="12148"/>
                    <a:pt x="5112" y="7678"/>
                  </a:cubicBezTo>
                  <a:cubicBezTo>
                    <a:pt x="3677" y="5143"/>
                    <a:pt x="2210" y="2641"/>
                    <a:pt x="675" y="139"/>
                  </a:cubicBezTo>
                  <a:cubicBezTo>
                    <a:pt x="617" y="41"/>
                    <a:pt x="529" y="1"/>
                    <a:pt x="44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 name="Google Shape;1656;p7"/>
            <p:cNvSpPr/>
            <p:nvPr/>
          </p:nvSpPr>
          <p:spPr>
            <a:xfrm>
              <a:off x="2751551" y="5149132"/>
              <a:ext cx="166174" cy="158565"/>
            </a:xfrm>
            <a:custGeom>
              <a:avLst/>
              <a:gdLst/>
              <a:ahLst/>
              <a:cxnLst/>
              <a:rect l="l" t="t" r="r" b="b"/>
              <a:pathLst>
                <a:path w="5547" h="5293" extrusionOk="0">
                  <a:moveTo>
                    <a:pt x="5251" y="1"/>
                  </a:moveTo>
                  <a:cubicBezTo>
                    <a:pt x="5096" y="1"/>
                    <a:pt x="4930" y="101"/>
                    <a:pt x="4913" y="301"/>
                  </a:cubicBezTo>
                  <a:cubicBezTo>
                    <a:pt x="4779" y="1569"/>
                    <a:pt x="4980" y="2936"/>
                    <a:pt x="4446" y="4137"/>
                  </a:cubicBezTo>
                  <a:cubicBezTo>
                    <a:pt x="4379" y="4304"/>
                    <a:pt x="4279" y="4504"/>
                    <a:pt x="4179" y="4604"/>
                  </a:cubicBezTo>
                  <a:cubicBezTo>
                    <a:pt x="4179" y="4637"/>
                    <a:pt x="4146" y="4637"/>
                    <a:pt x="4179" y="4637"/>
                  </a:cubicBezTo>
                  <a:cubicBezTo>
                    <a:pt x="4157" y="4649"/>
                    <a:pt x="4146" y="4652"/>
                    <a:pt x="4141" y="4652"/>
                  </a:cubicBezTo>
                  <a:cubicBezTo>
                    <a:pt x="4131" y="4652"/>
                    <a:pt x="4146" y="4637"/>
                    <a:pt x="4146" y="4637"/>
                  </a:cubicBezTo>
                  <a:lnTo>
                    <a:pt x="4146" y="4637"/>
                  </a:lnTo>
                  <a:cubicBezTo>
                    <a:pt x="4123" y="4649"/>
                    <a:pt x="4116" y="4652"/>
                    <a:pt x="4115" y="4652"/>
                  </a:cubicBezTo>
                  <a:cubicBezTo>
                    <a:pt x="4112" y="4652"/>
                    <a:pt x="4135" y="4637"/>
                    <a:pt x="4112" y="4637"/>
                  </a:cubicBezTo>
                  <a:cubicBezTo>
                    <a:pt x="4095" y="4637"/>
                    <a:pt x="4089" y="4640"/>
                    <a:pt x="4088" y="4642"/>
                  </a:cubicBezTo>
                  <a:lnTo>
                    <a:pt x="4088" y="4642"/>
                  </a:lnTo>
                  <a:cubicBezTo>
                    <a:pt x="4086" y="4641"/>
                    <a:pt x="4083" y="4639"/>
                    <a:pt x="4079" y="4637"/>
                  </a:cubicBezTo>
                  <a:cubicBezTo>
                    <a:pt x="3712" y="4537"/>
                    <a:pt x="3312" y="4204"/>
                    <a:pt x="2945" y="4004"/>
                  </a:cubicBezTo>
                  <a:cubicBezTo>
                    <a:pt x="2545" y="3803"/>
                    <a:pt x="2144" y="3637"/>
                    <a:pt x="1744" y="3437"/>
                  </a:cubicBezTo>
                  <a:cubicBezTo>
                    <a:pt x="1377" y="3203"/>
                    <a:pt x="977" y="2970"/>
                    <a:pt x="610" y="2736"/>
                  </a:cubicBezTo>
                  <a:cubicBezTo>
                    <a:pt x="546" y="2696"/>
                    <a:pt x="485" y="2678"/>
                    <a:pt x="428" y="2678"/>
                  </a:cubicBezTo>
                  <a:cubicBezTo>
                    <a:pt x="158" y="2678"/>
                    <a:pt x="0" y="3077"/>
                    <a:pt x="276" y="3270"/>
                  </a:cubicBezTo>
                  <a:cubicBezTo>
                    <a:pt x="1010" y="3737"/>
                    <a:pt x="1777" y="4137"/>
                    <a:pt x="2578" y="4537"/>
                  </a:cubicBezTo>
                  <a:cubicBezTo>
                    <a:pt x="3012" y="4737"/>
                    <a:pt x="3412" y="5138"/>
                    <a:pt x="3912" y="5271"/>
                  </a:cubicBezTo>
                  <a:cubicBezTo>
                    <a:pt x="3975" y="5286"/>
                    <a:pt x="4034" y="5292"/>
                    <a:pt x="4091" y="5292"/>
                  </a:cubicBezTo>
                  <a:cubicBezTo>
                    <a:pt x="4430" y="5292"/>
                    <a:pt x="4675" y="5052"/>
                    <a:pt x="4846" y="4737"/>
                  </a:cubicBezTo>
                  <a:cubicBezTo>
                    <a:pt x="5180" y="4137"/>
                    <a:pt x="5313" y="3503"/>
                    <a:pt x="5380" y="2803"/>
                  </a:cubicBezTo>
                  <a:cubicBezTo>
                    <a:pt x="5480" y="1969"/>
                    <a:pt x="5447" y="1135"/>
                    <a:pt x="5513" y="301"/>
                  </a:cubicBezTo>
                  <a:cubicBezTo>
                    <a:pt x="5547" y="101"/>
                    <a:pt x="5405" y="1"/>
                    <a:pt x="525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 name="Google Shape;1657;p7"/>
            <p:cNvSpPr/>
            <p:nvPr/>
          </p:nvSpPr>
          <p:spPr>
            <a:xfrm>
              <a:off x="2622654" y="4908320"/>
              <a:ext cx="229145" cy="228066"/>
            </a:xfrm>
            <a:custGeom>
              <a:avLst/>
              <a:gdLst/>
              <a:ahLst/>
              <a:cxnLst/>
              <a:rect l="l" t="t" r="r" b="b"/>
              <a:pathLst>
                <a:path w="7649" h="7613" extrusionOk="0">
                  <a:moveTo>
                    <a:pt x="7352" y="1"/>
                  </a:moveTo>
                  <a:cubicBezTo>
                    <a:pt x="7198" y="1"/>
                    <a:pt x="7031" y="101"/>
                    <a:pt x="7014" y="301"/>
                  </a:cubicBezTo>
                  <a:cubicBezTo>
                    <a:pt x="6759" y="2532"/>
                    <a:pt x="6352" y="4703"/>
                    <a:pt x="5909" y="6900"/>
                  </a:cubicBezTo>
                  <a:lnTo>
                    <a:pt x="5909" y="6900"/>
                  </a:lnTo>
                  <a:cubicBezTo>
                    <a:pt x="4040" y="6238"/>
                    <a:pt x="2158" y="5306"/>
                    <a:pt x="576" y="4104"/>
                  </a:cubicBezTo>
                  <a:cubicBezTo>
                    <a:pt x="524" y="4063"/>
                    <a:pt x="472" y="4046"/>
                    <a:pt x="421" y="4046"/>
                  </a:cubicBezTo>
                  <a:cubicBezTo>
                    <a:pt x="181" y="4046"/>
                    <a:pt x="0" y="4444"/>
                    <a:pt x="276" y="4637"/>
                  </a:cubicBezTo>
                  <a:cubicBezTo>
                    <a:pt x="1977" y="5938"/>
                    <a:pt x="4046" y="6906"/>
                    <a:pt x="6047" y="7606"/>
                  </a:cubicBezTo>
                  <a:cubicBezTo>
                    <a:pt x="6069" y="7610"/>
                    <a:pt x="6091" y="7613"/>
                    <a:pt x="6113" y="7613"/>
                  </a:cubicBezTo>
                  <a:cubicBezTo>
                    <a:pt x="6263" y="7613"/>
                    <a:pt x="6418" y="7518"/>
                    <a:pt x="6447" y="7373"/>
                  </a:cubicBezTo>
                  <a:cubicBezTo>
                    <a:pt x="6948" y="5038"/>
                    <a:pt x="7381" y="2669"/>
                    <a:pt x="7615" y="301"/>
                  </a:cubicBezTo>
                  <a:cubicBezTo>
                    <a:pt x="7648" y="101"/>
                    <a:pt x="7506" y="1"/>
                    <a:pt x="7352"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 name="Google Shape;1658;p7"/>
            <p:cNvSpPr/>
            <p:nvPr/>
          </p:nvSpPr>
          <p:spPr>
            <a:xfrm>
              <a:off x="2527695" y="4691503"/>
              <a:ext cx="257155" cy="325788"/>
            </a:xfrm>
            <a:custGeom>
              <a:avLst/>
              <a:gdLst/>
              <a:ahLst/>
              <a:cxnLst/>
              <a:rect l="l" t="t" r="r" b="b"/>
              <a:pathLst>
                <a:path w="8584" h="10875" extrusionOk="0">
                  <a:moveTo>
                    <a:pt x="8279" y="0"/>
                  </a:moveTo>
                  <a:cubicBezTo>
                    <a:pt x="8125" y="0"/>
                    <a:pt x="7966" y="100"/>
                    <a:pt x="7949" y="300"/>
                  </a:cubicBezTo>
                  <a:cubicBezTo>
                    <a:pt x="7822" y="3576"/>
                    <a:pt x="6907" y="6790"/>
                    <a:pt x="6908" y="10089"/>
                  </a:cubicBezTo>
                  <a:lnTo>
                    <a:pt x="6908" y="10089"/>
                  </a:lnTo>
                  <a:cubicBezTo>
                    <a:pt x="4786" y="9126"/>
                    <a:pt x="2597" y="8349"/>
                    <a:pt x="611" y="7139"/>
                  </a:cubicBezTo>
                  <a:cubicBezTo>
                    <a:pt x="560" y="7108"/>
                    <a:pt x="508" y="7094"/>
                    <a:pt x="460" y="7094"/>
                  </a:cubicBezTo>
                  <a:cubicBezTo>
                    <a:pt x="191" y="7094"/>
                    <a:pt x="0" y="7503"/>
                    <a:pt x="311" y="7672"/>
                  </a:cubicBezTo>
                  <a:cubicBezTo>
                    <a:pt x="2445" y="8973"/>
                    <a:pt x="4814" y="9774"/>
                    <a:pt x="7049" y="10841"/>
                  </a:cubicBezTo>
                  <a:cubicBezTo>
                    <a:pt x="7095" y="10864"/>
                    <a:pt x="7146" y="10875"/>
                    <a:pt x="7197" y="10875"/>
                  </a:cubicBezTo>
                  <a:cubicBezTo>
                    <a:pt x="7369" y="10875"/>
                    <a:pt x="7541" y="10754"/>
                    <a:pt x="7516" y="10574"/>
                  </a:cubicBezTo>
                  <a:cubicBezTo>
                    <a:pt x="7449" y="7105"/>
                    <a:pt x="8450" y="3736"/>
                    <a:pt x="8583" y="300"/>
                  </a:cubicBezTo>
                  <a:cubicBezTo>
                    <a:pt x="8583" y="100"/>
                    <a:pt x="8433" y="0"/>
                    <a:pt x="827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 name="Google Shape;1659;p7"/>
            <p:cNvSpPr/>
            <p:nvPr/>
          </p:nvSpPr>
          <p:spPr>
            <a:xfrm>
              <a:off x="2544440" y="4684493"/>
              <a:ext cx="132472" cy="171836"/>
            </a:xfrm>
            <a:custGeom>
              <a:avLst/>
              <a:gdLst/>
              <a:ahLst/>
              <a:cxnLst/>
              <a:rect l="l" t="t" r="r" b="b"/>
              <a:pathLst>
                <a:path w="4422" h="5736" extrusionOk="0">
                  <a:moveTo>
                    <a:pt x="4105" y="1"/>
                  </a:moveTo>
                  <a:cubicBezTo>
                    <a:pt x="3946" y="1"/>
                    <a:pt x="3788" y="101"/>
                    <a:pt x="3788" y="301"/>
                  </a:cubicBezTo>
                  <a:cubicBezTo>
                    <a:pt x="3788" y="1876"/>
                    <a:pt x="3588" y="3423"/>
                    <a:pt x="3373" y="4967"/>
                  </a:cubicBezTo>
                  <a:lnTo>
                    <a:pt x="3373" y="4967"/>
                  </a:lnTo>
                  <a:cubicBezTo>
                    <a:pt x="2458" y="4500"/>
                    <a:pt x="1580" y="3943"/>
                    <a:pt x="652" y="3537"/>
                  </a:cubicBezTo>
                  <a:cubicBezTo>
                    <a:pt x="604" y="3514"/>
                    <a:pt x="556" y="3505"/>
                    <a:pt x="510" y="3505"/>
                  </a:cubicBezTo>
                  <a:cubicBezTo>
                    <a:pt x="209" y="3505"/>
                    <a:pt x="0" y="3926"/>
                    <a:pt x="319" y="4070"/>
                  </a:cubicBezTo>
                  <a:cubicBezTo>
                    <a:pt x="1386" y="4571"/>
                    <a:pt x="2387" y="5238"/>
                    <a:pt x="3454" y="5705"/>
                  </a:cubicBezTo>
                  <a:cubicBezTo>
                    <a:pt x="3503" y="5724"/>
                    <a:pt x="3560" y="5735"/>
                    <a:pt x="3617" y="5735"/>
                  </a:cubicBezTo>
                  <a:cubicBezTo>
                    <a:pt x="3757" y="5735"/>
                    <a:pt x="3898" y="5670"/>
                    <a:pt x="3921" y="5505"/>
                  </a:cubicBezTo>
                  <a:cubicBezTo>
                    <a:pt x="4188" y="3803"/>
                    <a:pt x="4388" y="2069"/>
                    <a:pt x="4422" y="301"/>
                  </a:cubicBezTo>
                  <a:cubicBezTo>
                    <a:pt x="4422" y="101"/>
                    <a:pt x="4263" y="1"/>
                    <a:pt x="410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 name="Google Shape;1660;p7"/>
            <p:cNvSpPr/>
            <p:nvPr/>
          </p:nvSpPr>
          <p:spPr>
            <a:xfrm>
              <a:off x="2414165" y="4499638"/>
              <a:ext cx="169829" cy="203411"/>
            </a:xfrm>
            <a:custGeom>
              <a:avLst/>
              <a:gdLst/>
              <a:ahLst/>
              <a:cxnLst/>
              <a:rect l="l" t="t" r="r" b="b"/>
              <a:pathLst>
                <a:path w="5669" h="6790" extrusionOk="0">
                  <a:moveTo>
                    <a:pt x="5160" y="1"/>
                  </a:moveTo>
                  <a:cubicBezTo>
                    <a:pt x="5001" y="1"/>
                    <a:pt x="4851" y="101"/>
                    <a:pt x="4868" y="301"/>
                  </a:cubicBezTo>
                  <a:cubicBezTo>
                    <a:pt x="4993" y="2184"/>
                    <a:pt x="5030" y="4186"/>
                    <a:pt x="4617" y="6055"/>
                  </a:cubicBezTo>
                  <a:lnTo>
                    <a:pt x="4617" y="6055"/>
                  </a:lnTo>
                  <a:cubicBezTo>
                    <a:pt x="3266" y="5514"/>
                    <a:pt x="1838" y="5098"/>
                    <a:pt x="498" y="4537"/>
                  </a:cubicBezTo>
                  <a:cubicBezTo>
                    <a:pt x="462" y="4524"/>
                    <a:pt x="427" y="4518"/>
                    <a:pt x="395" y="4518"/>
                  </a:cubicBezTo>
                  <a:cubicBezTo>
                    <a:pt x="103" y="4518"/>
                    <a:pt x="1" y="5017"/>
                    <a:pt x="331" y="5138"/>
                  </a:cubicBezTo>
                  <a:cubicBezTo>
                    <a:pt x="1766" y="5738"/>
                    <a:pt x="3300" y="6172"/>
                    <a:pt x="4734" y="6772"/>
                  </a:cubicBezTo>
                  <a:cubicBezTo>
                    <a:pt x="4765" y="6784"/>
                    <a:pt x="4797" y="6790"/>
                    <a:pt x="4828" y="6790"/>
                  </a:cubicBezTo>
                  <a:cubicBezTo>
                    <a:pt x="4969" y="6790"/>
                    <a:pt x="5107" y="6681"/>
                    <a:pt x="5135" y="6572"/>
                  </a:cubicBezTo>
                  <a:cubicBezTo>
                    <a:pt x="5668" y="4537"/>
                    <a:pt x="5635" y="2369"/>
                    <a:pt x="5502" y="301"/>
                  </a:cubicBezTo>
                  <a:cubicBezTo>
                    <a:pt x="5485" y="101"/>
                    <a:pt x="5318" y="1"/>
                    <a:pt x="51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 name="Google Shape;1661;p7"/>
            <p:cNvSpPr/>
            <p:nvPr/>
          </p:nvSpPr>
          <p:spPr>
            <a:xfrm>
              <a:off x="2387774" y="4436702"/>
              <a:ext cx="121268" cy="140920"/>
            </a:xfrm>
            <a:custGeom>
              <a:avLst/>
              <a:gdLst/>
              <a:ahLst/>
              <a:cxnLst/>
              <a:rect l="l" t="t" r="r" b="b"/>
              <a:pathLst>
                <a:path w="4048" h="4704" extrusionOk="0">
                  <a:moveTo>
                    <a:pt x="3731" y="0"/>
                  </a:moveTo>
                  <a:cubicBezTo>
                    <a:pt x="3572" y="0"/>
                    <a:pt x="3414" y="100"/>
                    <a:pt x="3414" y="300"/>
                  </a:cubicBezTo>
                  <a:cubicBezTo>
                    <a:pt x="3414" y="1554"/>
                    <a:pt x="3443" y="2807"/>
                    <a:pt x="3253" y="4061"/>
                  </a:cubicBezTo>
                  <a:lnTo>
                    <a:pt x="3253" y="4061"/>
                  </a:lnTo>
                  <a:cubicBezTo>
                    <a:pt x="2335" y="4000"/>
                    <a:pt x="1404" y="3626"/>
                    <a:pt x="612" y="3169"/>
                  </a:cubicBezTo>
                  <a:cubicBezTo>
                    <a:pt x="561" y="3138"/>
                    <a:pt x="510" y="3125"/>
                    <a:pt x="461" y="3125"/>
                  </a:cubicBezTo>
                  <a:cubicBezTo>
                    <a:pt x="193" y="3125"/>
                    <a:pt x="1" y="3538"/>
                    <a:pt x="312" y="3736"/>
                  </a:cubicBezTo>
                  <a:cubicBezTo>
                    <a:pt x="1246" y="4270"/>
                    <a:pt x="2380" y="4670"/>
                    <a:pt x="3514" y="4703"/>
                  </a:cubicBezTo>
                  <a:cubicBezTo>
                    <a:pt x="3614" y="4703"/>
                    <a:pt x="3781" y="4603"/>
                    <a:pt x="3814" y="4470"/>
                  </a:cubicBezTo>
                  <a:cubicBezTo>
                    <a:pt x="4048" y="3102"/>
                    <a:pt x="4048" y="1701"/>
                    <a:pt x="4048" y="300"/>
                  </a:cubicBezTo>
                  <a:cubicBezTo>
                    <a:pt x="4048" y="100"/>
                    <a:pt x="3889" y="0"/>
                    <a:pt x="373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 name="Google Shape;1662;p7"/>
            <p:cNvSpPr/>
            <p:nvPr/>
          </p:nvSpPr>
          <p:spPr>
            <a:xfrm>
              <a:off x="2915677" y="4698483"/>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 name="Google Shape;1663;p7"/>
            <p:cNvSpPr/>
            <p:nvPr/>
          </p:nvSpPr>
          <p:spPr>
            <a:xfrm>
              <a:off x="2880719" y="4656515"/>
              <a:ext cx="34002" cy="26003"/>
            </a:xfrm>
            <a:custGeom>
              <a:avLst/>
              <a:gdLst/>
              <a:ahLst/>
              <a:cxnLst/>
              <a:rect l="l" t="t" r="r" b="b"/>
              <a:pathLst>
                <a:path w="1135" h="868"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 name="Google Shape;1664;p7"/>
            <p:cNvSpPr/>
            <p:nvPr/>
          </p:nvSpPr>
          <p:spPr>
            <a:xfrm>
              <a:off x="2866730" y="4715467"/>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 name="Google Shape;1665;p7"/>
            <p:cNvSpPr/>
            <p:nvPr/>
          </p:nvSpPr>
          <p:spPr>
            <a:xfrm>
              <a:off x="2392088" y="4963289"/>
              <a:ext cx="34002" cy="26003"/>
            </a:xfrm>
            <a:custGeom>
              <a:avLst/>
              <a:gdLst/>
              <a:ahLst/>
              <a:cxnLst/>
              <a:rect l="l" t="t" r="r" b="b"/>
              <a:pathLst>
                <a:path w="1135"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 name="Google Shape;1666;p7"/>
            <p:cNvSpPr/>
            <p:nvPr/>
          </p:nvSpPr>
          <p:spPr>
            <a:xfrm>
              <a:off x="2402093" y="4907332"/>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 name="Google Shape;1667;p7"/>
            <p:cNvSpPr/>
            <p:nvPr/>
          </p:nvSpPr>
          <p:spPr>
            <a:xfrm>
              <a:off x="2458049" y="4949299"/>
              <a:ext cx="34002" cy="26003"/>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 name="Google Shape;1668;p7"/>
            <p:cNvSpPr/>
            <p:nvPr/>
          </p:nvSpPr>
          <p:spPr>
            <a:xfrm>
              <a:off x="2541984" y="4390721"/>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 name="Google Shape;1669;p7"/>
            <p:cNvSpPr/>
            <p:nvPr/>
          </p:nvSpPr>
          <p:spPr>
            <a:xfrm>
              <a:off x="2504001" y="4373736"/>
              <a:ext cx="33013" cy="26003"/>
            </a:xfrm>
            <a:custGeom>
              <a:avLst/>
              <a:gdLst/>
              <a:ahLst/>
              <a:cxnLst/>
              <a:rect l="l" t="t" r="r" b="b"/>
              <a:pathLst>
                <a:path w="1102" h="868" extrusionOk="0">
                  <a:moveTo>
                    <a:pt x="535" y="1"/>
                  </a:moveTo>
                  <a:cubicBezTo>
                    <a:pt x="1" y="1"/>
                    <a:pt x="1" y="868"/>
                    <a:pt x="535" y="868"/>
                  </a:cubicBezTo>
                  <a:cubicBezTo>
                    <a:pt x="1102" y="868"/>
                    <a:pt x="1102" y="1"/>
                    <a:pt x="535"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 name="Google Shape;1670;p7"/>
            <p:cNvSpPr/>
            <p:nvPr/>
          </p:nvSpPr>
          <p:spPr>
            <a:xfrm>
              <a:off x="2357130" y="4586569"/>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 name="Google Shape;1671;p7"/>
            <p:cNvSpPr/>
            <p:nvPr/>
          </p:nvSpPr>
          <p:spPr>
            <a:xfrm>
              <a:off x="2357130" y="4621557"/>
              <a:ext cx="34002" cy="26003"/>
            </a:xfrm>
            <a:custGeom>
              <a:avLst/>
              <a:gdLst/>
              <a:ahLst/>
              <a:cxnLst/>
              <a:rect l="l" t="t" r="r" b="b"/>
              <a:pathLst>
                <a:path w="1135" h="868" extrusionOk="0">
                  <a:moveTo>
                    <a:pt x="567" y="0"/>
                  </a:moveTo>
                  <a:cubicBezTo>
                    <a:pt x="0" y="0"/>
                    <a:pt x="0" y="867"/>
                    <a:pt x="567" y="867"/>
                  </a:cubicBezTo>
                  <a:cubicBezTo>
                    <a:pt x="1134" y="867"/>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 name="Google Shape;1672;p7"/>
            <p:cNvSpPr/>
            <p:nvPr/>
          </p:nvSpPr>
          <p:spPr>
            <a:xfrm>
              <a:off x="2880719" y="5026225"/>
              <a:ext cx="34002" cy="26033"/>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 name="Google Shape;1673;p7"/>
            <p:cNvSpPr/>
            <p:nvPr/>
          </p:nvSpPr>
          <p:spPr>
            <a:xfrm>
              <a:off x="2677861" y="5183102"/>
              <a:ext cx="34032" cy="27022"/>
            </a:xfrm>
            <a:custGeom>
              <a:avLst/>
              <a:gdLst/>
              <a:ahLst/>
              <a:cxnLst/>
              <a:rect l="l" t="t" r="r" b="b"/>
              <a:pathLst>
                <a:path w="1136" h="902" extrusionOk="0">
                  <a:moveTo>
                    <a:pt x="568" y="1"/>
                  </a:moveTo>
                  <a:cubicBezTo>
                    <a:pt x="1" y="1"/>
                    <a:pt x="1" y="902"/>
                    <a:pt x="568" y="902"/>
                  </a:cubicBezTo>
                  <a:cubicBezTo>
                    <a:pt x="1135" y="902"/>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 name="Google Shape;1674;p7"/>
            <p:cNvSpPr/>
            <p:nvPr/>
          </p:nvSpPr>
          <p:spPr>
            <a:xfrm>
              <a:off x="2562953" y="4876358"/>
              <a:ext cx="34032" cy="26003"/>
            </a:xfrm>
            <a:custGeom>
              <a:avLst/>
              <a:gdLst/>
              <a:ahLst/>
              <a:cxnLst/>
              <a:rect l="l" t="t" r="r" b="b"/>
              <a:pathLst>
                <a:path w="1136"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 name="Google Shape;1675;p7"/>
            <p:cNvSpPr/>
            <p:nvPr/>
          </p:nvSpPr>
          <p:spPr>
            <a:xfrm>
              <a:off x="2824762" y="4851375"/>
              <a:ext cx="34002" cy="26992"/>
            </a:xfrm>
            <a:custGeom>
              <a:avLst/>
              <a:gdLst/>
              <a:ahLst/>
              <a:cxnLst/>
              <a:rect l="l" t="t" r="r" b="b"/>
              <a:pathLst>
                <a:path w="1135" h="901" extrusionOk="0">
                  <a:moveTo>
                    <a:pt x="568" y="0"/>
                  </a:moveTo>
                  <a:cubicBezTo>
                    <a:pt x="0" y="0"/>
                    <a:pt x="0" y="901"/>
                    <a:pt x="568" y="901"/>
                  </a:cubicBezTo>
                  <a:cubicBezTo>
                    <a:pt x="1135" y="901"/>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76" name="Google Shape;1676;p7"/>
          <p:cNvGrpSpPr/>
          <p:nvPr/>
        </p:nvGrpSpPr>
        <p:grpSpPr>
          <a:xfrm flipH="1">
            <a:off x="-269889" y="6180597"/>
            <a:ext cx="1163855" cy="522281"/>
            <a:chOff x="8502760" y="3542528"/>
            <a:chExt cx="711519" cy="319269"/>
          </a:xfrm>
        </p:grpSpPr>
        <p:sp>
          <p:nvSpPr>
            <p:cNvPr id="1677" name="Google Shape;1677;p7"/>
            <p:cNvSpPr/>
            <p:nvPr/>
          </p:nvSpPr>
          <p:spPr>
            <a:xfrm>
              <a:off x="8526724" y="3663878"/>
              <a:ext cx="687555" cy="166504"/>
            </a:xfrm>
            <a:custGeom>
              <a:avLst/>
              <a:gdLst/>
              <a:ahLst/>
              <a:cxnLst/>
              <a:rect l="l" t="t" r="r" b="b"/>
              <a:pathLst>
                <a:path w="22951" h="5558" extrusionOk="0">
                  <a:moveTo>
                    <a:pt x="371" y="1"/>
                  </a:moveTo>
                  <a:cubicBezTo>
                    <a:pt x="1" y="1"/>
                    <a:pt x="11" y="603"/>
                    <a:pt x="401" y="636"/>
                  </a:cubicBezTo>
                  <a:cubicBezTo>
                    <a:pt x="2336" y="803"/>
                    <a:pt x="4170" y="1403"/>
                    <a:pt x="5972" y="2070"/>
                  </a:cubicBezTo>
                  <a:cubicBezTo>
                    <a:pt x="7739" y="2704"/>
                    <a:pt x="9541" y="3271"/>
                    <a:pt x="11275" y="3972"/>
                  </a:cubicBezTo>
                  <a:cubicBezTo>
                    <a:pt x="13043" y="4672"/>
                    <a:pt x="14778" y="5272"/>
                    <a:pt x="16679" y="5439"/>
                  </a:cubicBezTo>
                  <a:cubicBezTo>
                    <a:pt x="17549" y="5528"/>
                    <a:pt x="18411" y="5557"/>
                    <a:pt x="19274" y="5557"/>
                  </a:cubicBezTo>
                  <a:cubicBezTo>
                    <a:pt x="20363" y="5557"/>
                    <a:pt x="21451" y="5510"/>
                    <a:pt x="22550" y="5473"/>
                  </a:cubicBezTo>
                  <a:cubicBezTo>
                    <a:pt x="22950" y="5439"/>
                    <a:pt x="22950" y="4839"/>
                    <a:pt x="22550" y="4839"/>
                  </a:cubicBezTo>
                  <a:cubicBezTo>
                    <a:pt x="21467" y="4895"/>
                    <a:pt x="20373" y="4940"/>
                    <a:pt x="19275" y="4940"/>
                  </a:cubicBezTo>
                  <a:cubicBezTo>
                    <a:pt x="18412" y="4940"/>
                    <a:pt x="17546" y="4912"/>
                    <a:pt x="16679" y="4839"/>
                  </a:cubicBezTo>
                  <a:cubicBezTo>
                    <a:pt x="14711" y="4639"/>
                    <a:pt x="12943" y="3972"/>
                    <a:pt x="11075" y="3238"/>
                  </a:cubicBezTo>
                  <a:cubicBezTo>
                    <a:pt x="9341" y="2537"/>
                    <a:pt x="7573" y="1970"/>
                    <a:pt x="5805" y="1336"/>
                  </a:cubicBezTo>
                  <a:cubicBezTo>
                    <a:pt x="4037" y="703"/>
                    <a:pt x="2269" y="169"/>
                    <a:pt x="401" y="2"/>
                  </a:cubicBezTo>
                  <a:cubicBezTo>
                    <a:pt x="391" y="1"/>
                    <a:pt x="381" y="1"/>
                    <a:pt x="37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 name="Google Shape;1678;p7"/>
            <p:cNvSpPr/>
            <p:nvPr/>
          </p:nvSpPr>
          <p:spPr>
            <a:xfrm>
              <a:off x="8656460" y="3580482"/>
              <a:ext cx="187055" cy="259702"/>
            </a:xfrm>
            <a:custGeom>
              <a:avLst/>
              <a:gdLst/>
              <a:ahLst/>
              <a:cxnLst/>
              <a:rect l="l" t="t" r="r" b="b"/>
              <a:pathLst>
                <a:path w="6244" h="8669" extrusionOk="0">
                  <a:moveTo>
                    <a:pt x="1198" y="0"/>
                  </a:moveTo>
                  <a:cubicBezTo>
                    <a:pt x="951" y="0"/>
                    <a:pt x="739" y="310"/>
                    <a:pt x="973" y="518"/>
                  </a:cubicBezTo>
                  <a:cubicBezTo>
                    <a:pt x="2793" y="2018"/>
                    <a:pt x="3941" y="4099"/>
                    <a:pt x="5498" y="5825"/>
                  </a:cubicBezTo>
                  <a:lnTo>
                    <a:pt x="5498" y="5825"/>
                  </a:lnTo>
                  <a:cubicBezTo>
                    <a:pt x="4123" y="7069"/>
                    <a:pt x="2051" y="7518"/>
                    <a:pt x="340" y="8056"/>
                  </a:cubicBezTo>
                  <a:cubicBezTo>
                    <a:pt x="1" y="8149"/>
                    <a:pt x="117" y="8668"/>
                    <a:pt x="426" y="8668"/>
                  </a:cubicBezTo>
                  <a:cubicBezTo>
                    <a:pt x="452" y="8668"/>
                    <a:pt x="478" y="8665"/>
                    <a:pt x="506" y="8657"/>
                  </a:cubicBezTo>
                  <a:cubicBezTo>
                    <a:pt x="2441" y="8056"/>
                    <a:pt x="4676" y="7556"/>
                    <a:pt x="6144" y="6055"/>
                  </a:cubicBezTo>
                  <a:cubicBezTo>
                    <a:pt x="6244" y="5955"/>
                    <a:pt x="6244" y="5755"/>
                    <a:pt x="6144" y="5621"/>
                  </a:cubicBezTo>
                  <a:cubicBezTo>
                    <a:pt x="4476" y="3853"/>
                    <a:pt x="3308" y="1652"/>
                    <a:pt x="1407" y="84"/>
                  </a:cubicBezTo>
                  <a:cubicBezTo>
                    <a:pt x="1341" y="25"/>
                    <a:pt x="1268" y="0"/>
                    <a:pt x="119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 name="Google Shape;1679;p7"/>
            <p:cNvSpPr/>
            <p:nvPr/>
          </p:nvSpPr>
          <p:spPr>
            <a:xfrm>
              <a:off x="8576689" y="3749640"/>
              <a:ext cx="258833" cy="29239"/>
            </a:xfrm>
            <a:custGeom>
              <a:avLst/>
              <a:gdLst/>
              <a:ahLst/>
              <a:cxnLst/>
              <a:rect l="l" t="t" r="r" b="b"/>
              <a:pathLst>
                <a:path w="8640" h="976" extrusionOk="0">
                  <a:moveTo>
                    <a:pt x="7633" y="0"/>
                  </a:moveTo>
                  <a:cubicBezTo>
                    <a:pt x="5209" y="0"/>
                    <a:pt x="2836" y="341"/>
                    <a:pt x="434" y="341"/>
                  </a:cubicBezTo>
                  <a:cubicBezTo>
                    <a:pt x="0" y="341"/>
                    <a:pt x="0" y="975"/>
                    <a:pt x="434" y="975"/>
                  </a:cubicBezTo>
                  <a:cubicBezTo>
                    <a:pt x="2836" y="975"/>
                    <a:pt x="5209" y="634"/>
                    <a:pt x="7633" y="634"/>
                  </a:cubicBezTo>
                  <a:cubicBezTo>
                    <a:pt x="7835" y="634"/>
                    <a:pt x="8037" y="636"/>
                    <a:pt x="8240" y="642"/>
                  </a:cubicBezTo>
                  <a:cubicBezTo>
                    <a:pt x="8640" y="642"/>
                    <a:pt x="8640" y="8"/>
                    <a:pt x="8240" y="8"/>
                  </a:cubicBezTo>
                  <a:cubicBezTo>
                    <a:pt x="8037" y="3"/>
                    <a:pt x="7835" y="0"/>
                    <a:pt x="7633"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 name="Google Shape;1680;p7"/>
            <p:cNvSpPr/>
            <p:nvPr/>
          </p:nvSpPr>
          <p:spPr>
            <a:xfrm>
              <a:off x="8619286" y="3621790"/>
              <a:ext cx="206347" cy="133131"/>
            </a:xfrm>
            <a:custGeom>
              <a:avLst/>
              <a:gdLst/>
              <a:ahLst/>
              <a:cxnLst/>
              <a:rect l="l" t="t" r="r" b="b"/>
              <a:pathLst>
                <a:path w="6888" h="4444" extrusionOk="0">
                  <a:moveTo>
                    <a:pt x="486" y="1"/>
                  </a:moveTo>
                  <a:cubicBezTo>
                    <a:pt x="130" y="1"/>
                    <a:pt x="0" y="545"/>
                    <a:pt x="380" y="640"/>
                  </a:cubicBezTo>
                  <a:cubicBezTo>
                    <a:pt x="980" y="740"/>
                    <a:pt x="1514" y="1107"/>
                    <a:pt x="2014" y="1474"/>
                  </a:cubicBezTo>
                  <a:cubicBezTo>
                    <a:pt x="2481" y="1807"/>
                    <a:pt x="2948" y="2108"/>
                    <a:pt x="3449" y="2408"/>
                  </a:cubicBezTo>
                  <a:cubicBezTo>
                    <a:pt x="4416" y="2975"/>
                    <a:pt x="5517" y="3475"/>
                    <a:pt x="6251" y="4342"/>
                  </a:cubicBezTo>
                  <a:cubicBezTo>
                    <a:pt x="6306" y="4414"/>
                    <a:pt x="6375" y="4444"/>
                    <a:pt x="6444" y="4444"/>
                  </a:cubicBezTo>
                  <a:cubicBezTo>
                    <a:pt x="6665" y="4444"/>
                    <a:pt x="6888" y="4138"/>
                    <a:pt x="6684" y="3909"/>
                  </a:cubicBezTo>
                  <a:cubicBezTo>
                    <a:pt x="5917" y="2975"/>
                    <a:pt x="4750" y="2474"/>
                    <a:pt x="3749" y="1874"/>
                  </a:cubicBezTo>
                  <a:cubicBezTo>
                    <a:pt x="3248" y="1574"/>
                    <a:pt x="2781" y="1240"/>
                    <a:pt x="2281" y="907"/>
                  </a:cubicBezTo>
                  <a:cubicBezTo>
                    <a:pt x="1747" y="540"/>
                    <a:pt x="1180" y="173"/>
                    <a:pt x="547" y="6"/>
                  </a:cubicBezTo>
                  <a:cubicBezTo>
                    <a:pt x="526" y="3"/>
                    <a:pt x="505" y="1"/>
                    <a:pt x="48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 name="Google Shape;1681;p7"/>
            <p:cNvSpPr/>
            <p:nvPr/>
          </p:nvSpPr>
          <p:spPr>
            <a:xfrm>
              <a:off x="8663620" y="3542528"/>
              <a:ext cx="60993" cy="55991"/>
            </a:xfrm>
            <a:custGeom>
              <a:avLst/>
              <a:gdLst/>
              <a:ahLst/>
              <a:cxnLst/>
              <a:rect l="l" t="t" r="r" b="b"/>
              <a:pathLst>
                <a:path w="2036" h="1869" extrusionOk="0">
                  <a:moveTo>
                    <a:pt x="951" y="0"/>
                  </a:moveTo>
                  <a:cubicBezTo>
                    <a:pt x="726" y="0"/>
                    <a:pt x="501" y="83"/>
                    <a:pt x="334" y="250"/>
                  </a:cubicBezTo>
                  <a:cubicBezTo>
                    <a:pt x="1" y="584"/>
                    <a:pt x="1" y="1151"/>
                    <a:pt x="334" y="1484"/>
                  </a:cubicBezTo>
                  <a:lnTo>
                    <a:pt x="468" y="1618"/>
                  </a:lnTo>
                  <a:cubicBezTo>
                    <a:pt x="634" y="1785"/>
                    <a:pt x="860" y="1868"/>
                    <a:pt x="1085" y="1868"/>
                  </a:cubicBezTo>
                  <a:cubicBezTo>
                    <a:pt x="1310" y="1868"/>
                    <a:pt x="1535" y="1785"/>
                    <a:pt x="1702" y="1618"/>
                  </a:cubicBezTo>
                  <a:cubicBezTo>
                    <a:pt x="2035" y="1284"/>
                    <a:pt x="2035" y="717"/>
                    <a:pt x="1702" y="350"/>
                  </a:cubicBezTo>
                  <a:lnTo>
                    <a:pt x="1568" y="250"/>
                  </a:lnTo>
                  <a:cubicBezTo>
                    <a:pt x="1402" y="83"/>
                    <a:pt x="1176" y="0"/>
                    <a:pt x="951"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 name="Google Shape;1682;p7"/>
            <p:cNvSpPr/>
            <p:nvPr/>
          </p:nvSpPr>
          <p:spPr>
            <a:xfrm>
              <a:off x="8595681" y="3598335"/>
              <a:ext cx="60993" cy="54253"/>
            </a:xfrm>
            <a:custGeom>
              <a:avLst/>
              <a:gdLst/>
              <a:ahLst/>
              <a:cxnLst/>
              <a:rect l="l" t="t" r="r" b="b"/>
              <a:pathLst>
                <a:path w="2036" h="1811" extrusionOk="0">
                  <a:moveTo>
                    <a:pt x="1031" y="1"/>
                  </a:moveTo>
                  <a:cubicBezTo>
                    <a:pt x="966" y="1"/>
                    <a:pt x="900" y="8"/>
                    <a:pt x="834" y="22"/>
                  </a:cubicBezTo>
                  <a:cubicBezTo>
                    <a:pt x="734" y="55"/>
                    <a:pt x="667" y="88"/>
                    <a:pt x="601" y="155"/>
                  </a:cubicBezTo>
                  <a:cubicBezTo>
                    <a:pt x="200" y="322"/>
                    <a:pt x="0" y="756"/>
                    <a:pt x="100" y="1156"/>
                  </a:cubicBezTo>
                  <a:cubicBezTo>
                    <a:pt x="215" y="1557"/>
                    <a:pt x="600" y="1811"/>
                    <a:pt x="1003" y="1811"/>
                  </a:cubicBezTo>
                  <a:cubicBezTo>
                    <a:pt x="1069" y="1811"/>
                    <a:pt x="1135" y="1804"/>
                    <a:pt x="1201" y="1790"/>
                  </a:cubicBezTo>
                  <a:cubicBezTo>
                    <a:pt x="1268" y="1756"/>
                    <a:pt x="1368" y="1723"/>
                    <a:pt x="1435" y="1656"/>
                  </a:cubicBezTo>
                  <a:cubicBezTo>
                    <a:pt x="1802" y="1490"/>
                    <a:pt x="2035" y="1056"/>
                    <a:pt x="1902" y="656"/>
                  </a:cubicBezTo>
                  <a:cubicBezTo>
                    <a:pt x="1787" y="254"/>
                    <a:pt x="1426" y="1"/>
                    <a:pt x="1031"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 name="Google Shape;1683;p7"/>
            <p:cNvSpPr/>
            <p:nvPr/>
          </p:nvSpPr>
          <p:spPr>
            <a:xfrm>
              <a:off x="8502760" y="3644946"/>
              <a:ext cx="67974" cy="52995"/>
            </a:xfrm>
            <a:custGeom>
              <a:avLst/>
              <a:gdLst/>
              <a:ahLst/>
              <a:cxnLst/>
              <a:rect l="l" t="t" r="r" b="b"/>
              <a:pathLst>
                <a:path w="2269" h="1769" extrusionOk="0">
                  <a:moveTo>
                    <a:pt x="1134" y="0"/>
                  </a:moveTo>
                  <a:cubicBezTo>
                    <a:pt x="0" y="0"/>
                    <a:pt x="0" y="1768"/>
                    <a:pt x="1134" y="1768"/>
                  </a:cubicBezTo>
                  <a:cubicBezTo>
                    <a:pt x="2268" y="1768"/>
                    <a:pt x="2268" y="0"/>
                    <a:pt x="1134"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 name="Google Shape;1684;p7"/>
            <p:cNvSpPr/>
            <p:nvPr/>
          </p:nvSpPr>
          <p:spPr>
            <a:xfrm>
              <a:off x="8548711" y="3744847"/>
              <a:ext cx="66985" cy="52995"/>
            </a:xfrm>
            <a:custGeom>
              <a:avLst/>
              <a:gdLst/>
              <a:ahLst/>
              <a:cxnLst/>
              <a:rect l="l" t="t" r="r" b="b"/>
              <a:pathLst>
                <a:path w="2236" h="1769" extrusionOk="0">
                  <a:moveTo>
                    <a:pt x="1135" y="1"/>
                  </a:moveTo>
                  <a:cubicBezTo>
                    <a:pt x="0" y="1"/>
                    <a:pt x="0" y="1769"/>
                    <a:pt x="1135" y="1769"/>
                  </a:cubicBezTo>
                  <a:cubicBezTo>
                    <a:pt x="2235" y="1769"/>
                    <a:pt x="2235" y="1"/>
                    <a:pt x="1135"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 name="Google Shape;1685;p7"/>
            <p:cNvSpPr/>
            <p:nvPr/>
          </p:nvSpPr>
          <p:spPr>
            <a:xfrm>
              <a:off x="8630639" y="3809820"/>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86" name="Google Shape;1686;p7"/>
          <p:cNvGrpSpPr/>
          <p:nvPr/>
        </p:nvGrpSpPr>
        <p:grpSpPr>
          <a:xfrm flipH="1">
            <a:off x="-186014" y="-101851"/>
            <a:ext cx="1079972" cy="1107545"/>
            <a:chOff x="7973149" y="-201092"/>
            <a:chExt cx="1116750" cy="1145263"/>
          </a:xfrm>
        </p:grpSpPr>
        <p:sp>
          <p:nvSpPr>
            <p:cNvPr id="1687" name="Google Shape;1687;p7"/>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 name="Google Shape;1688;p7"/>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 name="Google Shape;1689;p7"/>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 name="Google Shape;1690;p7"/>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 name="Google Shape;1691;p7"/>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 name="Google Shape;1692;p7"/>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 name="Google Shape;1693;p7"/>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 name="Google Shape;1694;p7"/>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 name="Google Shape;1695;p7"/>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6" name="Google Shape;1696;p7"/>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 name="Google Shape;1697;p7"/>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 name="Google Shape;1698;p7"/>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 name="Google Shape;1699;p7"/>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 name="Google Shape;1700;p7"/>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 name="Google Shape;1701;p7"/>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 name="Google Shape;1702;p7"/>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 name="Google Shape;1703;p7"/>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 name="Google Shape;1704;p7"/>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 name="Google Shape;1705;p7"/>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 name="Google Shape;1706;p7"/>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 name="Google Shape;1707;p7"/>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 name="Google Shape;1708;p7"/>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 name="Google Shape;1709;p7"/>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 name="Google Shape;1710;p7"/>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 name="Google Shape;1711;p7"/>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 name="Google Shape;1712;p7"/>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 name="Google Shape;1713;p7"/>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 name="Google Shape;1714;p7"/>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 name="Google Shape;1715;p7"/>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 name="Google Shape;1716;p7"/>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 name="Google Shape;1717;p7"/>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 name="Google Shape;1718;p7"/>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 name="Google Shape;1719;p7"/>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 name="Google Shape;1720;p7"/>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 name="Google Shape;1721;p7"/>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 name="Google Shape;1722;p7"/>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 name="Google Shape;1723;p7"/>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 name="Google Shape;1724;p7"/>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 name="Google Shape;1725;p7"/>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 name="Google Shape;1726;p7"/>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 name="Google Shape;1727;p7"/>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 name="Google Shape;1728;p7"/>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 name="Google Shape;1729;p7"/>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 name="Google Shape;1730;p7"/>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 name="Google Shape;1731;p7"/>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 name="Google Shape;1732;p7"/>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 name="Google Shape;1733;p7"/>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 name="Google Shape;1734;p7"/>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 name="Google Shape;1735;p7"/>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 name="Google Shape;1736;p7"/>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 name="Google Shape;1737;p7"/>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 name="Google Shape;1738;p7"/>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 name="Google Shape;1739;p7"/>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 name="Google Shape;1740;p7"/>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 name="Google Shape;1741;p7"/>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 name="Google Shape;1742;p7"/>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 name="Google Shape;1743;p7"/>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 name="Google Shape;1744;p7"/>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 name="Google Shape;1745;p7"/>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 name="Google Shape;1746;p7"/>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 name="Google Shape;1747;p7"/>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48" name="Google Shape;1748;p7"/>
          <p:cNvGrpSpPr/>
          <p:nvPr/>
        </p:nvGrpSpPr>
        <p:grpSpPr>
          <a:xfrm rot="5400000" flipH="1">
            <a:off x="1763423" y="16841"/>
            <a:ext cx="156581" cy="141111"/>
            <a:chOff x="7737341" y="1046941"/>
            <a:chExt cx="161913" cy="145916"/>
          </a:xfrm>
        </p:grpSpPr>
        <p:sp>
          <p:nvSpPr>
            <p:cNvPr id="1749" name="Google Shape;1749;p7"/>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 name="Google Shape;1750;p7"/>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 name="Google Shape;1751;p7"/>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752" name="Google Shape;1752;p7"/>
          <p:cNvSpPr txBox="1">
            <a:spLocks noGrp="1"/>
          </p:cNvSpPr>
          <p:nvPr>
            <p:ph type="subTitle" idx="2"/>
          </p:nvPr>
        </p:nvSpPr>
        <p:spPr>
          <a:xfrm>
            <a:off x="2457145" y="4676832"/>
            <a:ext cx="2702800" cy="558000"/>
          </a:xfrm>
          <a:prstGeom prst="rect">
            <a:avLst/>
          </a:prstGeom>
        </p:spPr>
        <p:txBody>
          <a:bodyPr spcFirstLastPara="1" wrap="square" lIns="91425" tIns="91425" rIns="91425" bIns="91425" anchor="t" anchorCtr="0">
            <a:noAutofit/>
          </a:bodyPr>
          <a:lstStyle>
            <a:lvl1pPr lvl="0" algn="ctr">
              <a:spcBef>
                <a:spcPts val="0"/>
              </a:spcBef>
              <a:spcAft>
                <a:spcPts val="0"/>
              </a:spcAft>
              <a:buSzPts val="2000"/>
              <a:buNone/>
              <a:defRPr/>
            </a:lvl1pPr>
            <a:lvl2pPr lvl="1">
              <a:spcBef>
                <a:spcPts val="0"/>
              </a:spcBef>
              <a:spcAft>
                <a:spcPts val="0"/>
              </a:spcAft>
              <a:buSzPts val="1600"/>
              <a:buNone/>
              <a:defRPr>
                <a:latin typeface="Maven Pro"/>
                <a:ea typeface="Maven Pro"/>
                <a:cs typeface="Maven Pro"/>
                <a:sym typeface="Maven Pro"/>
              </a:defRPr>
            </a:lvl2pPr>
            <a:lvl3pPr lvl="2">
              <a:spcBef>
                <a:spcPts val="0"/>
              </a:spcBef>
              <a:spcAft>
                <a:spcPts val="0"/>
              </a:spcAft>
              <a:buSzPts val="1600"/>
              <a:buNone/>
              <a:defRPr>
                <a:latin typeface="Maven Pro"/>
                <a:ea typeface="Maven Pro"/>
                <a:cs typeface="Maven Pro"/>
                <a:sym typeface="Maven Pro"/>
              </a:defRPr>
            </a:lvl3pPr>
            <a:lvl4pPr lvl="3">
              <a:spcBef>
                <a:spcPts val="0"/>
              </a:spcBef>
              <a:spcAft>
                <a:spcPts val="0"/>
              </a:spcAft>
              <a:buSzPts val="1600"/>
              <a:buNone/>
              <a:defRPr>
                <a:latin typeface="Maven Pro"/>
                <a:ea typeface="Maven Pro"/>
                <a:cs typeface="Maven Pro"/>
                <a:sym typeface="Maven Pro"/>
              </a:defRPr>
            </a:lvl4pPr>
            <a:lvl5pPr lvl="4">
              <a:spcBef>
                <a:spcPts val="0"/>
              </a:spcBef>
              <a:spcAft>
                <a:spcPts val="0"/>
              </a:spcAft>
              <a:buSzPts val="1600"/>
              <a:buNone/>
              <a:defRPr>
                <a:latin typeface="Maven Pro"/>
                <a:ea typeface="Maven Pro"/>
                <a:cs typeface="Maven Pro"/>
                <a:sym typeface="Maven Pro"/>
              </a:defRPr>
            </a:lvl5pPr>
            <a:lvl6pPr lvl="5">
              <a:spcBef>
                <a:spcPts val="0"/>
              </a:spcBef>
              <a:spcAft>
                <a:spcPts val="0"/>
              </a:spcAft>
              <a:buSzPts val="1600"/>
              <a:buNone/>
              <a:defRPr>
                <a:latin typeface="Maven Pro"/>
                <a:ea typeface="Maven Pro"/>
                <a:cs typeface="Maven Pro"/>
                <a:sym typeface="Maven Pro"/>
              </a:defRPr>
            </a:lvl6pPr>
            <a:lvl7pPr lvl="6">
              <a:spcBef>
                <a:spcPts val="0"/>
              </a:spcBef>
              <a:spcAft>
                <a:spcPts val="0"/>
              </a:spcAft>
              <a:buSzPts val="1600"/>
              <a:buNone/>
              <a:defRPr>
                <a:latin typeface="Maven Pro"/>
                <a:ea typeface="Maven Pro"/>
                <a:cs typeface="Maven Pro"/>
                <a:sym typeface="Maven Pro"/>
              </a:defRPr>
            </a:lvl7pPr>
            <a:lvl8pPr lvl="7">
              <a:spcBef>
                <a:spcPts val="0"/>
              </a:spcBef>
              <a:spcAft>
                <a:spcPts val="0"/>
              </a:spcAft>
              <a:buSzPts val="1600"/>
              <a:buNone/>
              <a:defRPr>
                <a:latin typeface="Maven Pro"/>
                <a:ea typeface="Maven Pro"/>
                <a:cs typeface="Maven Pro"/>
                <a:sym typeface="Maven Pro"/>
              </a:defRPr>
            </a:lvl8pPr>
            <a:lvl9pPr lvl="8">
              <a:spcBef>
                <a:spcPts val="0"/>
              </a:spcBef>
              <a:spcAft>
                <a:spcPts val="0"/>
              </a:spcAft>
              <a:buSzPts val="1600"/>
              <a:buNone/>
              <a:defRPr>
                <a:latin typeface="Maven Pro"/>
                <a:ea typeface="Maven Pro"/>
                <a:cs typeface="Maven Pro"/>
                <a:sym typeface="Maven Pro"/>
              </a:defRPr>
            </a:lvl9pPr>
          </a:lstStyle>
          <a:p>
            <a:endParaRPr/>
          </a:p>
        </p:txBody>
      </p:sp>
      <p:grpSp>
        <p:nvGrpSpPr>
          <p:cNvPr id="1753" name="Google Shape;1753;p7"/>
          <p:cNvGrpSpPr/>
          <p:nvPr/>
        </p:nvGrpSpPr>
        <p:grpSpPr>
          <a:xfrm>
            <a:off x="228352" y="-225509"/>
            <a:ext cx="916057" cy="918956"/>
            <a:chOff x="-566600" y="186057"/>
            <a:chExt cx="1240151" cy="1244074"/>
          </a:xfrm>
        </p:grpSpPr>
        <p:sp>
          <p:nvSpPr>
            <p:cNvPr id="1754" name="Google Shape;1754;p7"/>
            <p:cNvSpPr/>
            <p:nvPr/>
          </p:nvSpPr>
          <p:spPr>
            <a:xfrm>
              <a:off x="-566600" y="204000"/>
              <a:ext cx="1240151" cy="1226131"/>
            </a:xfrm>
            <a:custGeom>
              <a:avLst/>
              <a:gdLst/>
              <a:ahLst/>
              <a:cxnLst/>
              <a:rect l="l" t="t" r="r" b="b"/>
              <a:pathLst>
                <a:path w="41397" h="40929" extrusionOk="0">
                  <a:moveTo>
                    <a:pt x="7689" y="1"/>
                  </a:moveTo>
                  <a:cubicBezTo>
                    <a:pt x="7309" y="1"/>
                    <a:pt x="6925" y="11"/>
                    <a:pt x="6538" y="32"/>
                  </a:cubicBezTo>
                  <a:cubicBezTo>
                    <a:pt x="0" y="25317"/>
                    <a:pt x="37661" y="39661"/>
                    <a:pt x="41397" y="40928"/>
                  </a:cubicBezTo>
                  <a:lnTo>
                    <a:pt x="41397" y="40928"/>
                  </a:lnTo>
                  <a:cubicBezTo>
                    <a:pt x="40084" y="36336"/>
                    <a:pt x="30191" y="1"/>
                    <a:pt x="76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 name="Google Shape;1755;p7"/>
            <p:cNvSpPr/>
            <p:nvPr/>
          </p:nvSpPr>
          <p:spPr>
            <a:xfrm>
              <a:off x="-400378" y="186057"/>
              <a:ext cx="958430" cy="1103125"/>
            </a:xfrm>
            <a:custGeom>
              <a:avLst/>
              <a:gdLst/>
              <a:ahLst/>
              <a:cxnLst/>
              <a:rect l="l" t="t" r="r" b="b"/>
              <a:pathLst>
                <a:path w="31993" h="36823" extrusionOk="0">
                  <a:moveTo>
                    <a:pt x="506" y="1"/>
                  </a:moveTo>
                  <a:cubicBezTo>
                    <a:pt x="248" y="1"/>
                    <a:pt x="0" y="194"/>
                    <a:pt x="122" y="498"/>
                  </a:cubicBezTo>
                  <a:cubicBezTo>
                    <a:pt x="1056" y="2733"/>
                    <a:pt x="3324" y="4134"/>
                    <a:pt x="5126" y="5668"/>
                  </a:cubicBezTo>
                  <a:cubicBezTo>
                    <a:pt x="7394" y="7603"/>
                    <a:pt x="9062" y="10205"/>
                    <a:pt x="10863" y="12573"/>
                  </a:cubicBezTo>
                  <a:cubicBezTo>
                    <a:pt x="14899" y="17877"/>
                    <a:pt x="19069" y="23147"/>
                    <a:pt x="23439" y="28184"/>
                  </a:cubicBezTo>
                  <a:cubicBezTo>
                    <a:pt x="25940" y="31086"/>
                    <a:pt x="28476" y="33922"/>
                    <a:pt x="31111" y="36690"/>
                  </a:cubicBezTo>
                  <a:cubicBezTo>
                    <a:pt x="31197" y="36784"/>
                    <a:pt x="31295" y="36823"/>
                    <a:pt x="31391" y="36823"/>
                  </a:cubicBezTo>
                  <a:cubicBezTo>
                    <a:pt x="31706" y="36823"/>
                    <a:pt x="31992" y="36405"/>
                    <a:pt x="31711" y="36123"/>
                  </a:cubicBezTo>
                  <a:cubicBezTo>
                    <a:pt x="27108" y="31287"/>
                    <a:pt x="22772" y="26216"/>
                    <a:pt x="18569" y="21046"/>
                  </a:cubicBezTo>
                  <a:cubicBezTo>
                    <a:pt x="16467" y="18444"/>
                    <a:pt x="14399" y="15809"/>
                    <a:pt x="12364" y="13140"/>
                  </a:cubicBezTo>
                  <a:cubicBezTo>
                    <a:pt x="11430" y="11939"/>
                    <a:pt x="10529" y="10739"/>
                    <a:pt x="9595" y="9504"/>
                  </a:cubicBezTo>
                  <a:cubicBezTo>
                    <a:pt x="8695" y="8303"/>
                    <a:pt x="7761" y="7036"/>
                    <a:pt x="6693" y="5968"/>
                  </a:cubicBezTo>
                  <a:cubicBezTo>
                    <a:pt x="5726" y="5001"/>
                    <a:pt x="4592" y="4167"/>
                    <a:pt x="3558" y="3300"/>
                  </a:cubicBezTo>
                  <a:cubicBezTo>
                    <a:pt x="2557" y="2466"/>
                    <a:pt x="1456" y="1499"/>
                    <a:pt x="923" y="264"/>
                  </a:cubicBezTo>
                  <a:cubicBezTo>
                    <a:pt x="844" y="81"/>
                    <a:pt x="673" y="1"/>
                    <a:pt x="50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 name="Google Shape;1756;p7"/>
            <p:cNvSpPr/>
            <p:nvPr/>
          </p:nvSpPr>
          <p:spPr>
            <a:xfrm>
              <a:off x="359679" y="1074115"/>
              <a:ext cx="149698" cy="162190"/>
            </a:xfrm>
            <a:custGeom>
              <a:avLst/>
              <a:gdLst/>
              <a:ahLst/>
              <a:cxnLst/>
              <a:rect l="l" t="t" r="r" b="b"/>
              <a:pathLst>
                <a:path w="4997" h="5414" extrusionOk="0">
                  <a:moveTo>
                    <a:pt x="2262" y="0"/>
                  </a:moveTo>
                  <a:cubicBezTo>
                    <a:pt x="1613" y="0"/>
                    <a:pt x="963" y="65"/>
                    <a:pt x="334" y="173"/>
                  </a:cubicBezTo>
                  <a:cubicBezTo>
                    <a:pt x="100" y="206"/>
                    <a:pt x="0" y="473"/>
                    <a:pt x="34" y="673"/>
                  </a:cubicBezTo>
                  <a:cubicBezTo>
                    <a:pt x="267" y="2108"/>
                    <a:pt x="367" y="3575"/>
                    <a:pt x="267" y="5010"/>
                  </a:cubicBezTo>
                  <a:cubicBezTo>
                    <a:pt x="234" y="5243"/>
                    <a:pt x="467" y="5410"/>
                    <a:pt x="668" y="5410"/>
                  </a:cubicBezTo>
                  <a:cubicBezTo>
                    <a:pt x="687" y="5412"/>
                    <a:pt x="706" y="5414"/>
                    <a:pt x="724" y="5414"/>
                  </a:cubicBezTo>
                  <a:cubicBezTo>
                    <a:pt x="954" y="5414"/>
                    <a:pt x="1070" y="5226"/>
                    <a:pt x="1101" y="5010"/>
                  </a:cubicBezTo>
                  <a:cubicBezTo>
                    <a:pt x="1191" y="3658"/>
                    <a:pt x="1119" y="2279"/>
                    <a:pt x="909" y="922"/>
                  </a:cubicBezTo>
                  <a:lnTo>
                    <a:pt x="909" y="922"/>
                  </a:lnTo>
                  <a:cubicBezTo>
                    <a:pt x="1351" y="861"/>
                    <a:pt x="1807" y="826"/>
                    <a:pt x="2265" y="826"/>
                  </a:cubicBezTo>
                  <a:cubicBezTo>
                    <a:pt x="2955" y="826"/>
                    <a:pt x="3649" y="907"/>
                    <a:pt x="4303" y="1107"/>
                  </a:cubicBezTo>
                  <a:cubicBezTo>
                    <a:pt x="4342" y="1117"/>
                    <a:pt x="4378" y="1122"/>
                    <a:pt x="4413" y="1122"/>
                  </a:cubicBezTo>
                  <a:cubicBezTo>
                    <a:pt x="4835" y="1122"/>
                    <a:pt x="4997" y="429"/>
                    <a:pt x="4504" y="306"/>
                  </a:cubicBezTo>
                  <a:cubicBezTo>
                    <a:pt x="3783" y="90"/>
                    <a:pt x="3023" y="0"/>
                    <a:pt x="2262"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 name="Google Shape;1757;p7"/>
            <p:cNvSpPr/>
            <p:nvPr/>
          </p:nvSpPr>
          <p:spPr>
            <a:xfrm>
              <a:off x="236353" y="959656"/>
              <a:ext cx="203202" cy="189661"/>
            </a:xfrm>
            <a:custGeom>
              <a:avLst/>
              <a:gdLst/>
              <a:ahLst/>
              <a:cxnLst/>
              <a:rect l="l" t="t" r="r" b="b"/>
              <a:pathLst>
                <a:path w="6783" h="6331" extrusionOk="0">
                  <a:moveTo>
                    <a:pt x="3286" y="1"/>
                  </a:moveTo>
                  <a:cubicBezTo>
                    <a:pt x="2548" y="1"/>
                    <a:pt x="1812" y="24"/>
                    <a:pt x="1082" y="24"/>
                  </a:cubicBezTo>
                  <a:cubicBezTo>
                    <a:pt x="815" y="24"/>
                    <a:pt x="682" y="191"/>
                    <a:pt x="648" y="425"/>
                  </a:cubicBezTo>
                  <a:cubicBezTo>
                    <a:pt x="448" y="2226"/>
                    <a:pt x="548" y="4061"/>
                    <a:pt x="81" y="5795"/>
                  </a:cubicBezTo>
                  <a:cubicBezTo>
                    <a:pt x="0" y="6118"/>
                    <a:pt x="261" y="6331"/>
                    <a:pt x="510" y="6331"/>
                  </a:cubicBezTo>
                  <a:cubicBezTo>
                    <a:pt x="672" y="6331"/>
                    <a:pt x="829" y="6240"/>
                    <a:pt x="882" y="6029"/>
                  </a:cubicBezTo>
                  <a:cubicBezTo>
                    <a:pt x="1313" y="4335"/>
                    <a:pt x="1261" y="2585"/>
                    <a:pt x="1434" y="856"/>
                  </a:cubicBezTo>
                  <a:lnTo>
                    <a:pt x="1434" y="856"/>
                  </a:lnTo>
                  <a:cubicBezTo>
                    <a:pt x="2059" y="851"/>
                    <a:pt x="2689" y="832"/>
                    <a:pt x="3317" y="832"/>
                  </a:cubicBezTo>
                  <a:cubicBezTo>
                    <a:pt x="4249" y="832"/>
                    <a:pt x="5177" y="873"/>
                    <a:pt x="6085" y="1058"/>
                  </a:cubicBezTo>
                  <a:cubicBezTo>
                    <a:pt x="6125" y="1068"/>
                    <a:pt x="6162" y="1073"/>
                    <a:pt x="6198" y="1073"/>
                  </a:cubicBezTo>
                  <a:cubicBezTo>
                    <a:pt x="6645" y="1073"/>
                    <a:pt x="6782" y="351"/>
                    <a:pt x="6319" y="258"/>
                  </a:cubicBezTo>
                  <a:cubicBezTo>
                    <a:pt x="5315" y="45"/>
                    <a:pt x="4299" y="1"/>
                    <a:pt x="328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 name="Google Shape;1758;p7"/>
            <p:cNvSpPr/>
            <p:nvPr/>
          </p:nvSpPr>
          <p:spPr>
            <a:xfrm>
              <a:off x="102362" y="806493"/>
              <a:ext cx="241368" cy="254848"/>
            </a:xfrm>
            <a:custGeom>
              <a:avLst/>
              <a:gdLst/>
              <a:ahLst/>
              <a:cxnLst/>
              <a:rect l="l" t="t" r="r" b="b"/>
              <a:pathLst>
                <a:path w="8057" h="8507" extrusionOk="0">
                  <a:moveTo>
                    <a:pt x="7523" y="0"/>
                  </a:moveTo>
                  <a:cubicBezTo>
                    <a:pt x="5421" y="0"/>
                    <a:pt x="3320" y="134"/>
                    <a:pt x="1252" y="501"/>
                  </a:cubicBezTo>
                  <a:cubicBezTo>
                    <a:pt x="1052" y="534"/>
                    <a:pt x="952" y="701"/>
                    <a:pt x="952" y="901"/>
                  </a:cubicBezTo>
                  <a:cubicBezTo>
                    <a:pt x="685" y="3303"/>
                    <a:pt x="18" y="5671"/>
                    <a:pt x="18" y="8106"/>
                  </a:cubicBezTo>
                  <a:cubicBezTo>
                    <a:pt x="1" y="8373"/>
                    <a:pt x="201" y="8506"/>
                    <a:pt x="405" y="8506"/>
                  </a:cubicBezTo>
                  <a:cubicBezTo>
                    <a:pt x="610" y="8506"/>
                    <a:pt x="818" y="8373"/>
                    <a:pt x="818" y="8106"/>
                  </a:cubicBezTo>
                  <a:cubicBezTo>
                    <a:pt x="850" y="5791"/>
                    <a:pt x="1455" y="3535"/>
                    <a:pt x="1715" y="1255"/>
                  </a:cubicBezTo>
                  <a:lnTo>
                    <a:pt x="1715" y="1255"/>
                  </a:lnTo>
                  <a:cubicBezTo>
                    <a:pt x="3631" y="926"/>
                    <a:pt x="5577" y="834"/>
                    <a:pt x="7523" y="834"/>
                  </a:cubicBezTo>
                  <a:cubicBezTo>
                    <a:pt x="8057" y="834"/>
                    <a:pt x="8057" y="0"/>
                    <a:pt x="7523"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 name="Google Shape;1759;p7"/>
            <p:cNvSpPr/>
            <p:nvPr/>
          </p:nvSpPr>
          <p:spPr>
            <a:xfrm>
              <a:off x="-43999" y="621638"/>
              <a:ext cx="282829" cy="296819"/>
            </a:xfrm>
            <a:custGeom>
              <a:avLst/>
              <a:gdLst/>
              <a:ahLst/>
              <a:cxnLst/>
              <a:rect l="l" t="t" r="r" b="b"/>
              <a:pathLst>
                <a:path w="9441" h="9908" extrusionOk="0">
                  <a:moveTo>
                    <a:pt x="8906" y="0"/>
                  </a:moveTo>
                  <a:cubicBezTo>
                    <a:pt x="6405" y="0"/>
                    <a:pt x="3936" y="234"/>
                    <a:pt x="1468" y="334"/>
                  </a:cubicBezTo>
                  <a:cubicBezTo>
                    <a:pt x="1301" y="367"/>
                    <a:pt x="1068" y="467"/>
                    <a:pt x="1068" y="667"/>
                  </a:cubicBezTo>
                  <a:cubicBezTo>
                    <a:pt x="567" y="3569"/>
                    <a:pt x="0" y="6538"/>
                    <a:pt x="100" y="9507"/>
                  </a:cubicBezTo>
                  <a:cubicBezTo>
                    <a:pt x="117" y="9774"/>
                    <a:pt x="334" y="9907"/>
                    <a:pt x="542" y="9907"/>
                  </a:cubicBezTo>
                  <a:cubicBezTo>
                    <a:pt x="751" y="9907"/>
                    <a:pt x="951" y="9774"/>
                    <a:pt x="934" y="9507"/>
                  </a:cubicBezTo>
                  <a:cubicBezTo>
                    <a:pt x="837" y="6701"/>
                    <a:pt x="1333" y="3926"/>
                    <a:pt x="1818" y="1153"/>
                  </a:cubicBezTo>
                  <a:lnTo>
                    <a:pt x="1818" y="1153"/>
                  </a:lnTo>
                  <a:cubicBezTo>
                    <a:pt x="4173" y="1046"/>
                    <a:pt x="6555" y="834"/>
                    <a:pt x="8906" y="834"/>
                  </a:cubicBezTo>
                  <a:cubicBezTo>
                    <a:pt x="9440" y="834"/>
                    <a:pt x="9440" y="0"/>
                    <a:pt x="8906"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 name="Google Shape;1760;p7"/>
            <p:cNvSpPr/>
            <p:nvPr/>
          </p:nvSpPr>
          <p:spPr>
            <a:xfrm>
              <a:off x="-193896" y="415126"/>
              <a:ext cx="286783" cy="363444"/>
            </a:xfrm>
            <a:custGeom>
              <a:avLst/>
              <a:gdLst/>
              <a:ahLst/>
              <a:cxnLst/>
              <a:rect l="l" t="t" r="r" b="b"/>
              <a:pathLst>
                <a:path w="9573" h="12132" extrusionOk="0">
                  <a:moveTo>
                    <a:pt x="1719" y="0"/>
                  </a:moveTo>
                  <a:cubicBezTo>
                    <a:pt x="1514" y="0"/>
                    <a:pt x="1308" y="7"/>
                    <a:pt x="1101" y="23"/>
                  </a:cubicBezTo>
                  <a:cubicBezTo>
                    <a:pt x="868" y="23"/>
                    <a:pt x="668" y="189"/>
                    <a:pt x="668" y="423"/>
                  </a:cubicBezTo>
                  <a:cubicBezTo>
                    <a:pt x="534" y="4192"/>
                    <a:pt x="1" y="7962"/>
                    <a:pt x="201" y="11731"/>
                  </a:cubicBezTo>
                  <a:cubicBezTo>
                    <a:pt x="217" y="11998"/>
                    <a:pt x="434" y="12131"/>
                    <a:pt x="643" y="12131"/>
                  </a:cubicBezTo>
                  <a:cubicBezTo>
                    <a:pt x="851" y="12131"/>
                    <a:pt x="1051" y="11998"/>
                    <a:pt x="1035" y="11731"/>
                  </a:cubicBezTo>
                  <a:cubicBezTo>
                    <a:pt x="842" y="8100"/>
                    <a:pt x="1361" y="4468"/>
                    <a:pt x="1489" y="837"/>
                  </a:cubicBezTo>
                  <a:lnTo>
                    <a:pt x="1489" y="837"/>
                  </a:lnTo>
                  <a:cubicBezTo>
                    <a:pt x="1566" y="835"/>
                    <a:pt x="1643" y="834"/>
                    <a:pt x="1719" y="834"/>
                  </a:cubicBezTo>
                  <a:cubicBezTo>
                    <a:pt x="3963" y="834"/>
                    <a:pt x="6146" y="1680"/>
                    <a:pt x="8389" y="1680"/>
                  </a:cubicBezTo>
                  <a:cubicBezTo>
                    <a:pt x="8594" y="1680"/>
                    <a:pt x="8800" y="1673"/>
                    <a:pt x="9007" y="1657"/>
                  </a:cubicBezTo>
                  <a:cubicBezTo>
                    <a:pt x="9530" y="1624"/>
                    <a:pt x="9573" y="822"/>
                    <a:pt x="9040" y="822"/>
                  </a:cubicBezTo>
                  <a:cubicBezTo>
                    <a:pt x="9029" y="822"/>
                    <a:pt x="9018" y="823"/>
                    <a:pt x="9007" y="823"/>
                  </a:cubicBezTo>
                  <a:cubicBezTo>
                    <a:pt x="8800" y="839"/>
                    <a:pt x="8594" y="846"/>
                    <a:pt x="8389" y="846"/>
                  </a:cubicBezTo>
                  <a:cubicBezTo>
                    <a:pt x="6146" y="846"/>
                    <a:pt x="3963" y="0"/>
                    <a:pt x="1719"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 name="Google Shape;1761;p7"/>
            <p:cNvSpPr/>
            <p:nvPr/>
          </p:nvSpPr>
          <p:spPr>
            <a:xfrm>
              <a:off x="174824" y="717556"/>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 name="Google Shape;1762;p7"/>
            <p:cNvSpPr/>
            <p:nvPr/>
          </p:nvSpPr>
          <p:spPr>
            <a:xfrm>
              <a:off x="205798" y="668609"/>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 name="Google Shape;1763;p7"/>
            <p:cNvSpPr/>
            <p:nvPr/>
          </p:nvSpPr>
          <p:spPr>
            <a:xfrm>
              <a:off x="233776" y="710576"/>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 name="Google Shape;1764;p7"/>
            <p:cNvSpPr/>
            <p:nvPr/>
          </p:nvSpPr>
          <p:spPr>
            <a:xfrm>
              <a:off x="142832" y="1088284"/>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 name="Google Shape;1765;p7"/>
            <p:cNvSpPr/>
            <p:nvPr/>
          </p:nvSpPr>
          <p:spPr>
            <a:xfrm>
              <a:off x="167815" y="1028313"/>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 name="Google Shape;1766;p7"/>
            <p:cNvSpPr/>
            <p:nvPr/>
          </p:nvSpPr>
          <p:spPr>
            <a:xfrm>
              <a:off x="195793" y="1088284"/>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 name="Google Shape;1767;p7"/>
            <p:cNvSpPr/>
            <p:nvPr/>
          </p:nvSpPr>
          <p:spPr>
            <a:xfrm>
              <a:off x="565502" y="1228176"/>
              <a:ext cx="27022" cy="21000"/>
            </a:xfrm>
            <a:custGeom>
              <a:avLst/>
              <a:gdLst/>
              <a:ahLst/>
              <a:cxnLst/>
              <a:rect l="l" t="t" r="r" b="b"/>
              <a:pathLst>
                <a:path w="902" h="701" extrusionOk="0">
                  <a:moveTo>
                    <a:pt x="468" y="0"/>
                  </a:moveTo>
                  <a:cubicBezTo>
                    <a:pt x="1" y="0"/>
                    <a:pt x="1" y="701"/>
                    <a:pt x="468" y="701"/>
                  </a:cubicBezTo>
                  <a:cubicBezTo>
                    <a:pt x="902" y="667"/>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 name="Google Shape;1768;p7"/>
            <p:cNvSpPr/>
            <p:nvPr/>
          </p:nvSpPr>
          <p:spPr>
            <a:xfrm>
              <a:off x="583505" y="1283114"/>
              <a:ext cx="27022" cy="21030"/>
            </a:xfrm>
            <a:custGeom>
              <a:avLst/>
              <a:gdLst/>
              <a:ahLst/>
              <a:cxnLst/>
              <a:rect l="l" t="t" r="r" b="b"/>
              <a:pathLst>
                <a:path w="902"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 name="Google Shape;1769;p7"/>
            <p:cNvSpPr/>
            <p:nvPr/>
          </p:nvSpPr>
          <p:spPr>
            <a:xfrm>
              <a:off x="20944" y="550674"/>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 name="Google Shape;1770;p7"/>
            <p:cNvSpPr/>
            <p:nvPr/>
          </p:nvSpPr>
          <p:spPr>
            <a:xfrm>
              <a:off x="37928" y="504722"/>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 name="Google Shape;1771;p7"/>
            <p:cNvSpPr/>
            <p:nvPr/>
          </p:nvSpPr>
          <p:spPr>
            <a:xfrm>
              <a:off x="72886" y="539680"/>
              <a:ext cx="27022" cy="21030"/>
            </a:xfrm>
            <a:custGeom>
              <a:avLst/>
              <a:gdLst/>
              <a:ahLst/>
              <a:cxnLst/>
              <a:rect l="l" t="t" r="r" b="b"/>
              <a:pathLst>
                <a:path w="902" h="702" extrusionOk="0">
                  <a:moveTo>
                    <a:pt x="468" y="1"/>
                  </a:moveTo>
                  <a:cubicBezTo>
                    <a:pt x="1" y="1"/>
                    <a:pt x="1" y="701"/>
                    <a:pt x="468" y="701"/>
                  </a:cubicBezTo>
                  <a:cubicBezTo>
                    <a:pt x="902" y="701"/>
                    <a:pt x="902"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 name="Google Shape;1772;p7"/>
            <p:cNvSpPr/>
            <p:nvPr/>
          </p:nvSpPr>
          <p:spPr>
            <a:xfrm>
              <a:off x="-313807" y="536685"/>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 name="Google Shape;1773;p7"/>
            <p:cNvSpPr/>
            <p:nvPr/>
          </p:nvSpPr>
          <p:spPr>
            <a:xfrm>
              <a:off x="-289813" y="469735"/>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 name="Google Shape;1774;p7"/>
            <p:cNvSpPr/>
            <p:nvPr/>
          </p:nvSpPr>
          <p:spPr>
            <a:xfrm>
              <a:off x="-247845" y="522696"/>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 name="Google Shape;1775;p7"/>
            <p:cNvSpPr/>
            <p:nvPr/>
          </p:nvSpPr>
          <p:spPr>
            <a:xfrm>
              <a:off x="-56011" y="340836"/>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 name="Google Shape;1776;p7"/>
            <p:cNvSpPr/>
            <p:nvPr/>
          </p:nvSpPr>
          <p:spPr>
            <a:xfrm>
              <a:off x="-10030" y="329843"/>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 name="Google Shape;1777;p7"/>
            <p:cNvSpPr/>
            <p:nvPr/>
          </p:nvSpPr>
          <p:spPr>
            <a:xfrm>
              <a:off x="-70001" y="69356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 name="Google Shape;1778;p7"/>
            <p:cNvSpPr/>
            <p:nvPr/>
          </p:nvSpPr>
          <p:spPr>
            <a:xfrm>
              <a:off x="258759" y="864457"/>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 name="Google Shape;1779;p7"/>
            <p:cNvSpPr/>
            <p:nvPr/>
          </p:nvSpPr>
          <p:spPr>
            <a:xfrm>
              <a:off x="37928" y="896420"/>
              <a:ext cx="27022" cy="21000"/>
            </a:xfrm>
            <a:custGeom>
              <a:avLst/>
              <a:gdLst/>
              <a:ahLst/>
              <a:cxnLst/>
              <a:rect l="l" t="t" r="r" b="b"/>
              <a:pathLst>
                <a:path w="902" h="701" extrusionOk="0">
                  <a:moveTo>
                    <a:pt x="467" y="0"/>
                  </a:moveTo>
                  <a:cubicBezTo>
                    <a:pt x="0" y="0"/>
                    <a:pt x="0" y="701"/>
                    <a:pt x="467" y="701"/>
                  </a:cubicBezTo>
                  <a:cubicBezTo>
                    <a:pt x="901" y="668"/>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 name="Google Shape;1780;p7"/>
            <p:cNvSpPr/>
            <p:nvPr/>
          </p:nvSpPr>
          <p:spPr>
            <a:xfrm>
              <a:off x="460598" y="1014324"/>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81" name="Google Shape;1781;p7"/>
          <p:cNvGrpSpPr/>
          <p:nvPr/>
        </p:nvGrpSpPr>
        <p:grpSpPr>
          <a:xfrm>
            <a:off x="819611" y="-260977"/>
            <a:ext cx="665584" cy="643609"/>
            <a:chOff x="-168381" y="-168706"/>
            <a:chExt cx="901061" cy="871312"/>
          </a:xfrm>
        </p:grpSpPr>
        <p:sp>
          <p:nvSpPr>
            <p:cNvPr id="1782" name="Google Shape;1782;p7"/>
            <p:cNvSpPr/>
            <p:nvPr/>
          </p:nvSpPr>
          <p:spPr>
            <a:xfrm>
              <a:off x="-157717" y="-134796"/>
              <a:ext cx="890397" cy="837402"/>
            </a:xfrm>
            <a:custGeom>
              <a:avLst/>
              <a:gdLst/>
              <a:ahLst/>
              <a:cxnLst/>
              <a:rect l="l" t="t" r="r" b="b"/>
              <a:pathLst>
                <a:path w="29722" h="27953" extrusionOk="0">
                  <a:moveTo>
                    <a:pt x="568" y="1"/>
                  </a:moveTo>
                  <a:cubicBezTo>
                    <a:pt x="334" y="3603"/>
                    <a:pt x="34" y="8507"/>
                    <a:pt x="101" y="10442"/>
                  </a:cubicBezTo>
                  <a:cubicBezTo>
                    <a:pt x="201" y="13444"/>
                    <a:pt x="1" y="14978"/>
                    <a:pt x="368" y="17880"/>
                  </a:cubicBezTo>
                  <a:cubicBezTo>
                    <a:pt x="609" y="19676"/>
                    <a:pt x="721" y="23022"/>
                    <a:pt x="2365" y="23022"/>
                  </a:cubicBezTo>
                  <a:cubicBezTo>
                    <a:pt x="2767" y="23022"/>
                    <a:pt x="3261" y="22822"/>
                    <a:pt x="3870" y="22350"/>
                  </a:cubicBezTo>
                  <a:cubicBezTo>
                    <a:pt x="4427" y="21877"/>
                    <a:pt x="5052" y="20848"/>
                    <a:pt x="5709" y="20848"/>
                  </a:cubicBezTo>
                  <a:cubicBezTo>
                    <a:pt x="5840" y="20848"/>
                    <a:pt x="5972" y="20888"/>
                    <a:pt x="6105" y="20983"/>
                  </a:cubicBezTo>
                  <a:cubicBezTo>
                    <a:pt x="6572" y="21383"/>
                    <a:pt x="6672" y="23217"/>
                    <a:pt x="6772" y="23718"/>
                  </a:cubicBezTo>
                  <a:cubicBezTo>
                    <a:pt x="7062" y="24907"/>
                    <a:pt x="7320" y="27398"/>
                    <a:pt x="8831" y="27398"/>
                  </a:cubicBezTo>
                  <a:cubicBezTo>
                    <a:pt x="8888" y="27398"/>
                    <a:pt x="8947" y="27394"/>
                    <a:pt x="9007" y="27387"/>
                  </a:cubicBezTo>
                  <a:cubicBezTo>
                    <a:pt x="10442" y="27187"/>
                    <a:pt x="11809" y="24285"/>
                    <a:pt x="13043" y="23518"/>
                  </a:cubicBezTo>
                  <a:cubicBezTo>
                    <a:pt x="14017" y="24583"/>
                    <a:pt x="15074" y="27952"/>
                    <a:pt x="16721" y="27952"/>
                  </a:cubicBezTo>
                  <a:cubicBezTo>
                    <a:pt x="16880" y="27952"/>
                    <a:pt x="17043" y="27921"/>
                    <a:pt x="17213" y="27854"/>
                  </a:cubicBezTo>
                  <a:cubicBezTo>
                    <a:pt x="18381" y="27387"/>
                    <a:pt x="18747" y="25452"/>
                    <a:pt x="20115" y="24085"/>
                  </a:cubicBezTo>
                  <a:cubicBezTo>
                    <a:pt x="21574" y="24241"/>
                    <a:pt x="24886" y="25639"/>
                    <a:pt x="26727" y="25639"/>
                  </a:cubicBezTo>
                  <a:cubicBezTo>
                    <a:pt x="27242" y="25639"/>
                    <a:pt x="27642" y="25530"/>
                    <a:pt x="27854" y="25252"/>
                  </a:cubicBezTo>
                  <a:cubicBezTo>
                    <a:pt x="28821" y="23985"/>
                    <a:pt x="26119" y="18681"/>
                    <a:pt x="25752" y="17513"/>
                  </a:cubicBezTo>
                  <a:cubicBezTo>
                    <a:pt x="27187" y="16813"/>
                    <a:pt x="29722" y="16246"/>
                    <a:pt x="28655" y="14311"/>
                  </a:cubicBezTo>
                  <a:cubicBezTo>
                    <a:pt x="27954" y="12943"/>
                    <a:pt x="26119" y="12176"/>
                    <a:pt x="25152" y="10909"/>
                  </a:cubicBezTo>
                  <a:cubicBezTo>
                    <a:pt x="26420" y="10141"/>
                    <a:pt x="29422" y="9774"/>
                    <a:pt x="28655" y="7906"/>
                  </a:cubicBezTo>
                  <a:cubicBezTo>
                    <a:pt x="28054" y="6472"/>
                    <a:pt x="25252" y="5705"/>
                    <a:pt x="23985" y="5104"/>
                  </a:cubicBezTo>
                  <a:cubicBezTo>
                    <a:pt x="25052" y="4137"/>
                    <a:pt x="26720" y="3670"/>
                    <a:pt x="25152" y="2302"/>
                  </a:cubicBezTo>
                  <a:cubicBezTo>
                    <a:pt x="24185" y="1335"/>
                    <a:pt x="22250" y="1035"/>
                    <a:pt x="20982" y="868"/>
                  </a:cubicBezTo>
                  <a:cubicBezTo>
                    <a:pt x="17413" y="268"/>
                    <a:pt x="4270" y="1"/>
                    <a:pt x="5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 name="Google Shape;1783;p7"/>
            <p:cNvSpPr/>
            <p:nvPr/>
          </p:nvSpPr>
          <p:spPr>
            <a:xfrm>
              <a:off x="-168381" y="-168706"/>
              <a:ext cx="804808" cy="754000"/>
            </a:xfrm>
            <a:custGeom>
              <a:avLst/>
              <a:gdLst/>
              <a:ahLst/>
              <a:cxnLst/>
              <a:rect l="l" t="t" r="r" b="b"/>
              <a:pathLst>
                <a:path w="26865" h="25169" extrusionOk="0">
                  <a:moveTo>
                    <a:pt x="581" y="0"/>
                  </a:moveTo>
                  <a:cubicBezTo>
                    <a:pt x="295" y="0"/>
                    <a:pt x="1" y="425"/>
                    <a:pt x="257" y="733"/>
                  </a:cubicBezTo>
                  <a:cubicBezTo>
                    <a:pt x="2959" y="4202"/>
                    <a:pt x="6528" y="6870"/>
                    <a:pt x="9763" y="9772"/>
                  </a:cubicBezTo>
                  <a:cubicBezTo>
                    <a:pt x="13366" y="12975"/>
                    <a:pt x="16568" y="16577"/>
                    <a:pt x="20104" y="19846"/>
                  </a:cubicBezTo>
                  <a:cubicBezTo>
                    <a:pt x="22039" y="21648"/>
                    <a:pt x="23940" y="23549"/>
                    <a:pt x="26075" y="25083"/>
                  </a:cubicBezTo>
                  <a:cubicBezTo>
                    <a:pt x="26153" y="25143"/>
                    <a:pt x="26230" y="25168"/>
                    <a:pt x="26303" y="25168"/>
                  </a:cubicBezTo>
                  <a:cubicBezTo>
                    <a:pt x="26636" y="25168"/>
                    <a:pt x="26865" y="24629"/>
                    <a:pt x="26509" y="24383"/>
                  </a:cubicBezTo>
                  <a:cubicBezTo>
                    <a:pt x="24574" y="22982"/>
                    <a:pt x="22873" y="21247"/>
                    <a:pt x="21105" y="19646"/>
                  </a:cubicBezTo>
                  <a:cubicBezTo>
                    <a:pt x="19337" y="18045"/>
                    <a:pt x="17669" y="16310"/>
                    <a:pt x="16001" y="14609"/>
                  </a:cubicBezTo>
                  <a:cubicBezTo>
                    <a:pt x="14333" y="12941"/>
                    <a:pt x="12666" y="11273"/>
                    <a:pt x="10931" y="9706"/>
                  </a:cubicBezTo>
                  <a:cubicBezTo>
                    <a:pt x="9330" y="8238"/>
                    <a:pt x="7662" y="6870"/>
                    <a:pt x="6061" y="5436"/>
                  </a:cubicBezTo>
                  <a:cubicBezTo>
                    <a:pt x="4193" y="3801"/>
                    <a:pt x="2358" y="2100"/>
                    <a:pt x="824" y="132"/>
                  </a:cubicBezTo>
                  <a:cubicBezTo>
                    <a:pt x="754" y="39"/>
                    <a:pt x="668" y="0"/>
                    <a:pt x="581"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 name="Google Shape;1784;p7"/>
            <p:cNvSpPr/>
            <p:nvPr/>
          </p:nvSpPr>
          <p:spPr>
            <a:xfrm>
              <a:off x="380880" y="342484"/>
              <a:ext cx="199876" cy="224232"/>
            </a:xfrm>
            <a:custGeom>
              <a:avLst/>
              <a:gdLst/>
              <a:ahLst/>
              <a:cxnLst/>
              <a:rect l="l" t="t" r="r" b="b"/>
              <a:pathLst>
                <a:path w="6672" h="7485" extrusionOk="0">
                  <a:moveTo>
                    <a:pt x="5644" y="1"/>
                  </a:moveTo>
                  <a:cubicBezTo>
                    <a:pt x="3868" y="1"/>
                    <a:pt x="2120" y="503"/>
                    <a:pt x="401" y="780"/>
                  </a:cubicBezTo>
                  <a:cubicBezTo>
                    <a:pt x="200" y="813"/>
                    <a:pt x="100" y="1013"/>
                    <a:pt x="100" y="1180"/>
                  </a:cubicBezTo>
                  <a:cubicBezTo>
                    <a:pt x="0" y="3148"/>
                    <a:pt x="100" y="5116"/>
                    <a:pt x="100" y="7084"/>
                  </a:cubicBezTo>
                  <a:cubicBezTo>
                    <a:pt x="100" y="7351"/>
                    <a:pt x="309" y="7485"/>
                    <a:pt x="517" y="7485"/>
                  </a:cubicBezTo>
                  <a:cubicBezTo>
                    <a:pt x="726" y="7485"/>
                    <a:pt x="934" y="7351"/>
                    <a:pt x="934" y="7084"/>
                  </a:cubicBezTo>
                  <a:cubicBezTo>
                    <a:pt x="903" y="5232"/>
                    <a:pt x="842" y="3379"/>
                    <a:pt x="918" y="1526"/>
                  </a:cubicBezTo>
                  <a:lnTo>
                    <a:pt x="918" y="1526"/>
                  </a:lnTo>
                  <a:cubicBezTo>
                    <a:pt x="2493" y="1248"/>
                    <a:pt x="4069" y="834"/>
                    <a:pt x="5644" y="834"/>
                  </a:cubicBezTo>
                  <a:cubicBezTo>
                    <a:pt x="5797" y="834"/>
                    <a:pt x="5951" y="838"/>
                    <a:pt x="6105" y="846"/>
                  </a:cubicBezTo>
                  <a:cubicBezTo>
                    <a:pt x="6672" y="846"/>
                    <a:pt x="6638" y="13"/>
                    <a:pt x="6105" y="13"/>
                  </a:cubicBezTo>
                  <a:cubicBezTo>
                    <a:pt x="5951" y="5"/>
                    <a:pt x="5798" y="1"/>
                    <a:pt x="5644"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 name="Google Shape;1785;p7"/>
            <p:cNvSpPr/>
            <p:nvPr/>
          </p:nvSpPr>
          <p:spPr>
            <a:xfrm>
              <a:off x="243984" y="203700"/>
              <a:ext cx="219978" cy="244124"/>
            </a:xfrm>
            <a:custGeom>
              <a:avLst/>
              <a:gdLst/>
              <a:ahLst/>
              <a:cxnLst/>
              <a:rect l="l" t="t" r="r" b="b"/>
              <a:pathLst>
                <a:path w="7343" h="8149" extrusionOk="0">
                  <a:moveTo>
                    <a:pt x="6692" y="1"/>
                  </a:moveTo>
                  <a:cubicBezTo>
                    <a:pt x="6664" y="1"/>
                    <a:pt x="6635" y="3"/>
                    <a:pt x="6605" y="9"/>
                  </a:cubicBezTo>
                  <a:cubicBezTo>
                    <a:pt x="4570" y="276"/>
                    <a:pt x="2569" y="576"/>
                    <a:pt x="534" y="676"/>
                  </a:cubicBezTo>
                  <a:cubicBezTo>
                    <a:pt x="301" y="676"/>
                    <a:pt x="100" y="843"/>
                    <a:pt x="100" y="1076"/>
                  </a:cubicBezTo>
                  <a:cubicBezTo>
                    <a:pt x="0" y="3311"/>
                    <a:pt x="100" y="5546"/>
                    <a:pt x="100" y="7748"/>
                  </a:cubicBezTo>
                  <a:cubicBezTo>
                    <a:pt x="100" y="8015"/>
                    <a:pt x="309" y="8148"/>
                    <a:pt x="517" y="8148"/>
                  </a:cubicBezTo>
                  <a:cubicBezTo>
                    <a:pt x="726" y="8148"/>
                    <a:pt x="934" y="8015"/>
                    <a:pt x="934" y="7748"/>
                  </a:cubicBezTo>
                  <a:cubicBezTo>
                    <a:pt x="934" y="5682"/>
                    <a:pt x="846" y="3587"/>
                    <a:pt x="918" y="1490"/>
                  </a:cubicBezTo>
                  <a:lnTo>
                    <a:pt x="918" y="1490"/>
                  </a:lnTo>
                  <a:cubicBezTo>
                    <a:pt x="2892" y="1373"/>
                    <a:pt x="4865" y="1091"/>
                    <a:pt x="6839" y="809"/>
                  </a:cubicBezTo>
                  <a:cubicBezTo>
                    <a:pt x="7342" y="747"/>
                    <a:pt x="7163" y="1"/>
                    <a:pt x="6692"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 name="Google Shape;1786;p7"/>
            <p:cNvSpPr/>
            <p:nvPr/>
          </p:nvSpPr>
          <p:spPr>
            <a:xfrm>
              <a:off x="73119" y="64048"/>
              <a:ext cx="303799" cy="334805"/>
            </a:xfrm>
            <a:custGeom>
              <a:avLst/>
              <a:gdLst/>
              <a:ahLst/>
              <a:cxnLst/>
              <a:rect l="l" t="t" r="r" b="b"/>
              <a:pathLst>
                <a:path w="10141" h="11176" extrusionOk="0">
                  <a:moveTo>
                    <a:pt x="9607" y="1"/>
                  </a:moveTo>
                  <a:cubicBezTo>
                    <a:pt x="6705" y="1"/>
                    <a:pt x="3803" y="101"/>
                    <a:pt x="901" y="301"/>
                  </a:cubicBezTo>
                  <a:cubicBezTo>
                    <a:pt x="667" y="301"/>
                    <a:pt x="501" y="468"/>
                    <a:pt x="501" y="701"/>
                  </a:cubicBezTo>
                  <a:cubicBezTo>
                    <a:pt x="200" y="4070"/>
                    <a:pt x="0" y="7406"/>
                    <a:pt x="0" y="10775"/>
                  </a:cubicBezTo>
                  <a:cubicBezTo>
                    <a:pt x="0" y="11042"/>
                    <a:pt x="209" y="11176"/>
                    <a:pt x="417" y="11176"/>
                  </a:cubicBezTo>
                  <a:cubicBezTo>
                    <a:pt x="626" y="11176"/>
                    <a:pt x="834" y="11042"/>
                    <a:pt x="834" y="10775"/>
                  </a:cubicBezTo>
                  <a:cubicBezTo>
                    <a:pt x="834" y="7542"/>
                    <a:pt x="1019" y="4339"/>
                    <a:pt x="1299" y="1108"/>
                  </a:cubicBezTo>
                  <a:lnTo>
                    <a:pt x="1299" y="1108"/>
                  </a:lnTo>
                  <a:cubicBezTo>
                    <a:pt x="4068" y="926"/>
                    <a:pt x="6838" y="835"/>
                    <a:pt x="9607" y="835"/>
                  </a:cubicBezTo>
                  <a:cubicBezTo>
                    <a:pt x="10141" y="835"/>
                    <a:pt x="10141" y="1"/>
                    <a:pt x="960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 name="Google Shape;1787;p7"/>
            <p:cNvSpPr/>
            <p:nvPr/>
          </p:nvSpPr>
          <p:spPr>
            <a:xfrm>
              <a:off x="-59793" y="-50082"/>
              <a:ext cx="283847" cy="333038"/>
            </a:xfrm>
            <a:custGeom>
              <a:avLst/>
              <a:gdLst/>
              <a:ahLst/>
              <a:cxnLst/>
              <a:rect l="l" t="t" r="r" b="b"/>
              <a:pathLst>
                <a:path w="9475" h="11117" extrusionOk="0">
                  <a:moveTo>
                    <a:pt x="4345" y="0"/>
                  </a:moveTo>
                  <a:cubicBezTo>
                    <a:pt x="3143" y="0"/>
                    <a:pt x="1946" y="77"/>
                    <a:pt x="768" y="342"/>
                  </a:cubicBezTo>
                  <a:cubicBezTo>
                    <a:pt x="601" y="375"/>
                    <a:pt x="501" y="575"/>
                    <a:pt x="468" y="742"/>
                  </a:cubicBezTo>
                  <a:cubicBezTo>
                    <a:pt x="168" y="4044"/>
                    <a:pt x="1" y="7380"/>
                    <a:pt x="1" y="10716"/>
                  </a:cubicBezTo>
                  <a:cubicBezTo>
                    <a:pt x="1" y="10983"/>
                    <a:pt x="209" y="11116"/>
                    <a:pt x="418" y="11116"/>
                  </a:cubicBezTo>
                  <a:cubicBezTo>
                    <a:pt x="626" y="11116"/>
                    <a:pt x="835" y="10983"/>
                    <a:pt x="835" y="10716"/>
                  </a:cubicBezTo>
                  <a:cubicBezTo>
                    <a:pt x="835" y="7495"/>
                    <a:pt x="990" y="4274"/>
                    <a:pt x="1271" y="1084"/>
                  </a:cubicBezTo>
                  <a:lnTo>
                    <a:pt x="1271" y="1084"/>
                  </a:lnTo>
                  <a:cubicBezTo>
                    <a:pt x="2280" y="878"/>
                    <a:pt x="3303" y="814"/>
                    <a:pt x="4328" y="814"/>
                  </a:cubicBezTo>
                  <a:cubicBezTo>
                    <a:pt x="5862" y="814"/>
                    <a:pt x="7401" y="956"/>
                    <a:pt x="8907" y="976"/>
                  </a:cubicBezTo>
                  <a:cubicBezTo>
                    <a:pt x="9474" y="976"/>
                    <a:pt x="9474" y="142"/>
                    <a:pt x="8907" y="142"/>
                  </a:cubicBezTo>
                  <a:cubicBezTo>
                    <a:pt x="7397" y="123"/>
                    <a:pt x="5867" y="0"/>
                    <a:pt x="4345"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 name="Google Shape;1788;p7"/>
            <p:cNvSpPr/>
            <p:nvPr/>
          </p:nvSpPr>
          <p:spPr>
            <a:xfrm>
              <a:off x="459812" y="66055"/>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 name="Google Shape;1789;p7"/>
            <p:cNvSpPr/>
            <p:nvPr/>
          </p:nvSpPr>
          <p:spPr>
            <a:xfrm>
              <a:off x="471794" y="121023"/>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 name="Google Shape;1790;p7"/>
            <p:cNvSpPr/>
            <p:nvPr/>
          </p:nvSpPr>
          <p:spPr>
            <a:xfrm>
              <a:off x="512773" y="80044"/>
              <a:ext cx="28010" cy="22019"/>
            </a:xfrm>
            <a:custGeom>
              <a:avLst/>
              <a:gdLst/>
              <a:ahLst/>
              <a:cxnLst/>
              <a:rect l="l" t="t" r="r" b="b"/>
              <a:pathLst>
                <a:path w="935" h="735" extrusionOk="0">
                  <a:moveTo>
                    <a:pt x="467" y="1"/>
                  </a:moveTo>
                  <a:cubicBezTo>
                    <a:pt x="0" y="1"/>
                    <a:pt x="0" y="734"/>
                    <a:pt x="467" y="734"/>
                  </a:cubicBezTo>
                  <a:cubicBezTo>
                    <a:pt x="934" y="734"/>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 name="Google Shape;1791;p7"/>
            <p:cNvSpPr/>
            <p:nvPr/>
          </p:nvSpPr>
          <p:spPr>
            <a:xfrm>
              <a:off x="89085" y="511702"/>
              <a:ext cx="28010" cy="22019"/>
            </a:xfrm>
            <a:custGeom>
              <a:avLst/>
              <a:gdLst/>
              <a:ahLst/>
              <a:cxnLst/>
              <a:rect l="l" t="t" r="r" b="b"/>
              <a:pathLst>
                <a:path w="935" h="735" extrusionOk="0">
                  <a:moveTo>
                    <a:pt x="468" y="1"/>
                  </a:moveTo>
                  <a:cubicBezTo>
                    <a:pt x="1" y="1"/>
                    <a:pt x="1" y="735"/>
                    <a:pt x="468" y="735"/>
                  </a:cubicBezTo>
                  <a:cubicBezTo>
                    <a:pt x="935" y="735"/>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 name="Google Shape;1792;p7"/>
            <p:cNvSpPr/>
            <p:nvPr/>
          </p:nvSpPr>
          <p:spPr>
            <a:xfrm>
              <a:off x="115086" y="451761"/>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 name="Google Shape;1793;p7"/>
            <p:cNvSpPr/>
            <p:nvPr/>
          </p:nvSpPr>
          <p:spPr>
            <a:xfrm>
              <a:off x="147049" y="503734"/>
              <a:ext cx="28010" cy="21989"/>
            </a:xfrm>
            <a:custGeom>
              <a:avLst/>
              <a:gdLst/>
              <a:ahLst/>
              <a:cxnLst/>
              <a:rect l="l" t="t" r="r" b="b"/>
              <a:pathLst>
                <a:path w="935" h="734"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 name="Google Shape;1794;p7"/>
            <p:cNvSpPr/>
            <p:nvPr/>
          </p:nvSpPr>
          <p:spPr>
            <a:xfrm>
              <a:off x="7943" y="204958"/>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 name="Google Shape;1795;p7"/>
            <p:cNvSpPr/>
            <p:nvPr/>
          </p:nvSpPr>
          <p:spPr>
            <a:xfrm>
              <a:off x="13934" y="146995"/>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 name="Google Shape;1796;p7"/>
            <p:cNvSpPr/>
            <p:nvPr/>
          </p:nvSpPr>
          <p:spPr>
            <a:xfrm>
              <a:off x="430845" y="285898"/>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 name="Google Shape;1797;p7"/>
            <p:cNvSpPr/>
            <p:nvPr/>
          </p:nvSpPr>
          <p:spPr>
            <a:xfrm>
              <a:off x="462808" y="268913"/>
              <a:ext cx="28010" cy="21989"/>
            </a:xfrm>
            <a:custGeom>
              <a:avLst/>
              <a:gdLst/>
              <a:ahLst/>
              <a:cxnLst/>
              <a:rect l="l" t="t" r="r" b="b"/>
              <a:pathLst>
                <a:path w="935" h="734"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 name="Google Shape;1798;p7"/>
            <p:cNvSpPr/>
            <p:nvPr/>
          </p:nvSpPr>
          <p:spPr>
            <a:xfrm>
              <a:off x="219990" y="5096"/>
              <a:ext cx="28010" cy="21030"/>
            </a:xfrm>
            <a:custGeom>
              <a:avLst/>
              <a:gdLst/>
              <a:ahLst/>
              <a:cxnLst/>
              <a:rect l="l" t="t" r="r" b="b"/>
              <a:pathLst>
                <a:path w="935" h="702" extrusionOk="0">
                  <a:moveTo>
                    <a:pt x="468" y="1"/>
                  </a:moveTo>
                  <a:cubicBezTo>
                    <a:pt x="1" y="1"/>
                    <a:pt x="1" y="701"/>
                    <a:pt x="468" y="701"/>
                  </a:cubicBezTo>
                  <a:cubicBezTo>
                    <a:pt x="935" y="701"/>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 name="Google Shape;1799;p7"/>
            <p:cNvSpPr/>
            <p:nvPr/>
          </p:nvSpPr>
          <p:spPr>
            <a:xfrm>
              <a:off x="578705" y="465750"/>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 name="Google Shape;1800;p7"/>
            <p:cNvSpPr/>
            <p:nvPr/>
          </p:nvSpPr>
          <p:spPr>
            <a:xfrm>
              <a:off x="494770" y="523714"/>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01" name="Google Shape;1801;p7"/>
          <p:cNvGrpSpPr/>
          <p:nvPr/>
        </p:nvGrpSpPr>
        <p:grpSpPr>
          <a:xfrm flipH="1">
            <a:off x="2056057" y="-236825"/>
            <a:ext cx="530147" cy="741032"/>
            <a:chOff x="1897495" y="-461400"/>
            <a:chExt cx="815443" cy="1139815"/>
          </a:xfrm>
        </p:grpSpPr>
        <p:sp>
          <p:nvSpPr>
            <p:cNvPr id="1802" name="Google Shape;1802;p7"/>
            <p:cNvSpPr/>
            <p:nvPr/>
          </p:nvSpPr>
          <p:spPr>
            <a:xfrm>
              <a:off x="1897495" y="-345293"/>
              <a:ext cx="815443" cy="1023708"/>
            </a:xfrm>
            <a:custGeom>
              <a:avLst/>
              <a:gdLst/>
              <a:ahLst/>
              <a:cxnLst/>
              <a:rect l="l" t="t" r="r" b="b"/>
              <a:pathLst>
                <a:path w="27220" h="34172" extrusionOk="0">
                  <a:moveTo>
                    <a:pt x="7239" y="1"/>
                  </a:moveTo>
                  <a:cubicBezTo>
                    <a:pt x="7053" y="1"/>
                    <a:pt x="6874" y="8"/>
                    <a:pt x="6705" y="23"/>
                  </a:cubicBezTo>
                  <a:cubicBezTo>
                    <a:pt x="4470" y="3992"/>
                    <a:pt x="3536" y="8496"/>
                    <a:pt x="2035" y="12665"/>
                  </a:cubicBezTo>
                  <a:cubicBezTo>
                    <a:pt x="1607" y="13858"/>
                    <a:pt x="1" y="17770"/>
                    <a:pt x="1459" y="17770"/>
                  </a:cubicBezTo>
                  <a:cubicBezTo>
                    <a:pt x="1591" y="17770"/>
                    <a:pt x="1749" y="17738"/>
                    <a:pt x="1935" y="17669"/>
                  </a:cubicBezTo>
                  <a:cubicBezTo>
                    <a:pt x="3669" y="16968"/>
                    <a:pt x="4236" y="14433"/>
                    <a:pt x="6338" y="13833"/>
                  </a:cubicBezTo>
                  <a:lnTo>
                    <a:pt x="6338" y="13833"/>
                  </a:lnTo>
                  <a:cubicBezTo>
                    <a:pt x="7405" y="16401"/>
                    <a:pt x="2969" y="18503"/>
                    <a:pt x="3436" y="21071"/>
                  </a:cubicBezTo>
                  <a:cubicBezTo>
                    <a:pt x="3669" y="22806"/>
                    <a:pt x="7405" y="28276"/>
                    <a:pt x="9273" y="28510"/>
                  </a:cubicBezTo>
                  <a:cubicBezTo>
                    <a:pt x="9290" y="28511"/>
                    <a:pt x="9307" y="28512"/>
                    <a:pt x="9324" y="28512"/>
                  </a:cubicBezTo>
                  <a:cubicBezTo>
                    <a:pt x="10766" y="28512"/>
                    <a:pt x="12521" y="23463"/>
                    <a:pt x="13943" y="23463"/>
                  </a:cubicBezTo>
                  <a:cubicBezTo>
                    <a:pt x="14092" y="23463"/>
                    <a:pt x="14236" y="23518"/>
                    <a:pt x="14377" y="23640"/>
                  </a:cubicBezTo>
                  <a:cubicBezTo>
                    <a:pt x="16011" y="24907"/>
                    <a:pt x="12542" y="29110"/>
                    <a:pt x="13109" y="30611"/>
                  </a:cubicBezTo>
                  <a:cubicBezTo>
                    <a:pt x="13910" y="32846"/>
                    <a:pt x="20782" y="33780"/>
                    <a:pt x="22883" y="34114"/>
                  </a:cubicBezTo>
                  <a:cubicBezTo>
                    <a:pt x="23175" y="34153"/>
                    <a:pt x="23443" y="34172"/>
                    <a:pt x="23691" y="34172"/>
                  </a:cubicBezTo>
                  <a:cubicBezTo>
                    <a:pt x="26409" y="34172"/>
                    <a:pt x="26547" y="31901"/>
                    <a:pt x="26853" y="29210"/>
                  </a:cubicBezTo>
                  <a:cubicBezTo>
                    <a:pt x="27086" y="27009"/>
                    <a:pt x="27219" y="24674"/>
                    <a:pt x="27086" y="22339"/>
                  </a:cubicBezTo>
                  <a:cubicBezTo>
                    <a:pt x="26986" y="19070"/>
                    <a:pt x="24651" y="20004"/>
                    <a:pt x="22082" y="19303"/>
                  </a:cubicBezTo>
                  <a:cubicBezTo>
                    <a:pt x="17546" y="18036"/>
                    <a:pt x="23584" y="17802"/>
                    <a:pt x="25218" y="17569"/>
                  </a:cubicBezTo>
                  <a:cubicBezTo>
                    <a:pt x="27086" y="17335"/>
                    <a:pt x="26986" y="17102"/>
                    <a:pt x="26853" y="15234"/>
                  </a:cubicBezTo>
                  <a:cubicBezTo>
                    <a:pt x="26752" y="13733"/>
                    <a:pt x="26752" y="12432"/>
                    <a:pt x="26386" y="11031"/>
                  </a:cubicBezTo>
                  <a:cubicBezTo>
                    <a:pt x="25918" y="8781"/>
                    <a:pt x="24929" y="8033"/>
                    <a:pt x="23430" y="8033"/>
                  </a:cubicBezTo>
                  <a:cubicBezTo>
                    <a:pt x="22685" y="8033"/>
                    <a:pt x="21812" y="8218"/>
                    <a:pt x="20815" y="8496"/>
                  </a:cubicBezTo>
                  <a:cubicBezTo>
                    <a:pt x="20323" y="8660"/>
                    <a:pt x="19140" y="9169"/>
                    <a:pt x="18237" y="9169"/>
                  </a:cubicBezTo>
                  <a:cubicBezTo>
                    <a:pt x="17854" y="9169"/>
                    <a:pt x="17521" y="9077"/>
                    <a:pt x="17312" y="8829"/>
                  </a:cubicBezTo>
                  <a:cubicBezTo>
                    <a:pt x="15911" y="7428"/>
                    <a:pt x="19047" y="6728"/>
                    <a:pt x="19881" y="6394"/>
                  </a:cubicBezTo>
                  <a:cubicBezTo>
                    <a:pt x="21482" y="5794"/>
                    <a:pt x="23950" y="5227"/>
                    <a:pt x="21716" y="3459"/>
                  </a:cubicBezTo>
                  <a:cubicBezTo>
                    <a:pt x="20448" y="2658"/>
                    <a:pt x="18447" y="2525"/>
                    <a:pt x="17079" y="2191"/>
                  </a:cubicBezTo>
                  <a:cubicBezTo>
                    <a:pt x="14548" y="1535"/>
                    <a:pt x="9999" y="1"/>
                    <a:pt x="7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 name="Google Shape;1803;p7"/>
            <p:cNvSpPr/>
            <p:nvPr/>
          </p:nvSpPr>
          <p:spPr>
            <a:xfrm>
              <a:off x="2063148" y="-461400"/>
              <a:ext cx="574974" cy="1048962"/>
            </a:xfrm>
            <a:custGeom>
              <a:avLst/>
              <a:gdLst/>
              <a:ahLst/>
              <a:cxnLst/>
              <a:rect l="l" t="t" r="r" b="b"/>
              <a:pathLst>
                <a:path w="19193" h="35015" extrusionOk="0">
                  <a:moveTo>
                    <a:pt x="382" y="0"/>
                  </a:moveTo>
                  <a:cubicBezTo>
                    <a:pt x="201" y="0"/>
                    <a:pt x="1" y="156"/>
                    <a:pt x="41" y="396"/>
                  </a:cubicBezTo>
                  <a:cubicBezTo>
                    <a:pt x="574" y="2731"/>
                    <a:pt x="1742" y="4966"/>
                    <a:pt x="2876" y="7034"/>
                  </a:cubicBezTo>
                  <a:cubicBezTo>
                    <a:pt x="4110" y="9303"/>
                    <a:pt x="5344" y="11538"/>
                    <a:pt x="6579" y="13806"/>
                  </a:cubicBezTo>
                  <a:cubicBezTo>
                    <a:pt x="9014" y="18342"/>
                    <a:pt x="11516" y="22879"/>
                    <a:pt x="14051" y="27349"/>
                  </a:cubicBezTo>
                  <a:cubicBezTo>
                    <a:pt x="15518" y="29884"/>
                    <a:pt x="16986" y="32386"/>
                    <a:pt x="18521" y="34854"/>
                  </a:cubicBezTo>
                  <a:cubicBezTo>
                    <a:pt x="18583" y="34968"/>
                    <a:pt x="18677" y="35014"/>
                    <a:pt x="18771" y="35014"/>
                  </a:cubicBezTo>
                  <a:cubicBezTo>
                    <a:pt x="18981" y="35014"/>
                    <a:pt x="19192" y="34784"/>
                    <a:pt x="19054" y="34554"/>
                  </a:cubicBezTo>
                  <a:cubicBezTo>
                    <a:pt x="13717" y="25848"/>
                    <a:pt x="8947" y="16841"/>
                    <a:pt x="4044" y="7902"/>
                  </a:cubicBezTo>
                  <a:cubicBezTo>
                    <a:pt x="2709" y="5467"/>
                    <a:pt x="1275" y="2965"/>
                    <a:pt x="641" y="230"/>
                  </a:cubicBezTo>
                  <a:cubicBezTo>
                    <a:pt x="614" y="69"/>
                    <a:pt x="502" y="0"/>
                    <a:pt x="382"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 name="Google Shape;1804;p7"/>
            <p:cNvSpPr/>
            <p:nvPr/>
          </p:nvSpPr>
          <p:spPr>
            <a:xfrm>
              <a:off x="2112814" y="-304284"/>
              <a:ext cx="166684" cy="157666"/>
            </a:xfrm>
            <a:custGeom>
              <a:avLst/>
              <a:gdLst/>
              <a:ahLst/>
              <a:cxnLst/>
              <a:rect l="l" t="t" r="r" b="b"/>
              <a:pathLst>
                <a:path w="5564" h="5263" extrusionOk="0">
                  <a:moveTo>
                    <a:pt x="1439" y="0"/>
                  </a:moveTo>
                  <a:cubicBezTo>
                    <a:pt x="1101" y="0"/>
                    <a:pt x="860" y="241"/>
                    <a:pt x="718" y="555"/>
                  </a:cubicBezTo>
                  <a:cubicBezTo>
                    <a:pt x="384" y="1156"/>
                    <a:pt x="217" y="1789"/>
                    <a:pt x="151" y="2457"/>
                  </a:cubicBezTo>
                  <a:cubicBezTo>
                    <a:pt x="84" y="3290"/>
                    <a:pt x="117" y="4124"/>
                    <a:pt x="17" y="4958"/>
                  </a:cubicBezTo>
                  <a:cubicBezTo>
                    <a:pt x="0" y="5163"/>
                    <a:pt x="149" y="5263"/>
                    <a:pt x="307" y="5263"/>
                  </a:cubicBezTo>
                  <a:cubicBezTo>
                    <a:pt x="458" y="5263"/>
                    <a:pt x="618" y="5171"/>
                    <a:pt x="651" y="4992"/>
                  </a:cubicBezTo>
                  <a:cubicBezTo>
                    <a:pt x="784" y="3691"/>
                    <a:pt x="584" y="2356"/>
                    <a:pt x="1085" y="1156"/>
                  </a:cubicBezTo>
                  <a:cubicBezTo>
                    <a:pt x="1151" y="989"/>
                    <a:pt x="1251" y="789"/>
                    <a:pt x="1351" y="689"/>
                  </a:cubicBezTo>
                  <a:cubicBezTo>
                    <a:pt x="1371" y="650"/>
                    <a:pt x="1379" y="633"/>
                    <a:pt x="1382" y="633"/>
                  </a:cubicBezTo>
                  <a:cubicBezTo>
                    <a:pt x="1385" y="633"/>
                    <a:pt x="1385" y="641"/>
                    <a:pt x="1385" y="655"/>
                  </a:cubicBezTo>
                  <a:cubicBezTo>
                    <a:pt x="1452" y="622"/>
                    <a:pt x="1385" y="622"/>
                    <a:pt x="1418" y="622"/>
                  </a:cubicBezTo>
                  <a:lnTo>
                    <a:pt x="1485" y="622"/>
                  </a:lnTo>
                  <a:cubicBezTo>
                    <a:pt x="1852" y="722"/>
                    <a:pt x="2252" y="1089"/>
                    <a:pt x="2619" y="1289"/>
                  </a:cubicBezTo>
                  <a:cubicBezTo>
                    <a:pt x="3019" y="1489"/>
                    <a:pt x="3420" y="1656"/>
                    <a:pt x="3787" y="1856"/>
                  </a:cubicBezTo>
                  <a:cubicBezTo>
                    <a:pt x="4187" y="2090"/>
                    <a:pt x="4587" y="2323"/>
                    <a:pt x="4954" y="2557"/>
                  </a:cubicBezTo>
                  <a:cubicBezTo>
                    <a:pt x="5012" y="2597"/>
                    <a:pt x="5069" y="2614"/>
                    <a:pt x="5124" y="2614"/>
                  </a:cubicBezTo>
                  <a:cubicBezTo>
                    <a:pt x="5383" y="2614"/>
                    <a:pt x="5563" y="2216"/>
                    <a:pt x="5288" y="2023"/>
                  </a:cubicBezTo>
                  <a:cubicBezTo>
                    <a:pt x="4554" y="1523"/>
                    <a:pt x="3787" y="1122"/>
                    <a:pt x="2986" y="755"/>
                  </a:cubicBezTo>
                  <a:cubicBezTo>
                    <a:pt x="2519" y="522"/>
                    <a:pt x="2119" y="155"/>
                    <a:pt x="1618" y="21"/>
                  </a:cubicBezTo>
                  <a:cubicBezTo>
                    <a:pt x="1556" y="7"/>
                    <a:pt x="1496" y="0"/>
                    <a:pt x="143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 name="Google Shape;1805;p7"/>
            <p:cNvSpPr/>
            <p:nvPr/>
          </p:nvSpPr>
          <p:spPr>
            <a:xfrm>
              <a:off x="2178776" y="-133328"/>
              <a:ext cx="228696" cy="228396"/>
            </a:xfrm>
            <a:custGeom>
              <a:avLst/>
              <a:gdLst/>
              <a:ahLst/>
              <a:cxnLst/>
              <a:rect l="l" t="t" r="r" b="b"/>
              <a:pathLst>
                <a:path w="7634" h="7624" extrusionOk="0">
                  <a:moveTo>
                    <a:pt x="1506" y="1"/>
                  </a:moveTo>
                  <a:cubicBezTo>
                    <a:pt x="1383" y="1"/>
                    <a:pt x="1245" y="110"/>
                    <a:pt x="1218" y="219"/>
                  </a:cubicBezTo>
                  <a:cubicBezTo>
                    <a:pt x="717" y="2587"/>
                    <a:pt x="284" y="4922"/>
                    <a:pt x="17" y="7324"/>
                  </a:cubicBezTo>
                  <a:cubicBezTo>
                    <a:pt x="0" y="7524"/>
                    <a:pt x="150" y="7624"/>
                    <a:pt x="309" y="7624"/>
                  </a:cubicBezTo>
                  <a:cubicBezTo>
                    <a:pt x="467" y="7624"/>
                    <a:pt x="634" y="7524"/>
                    <a:pt x="651" y="7324"/>
                  </a:cubicBezTo>
                  <a:cubicBezTo>
                    <a:pt x="873" y="5096"/>
                    <a:pt x="1278" y="2899"/>
                    <a:pt x="1749" y="732"/>
                  </a:cubicBezTo>
                  <a:lnTo>
                    <a:pt x="1749" y="732"/>
                  </a:lnTo>
                  <a:cubicBezTo>
                    <a:pt x="3636" y="1390"/>
                    <a:pt x="5479" y="2290"/>
                    <a:pt x="7055" y="3488"/>
                  </a:cubicBezTo>
                  <a:cubicBezTo>
                    <a:pt x="7116" y="3537"/>
                    <a:pt x="7176" y="3558"/>
                    <a:pt x="7232" y="3558"/>
                  </a:cubicBezTo>
                  <a:cubicBezTo>
                    <a:pt x="7479" y="3558"/>
                    <a:pt x="7634" y="3145"/>
                    <a:pt x="7389" y="2954"/>
                  </a:cubicBezTo>
                  <a:cubicBezTo>
                    <a:pt x="5654" y="1653"/>
                    <a:pt x="3619" y="686"/>
                    <a:pt x="1585" y="19"/>
                  </a:cubicBezTo>
                  <a:cubicBezTo>
                    <a:pt x="1560" y="6"/>
                    <a:pt x="1533" y="1"/>
                    <a:pt x="150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 name="Google Shape;1806;p7"/>
            <p:cNvSpPr/>
            <p:nvPr/>
          </p:nvSpPr>
          <p:spPr>
            <a:xfrm>
              <a:off x="2245726" y="-14016"/>
              <a:ext cx="256676" cy="324949"/>
            </a:xfrm>
            <a:custGeom>
              <a:avLst/>
              <a:gdLst/>
              <a:ahLst/>
              <a:cxnLst/>
              <a:rect l="l" t="t" r="r" b="b"/>
              <a:pathLst>
                <a:path w="8568" h="10847" extrusionOk="0">
                  <a:moveTo>
                    <a:pt x="1357" y="0"/>
                  </a:moveTo>
                  <a:cubicBezTo>
                    <a:pt x="1199" y="0"/>
                    <a:pt x="1051" y="107"/>
                    <a:pt x="1051" y="305"/>
                  </a:cubicBezTo>
                  <a:cubicBezTo>
                    <a:pt x="1151" y="3774"/>
                    <a:pt x="150" y="7110"/>
                    <a:pt x="17" y="10546"/>
                  </a:cubicBezTo>
                  <a:cubicBezTo>
                    <a:pt x="0" y="10746"/>
                    <a:pt x="150" y="10846"/>
                    <a:pt x="309" y="10846"/>
                  </a:cubicBezTo>
                  <a:cubicBezTo>
                    <a:pt x="467" y="10846"/>
                    <a:pt x="634" y="10746"/>
                    <a:pt x="650" y="10546"/>
                  </a:cubicBezTo>
                  <a:cubicBezTo>
                    <a:pt x="778" y="7272"/>
                    <a:pt x="1692" y="4088"/>
                    <a:pt x="1692" y="794"/>
                  </a:cubicBezTo>
                  <a:lnTo>
                    <a:pt x="1692" y="794"/>
                  </a:lnTo>
                  <a:cubicBezTo>
                    <a:pt x="3789" y="1755"/>
                    <a:pt x="6004" y="2529"/>
                    <a:pt x="7989" y="3708"/>
                  </a:cubicBezTo>
                  <a:cubicBezTo>
                    <a:pt x="8044" y="3746"/>
                    <a:pt x="8099" y="3763"/>
                    <a:pt x="8150" y="3763"/>
                  </a:cubicBezTo>
                  <a:cubicBezTo>
                    <a:pt x="8405" y="3763"/>
                    <a:pt x="8567" y="3341"/>
                    <a:pt x="8289" y="3174"/>
                  </a:cubicBezTo>
                  <a:cubicBezTo>
                    <a:pt x="6154" y="1873"/>
                    <a:pt x="3786" y="1106"/>
                    <a:pt x="1518" y="38"/>
                  </a:cubicBezTo>
                  <a:cubicBezTo>
                    <a:pt x="1467" y="13"/>
                    <a:pt x="1411" y="0"/>
                    <a:pt x="135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 name="Google Shape;1807;p7"/>
            <p:cNvSpPr/>
            <p:nvPr/>
          </p:nvSpPr>
          <p:spPr>
            <a:xfrm>
              <a:off x="2354134" y="146605"/>
              <a:ext cx="132532" cy="171297"/>
            </a:xfrm>
            <a:custGeom>
              <a:avLst/>
              <a:gdLst/>
              <a:ahLst/>
              <a:cxnLst/>
              <a:rect l="l" t="t" r="r" b="b"/>
              <a:pathLst>
                <a:path w="4424" h="5718" extrusionOk="0">
                  <a:moveTo>
                    <a:pt x="760" y="1"/>
                  </a:moveTo>
                  <a:cubicBezTo>
                    <a:pt x="625" y="1"/>
                    <a:pt x="490" y="76"/>
                    <a:pt x="467" y="214"/>
                  </a:cubicBezTo>
                  <a:cubicBezTo>
                    <a:pt x="234" y="1948"/>
                    <a:pt x="0" y="3683"/>
                    <a:pt x="0" y="5417"/>
                  </a:cubicBezTo>
                  <a:cubicBezTo>
                    <a:pt x="0" y="5618"/>
                    <a:pt x="159" y="5718"/>
                    <a:pt x="317" y="5718"/>
                  </a:cubicBezTo>
                  <a:cubicBezTo>
                    <a:pt x="476" y="5718"/>
                    <a:pt x="634" y="5618"/>
                    <a:pt x="634" y="5417"/>
                  </a:cubicBezTo>
                  <a:cubicBezTo>
                    <a:pt x="634" y="3875"/>
                    <a:pt x="805" y="2304"/>
                    <a:pt x="1016" y="757"/>
                  </a:cubicBezTo>
                  <a:lnTo>
                    <a:pt x="1016" y="757"/>
                  </a:lnTo>
                  <a:cubicBezTo>
                    <a:pt x="1943" y="1205"/>
                    <a:pt x="2830" y="1775"/>
                    <a:pt x="3770" y="2215"/>
                  </a:cubicBezTo>
                  <a:cubicBezTo>
                    <a:pt x="3816" y="2236"/>
                    <a:pt x="3861" y="2245"/>
                    <a:pt x="3905" y="2245"/>
                  </a:cubicBezTo>
                  <a:cubicBezTo>
                    <a:pt x="4209" y="2245"/>
                    <a:pt x="4424" y="1794"/>
                    <a:pt x="4103" y="1648"/>
                  </a:cubicBezTo>
                  <a:cubicBezTo>
                    <a:pt x="3002" y="1181"/>
                    <a:pt x="2035" y="514"/>
                    <a:pt x="934" y="47"/>
                  </a:cubicBezTo>
                  <a:cubicBezTo>
                    <a:pt x="883" y="16"/>
                    <a:pt x="821" y="1"/>
                    <a:pt x="7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 name="Google Shape;1808;p7"/>
            <p:cNvSpPr/>
            <p:nvPr/>
          </p:nvSpPr>
          <p:spPr>
            <a:xfrm>
              <a:off x="2447056" y="299348"/>
              <a:ext cx="169589" cy="204310"/>
            </a:xfrm>
            <a:custGeom>
              <a:avLst/>
              <a:gdLst/>
              <a:ahLst/>
              <a:cxnLst/>
              <a:rect l="l" t="t" r="r" b="b"/>
              <a:pathLst>
                <a:path w="5661" h="6820" extrusionOk="0">
                  <a:moveTo>
                    <a:pt x="824" y="1"/>
                  </a:moveTo>
                  <a:cubicBezTo>
                    <a:pt x="701" y="1"/>
                    <a:pt x="562" y="115"/>
                    <a:pt x="534" y="252"/>
                  </a:cubicBezTo>
                  <a:cubicBezTo>
                    <a:pt x="0" y="2253"/>
                    <a:pt x="34" y="4455"/>
                    <a:pt x="167" y="6490"/>
                  </a:cubicBezTo>
                  <a:cubicBezTo>
                    <a:pt x="184" y="6711"/>
                    <a:pt x="349" y="6819"/>
                    <a:pt x="506" y="6819"/>
                  </a:cubicBezTo>
                  <a:cubicBezTo>
                    <a:pt x="657" y="6819"/>
                    <a:pt x="801" y="6719"/>
                    <a:pt x="801" y="6523"/>
                  </a:cubicBezTo>
                  <a:cubicBezTo>
                    <a:pt x="675" y="4632"/>
                    <a:pt x="638" y="2623"/>
                    <a:pt x="1056" y="748"/>
                  </a:cubicBezTo>
                  <a:lnTo>
                    <a:pt x="1056" y="748"/>
                  </a:lnTo>
                  <a:cubicBezTo>
                    <a:pt x="2421" y="1283"/>
                    <a:pt x="3810" y="1697"/>
                    <a:pt x="5171" y="2253"/>
                  </a:cubicBezTo>
                  <a:cubicBezTo>
                    <a:pt x="5215" y="2273"/>
                    <a:pt x="5256" y="2282"/>
                    <a:pt x="5294" y="2282"/>
                  </a:cubicBezTo>
                  <a:cubicBezTo>
                    <a:pt x="5570" y="2282"/>
                    <a:pt x="5661" y="1799"/>
                    <a:pt x="5338" y="1653"/>
                  </a:cubicBezTo>
                  <a:cubicBezTo>
                    <a:pt x="3870" y="1052"/>
                    <a:pt x="2369" y="619"/>
                    <a:pt x="901" y="18"/>
                  </a:cubicBezTo>
                  <a:cubicBezTo>
                    <a:pt x="877" y="6"/>
                    <a:pt x="851" y="1"/>
                    <a:pt x="824"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 name="Google Shape;1809;p7"/>
            <p:cNvSpPr/>
            <p:nvPr/>
          </p:nvSpPr>
          <p:spPr>
            <a:xfrm>
              <a:off x="2522004" y="425790"/>
              <a:ext cx="120399" cy="140800"/>
            </a:xfrm>
            <a:custGeom>
              <a:avLst/>
              <a:gdLst/>
              <a:ahLst/>
              <a:cxnLst/>
              <a:rect l="l" t="t" r="r" b="b"/>
              <a:pathLst>
                <a:path w="4019" h="4700" extrusionOk="0">
                  <a:moveTo>
                    <a:pt x="534" y="0"/>
                  </a:moveTo>
                  <a:cubicBezTo>
                    <a:pt x="401" y="0"/>
                    <a:pt x="267" y="67"/>
                    <a:pt x="234" y="200"/>
                  </a:cubicBezTo>
                  <a:cubicBezTo>
                    <a:pt x="0" y="1601"/>
                    <a:pt x="0" y="3002"/>
                    <a:pt x="0" y="4370"/>
                  </a:cubicBezTo>
                  <a:cubicBezTo>
                    <a:pt x="0" y="4591"/>
                    <a:pt x="165" y="4700"/>
                    <a:pt x="327" y="4700"/>
                  </a:cubicBezTo>
                  <a:cubicBezTo>
                    <a:pt x="482" y="4700"/>
                    <a:pt x="634" y="4600"/>
                    <a:pt x="634" y="4403"/>
                  </a:cubicBezTo>
                  <a:cubicBezTo>
                    <a:pt x="634" y="3143"/>
                    <a:pt x="604" y="1853"/>
                    <a:pt x="798" y="618"/>
                  </a:cubicBezTo>
                  <a:lnTo>
                    <a:pt x="798" y="618"/>
                  </a:lnTo>
                  <a:cubicBezTo>
                    <a:pt x="1714" y="705"/>
                    <a:pt x="2642" y="1075"/>
                    <a:pt x="3403" y="1501"/>
                  </a:cubicBezTo>
                  <a:cubicBezTo>
                    <a:pt x="3459" y="1532"/>
                    <a:pt x="3514" y="1545"/>
                    <a:pt x="3565" y="1545"/>
                  </a:cubicBezTo>
                  <a:cubicBezTo>
                    <a:pt x="3847" y="1545"/>
                    <a:pt x="4019" y="1137"/>
                    <a:pt x="3736" y="968"/>
                  </a:cubicBezTo>
                  <a:cubicBezTo>
                    <a:pt x="2769" y="434"/>
                    <a:pt x="1635" y="0"/>
                    <a:pt x="534"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 name="Google Shape;1810;p7"/>
            <p:cNvSpPr/>
            <p:nvPr/>
          </p:nvSpPr>
          <p:spPr>
            <a:xfrm>
              <a:off x="2081331" y="278888"/>
              <a:ext cx="34002" cy="26003"/>
            </a:xfrm>
            <a:custGeom>
              <a:avLst/>
              <a:gdLst/>
              <a:ahLst/>
              <a:cxnLst/>
              <a:rect l="l" t="t" r="r" b="b"/>
              <a:pathLst>
                <a:path w="1135"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 name="Google Shape;1811;p7"/>
            <p:cNvSpPr/>
            <p:nvPr/>
          </p:nvSpPr>
          <p:spPr>
            <a:xfrm>
              <a:off x="2116319" y="320856"/>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 name="Google Shape;1812;p7"/>
            <p:cNvSpPr/>
            <p:nvPr/>
          </p:nvSpPr>
          <p:spPr>
            <a:xfrm>
              <a:off x="2130308" y="260915"/>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 name="Google Shape;1813;p7"/>
            <p:cNvSpPr/>
            <p:nvPr/>
          </p:nvSpPr>
          <p:spPr>
            <a:xfrm>
              <a:off x="2604920" y="13094"/>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 name="Google Shape;1814;p7"/>
            <p:cNvSpPr/>
            <p:nvPr/>
          </p:nvSpPr>
          <p:spPr>
            <a:xfrm>
              <a:off x="2594945" y="69051"/>
              <a:ext cx="33013" cy="26003"/>
            </a:xfrm>
            <a:custGeom>
              <a:avLst/>
              <a:gdLst/>
              <a:ahLst/>
              <a:cxnLst/>
              <a:rect l="l" t="t" r="r" b="b"/>
              <a:pathLst>
                <a:path w="1102" h="868" extrusionOk="0">
                  <a:moveTo>
                    <a:pt x="567" y="1"/>
                  </a:moveTo>
                  <a:cubicBezTo>
                    <a:pt x="0" y="1"/>
                    <a:pt x="0" y="868"/>
                    <a:pt x="567" y="868"/>
                  </a:cubicBezTo>
                  <a:cubicBezTo>
                    <a:pt x="1101" y="868"/>
                    <a:pt x="1101"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 name="Google Shape;1815;p7"/>
            <p:cNvSpPr/>
            <p:nvPr/>
          </p:nvSpPr>
          <p:spPr>
            <a:xfrm>
              <a:off x="2538988" y="27083"/>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 name="Google Shape;1816;p7"/>
            <p:cNvSpPr/>
            <p:nvPr/>
          </p:nvSpPr>
          <p:spPr>
            <a:xfrm>
              <a:off x="2455054" y="585662"/>
              <a:ext cx="34002" cy="27022"/>
            </a:xfrm>
            <a:custGeom>
              <a:avLst/>
              <a:gdLst/>
              <a:ahLst/>
              <a:cxnLst/>
              <a:rect l="l" t="t" r="r" b="b"/>
              <a:pathLst>
                <a:path w="1135" h="902"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 name="Google Shape;1817;p7"/>
            <p:cNvSpPr/>
            <p:nvPr/>
          </p:nvSpPr>
          <p:spPr>
            <a:xfrm>
              <a:off x="2493007" y="603635"/>
              <a:ext cx="34032" cy="26033"/>
            </a:xfrm>
            <a:custGeom>
              <a:avLst/>
              <a:gdLst/>
              <a:ahLst/>
              <a:cxnLst/>
              <a:rect l="l" t="t" r="r" b="b"/>
              <a:pathLst>
                <a:path w="1136" h="869"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 name="Google Shape;1818;p7"/>
            <p:cNvSpPr/>
            <p:nvPr/>
          </p:nvSpPr>
          <p:spPr>
            <a:xfrm>
              <a:off x="2639908" y="390802"/>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 name="Google Shape;1819;p7"/>
            <p:cNvSpPr/>
            <p:nvPr/>
          </p:nvSpPr>
          <p:spPr>
            <a:xfrm>
              <a:off x="2639908" y="355844"/>
              <a:ext cx="34002" cy="26003"/>
            </a:xfrm>
            <a:custGeom>
              <a:avLst/>
              <a:gdLst/>
              <a:ahLst/>
              <a:cxnLst/>
              <a:rect l="l" t="t" r="r" b="b"/>
              <a:pathLst>
                <a:path w="1135" h="868" extrusionOk="0">
                  <a:moveTo>
                    <a:pt x="567" y="0"/>
                  </a:moveTo>
                  <a:cubicBezTo>
                    <a:pt x="0" y="0"/>
                    <a:pt x="0" y="867"/>
                    <a:pt x="567" y="867"/>
                  </a:cubicBezTo>
                  <a:cubicBezTo>
                    <a:pt x="1135" y="867"/>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 name="Google Shape;1820;p7"/>
            <p:cNvSpPr/>
            <p:nvPr/>
          </p:nvSpPr>
          <p:spPr>
            <a:xfrm>
              <a:off x="2116319" y="-49842"/>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 name="Google Shape;1821;p7"/>
            <p:cNvSpPr/>
            <p:nvPr/>
          </p:nvSpPr>
          <p:spPr>
            <a:xfrm>
              <a:off x="2319146" y="-206719"/>
              <a:ext cx="33013" cy="26003"/>
            </a:xfrm>
            <a:custGeom>
              <a:avLst/>
              <a:gdLst/>
              <a:ahLst/>
              <a:cxnLst/>
              <a:rect l="l" t="t" r="r" b="b"/>
              <a:pathLst>
                <a:path w="1102" h="868" extrusionOk="0">
                  <a:moveTo>
                    <a:pt x="568" y="0"/>
                  </a:moveTo>
                  <a:cubicBezTo>
                    <a:pt x="1" y="0"/>
                    <a:pt x="1" y="867"/>
                    <a:pt x="568" y="867"/>
                  </a:cubicBezTo>
                  <a:cubicBezTo>
                    <a:pt x="1102" y="867"/>
                    <a:pt x="1102"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 name="Google Shape;1822;p7"/>
            <p:cNvSpPr/>
            <p:nvPr/>
          </p:nvSpPr>
          <p:spPr>
            <a:xfrm>
              <a:off x="2434055" y="101043"/>
              <a:ext cx="34002" cy="26003"/>
            </a:xfrm>
            <a:custGeom>
              <a:avLst/>
              <a:gdLst/>
              <a:ahLst/>
              <a:cxnLst/>
              <a:rect l="l" t="t" r="r" b="b"/>
              <a:pathLst>
                <a:path w="1135" h="868" extrusionOk="0">
                  <a:moveTo>
                    <a:pt x="568" y="0"/>
                  </a:moveTo>
                  <a:cubicBezTo>
                    <a:pt x="1" y="0"/>
                    <a:pt x="1" y="867"/>
                    <a:pt x="568" y="867"/>
                  </a:cubicBezTo>
                  <a:cubicBezTo>
                    <a:pt x="1135" y="867"/>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 name="Google Shape;1823;p7"/>
            <p:cNvSpPr/>
            <p:nvPr/>
          </p:nvSpPr>
          <p:spPr>
            <a:xfrm>
              <a:off x="2172275" y="125007"/>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24" name="Google Shape;1824;p7"/>
          <p:cNvGrpSpPr/>
          <p:nvPr/>
        </p:nvGrpSpPr>
        <p:grpSpPr>
          <a:xfrm flipH="1">
            <a:off x="11475062" y="-90176"/>
            <a:ext cx="692257" cy="1084192"/>
            <a:chOff x="1897495" y="-461400"/>
            <a:chExt cx="815443" cy="1139815"/>
          </a:xfrm>
        </p:grpSpPr>
        <p:sp>
          <p:nvSpPr>
            <p:cNvPr id="1825" name="Google Shape;1825;p7"/>
            <p:cNvSpPr/>
            <p:nvPr/>
          </p:nvSpPr>
          <p:spPr>
            <a:xfrm>
              <a:off x="1897495" y="-345293"/>
              <a:ext cx="815443" cy="1023708"/>
            </a:xfrm>
            <a:custGeom>
              <a:avLst/>
              <a:gdLst/>
              <a:ahLst/>
              <a:cxnLst/>
              <a:rect l="l" t="t" r="r" b="b"/>
              <a:pathLst>
                <a:path w="27220" h="34172" extrusionOk="0">
                  <a:moveTo>
                    <a:pt x="7239" y="1"/>
                  </a:moveTo>
                  <a:cubicBezTo>
                    <a:pt x="7053" y="1"/>
                    <a:pt x="6874" y="8"/>
                    <a:pt x="6705" y="23"/>
                  </a:cubicBezTo>
                  <a:cubicBezTo>
                    <a:pt x="4470" y="3992"/>
                    <a:pt x="3536" y="8496"/>
                    <a:pt x="2035" y="12665"/>
                  </a:cubicBezTo>
                  <a:cubicBezTo>
                    <a:pt x="1607" y="13858"/>
                    <a:pt x="1" y="17770"/>
                    <a:pt x="1459" y="17770"/>
                  </a:cubicBezTo>
                  <a:cubicBezTo>
                    <a:pt x="1591" y="17770"/>
                    <a:pt x="1749" y="17738"/>
                    <a:pt x="1935" y="17669"/>
                  </a:cubicBezTo>
                  <a:cubicBezTo>
                    <a:pt x="3669" y="16968"/>
                    <a:pt x="4236" y="14433"/>
                    <a:pt x="6338" y="13833"/>
                  </a:cubicBezTo>
                  <a:lnTo>
                    <a:pt x="6338" y="13833"/>
                  </a:lnTo>
                  <a:cubicBezTo>
                    <a:pt x="7405" y="16401"/>
                    <a:pt x="2969" y="18503"/>
                    <a:pt x="3436" y="21071"/>
                  </a:cubicBezTo>
                  <a:cubicBezTo>
                    <a:pt x="3669" y="22806"/>
                    <a:pt x="7405" y="28276"/>
                    <a:pt x="9273" y="28510"/>
                  </a:cubicBezTo>
                  <a:cubicBezTo>
                    <a:pt x="9290" y="28511"/>
                    <a:pt x="9307" y="28512"/>
                    <a:pt x="9324" y="28512"/>
                  </a:cubicBezTo>
                  <a:cubicBezTo>
                    <a:pt x="10766" y="28512"/>
                    <a:pt x="12521" y="23463"/>
                    <a:pt x="13943" y="23463"/>
                  </a:cubicBezTo>
                  <a:cubicBezTo>
                    <a:pt x="14092" y="23463"/>
                    <a:pt x="14236" y="23518"/>
                    <a:pt x="14377" y="23640"/>
                  </a:cubicBezTo>
                  <a:cubicBezTo>
                    <a:pt x="16011" y="24907"/>
                    <a:pt x="12542" y="29110"/>
                    <a:pt x="13109" y="30611"/>
                  </a:cubicBezTo>
                  <a:cubicBezTo>
                    <a:pt x="13910" y="32846"/>
                    <a:pt x="20782" y="33780"/>
                    <a:pt x="22883" y="34114"/>
                  </a:cubicBezTo>
                  <a:cubicBezTo>
                    <a:pt x="23175" y="34153"/>
                    <a:pt x="23443" y="34172"/>
                    <a:pt x="23691" y="34172"/>
                  </a:cubicBezTo>
                  <a:cubicBezTo>
                    <a:pt x="26409" y="34172"/>
                    <a:pt x="26547" y="31901"/>
                    <a:pt x="26853" y="29210"/>
                  </a:cubicBezTo>
                  <a:cubicBezTo>
                    <a:pt x="27086" y="27009"/>
                    <a:pt x="27219" y="24674"/>
                    <a:pt x="27086" y="22339"/>
                  </a:cubicBezTo>
                  <a:cubicBezTo>
                    <a:pt x="26986" y="19070"/>
                    <a:pt x="24651" y="20004"/>
                    <a:pt x="22082" y="19303"/>
                  </a:cubicBezTo>
                  <a:cubicBezTo>
                    <a:pt x="17546" y="18036"/>
                    <a:pt x="23584" y="17802"/>
                    <a:pt x="25218" y="17569"/>
                  </a:cubicBezTo>
                  <a:cubicBezTo>
                    <a:pt x="27086" y="17335"/>
                    <a:pt x="26986" y="17102"/>
                    <a:pt x="26853" y="15234"/>
                  </a:cubicBezTo>
                  <a:cubicBezTo>
                    <a:pt x="26752" y="13733"/>
                    <a:pt x="26752" y="12432"/>
                    <a:pt x="26386" y="11031"/>
                  </a:cubicBezTo>
                  <a:cubicBezTo>
                    <a:pt x="25918" y="8781"/>
                    <a:pt x="24929" y="8033"/>
                    <a:pt x="23430" y="8033"/>
                  </a:cubicBezTo>
                  <a:cubicBezTo>
                    <a:pt x="22685" y="8033"/>
                    <a:pt x="21812" y="8218"/>
                    <a:pt x="20815" y="8496"/>
                  </a:cubicBezTo>
                  <a:cubicBezTo>
                    <a:pt x="20323" y="8660"/>
                    <a:pt x="19140" y="9169"/>
                    <a:pt x="18237" y="9169"/>
                  </a:cubicBezTo>
                  <a:cubicBezTo>
                    <a:pt x="17854" y="9169"/>
                    <a:pt x="17521" y="9077"/>
                    <a:pt x="17312" y="8829"/>
                  </a:cubicBezTo>
                  <a:cubicBezTo>
                    <a:pt x="15911" y="7428"/>
                    <a:pt x="19047" y="6728"/>
                    <a:pt x="19881" y="6394"/>
                  </a:cubicBezTo>
                  <a:cubicBezTo>
                    <a:pt x="21482" y="5794"/>
                    <a:pt x="23950" y="5227"/>
                    <a:pt x="21716" y="3459"/>
                  </a:cubicBezTo>
                  <a:cubicBezTo>
                    <a:pt x="20448" y="2658"/>
                    <a:pt x="18447" y="2525"/>
                    <a:pt x="17079" y="2191"/>
                  </a:cubicBezTo>
                  <a:cubicBezTo>
                    <a:pt x="14548" y="1535"/>
                    <a:pt x="9999" y="1"/>
                    <a:pt x="72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 name="Google Shape;1826;p7"/>
            <p:cNvSpPr/>
            <p:nvPr/>
          </p:nvSpPr>
          <p:spPr>
            <a:xfrm>
              <a:off x="2063148" y="-461400"/>
              <a:ext cx="574974" cy="1048962"/>
            </a:xfrm>
            <a:custGeom>
              <a:avLst/>
              <a:gdLst/>
              <a:ahLst/>
              <a:cxnLst/>
              <a:rect l="l" t="t" r="r" b="b"/>
              <a:pathLst>
                <a:path w="19193" h="35015" extrusionOk="0">
                  <a:moveTo>
                    <a:pt x="382" y="0"/>
                  </a:moveTo>
                  <a:cubicBezTo>
                    <a:pt x="201" y="0"/>
                    <a:pt x="1" y="156"/>
                    <a:pt x="41" y="396"/>
                  </a:cubicBezTo>
                  <a:cubicBezTo>
                    <a:pt x="574" y="2731"/>
                    <a:pt x="1742" y="4966"/>
                    <a:pt x="2876" y="7034"/>
                  </a:cubicBezTo>
                  <a:cubicBezTo>
                    <a:pt x="4110" y="9303"/>
                    <a:pt x="5344" y="11538"/>
                    <a:pt x="6579" y="13806"/>
                  </a:cubicBezTo>
                  <a:cubicBezTo>
                    <a:pt x="9014" y="18342"/>
                    <a:pt x="11516" y="22879"/>
                    <a:pt x="14051" y="27349"/>
                  </a:cubicBezTo>
                  <a:cubicBezTo>
                    <a:pt x="15518" y="29884"/>
                    <a:pt x="16986" y="32386"/>
                    <a:pt x="18521" y="34854"/>
                  </a:cubicBezTo>
                  <a:cubicBezTo>
                    <a:pt x="18583" y="34968"/>
                    <a:pt x="18677" y="35014"/>
                    <a:pt x="18771" y="35014"/>
                  </a:cubicBezTo>
                  <a:cubicBezTo>
                    <a:pt x="18981" y="35014"/>
                    <a:pt x="19192" y="34784"/>
                    <a:pt x="19054" y="34554"/>
                  </a:cubicBezTo>
                  <a:cubicBezTo>
                    <a:pt x="13717" y="25848"/>
                    <a:pt x="8947" y="16841"/>
                    <a:pt x="4044" y="7902"/>
                  </a:cubicBezTo>
                  <a:cubicBezTo>
                    <a:pt x="2709" y="5467"/>
                    <a:pt x="1275" y="2965"/>
                    <a:pt x="641" y="230"/>
                  </a:cubicBezTo>
                  <a:cubicBezTo>
                    <a:pt x="614" y="69"/>
                    <a:pt x="502" y="0"/>
                    <a:pt x="382"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 name="Google Shape;1827;p7"/>
            <p:cNvSpPr/>
            <p:nvPr/>
          </p:nvSpPr>
          <p:spPr>
            <a:xfrm>
              <a:off x="2112814" y="-304284"/>
              <a:ext cx="166684" cy="157666"/>
            </a:xfrm>
            <a:custGeom>
              <a:avLst/>
              <a:gdLst/>
              <a:ahLst/>
              <a:cxnLst/>
              <a:rect l="l" t="t" r="r" b="b"/>
              <a:pathLst>
                <a:path w="5564" h="5263" extrusionOk="0">
                  <a:moveTo>
                    <a:pt x="1439" y="0"/>
                  </a:moveTo>
                  <a:cubicBezTo>
                    <a:pt x="1101" y="0"/>
                    <a:pt x="860" y="241"/>
                    <a:pt x="718" y="555"/>
                  </a:cubicBezTo>
                  <a:cubicBezTo>
                    <a:pt x="384" y="1156"/>
                    <a:pt x="217" y="1789"/>
                    <a:pt x="151" y="2457"/>
                  </a:cubicBezTo>
                  <a:cubicBezTo>
                    <a:pt x="84" y="3290"/>
                    <a:pt x="117" y="4124"/>
                    <a:pt x="17" y="4958"/>
                  </a:cubicBezTo>
                  <a:cubicBezTo>
                    <a:pt x="0" y="5163"/>
                    <a:pt x="149" y="5263"/>
                    <a:pt x="307" y="5263"/>
                  </a:cubicBezTo>
                  <a:cubicBezTo>
                    <a:pt x="458" y="5263"/>
                    <a:pt x="618" y="5171"/>
                    <a:pt x="651" y="4992"/>
                  </a:cubicBezTo>
                  <a:cubicBezTo>
                    <a:pt x="784" y="3691"/>
                    <a:pt x="584" y="2356"/>
                    <a:pt x="1085" y="1156"/>
                  </a:cubicBezTo>
                  <a:cubicBezTo>
                    <a:pt x="1151" y="989"/>
                    <a:pt x="1251" y="789"/>
                    <a:pt x="1351" y="689"/>
                  </a:cubicBezTo>
                  <a:cubicBezTo>
                    <a:pt x="1371" y="650"/>
                    <a:pt x="1379" y="633"/>
                    <a:pt x="1382" y="633"/>
                  </a:cubicBezTo>
                  <a:cubicBezTo>
                    <a:pt x="1385" y="633"/>
                    <a:pt x="1385" y="641"/>
                    <a:pt x="1385" y="655"/>
                  </a:cubicBezTo>
                  <a:cubicBezTo>
                    <a:pt x="1452" y="622"/>
                    <a:pt x="1385" y="622"/>
                    <a:pt x="1418" y="622"/>
                  </a:cubicBezTo>
                  <a:lnTo>
                    <a:pt x="1485" y="622"/>
                  </a:lnTo>
                  <a:cubicBezTo>
                    <a:pt x="1852" y="722"/>
                    <a:pt x="2252" y="1089"/>
                    <a:pt x="2619" y="1289"/>
                  </a:cubicBezTo>
                  <a:cubicBezTo>
                    <a:pt x="3019" y="1489"/>
                    <a:pt x="3420" y="1656"/>
                    <a:pt x="3787" y="1856"/>
                  </a:cubicBezTo>
                  <a:cubicBezTo>
                    <a:pt x="4187" y="2090"/>
                    <a:pt x="4587" y="2323"/>
                    <a:pt x="4954" y="2557"/>
                  </a:cubicBezTo>
                  <a:cubicBezTo>
                    <a:pt x="5012" y="2597"/>
                    <a:pt x="5069" y="2614"/>
                    <a:pt x="5124" y="2614"/>
                  </a:cubicBezTo>
                  <a:cubicBezTo>
                    <a:pt x="5383" y="2614"/>
                    <a:pt x="5563" y="2216"/>
                    <a:pt x="5288" y="2023"/>
                  </a:cubicBezTo>
                  <a:cubicBezTo>
                    <a:pt x="4554" y="1523"/>
                    <a:pt x="3787" y="1122"/>
                    <a:pt x="2986" y="755"/>
                  </a:cubicBezTo>
                  <a:cubicBezTo>
                    <a:pt x="2519" y="522"/>
                    <a:pt x="2119" y="155"/>
                    <a:pt x="1618" y="21"/>
                  </a:cubicBezTo>
                  <a:cubicBezTo>
                    <a:pt x="1556" y="7"/>
                    <a:pt x="1496" y="0"/>
                    <a:pt x="143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 name="Google Shape;1828;p7"/>
            <p:cNvSpPr/>
            <p:nvPr/>
          </p:nvSpPr>
          <p:spPr>
            <a:xfrm>
              <a:off x="2178776" y="-133328"/>
              <a:ext cx="228696" cy="228396"/>
            </a:xfrm>
            <a:custGeom>
              <a:avLst/>
              <a:gdLst/>
              <a:ahLst/>
              <a:cxnLst/>
              <a:rect l="l" t="t" r="r" b="b"/>
              <a:pathLst>
                <a:path w="7634" h="7624" extrusionOk="0">
                  <a:moveTo>
                    <a:pt x="1506" y="1"/>
                  </a:moveTo>
                  <a:cubicBezTo>
                    <a:pt x="1383" y="1"/>
                    <a:pt x="1245" y="110"/>
                    <a:pt x="1218" y="219"/>
                  </a:cubicBezTo>
                  <a:cubicBezTo>
                    <a:pt x="717" y="2587"/>
                    <a:pt x="284" y="4922"/>
                    <a:pt x="17" y="7324"/>
                  </a:cubicBezTo>
                  <a:cubicBezTo>
                    <a:pt x="0" y="7524"/>
                    <a:pt x="150" y="7624"/>
                    <a:pt x="309" y="7624"/>
                  </a:cubicBezTo>
                  <a:cubicBezTo>
                    <a:pt x="467" y="7624"/>
                    <a:pt x="634" y="7524"/>
                    <a:pt x="651" y="7324"/>
                  </a:cubicBezTo>
                  <a:cubicBezTo>
                    <a:pt x="873" y="5096"/>
                    <a:pt x="1278" y="2899"/>
                    <a:pt x="1749" y="732"/>
                  </a:cubicBezTo>
                  <a:lnTo>
                    <a:pt x="1749" y="732"/>
                  </a:lnTo>
                  <a:cubicBezTo>
                    <a:pt x="3636" y="1390"/>
                    <a:pt x="5479" y="2290"/>
                    <a:pt x="7055" y="3488"/>
                  </a:cubicBezTo>
                  <a:cubicBezTo>
                    <a:pt x="7116" y="3537"/>
                    <a:pt x="7176" y="3558"/>
                    <a:pt x="7232" y="3558"/>
                  </a:cubicBezTo>
                  <a:cubicBezTo>
                    <a:pt x="7479" y="3558"/>
                    <a:pt x="7634" y="3145"/>
                    <a:pt x="7389" y="2954"/>
                  </a:cubicBezTo>
                  <a:cubicBezTo>
                    <a:pt x="5654" y="1653"/>
                    <a:pt x="3619" y="686"/>
                    <a:pt x="1585" y="19"/>
                  </a:cubicBezTo>
                  <a:cubicBezTo>
                    <a:pt x="1560" y="6"/>
                    <a:pt x="1533" y="1"/>
                    <a:pt x="150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 name="Google Shape;1829;p7"/>
            <p:cNvSpPr/>
            <p:nvPr/>
          </p:nvSpPr>
          <p:spPr>
            <a:xfrm>
              <a:off x="2245726" y="-14016"/>
              <a:ext cx="256676" cy="324949"/>
            </a:xfrm>
            <a:custGeom>
              <a:avLst/>
              <a:gdLst/>
              <a:ahLst/>
              <a:cxnLst/>
              <a:rect l="l" t="t" r="r" b="b"/>
              <a:pathLst>
                <a:path w="8568" h="10847" extrusionOk="0">
                  <a:moveTo>
                    <a:pt x="1357" y="0"/>
                  </a:moveTo>
                  <a:cubicBezTo>
                    <a:pt x="1199" y="0"/>
                    <a:pt x="1051" y="107"/>
                    <a:pt x="1051" y="305"/>
                  </a:cubicBezTo>
                  <a:cubicBezTo>
                    <a:pt x="1151" y="3774"/>
                    <a:pt x="150" y="7110"/>
                    <a:pt x="17" y="10546"/>
                  </a:cubicBezTo>
                  <a:cubicBezTo>
                    <a:pt x="0" y="10746"/>
                    <a:pt x="150" y="10846"/>
                    <a:pt x="309" y="10846"/>
                  </a:cubicBezTo>
                  <a:cubicBezTo>
                    <a:pt x="467" y="10846"/>
                    <a:pt x="634" y="10746"/>
                    <a:pt x="650" y="10546"/>
                  </a:cubicBezTo>
                  <a:cubicBezTo>
                    <a:pt x="778" y="7272"/>
                    <a:pt x="1692" y="4088"/>
                    <a:pt x="1692" y="794"/>
                  </a:cubicBezTo>
                  <a:lnTo>
                    <a:pt x="1692" y="794"/>
                  </a:lnTo>
                  <a:cubicBezTo>
                    <a:pt x="3789" y="1755"/>
                    <a:pt x="6004" y="2529"/>
                    <a:pt x="7989" y="3708"/>
                  </a:cubicBezTo>
                  <a:cubicBezTo>
                    <a:pt x="8044" y="3746"/>
                    <a:pt x="8099" y="3763"/>
                    <a:pt x="8150" y="3763"/>
                  </a:cubicBezTo>
                  <a:cubicBezTo>
                    <a:pt x="8405" y="3763"/>
                    <a:pt x="8567" y="3341"/>
                    <a:pt x="8289" y="3174"/>
                  </a:cubicBezTo>
                  <a:cubicBezTo>
                    <a:pt x="6154" y="1873"/>
                    <a:pt x="3786" y="1106"/>
                    <a:pt x="1518" y="38"/>
                  </a:cubicBezTo>
                  <a:cubicBezTo>
                    <a:pt x="1467" y="13"/>
                    <a:pt x="1411" y="0"/>
                    <a:pt x="135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 name="Google Shape;1830;p7"/>
            <p:cNvSpPr/>
            <p:nvPr/>
          </p:nvSpPr>
          <p:spPr>
            <a:xfrm>
              <a:off x="2354134" y="146605"/>
              <a:ext cx="132532" cy="171297"/>
            </a:xfrm>
            <a:custGeom>
              <a:avLst/>
              <a:gdLst/>
              <a:ahLst/>
              <a:cxnLst/>
              <a:rect l="l" t="t" r="r" b="b"/>
              <a:pathLst>
                <a:path w="4424" h="5718" extrusionOk="0">
                  <a:moveTo>
                    <a:pt x="760" y="1"/>
                  </a:moveTo>
                  <a:cubicBezTo>
                    <a:pt x="625" y="1"/>
                    <a:pt x="490" y="76"/>
                    <a:pt x="467" y="214"/>
                  </a:cubicBezTo>
                  <a:cubicBezTo>
                    <a:pt x="234" y="1948"/>
                    <a:pt x="0" y="3683"/>
                    <a:pt x="0" y="5417"/>
                  </a:cubicBezTo>
                  <a:cubicBezTo>
                    <a:pt x="0" y="5618"/>
                    <a:pt x="159" y="5718"/>
                    <a:pt x="317" y="5718"/>
                  </a:cubicBezTo>
                  <a:cubicBezTo>
                    <a:pt x="476" y="5718"/>
                    <a:pt x="634" y="5618"/>
                    <a:pt x="634" y="5417"/>
                  </a:cubicBezTo>
                  <a:cubicBezTo>
                    <a:pt x="634" y="3875"/>
                    <a:pt x="805" y="2304"/>
                    <a:pt x="1016" y="757"/>
                  </a:cubicBezTo>
                  <a:lnTo>
                    <a:pt x="1016" y="757"/>
                  </a:lnTo>
                  <a:cubicBezTo>
                    <a:pt x="1943" y="1205"/>
                    <a:pt x="2830" y="1775"/>
                    <a:pt x="3770" y="2215"/>
                  </a:cubicBezTo>
                  <a:cubicBezTo>
                    <a:pt x="3816" y="2236"/>
                    <a:pt x="3861" y="2245"/>
                    <a:pt x="3905" y="2245"/>
                  </a:cubicBezTo>
                  <a:cubicBezTo>
                    <a:pt x="4209" y="2245"/>
                    <a:pt x="4424" y="1794"/>
                    <a:pt x="4103" y="1648"/>
                  </a:cubicBezTo>
                  <a:cubicBezTo>
                    <a:pt x="3002" y="1181"/>
                    <a:pt x="2035" y="514"/>
                    <a:pt x="934" y="47"/>
                  </a:cubicBezTo>
                  <a:cubicBezTo>
                    <a:pt x="883" y="16"/>
                    <a:pt x="821" y="1"/>
                    <a:pt x="7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 name="Google Shape;1831;p7"/>
            <p:cNvSpPr/>
            <p:nvPr/>
          </p:nvSpPr>
          <p:spPr>
            <a:xfrm>
              <a:off x="2447056" y="299348"/>
              <a:ext cx="169589" cy="204310"/>
            </a:xfrm>
            <a:custGeom>
              <a:avLst/>
              <a:gdLst/>
              <a:ahLst/>
              <a:cxnLst/>
              <a:rect l="l" t="t" r="r" b="b"/>
              <a:pathLst>
                <a:path w="5661" h="6820" extrusionOk="0">
                  <a:moveTo>
                    <a:pt x="824" y="1"/>
                  </a:moveTo>
                  <a:cubicBezTo>
                    <a:pt x="701" y="1"/>
                    <a:pt x="562" y="115"/>
                    <a:pt x="534" y="252"/>
                  </a:cubicBezTo>
                  <a:cubicBezTo>
                    <a:pt x="0" y="2253"/>
                    <a:pt x="34" y="4455"/>
                    <a:pt x="167" y="6490"/>
                  </a:cubicBezTo>
                  <a:cubicBezTo>
                    <a:pt x="184" y="6711"/>
                    <a:pt x="349" y="6819"/>
                    <a:pt x="506" y="6819"/>
                  </a:cubicBezTo>
                  <a:cubicBezTo>
                    <a:pt x="657" y="6819"/>
                    <a:pt x="801" y="6719"/>
                    <a:pt x="801" y="6523"/>
                  </a:cubicBezTo>
                  <a:cubicBezTo>
                    <a:pt x="675" y="4632"/>
                    <a:pt x="638" y="2623"/>
                    <a:pt x="1056" y="748"/>
                  </a:cubicBezTo>
                  <a:lnTo>
                    <a:pt x="1056" y="748"/>
                  </a:lnTo>
                  <a:cubicBezTo>
                    <a:pt x="2421" y="1283"/>
                    <a:pt x="3810" y="1697"/>
                    <a:pt x="5171" y="2253"/>
                  </a:cubicBezTo>
                  <a:cubicBezTo>
                    <a:pt x="5215" y="2273"/>
                    <a:pt x="5256" y="2282"/>
                    <a:pt x="5294" y="2282"/>
                  </a:cubicBezTo>
                  <a:cubicBezTo>
                    <a:pt x="5570" y="2282"/>
                    <a:pt x="5661" y="1799"/>
                    <a:pt x="5338" y="1653"/>
                  </a:cubicBezTo>
                  <a:cubicBezTo>
                    <a:pt x="3870" y="1052"/>
                    <a:pt x="2369" y="619"/>
                    <a:pt x="901" y="18"/>
                  </a:cubicBezTo>
                  <a:cubicBezTo>
                    <a:pt x="877" y="6"/>
                    <a:pt x="851" y="1"/>
                    <a:pt x="824"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 name="Google Shape;1832;p7"/>
            <p:cNvSpPr/>
            <p:nvPr/>
          </p:nvSpPr>
          <p:spPr>
            <a:xfrm>
              <a:off x="2522004" y="425790"/>
              <a:ext cx="120399" cy="140800"/>
            </a:xfrm>
            <a:custGeom>
              <a:avLst/>
              <a:gdLst/>
              <a:ahLst/>
              <a:cxnLst/>
              <a:rect l="l" t="t" r="r" b="b"/>
              <a:pathLst>
                <a:path w="4019" h="4700" extrusionOk="0">
                  <a:moveTo>
                    <a:pt x="534" y="0"/>
                  </a:moveTo>
                  <a:cubicBezTo>
                    <a:pt x="401" y="0"/>
                    <a:pt x="267" y="67"/>
                    <a:pt x="234" y="200"/>
                  </a:cubicBezTo>
                  <a:cubicBezTo>
                    <a:pt x="0" y="1601"/>
                    <a:pt x="0" y="3002"/>
                    <a:pt x="0" y="4370"/>
                  </a:cubicBezTo>
                  <a:cubicBezTo>
                    <a:pt x="0" y="4591"/>
                    <a:pt x="165" y="4700"/>
                    <a:pt x="327" y="4700"/>
                  </a:cubicBezTo>
                  <a:cubicBezTo>
                    <a:pt x="482" y="4700"/>
                    <a:pt x="634" y="4600"/>
                    <a:pt x="634" y="4403"/>
                  </a:cubicBezTo>
                  <a:cubicBezTo>
                    <a:pt x="634" y="3143"/>
                    <a:pt x="604" y="1853"/>
                    <a:pt x="798" y="618"/>
                  </a:cubicBezTo>
                  <a:lnTo>
                    <a:pt x="798" y="618"/>
                  </a:lnTo>
                  <a:cubicBezTo>
                    <a:pt x="1714" y="705"/>
                    <a:pt x="2642" y="1075"/>
                    <a:pt x="3403" y="1501"/>
                  </a:cubicBezTo>
                  <a:cubicBezTo>
                    <a:pt x="3459" y="1532"/>
                    <a:pt x="3514" y="1545"/>
                    <a:pt x="3565" y="1545"/>
                  </a:cubicBezTo>
                  <a:cubicBezTo>
                    <a:pt x="3847" y="1545"/>
                    <a:pt x="4019" y="1137"/>
                    <a:pt x="3736" y="968"/>
                  </a:cubicBezTo>
                  <a:cubicBezTo>
                    <a:pt x="2769" y="434"/>
                    <a:pt x="1635" y="0"/>
                    <a:pt x="534"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 name="Google Shape;1833;p7"/>
            <p:cNvSpPr/>
            <p:nvPr/>
          </p:nvSpPr>
          <p:spPr>
            <a:xfrm>
              <a:off x="2081331" y="278888"/>
              <a:ext cx="34002" cy="26003"/>
            </a:xfrm>
            <a:custGeom>
              <a:avLst/>
              <a:gdLst/>
              <a:ahLst/>
              <a:cxnLst/>
              <a:rect l="l" t="t" r="r" b="b"/>
              <a:pathLst>
                <a:path w="1135"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 name="Google Shape;1834;p7"/>
            <p:cNvSpPr/>
            <p:nvPr/>
          </p:nvSpPr>
          <p:spPr>
            <a:xfrm>
              <a:off x="2116319" y="320856"/>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 name="Google Shape;1835;p7"/>
            <p:cNvSpPr/>
            <p:nvPr/>
          </p:nvSpPr>
          <p:spPr>
            <a:xfrm>
              <a:off x="2130308" y="260915"/>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 name="Google Shape;1836;p7"/>
            <p:cNvSpPr/>
            <p:nvPr/>
          </p:nvSpPr>
          <p:spPr>
            <a:xfrm>
              <a:off x="2604920" y="13094"/>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 name="Google Shape;1837;p7"/>
            <p:cNvSpPr/>
            <p:nvPr/>
          </p:nvSpPr>
          <p:spPr>
            <a:xfrm>
              <a:off x="2594945" y="69051"/>
              <a:ext cx="33013" cy="26003"/>
            </a:xfrm>
            <a:custGeom>
              <a:avLst/>
              <a:gdLst/>
              <a:ahLst/>
              <a:cxnLst/>
              <a:rect l="l" t="t" r="r" b="b"/>
              <a:pathLst>
                <a:path w="1102" h="868" extrusionOk="0">
                  <a:moveTo>
                    <a:pt x="567" y="1"/>
                  </a:moveTo>
                  <a:cubicBezTo>
                    <a:pt x="0" y="1"/>
                    <a:pt x="0" y="868"/>
                    <a:pt x="567" y="868"/>
                  </a:cubicBezTo>
                  <a:cubicBezTo>
                    <a:pt x="1101" y="868"/>
                    <a:pt x="1101"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 name="Google Shape;1838;p7"/>
            <p:cNvSpPr/>
            <p:nvPr/>
          </p:nvSpPr>
          <p:spPr>
            <a:xfrm>
              <a:off x="2538988" y="27083"/>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 name="Google Shape;1839;p7"/>
            <p:cNvSpPr/>
            <p:nvPr/>
          </p:nvSpPr>
          <p:spPr>
            <a:xfrm>
              <a:off x="2455054" y="585662"/>
              <a:ext cx="34002" cy="27022"/>
            </a:xfrm>
            <a:custGeom>
              <a:avLst/>
              <a:gdLst/>
              <a:ahLst/>
              <a:cxnLst/>
              <a:rect l="l" t="t" r="r" b="b"/>
              <a:pathLst>
                <a:path w="1135" h="902"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 name="Google Shape;1840;p7"/>
            <p:cNvSpPr/>
            <p:nvPr/>
          </p:nvSpPr>
          <p:spPr>
            <a:xfrm>
              <a:off x="2493007" y="603635"/>
              <a:ext cx="34032" cy="26033"/>
            </a:xfrm>
            <a:custGeom>
              <a:avLst/>
              <a:gdLst/>
              <a:ahLst/>
              <a:cxnLst/>
              <a:rect l="l" t="t" r="r" b="b"/>
              <a:pathLst>
                <a:path w="1136" h="869"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 name="Google Shape;1841;p7"/>
            <p:cNvSpPr/>
            <p:nvPr/>
          </p:nvSpPr>
          <p:spPr>
            <a:xfrm>
              <a:off x="2639908" y="390802"/>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 name="Google Shape;1842;p7"/>
            <p:cNvSpPr/>
            <p:nvPr/>
          </p:nvSpPr>
          <p:spPr>
            <a:xfrm>
              <a:off x="2639908" y="355844"/>
              <a:ext cx="34002" cy="26003"/>
            </a:xfrm>
            <a:custGeom>
              <a:avLst/>
              <a:gdLst/>
              <a:ahLst/>
              <a:cxnLst/>
              <a:rect l="l" t="t" r="r" b="b"/>
              <a:pathLst>
                <a:path w="1135" h="868" extrusionOk="0">
                  <a:moveTo>
                    <a:pt x="567" y="0"/>
                  </a:moveTo>
                  <a:cubicBezTo>
                    <a:pt x="0" y="0"/>
                    <a:pt x="0" y="867"/>
                    <a:pt x="567" y="867"/>
                  </a:cubicBezTo>
                  <a:cubicBezTo>
                    <a:pt x="1135" y="867"/>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 name="Google Shape;1843;p7"/>
            <p:cNvSpPr/>
            <p:nvPr/>
          </p:nvSpPr>
          <p:spPr>
            <a:xfrm>
              <a:off x="2116319" y="-49842"/>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 name="Google Shape;1844;p7"/>
            <p:cNvSpPr/>
            <p:nvPr/>
          </p:nvSpPr>
          <p:spPr>
            <a:xfrm>
              <a:off x="2319146" y="-206719"/>
              <a:ext cx="33013" cy="26003"/>
            </a:xfrm>
            <a:custGeom>
              <a:avLst/>
              <a:gdLst/>
              <a:ahLst/>
              <a:cxnLst/>
              <a:rect l="l" t="t" r="r" b="b"/>
              <a:pathLst>
                <a:path w="1102" h="868" extrusionOk="0">
                  <a:moveTo>
                    <a:pt x="568" y="0"/>
                  </a:moveTo>
                  <a:cubicBezTo>
                    <a:pt x="1" y="0"/>
                    <a:pt x="1" y="867"/>
                    <a:pt x="568" y="867"/>
                  </a:cubicBezTo>
                  <a:cubicBezTo>
                    <a:pt x="1102" y="867"/>
                    <a:pt x="1102"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 name="Google Shape;1845;p7"/>
            <p:cNvSpPr/>
            <p:nvPr/>
          </p:nvSpPr>
          <p:spPr>
            <a:xfrm>
              <a:off x="2434055" y="101043"/>
              <a:ext cx="34002" cy="26003"/>
            </a:xfrm>
            <a:custGeom>
              <a:avLst/>
              <a:gdLst/>
              <a:ahLst/>
              <a:cxnLst/>
              <a:rect l="l" t="t" r="r" b="b"/>
              <a:pathLst>
                <a:path w="1135" h="868" extrusionOk="0">
                  <a:moveTo>
                    <a:pt x="568" y="0"/>
                  </a:moveTo>
                  <a:cubicBezTo>
                    <a:pt x="1" y="0"/>
                    <a:pt x="1" y="867"/>
                    <a:pt x="568" y="867"/>
                  </a:cubicBezTo>
                  <a:cubicBezTo>
                    <a:pt x="1135" y="867"/>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 name="Google Shape;1846;p7"/>
            <p:cNvSpPr/>
            <p:nvPr/>
          </p:nvSpPr>
          <p:spPr>
            <a:xfrm>
              <a:off x="2172275" y="125007"/>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47" name="Google Shape;1847;p7"/>
          <p:cNvGrpSpPr/>
          <p:nvPr/>
        </p:nvGrpSpPr>
        <p:grpSpPr>
          <a:xfrm flipH="1">
            <a:off x="11132610" y="1178146"/>
            <a:ext cx="1173972" cy="889837"/>
            <a:chOff x="-320607" y="2105391"/>
            <a:chExt cx="1152762" cy="873760"/>
          </a:xfrm>
        </p:grpSpPr>
        <p:sp>
          <p:nvSpPr>
            <p:cNvPr id="1848" name="Google Shape;1848;p7"/>
            <p:cNvSpPr/>
            <p:nvPr/>
          </p:nvSpPr>
          <p:spPr>
            <a:xfrm>
              <a:off x="545521" y="2184503"/>
              <a:ext cx="286633" cy="151345"/>
            </a:xfrm>
            <a:custGeom>
              <a:avLst/>
              <a:gdLst/>
              <a:ahLst/>
              <a:cxnLst/>
              <a:rect l="l" t="t" r="r" b="b"/>
              <a:pathLst>
                <a:path w="9568" h="5052" extrusionOk="0">
                  <a:moveTo>
                    <a:pt x="6776" y="1"/>
                  </a:moveTo>
                  <a:cubicBezTo>
                    <a:pt x="4318" y="1"/>
                    <a:pt x="683" y="3064"/>
                    <a:pt x="1" y="4735"/>
                  </a:cubicBezTo>
                  <a:cubicBezTo>
                    <a:pt x="55" y="4732"/>
                    <a:pt x="114" y="4731"/>
                    <a:pt x="177" y="4731"/>
                  </a:cubicBezTo>
                  <a:cubicBezTo>
                    <a:pt x="1185" y="4731"/>
                    <a:pt x="3165" y="5051"/>
                    <a:pt x="4998" y="5051"/>
                  </a:cubicBezTo>
                  <a:cubicBezTo>
                    <a:pt x="7409" y="5051"/>
                    <a:pt x="9568" y="4497"/>
                    <a:pt x="8941" y="1933"/>
                  </a:cubicBezTo>
                  <a:cubicBezTo>
                    <a:pt x="8626" y="536"/>
                    <a:pt x="7804" y="1"/>
                    <a:pt x="67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 name="Google Shape;1849;p7"/>
            <p:cNvSpPr/>
            <p:nvPr/>
          </p:nvSpPr>
          <p:spPr>
            <a:xfrm>
              <a:off x="400687" y="2105391"/>
              <a:ext cx="173873" cy="225969"/>
            </a:xfrm>
            <a:custGeom>
              <a:avLst/>
              <a:gdLst/>
              <a:ahLst/>
              <a:cxnLst/>
              <a:rect l="l" t="t" r="r" b="b"/>
              <a:pathLst>
                <a:path w="5804" h="7543" extrusionOk="0">
                  <a:moveTo>
                    <a:pt x="3381" y="0"/>
                  </a:moveTo>
                  <a:cubicBezTo>
                    <a:pt x="1" y="0"/>
                    <a:pt x="1181" y="5468"/>
                    <a:pt x="2134" y="7276"/>
                  </a:cubicBezTo>
                  <a:lnTo>
                    <a:pt x="2234" y="7542"/>
                  </a:lnTo>
                  <a:cubicBezTo>
                    <a:pt x="3201" y="6308"/>
                    <a:pt x="4335" y="5541"/>
                    <a:pt x="4836" y="4040"/>
                  </a:cubicBezTo>
                  <a:cubicBezTo>
                    <a:pt x="5470" y="2539"/>
                    <a:pt x="5803" y="104"/>
                    <a:pt x="3535" y="4"/>
                  </a:cubicBezTo>
                  <a:cubicBezTo>
                    <a:pt x="3483" y="1"/>
                    <a:pt x="3431" y="0"/>
                    <a:pt x="3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 name="Google Shape;1850;p7"/>
            <p:cNvSpPr/>
            <p:nvPr/>
          </p:nvSpPr>
          <p:spPr>
            <a:xfrm>
              <a:off x="409644" y="2504068"/>
              <a:ext cx="345769" cy="163238"/>
            </a:xfrm>
            <a:custGeom>
              <a:avLst/>
              <a:gdLst/>
              <a:ahLst/>
              <a:cxnLst/>
              <a:rect l="l" t="t" r="r" b="b"/>
              <a:pathLst>
                <a:path w="11542" h="5449" extrusionOk="0">
                  <a:moveTo>
                    <a:pt x="9124" y="0"/>
                  </a:moveTo>
                  <a:cubicBezTo>
                    <a:pt x="7189" y="0"/>
                    <a:pt x="5562" y="1863"/>
                    <a:pt x="3936" y="2806"/>
                  </a:cubicBezTo>
                  <a:cubicBezTo>
                    <a:pt x="2635" y="3573"/>
                    <a:pt x="1401" y="3774"/>
                    <a:pt x="0" y="4207"/>
                  </a:cubicBezTo>
                  <a:lnTo>
                    <a:pt x="100" y="4374"/>
                  </a:lnTo>
                  <a:cubicBezTo>
                    <a:pt x="718" y="5248"/>
                    <a:pt x="2663" y="5449"/>
                    <a:pt x="4134" y="5449"/>
                  </a:cubicBezTo>
                  <a:cubicBezTo>
                    <a:pt x="4570" y="5449"/>
                    <a:pt x="4965" y="5431"/>
                    <a:pt x="5271" y="5408"/>
                  </a:cubicBezTo>
                  <a:cubicBezTo>
                    <a:pt x="7105" y="5341"/>
                    <a:pt x="8840" y="5241"/>
                    <a:pt x="10241" y="3840"/>
                  </a:cubicBezTo>
                  <a:cubicBezTo>
                    <a:pt x="11542" y="2539"/>
                    <a:pt x="11475" y="71"/>
                    <a:pt x="9274" y="4"/>
                  </a:cubicBezTo>
                  <a:cubicBezTo>
                    <a:pt x="9223" y="2"/>
                    <a:pt x="9173" y="0"/>
                    <a:pt x="912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 name="Google Shape;1851;p7"/>
            <p:cNvSpPr/>
            <p:nvPr/>
          </p:nvSpPr>
          <p:spPr>
            <a:xfrm>
              <a:off x="43560" y="2378345"/>
              <a:ext cx="154281" cy="295740"/>
            </a:xfrm>
            <a:custGeom>
              <a:avLst/>
              <a:gdLst/>
              <a:ahLst/>
              <a:cxnLst/>
              <a:rect l="l" t="t" r="r" b="b"/>
              <a:pathLst>
                <a:path w="5150" h="9872" extrusionOk="0">
                  <a:moveTo>
                    <a:pt x="3240" y="1"/>
                  </a:moveTo>
                  <a:cubicBezTo>
                    <a:pt x="2587" y="1"/>
                    <a:pt x="1888" y="407"/>
                    <a:pt x="1380" y="1299"/>
                  </a:cubicBezTo>
                  <a:cubicBezTo>
                    <a:pt x="0" y="3731"/>
                    <a:pt x="497" y="8072"/>
                    <a:pt x="2840" y="9732"/>
                  </a:cubicBezTo>
                  <a:lnTo>
                    <a:pt x="2840" y="9732"/>
                  </a:lnTo>
                  <a:cubicBezTo>
                    <a:pt x="2961" y="9390"/>
                    <a:pt x="3159" y="8597"/>
                    <a:pt x="3215" y="8204"/>
                  </a:cubicBezTo>
                  <a:cubicBezTo>
                    <a:pt x="3915" y="6203"/>
                    <a:pt x="5150" y="4468"/>
                    <a:pt x="5049" y="2266"/>
                  </a:cubicBezTo>
                  <a:cubicBezTo>
                    <a:pt x="5010" y="833"/>
                    <a:pt x="4173" y="1"/>
                    <a:pt x="3240" y="1"/>
                  </a:cubicBezTo>
                  <a:close/>
                  <a:moveTo>
                    <a:pt x="2840" y="9732"/>
                  </a:moveTo>
                  <a:cubicBezTo>
                    <a:pt x="2817" y="9797"/>
                    <a:pt x="2797" y="9845"/>
                    <a:pt x="2781" y="9872"/>
                  </a:cubicBezTo>
                  <a:lnTo>
                    <a:pt x="2948" y="9805"/>
                  </a:lnTo>
                  <a:cubicBezTo>
                    <a:pt x="2912" y="9781"/>
                    <a:pt x="2876" y="9757"/>
                    <a:pt x="2840" y="973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 name="Google Shape;1852;p7"/>
            <p:cNvSpPr/>
            <p:nvPr/>
          </p:nvSpPr>
          <p:spPr>
            <a:xfrm>
              <a:off x="-320607" y="2252322"/>
              <a:ext cx="1065079" cy="726829"/>
            </a:xfrm>
            <a:custGeom>
              <a:avLst/>
              <a:gdLst/>
              <a:ahLst/>
              <a:cxnLst/>
              <a:rect l="l" t="t" r="r" b="b"/>
              <a:pathLst>
                <a:path w="35553" h="24262" extrusionOk="0">
                  <a:moveTo>
                    <a:pt x="35184" y="1"/>
                  </a:moveTo>
                  <a:cubicBezTo>
                    <a:pt x="35174" y="1"/>
                    <a:pt x="35163" y="1"/>
                    <a:pt x="35153" y="2"/>
                  </a:cubicBezTo>
                  <a:cubicBezTo>
                    <a:pt x="32217" y="202"/>
                    <a:pt x="29549" y="1370"/>
                    <a:pt x="27247" y="3204"/>
                  </a:cubicBezTo>
                  <a:cubicBezTo>
                    <a:pt x="24945" y="5072"/>
                    <a:pt x="23111" y="7441"/>
                    <a:pt x="21376" y="9843"/>
                  </a:cubicBezTo>
                  <a:cubicBezTo>
                    <a:pt x="19642" y="12311"/>
                    <a:pt x="18007" y="14880"/>
                    <a:pt x="16139" y="17248"/>
                  </a:cubicBezTo>
                  <a:cubicBezTo>
                    <a:pt x="14471" y="19383"/>
                    <a:pt x="12570" y="21418"/>
                    <a:pt x="10135" y="22618"/>
                  </a:cubicBezTo>
                  <a:cubicBezTo>
                    <a:pt x="8695" y="23323"/>
                    <a:pt x="7175" y="23623"/>
                    <a:pt x="5642" y="23623"/>
                  </a:cubicBezTo>
                  <a:cubicBezTo>
                    <a:pt x="3908" y="23623"/>
                    <a:pt x="2159" y="23238"/>
                    <a:pt x="495" y="22618"/>
                  </a:cubicBezTo>
                  <a:cubicBezTo>
                    <a:pt x="458" y="22605"/>
                    <a:pt x="424" y="22599"/>
                    <a:pt x="392" y="22599"/>
                  </a:cubicBezTo>
                  <a:cubicBezTo>
                    <a:pt x="100" y="22599"/>
                    <a:pt x="0" y="23099"/>
                    <a:pt x="361" y="23219"/>
                  </a:cubicBezTo>
                  <a:cubicBezTo>
                    <a:pt x="2066" y="23861"/>
                    <a:pt x="3867" y="24261"/>
                    <a:pt x="5663" y="24261"/>
                  </a:cubicBezTo>
                  <a:cubicBezTo>
                    <a:pt x="6854" y="24261"/>
                    <a:pt x="8043" y="24085"/>
                    <a:pt x="9201" y="23686"/>
                  </a:cubicBezTo>
                  <a:cubicBezTo>
                    <a:pt x="11736" y="22785"/>
                    <a:pt x="13804" y="20984"/>
                    <a:pt x="15539" y="18982"/>
                  </a:cubicBezTo>
                  <a:cubicBezTo>
                    <a:pt x="19475" y="14446"/>
                    <a:pt x="22077" y="8875"/>
                    <a:pt x="26446" y="4739"/>
                  </a:cubicBezTo>
                  <a:cubicBezTo>
                    <a:pt x="28881" y="2471"/>
                    <a:pt x="31817" y="869"/>
                    <a:pt x="35153" y="603"/>
                  </a:cubicBezTo>
                  <a:cubicBezTo>
                    <a:pt x="35542" y="570"/>
                    <a:pt x="35553" y="1"/>
                    <a:pt x="3518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 name="Google Shape;1853;p7"/>
            <p:cNvSpPr/>
            <p:nvPr/>
          </p:nvSpPr>
          <p:spPr>
            <a:xfrm>
              <a:off x="104879" y="2424356"/>
              <a:ext cx="79058" cy="353708"/>
            </a:xfrm>
            <a:custGeom>
              <a:avLst/>
              <a:gdLst/>
              <a:ahLst/>
              <a:cxnLst/>
              <a:rect l="l" t="t" r="r" b="b"/>
              <a:pathLst>
                <a:path w="2639" h="11807" extrusionOk="0">
                  <a:moveTo>
                    <a:pt x="1108" y="1"/>
                  </a:moveTo>
                  <a:cubicBezTo>
                    <a:pt x="982" y="1"/>
                    <a:pt x="854" y="70"/>
                    <a:pt x="801" y="230"/>
                  </a:cubicBezTo>
                  <a:cubicBezTo>
                    <a:pt x="134" y="2098"/>
                    <a:pt x="0" y="4233"/>
                    <a:pt x="167" y="6201"/>
                  </a:cubicBezTo>
                  <a:cubicBezTo>
                    <a:pt x="334" y="8102"/>
                    <a:pt x="734" y="10204"/>
                    <a:pt x="2002" y="11705"/>
                  </a:cubicBezTo>
                  <a:cubicBezTo>
                    <a:pt x="2065" y="11776"/>
                    <a:pt x="2138" y="11806"/>
                    <a:pt x="2209" y="11806"/>
                  </a:cubicBezTo>
                  <a:cubicBezTo>
                    <a:pt x="2435" y="11806"/>
                    <a:pt x="2639" y="11500"/>
                    <a:pt x="2435" y="11271"/>
                  </a:cubicBezTo>
                  <a:cubicBezTo>
                    <a:pt x="1235" y="9837"/>
                    <a:pt x="901" y="7736"/>
                    <a:pt x="768" y="5901"/>
                  </a:cubicBezTo>
                  <a:cubicBezTo>
                    <a:pt x="667" y="4066"/>
                    <a:pt x="768" y="2132"/>
                    <a:pt x="1401" y="397"/>
                  </a:cubicBezTo>
                  <a:cubicBezTo>
                    <a:pt x="1481" y="157"/>
                    <a:pt x="1297" y="1"/>
                    <a:pt x="110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 name="Google Shape;1854;p7"/>
            <p:cNvSpPr/>
            <p:nvPr/>
          </p:nvSpPr>
          <p:spPr>
            <a:xfrm>
              <a:off x="277062" y="2568202"/>
              <a:ext cx="405355" cy="74504"/>
            </a:xfrm>
            <a:custGeom>
              <a:avLst/>
              <a:gdLst/>
              <a:ahLst/>
              <a:cxnLst/>
              <a:rect l="l" t="t" r="r" b="b"/>
              <a:pathLst>
                <a:path w="13531" h="2487" extrusionOk="0">
                  <a:moveTo>
                    <a:pt x="13082" y="1"/>
                  </a:moveTo>
                  <a:cubicBezTo>
                    <a:pt x="13010" y="1"/>
                    <a:pt x="12934" y="30"/>
                    <a:pt x="12866" y="98"/>
                  </a:cubicBezTo>
                  <a:cubicBezTo>
                    <a:pt x="11298" y="1499"/>
                    <a:pt x="8763" y="1733"/>
                    <a:pt x="6761" y="1833"/>
                  </a:cubicBezTo>
                  <a:cubicBezTo>
                    <a:pt x="6316" y="1855"/>
                    <a:pt x="5858" y="1869"/>
                    <a:pt x="5395" y="1869"/>
                  </a:cubicBezTo>
                  <a:cubicBezTo>
                    <a:pt x="3737" y="1869"/>
                    <a:pt x="2002" y="1691"/>
                    <a:pt x="490" y="1066"/>
                  </a:cubicBezTo>
                  <a:cubicBezTo>
                    <a:pt x="446" y="1046"/>
                    <a:pt x="405" y="1037"/>
                    <a:pt x="367" y="1037"/>
                  </a:cubicBezTo>
                  <a:cubicBezTo>
                    <a:pt x="91" y="1037"/>
                    <a:pt x="0" y="1519"/>
                    <a:pt x="323" y="1666"/>
                  </a:cubicBezTo>
                  <a:cubicBezTo>
                    <a:pt x="1881" y="2294"/>
                    <a:pt x="3665" y="2487"/>
                    <a:pt x="5392" y="2487"/>
                  </a:cubicBezTo>
                  <a:cubicBezTo>
                    <a:pt x="5958" y="2487"/>
                    <a:pt x="6518" y="2466"/>
                    <a:pt x="7061" y="2433"/>
                  </a:cubicBezTo>
                  <a:cubicBezTo>
                    <a:pt x="9163" y="2333"/>
                    <a:pt x="11665" y="2000"/>
                    <a:pt x="13299" y="532"/>
                  </a:cubicBezTo>
                  <a:cubicBezTo>
                    <a:pt x="13531" y="326"/>
                    <a:pt x="13326" y="1"/>
                    <a:pt x="130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 name="Google Shape;1855;p7"/>
            <p:cNvSpPr/>
            <p:nvPr/>
          </p:nvSpPr>
          <p:spPr>
            <a:xfrm>
              <a:off x="455596" y="2167309"/>
              <a:ext cx="63929" cy="225011"/>
            </a:xfrm>
            <a:custGeom>
              <a:avLst/>
              <a:gdLst/>
              <a:ahLst/>
              <a:cxnLst/>
              <a:rect l="l" t="t" r="r" b="b"/>
              <a:pathLst>
                <a:path w="2134" h="7511" extrusionOk="0">
                  <a:moveTo>
                    <a:pt x="1691" y="0"/>
                  </a:moveTo>
                  <a:cubicBezTo>
                    <a:pt x="1598" y="0"/>
                    <a:pt x="1503" y="41"/>
                    <a:pt x="1435" y="138"/>
                  </a:cubicBezTo>
                  <a:cubicBezTo>
                    <a:pt x="101" y="2206"/>
                    <a:pt x="1" y="4842"/>
                    <a:pt x="1" y="7210"/>
                  </a:cubicBezTo>
                  <a:cubicBezTo>
                    <a:pt x="1" y="7410"/>
                    <a:pt x="159" y="7510"/>
                    <a:pt x="318" y="7510"/>
                  </a:cubicBezTo>
                  <a:cubicBezTo>
                    <a:pt x="476" y="7510"/>
                    <a:pt x="634" y="7410"/>
                    <a:pt x="634" y="7210"/>
                  </a:cubicBezTo>
                  <a:cubicBezTo>
                    <a:pt x="634" y="4942"/>
                    <a:pt x="701" y="2440"/>
                    <a:pt x="1969" y="472"/>
                  </a:cubicBezTo>
                  <a:cubicBezTo>
                    <a:pt x="2134" y="236"/>
                    <a:pt x="1915" y="0"/>
                    <a:pt x="16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 name="Google Shape;1856;p7"/>
            <p:cNvSpPr/>
            <p:nvPr/>
          </p:nvSpPr>
          <p:spPr>
            <a:xfrm>
              <a:off x="729387" y="2208408"/>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 name="Google Shape;1857;p7"/>
            <p:cNvSpPr/>
            <p:nvPr/>
          </p:nvSpPr>
          <p:spPr>
            <a:xfrm>
              <a:off x="752363" y="2250375"/>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 name="Google Shape;1858;p7"/>
            <p:cNvSpPr/>
            <p:nvPr/>
          </p:nvSpPr>
          <p:spPr>
            <a:xfrm>
              <a:off x="770366" y="2210415"/>
              <a:ext cx="28010" cy="21000"/>
            </a:xfrm>
            <a:custGeom>
              <a:avLst/>
              <a:gdLst/>
              <a:ahLst/>
              <a:cxnLst/>
              <a:rect l="l" t="t" r="r" b="b"/>
              <a:pathLst>
                <a:path w="935" h="701" extrusionOk="0">
                  <a:moveTo>
                    <a:pt x="467" y="0"/>
                  </a:moveTo>
                  <a:cubicBezTo>
                    <a:pt x="0" y="0"/>
                    <a:pt x="0" y="701"/>
                    <a:pt x="467" y="701"/>
                  </a:cubicBezTo>
                  <a:cubicBezTo>
                    <a:pt x="901" y="701"/>
                    <a:pt x="934"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 name="Google Shape;1859;p7"/>
            <p:cNvSpPr/>
            <p:nvPr/>
          </p:nvSpPr>
          <p:spPr>
            <a:xfrm>
              <a:off x="611483" y="2546155"/>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 name="Google Shape;1860;p7"/>
            <p:cNvSpPr/>
            <p:nvPr/>
          </p:nvSpPr>
          <p:spPr>
            <a:xfrm>
              <a:off x="647459" y="2525156"/>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 name="Google Shape;1861;p7"/>
            <p:cNvSpPr/>
            <p:nvPr/>
          </p:nvSpPr>
          <p:spPr>
            <a:xfrm>
              <a:off x="687420" y="2593125"/>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 name="Google Shape;1862;p7"/>
            <p:cNvSpPr/>
            <p:nvPr/>
          </p:nvSpPr>
          <p:spPr>
            <a:xfrm>
              <a:off x="448616" y="2158442"/>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 name="Google Shape;1863;p7"/>
            <p:cNvSpPr/>
            <p:nvPr/>
          </p:nvSpPr>
          <p:spPr>
            <a:xfrm>
              <a:off x="506550" y="2205412"/>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 name="Google Shape;1864;p7"/>
            <p:cNvSpPr/>
            <p:nvPr/>
          </p:nvSpPr>
          <p:spPr>
            <a:xfrm>
              <a:off x="149842" y="2499185"/>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 name="Google Shape;1865;p7"/>
            <p:cNvSpPr/>
            <p:nvPr/>
          </p:nvSpPr>
          <p:spPr>
            <a:xfrm>
              <a:off x="149842" y="2459224"/>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 name="Google Shape;1866;p7"/>
            <p:cNvSpPr/>
            <p:nvPr/>
          </p:nvSpPr>
          <p:spPr>
            <a:xfrm>
              <a:off x="68902" y="2478186"/>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67" name="Google Shape;1867;p7"/>
          <p:cNvGrpSpPr/>
          <p:nvPr/>
        </p:nvGrpSpPr>
        <p:grpSpPr>
          <a:xfrm rot="5400000" flipH="1">
            <a:off x="11742907" y="1129407"/>
            <a:ext cx="156581" cy="141111"/>
            <a:chOff x="7737341" y="1046941"/>
            <a:chExt cx="161913" cy="145916"/>
          </a:xfrm>
        </p:grpSpPr>
        <p:sp>
          <p:nvSpPr>
            <p:cNvPr id="1868" name="Google Shape;1868;p7"/>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 name="Google Shape;1869;p7"/>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 name="Google Shape;1870;p7"/>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18692499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871"/>
        <p:cNvGrpSpPr/>
        <p:nvPr/>
      </p:nvGrpSpPr>
      <p:grpSpPr>
        <a:xfrm>
          <a:off x="0" y="0"/>
          <a:ext cx="0" cy="0"/>
          <a:chOff x="0" y="0"/>
          <a:chExt cx="0" cy="0"/>
        </a:xfrm>
      </p:grpSpPr>
      <p:sp>
        <p:nvSpPr>
          <p:cNvPr id="1872" name="Google Shape;1872;p8"/>
          <p:cNvSpPr/>
          <p:nvPr/>
        </p:nvSpPr>
        <p:spPr>
          <a:xfrm rot="10800000">
            <a:off x="-482302" y="6006684"/>
            <a:ext cx="5717947" cy="892952"/>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73" name="Google Shape;1873;p8"/>
          <p:cNvSpPr txBox="1">
            <a:spLocks noGrp="1"/>
          </p:cNvSpPr>
          <p:nvPr>
            <p:ph type="title"/>
          </p:nvPr>
        </p:nvSpPr>
        <p:spPr>
          <a:xfrm>
            <a:off x="1250400" y="2038400"/>
            <a:ext cx="9691200" cy="2781200"/>
          </a:xfrm>
          <a:prstGeom prst="rect">
            <a:avLst/>
          </a:prstGeom>
        </p:spPr>
        <p:txBody>
          <a:bodyPr spcFirstLastPara="1" wrap="square" lIns="91425" tIns="91425" rIns="91425" bIns="91425" anchor="ctr" anchorCtr="0">
            <a:noAutofit/>
          </a:bodyPr>
          <a:lstStyle>
            <a:lvl1pPr lvl="0" algn="ctr">
              <a:spcBef>
                <a:spcPts val="0"/>
              </a:spcBef>
              <a:spcAft>
                <a:spcPts val="0"/>
              </a:spcAft>
              <a:buSzPts val="7200"/>
              <a:buNone/>
              <a:defRPr sz="10800"/>
            </a:lvl1pPr>
            <a:lvl2pPr lvl="1" algn="ctr">
              <a:spcBef>
                <a:spcPts val="0"/>
              </a:spcBef>
              <a:spcAft>
                <a:spcPts val="0"/>
              </a:spcAft>
              <a:buSzPts val="7200"/>
              <a:buNone/>
              <a:defRPr sz="9600"/>
            </a:lvl2pPr>
            <a:lvl3pPr lvl="2" algn="ctr">
              <a:spcBef>
                <a:spcPts val="0"/>
              </a:spcBef>
              <a:spcAft>
                <a:spcPts val="0"/>
              </a:spcAft>
              <a:buSzPts val="7200"/>
              <a:buNone/>
              <a:defRPr sz="9600"/>
            </a:lvl3pPr>
            <a:lvl4pPr lvl="3" algn="ctr">
              <a:spcBef>
                <a:spcPts val="0"/>
              </a:spcBef>
              <a:spcAft>
                <a:spcPts val="0"/>
              </a:spcAft>
              <a:buSzPts val="7200"/>
              <a:buNone/>
              <a:defRPr sz="9600"/>
            </a:lvl4pPr>
            <a:lvl5pPr lvl="4" algn="ctr">
              <a:spcBef>
                <a:spcPts val="0"/>
              </a:spcBef>
              <a:spcAft>
                <a:spcPts val="0"/>
              </a:spcAft>
              <a:buSzPts val="7200"/>
              <a:buNone/>
              <a:defRPr sz="9600"/>
            </a:lvl5pPr>
            <a:lvl6pPr lvl="5" algn="ctr">
              <a:spcBef>
                <a:spcPts val="0"/>
              </a:spcBef>
              <a:spcAft>
                <a:spcPts val="0"/>
              </a:spcAft>
              <a:buSzPts val="7200"/>
              <a:buNone/>
              <a:defRPr sz="9600"/>
            </a:lvl6pPr>
            <a:lvl7pPr lvl="6" algn="ctr">
              <a:spcBef>
                <a:spcPts val="0"/>
              </a:spcBef>
              <a:spcAft>
                <a:spcPts val="0"/>
              </a:spcAft>
              <a:buSzPts val="7200"/>
              <a:buNone/>
              <a:defRPr sz="9600"/>
            </a:lvl7pPr>
            <a:lvl8pPr lvl="7" algn="ctr">
              <a:spcBef>
                <a:spcPts val="0"/>
              </a:spcBef>
              <a:spcAft>
                <a:spcPts val="0"/>
              </a:spcAft>
              <a:buSzPts val="7200"/>
              <a:buNone/>
              <a:defRPr sz="9600"/>
            </a:lvl8pPr>
            <a:lvl9pPr lvl="8" algn="ctr">
              <a:spcBef>
                <a:spcPts val="0"/>
              </a:spcBef>
              <a:spcAft>
                <a:spcPts val="0"/>
              </a:spcAft>
              <a:buSzPts val="7200"/>
              <a:buNone/>
              <a:defRPr sz="9600"/>
            </a:lvl9pPr>
          </a:lstStyle>
          <a:p>
            <a:endParaRPr/>
          </a:p>
        </p:txBody>
      </p:sp>
      <p:grpSp>
        <p:nvGrpSpPr>
          <p:cNvPr id="1874" name="Google Shape;1874;p8"/>
          <p:cNvGrpSpPr/>
          <p:nvPr/>
        </p:nvGrpSpPr>
        <p:grpSpPr>
          <a:xfrm rot="-5400000" flipH="1">
            <a:off x="895527" y="-105323"/>
            <a:ext cx="340579" cy="882933"/>
            <a:chOff x="1823086" y="-208516"/>
            <a:chExt cx="433159" cy="1122944"/>
          </a:xfrm>
        </p:grpSpPr>
        <p:sp>
          <p:nvSpPr>
            <p:cNvPr id="1875" name="Google Shape;1875;p8"/>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 name="Google Shape;1876;p8"/>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 name="Google Shape;1877;p8"/>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 name="Google Shape;1878;p8"/>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 name="Google Shape;1879;p8"/>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 name="Google Shape;1880;p8"/>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 name="Google Shape;1881;p8"/>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 name="Google Shape;1882;p8"/>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83" name="Google Shape;1883;p8"/>
          <p:cNvGrpSpPr/>
          <p:nvPr/>
        </p:nvGrpSpPr>
        <p:grpSpPr>
          <a:xfrm>
            <a:off x="269344" y="-234667"/>
            <a:ext cx="629304" cy="879633"/>
            <a:chOff x="1897495" y="-461400"/>
            <a:chExt cx="815443" cy="1139815"/>
          </a:xfrm>
        </p:grpSpPr>
        <p:sp>
          <p:nvSpPr>
            <p:cNvPr id="1884" name="Google Shape;1884;p8"/>
            <p:cNvSpPr/>
            <p:nvPr/>
          </p:nvSpPr>
          <p:spPr>
            <a:xfrm>
              <a:off x="1897495" y="-345293"/>
              <a:ext cx="815443" cy="1023708"/>
            </a:xfrm>
            <a:custGeom>
              <a:avLst/>
              <a:gdLst/>
              <a:ahLst/>
              <a:cxnLst/>
              <a:rect l="l" t="t" r="r" b="b"/>
              <a:pathLst>
                <a:path w="27220" h="34172" extrusionOk="0">
                  <a:moveTo>
                    <a:pt x="7239" y="1"/>
                  </a:moveTo>
                  <a:cubicBezTo>
                    <a:pt x="7053" y="1"/>
                    <a:pt x="6874" y="8"/>
                    <a:pt x="6705" y="23"/>
                  </a:cubicBezTo>
                  <a:cubicBezTo>
                    <a:pt x="4470" y="3992"/>
                    <a:pt x="3536" y="8496"/>
                    <a:pt x="2035" y="12665"/>
                  </a:cubicBezTo>
                  <a:cubicBezTo>
                    <a:pt x="1607" y="13858"/>
                    <a:pt x="1" y="17770"/>
                    <a:pt x="1459" y="17770"/>
                  </a:cubicBezTo>
                  <a:cubicBezTo>
                    <a:pt x="1591" y="17770"/>
                    <a:pt x="1749" y="17738"/>
                    <a:pt x="1935" y="17669"/>
                  </a:cubicBezTo>
                  <a:cubicBezTo>
                    <a:pt x="3669" y="16968"/>
                    <a:pt x="4236" y="14433"/>
                    <a:pt x="6338" y="13833"/>
                  </a:cubicBezTo>
                  <a:lnTo>
                    <a:pt x="6338" y="13833"/>
                  </a:lnTo>
                  <a:cubicBezTo>
                    <a:pt x="7405" y="16401"/>
                    <a:pt x="2969" y="18503"/>
                    <a:pt x="3436" y="21071"/>
                  </a:cubicBezTo>
                  <a:cubicBezTo>
                    <a:pt x="3669" y="22806"/>
                    <a:pt x="7405" y="28276"/>
                    <a:pt x="9273" y="28510"/>
                  </a:cubicBezTo>
                  <a:cubicBezTo>
                    <a:pt x="9290" y="28511"/>
                    <a:pt x="9307" y="28512"/>
                    <a:pt x="9324" y="28512"/>
                  </a:cubicBezTo>
                  <a:cubicBezTo>
                    <a:pt x="10766" y="28512"/>
                    <a:pt x="12521" y="23463"/>
                    <a:pt x="13943" y="23463"/>
                  </a:cubicBezTo>
                  <a:cubicBezTo>
                    <a:pt x="14092" y="23463"/>
                    <a:pt x="14236" y="23518"/>
                    <a:pt x="14377" y="23640"/>
                  </a:cubicBezTo>
                  <a:cubicBezTo>
                    <a:pt x="16011" y="24907"/>
                    <a:pt x="12542" y="29110"/>
                    <a:pt x="13109" y="30611"/>
                  </a:cubicBezTo>
                  <a:cubicBezTo>
                    <a:pt x="13910" y="32846"/>
                    <a:pt x="20782" y="33780"/>
                    <a:pt x="22883" y="34114"/>
                  </a:cubicBezTo>
                  <a:cubicBezTo>
                    <a:pt x="23175" y="34153"/>
                    <a:pt x="23443" y="34172"/>
                    <a:pt x="23691" y="34172"/>
                  </a:cubicBezTo>
                  <a:cubicBezTo>
                    <a:pt x="26409" y="34172"/>
                    <a:pt x="26547" y="31901"/>
                    <a:pt x="26853" y="29210"/>
                  </a:cubicBezTo>
                  <a:cubicBezTo>
                    <a:pt x="27086" y="27009"/>
                    <a:pt x="27219" y="24674"/>
                    <a:pt x="27086" y="22339"/>
                  </a:cubicBezTo>
                  <a:cubicBezTo>
                    <a:pt x="26986" y="19070"/>
                    <a:pt x="24651" y="20004"/>
                    <a:pt x="22082" y="19303"/>
                  </a:cubicBezTo>
                  <a:cubicBezTo>
                    <a:pt x="17546" y="18036"/>
                    <a:pt x="23584" y="17802"/>
                    <a:pt x="25218" y="17569"/>
                  </a:cubicBezTo>
                  <a:cubicBezTo>
                    <a:pt x="27086" y="17335"/>
                    <a:pt x="26986" y="17102"/>
                    <a:pt x="26853" y="15234"/>
                  </a:cubicBezTo>
                  <a:cubicBezTo>
                    <a:pt x="26752" y="13733"/>
                    <a:pt x="26752" y="12432"/>
                    <a:pt x="26386" y="11031"/>
                  </a:cubicBezTo>
                  <a:cubicBezTo>
                    <a:pt x="25918" y="8781"/>
                    <a:pt x="24929" y="8033"/>
                    <a:pt x="23430" y="8033"/>
                  </a:cubicBezTo>
                  <a:cubicBezTo>
                    <a:pt x="22685" y="8033"/>
                    <a:pt x="21812" y="8218"/>
                    <a:pt x="20815" y="8496"/>
                  </a:cubicBezTo>
                  <a:cubicBezTo>
                    <a:pt x="20323" y="8660"/>
                    <a:pt x="19140" y="9169"/>
                    <a:pt x="18237" y="9169"/>
                  </a:cubicBezTo>
                  <a:cubicBezTo>
                    <a:pt x="17854" y="9169"/>
                    <a:pt x="17521" y="9077"/>
                    <a:pt x="17312" y="8829"/>
                  </a:cubicBezTo>
                  <a:cubicBezTo>
                    <a:pt x="15911" y="7428"/>
                    <a:pt x="19047" y="6728"/>
                    <a:pt x="19881" y="6394"/>
                  </a:cubicBezTo>
                  <a:cubicBezTo>
                    <a:pt x="21482" y="5794"/>
                    <a:pt x="23950" y="5227"/>
                    <a:pt x="21716" y="3459"/>
                  </a:cubicBezTo>
                  <a:cubicBezTo>
                    <a:pt x="20448" y="2658"/>
                    <a:pt x="18447" y="2525"/>
                    <a:pt x="17079" y="2191"/>
                  </a:cubicBezTo>
                  <a:cubicBezTo>
                    <a:pt x="14548" y="1535"/>
                    <a:pt x="9999" y="1"/>
                    <a:pt x="7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 name="Google Shape;1885;p8"/>
            <p:cNvSpPr/>
            <p:nvPr/>
          </p:nvSpPr>
          <p:spPr>
            <a:xfrm>
              <a:off x="2063148" y="-461400"/>
              <a:ext cx="574974" cy="1048962"/>
            </a:xfrm>
            <a:custGeom>
              <a:avLst/>
              <a:gdLst/>
              <a:ahLst/>
              <a:cxnLst/>
              <a:rect l="l" t="t" r="r" b="b"/>
              <a:pathLst>
                <a:path w="19193" h="35015" extrusionOk="0">
                  <a:moveTo>
                    <a:pt x="382" y="0"/>
                  </a:moveTo>
                  <a:cubicBezTo>
                    <a:pt x="201" y="0"/>
                    <a:pt x="1" y="156"/>
                    <a:pt x="41" y="396"/>
                  </a:cubicBezTo>
                  <a:cubicBezTo>
                    <a:pt x="574" y="2731"/>
                    <a:pt x="1742" y="4966"/>
                    <a:pt x="2876" y="7034"/>
                  </a:cubicBezTo>
                  <a:cubicBezTo>
                    <a:pt x="4110" y="9303"/>
                    <a:pt x="5344" y="11538"/>
                    <a:pt x="6579" y="13806"/>
                  </a:cubicBezTo>
                  <a:cubicBezTo>
                    <a:pt x="9014" y="18342"/>
                    <a:pt x="11516" y="22879"/>
                    <a:pt x="14051" y="27349"/>
                  </a:cubicBezTo>
                  <a:cubicBezTo>
                    <a:pt x="15518" y="29884"/>
                    <a:pt x="16986" y="32386"/>
                    <a:pt x="18521" y="34854"/>
                  </a:cubicBezTo>
                  <a:cubicBezTo>
                    <a:pt x="18583" y="34968"/>
                    <a:pt x="18677" y="35014"/>
                    <a:pt x="18771" y="35014"/>
                  </a:cubicBezTo>
                  <a:cubicBezTo>
                    <a:pt x="18981" y="35014"/>
                    <a:pt x="19192" y="34784"/>
                    <a:pt x="19054" y="34554"/>
                  </a:cubicBezTo>
                  <a:cubicBezTo>
                    <a:pt x="13717" y="25848"/>
                    <a:pt x="8947" y="16841"/>
                    <a:pt x="4044" y="7902"/>
                  </a:cubicBezTo>
                  <a:cubicBezTo>
                    <a:pt x="2709" y="5467"/>
                    <a:pt x="1275" y="2965"/>
                    <a:pt x="641" y="230"/>
                  </a:cubicBezTo>
                  <a:cubicBezTo>
                    <a:pt x="614" y="69"/>
                    <a:pt x="502" y="0"/>
                    <a:pt x="382"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 name="Google Shape;1886;p8"/>
            <p:cNvSpPr/>
            <p:nvPr/>
          </p:nvSpPr>
          <p:spPr>
            <a:xfrm>
              <a:off x="2112814" y="-304284"/>
              <a:ext cx="166684" cy="157666"/>
            </a:xfrm>
            <a:custGeom>
              <a:avLst/>
              <a:gdLst/>
              <a:ahLst/>
              <a:cxnLst/>
              <a:rect l="l" t="t" r="r" b="b"/>
              <a:pathLst>
                <a:path w="5564" h="5263" extrusionOk="0">
                  <a:moveTo>
                    <a:pt x="1439" y="0"/>
                  </a:moveTo>
                  <a:cubicBezTo>
                    <a:pt x="1101" y="0"/>
                    <a:pt x="860" y="241"/>
                    <a:pt x="718" y="555"/>
                  </a:cubicBezTo>
                  <a:cubicBezTo>
                    <a:pt x="384" y="1156"/>
                    <a:pt x="217" y="1789"/>
                    <a:pt x="151" y="2457"/>
                  </a:cubicBezTo>
                  <a:cubicBezTo>
                    <a:pt x="84" y="3290"/>
                    <a:pt x="117" y="4124"/>
                    <a:pt x="17" y="4958"/>
                  </a:cubicBezTo>
                  <a:cubicBezTo>
                    <a:pt x="0" y="5163"/>
                    <a:pt x="149" y="5263"/>
                    <a:pt x="307" y="5263"/>
                  </a:cubicBezTo>
                  <a:cubicBezTo>
                    <a:pt x="458" y="5263"/>
                    <a:pt x="618" y="5171"/>
                    <a:pt x="651" y="4992"/>
                  </a:cubicBezTo>
                  <a:cubicBezTo>
                    <a:pt x="784" y="3691"/>
                    <a:pt x="584" y="2356"/>
                    <a:pt x="1085" y="1156"/>
                  </a:cubicBezTo>
                  <a:cubicBezTo>
                    <a:pt x="1151" y="989"/>
                    <a:pt x="1251" y="789"/>
                    <a:pt x="1351" y="689"/>
                  </a:cubicBezTo>
                  <a:cubicBezTo>
                    <a:pt x="1371" y="650"/>
                    <a:pt x="1379" y="633"/>
                    <a:pt x="1382" y="633"/>
                  </a:cubicBezTo>
                  <a:cubicBezTo>
                    <a:pt x="1385" y="633"/>
                    <a:pt x="1385" y="641"/>
                    <a:pt x="1385" y="655"/>
                  </a:cubicBezTo>
                  <a:cubicBezTo>
                    <a:pt x="1452" y="622"/>
                    <a:pt x="1385" y="622"/>
                    <a:pt x="1418" y="622"/>
                  </a:cubicBezTo>
                  <a:lnTo>
                    <a:pt x="1485" y="622"/>
                  </a:lnTo>
                  <a:cubicBezTo>
                    <a:pt x="1852" y="722"/>
                    <a:pt x="2252" y="1089"/>
                    <a:pt x="2619" y="1289"/>
                  </a:cubicBezTo>
                  <a:cubicBezTo>
                    <a:pt x="3019" y="1489"/>
                    <a:pt x="3420" y="1656"/>
                    <a:pt x="3787" y="1856"/>
                  </a:cubicBezTo>
                  <a:cubicBezTo>
                    <a:pt x="4187" y="2090"/>
                    <a:pt x="4587" y="2323"/>
                    <a:pt x="4954" y="2557"/>
                  </a:cubicBezTo>
                  <a:cubicBezTo>
                    <a:pt x="5012" y="2597"/>
                    <a:pt x="5069" y="2614"/>
                    <a:pt x="5124" y="2614"/>
                  </a:cubicBezTo>
                  <a:cubicBezTo>
                    <a:pt x="5383" y="2614"/>
                    <a:pt x="5563" y="2216"/>
                    <a:pt x="5288" y="2023"/>
                  </a:cubicBezTo>
                  <a:cubicBezTo>
                    <a:pt x="4554" y="1523"/>
                    <a:pt x="3787" y="1122"/>
                    <a:pt x="2986" y="755"/>
                  </a:cubicBezTo>
                  <a:cubicBezTo>
                    <a:pt x="2519" y="522"/>
                    <a:pt x="2119" y="155"/>
                    <a:pt x="1618" y="21"/>
                  </a:cubicBezTo>
                  <a:cubicBezTo>
                    <a:pt x="1556" y="7"/>
                    <a:pt x="1496" y="0"/>
                    <a:pt x="1439"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 name="Google Shape;1887;p8"/>
            <p:cNvSpPr/>
            <p:nvPr/>
          </p:nvSpPr>
          <p:spPr>
            <a:xfrm>
              <a:off x="2178776" y="-133328"/>
              <a:ext cx="228696" cy="228396"/>
            </a:xfrm>
            <a:custGeom>
              <a:avLst/>
              <a:gdLst/>
              <a:ahLst/>
              <a:cxnLst/>
              <a:rect l="l" t="t" r="r" b="b"/>
              <a:pathLst>
                <a:path w="7634" h="7624" extrusionOk="0">
                  <a:moveTo>
                    <a:pt x="1506" y="1"/>
                  </a:moveTo>
                  <a:cubicBezTo>
                    <a:pt x="1383" y="1"/>
                    <a:pt x="1245" y="110"/>
                    <a:pt x="1218" y="219"/>
                  </a:cubicBezTo>
                  <a:cubicBezTo>
                    <a:pt x="717" y="2587"/>
                    <a:pt x="284" y="4922"/>
                    <a:pt x="17" y="7324"/>
                  </a:cubicBezTo>
                  <a:cubicBezTo>
                    <a:pt x="0" y="7524"/>
                    <a:pt x="150" y="7624"/>
                    <a:pt x="309" y="7624"/>
                  </a:cubicBezTo>
                  <a:cubicBezTo>
                    <a:pt x="467" y="7624"/>
                    <a:pt x="634" y="7524"/>
                    <a:pt x="651" y="7324"/>
                  </a:cubicBezTo>
                  <a:cubicBezTo>
                    <a:pt x="873" y="5096"/>
                    <a:pt x="1278" y="2899"/>
                    <a:pt x="1749" y="732"/>
                  </a:cubicBezTo>
                  <a:lnTo>
                    <a:pt x="1749" y="732"/>
                  </a:lnTo>
                  <a:cubicBezTo>
                    <a:pt x="3636" y="1390"/>
                    <a:pt x="5479" y="2290"/>
                    <a:pt x="7055" y="3488"/>
                  </a:cubicBezTo>
                  <a:cubicBezTo>
                    <a:pt x="7116" y="3537"/>
                    <a:pt x="7176" y="3558"/>
                    <a:pt x="7232" y="3558"/>
                  </a:cubicBezTo>
                  <a:cubicBezTo>
                    <a:pt x="7479" y="3558"/>
                    <a:pt x="7634" y="3145"/>
                    <a:pt x="7389" y="2954"/>
                  </a:cubicBezTo>
                  <a:cubicBezTo>
                    <a:pt x="5654" y="1653"/>
                    <a:pt x="3619" y="686"/>
                    <a:pt x="1585" y="19"/>
                  </a:cubicBezTo>
                  <a:cubicBezTo>
                    <a:pt x="1560" y="6"/>
                    <a:pt x="1533" y="1"/>
                    <a:pt x="150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 name="Google Shape;1888;p8"/>
            <p:cNvSpPr/>
            <p:nvPr/>
          </p:nvSpPr>
          <p:spPr>
            <a:xfrm>
              <a:off x="2245726" y="-14016"/>
              <a:ext cx="256676" cy="324949"/>
            </a:xfrm>
            <a:custGeom>
              <a:avLst/>
              <a:gdLst/>
              <a:ahLst/>
              <a:cxnLst/>
              <a:rect l="l" t="t" r="r" b="b"/>
              <a:pathLst>
                <a:path w="8568" h="10847" extrusionOk="0">
                  <a:moveTo>
                    <a:pt x="1357" y="0"/>
                  </a:moveTo>
                  <a:cubicBezTo>
                    <a:pt x="1199" y="0"/>
                    <a:pt x="1051" y="107"/>
                    <a:pt x="1051" y="305"/>
                  </a:cubicBezTo>
                  <a:cubicBezTo>
                    <a:pt x="1151" y="3774"/>
                    <a:pt x="150" y="7110"/>
                    <a:pt x="17" y="10546"/>
                  </a:cubicBezTo>
                  <a:cubicBezTo>
                    <a:pt x="0" y="10746"/>
                    <a:pt x="150" y="10846"/>
                    <a:pt x="309" y="10846"/>
                  </a:cubicBezTo>
                  <a:cubicBezTo>
                    <a:pt x="467" y="10846"/>
                    <a:pt x="634" y="10746"/>
                    <a:pt x="650" y="10546"/>
                  </a:cubicBezTo>
                  <a:cubicBezTo>
                    <a:pt x="778" y="7272"/>
                    <a:pt x="1692" y="4088"/>
                    <a:pt x="1692" y="794"/>
                  </a:cubicBezTo>
                  <a:lnTo>
                    <a:pt x="1692" y="794"/>
                  </a:lnTo>
                  <a:cubicBezTo>
                    <a:pt x="3789" y="1755"/>
                    <a:pt x="6004" y="2529"/>
                    <a:pt x="7989" y="3708"/>
                  </a:cubicBezTo>
                  <a:cubicBezTo>
                    <a:pt x="8044" y="3746"/>
                    <a:pt x="8099" y="3763"/>
                    <a:pt x="8150" y="3763"/>
                  </a:cubicBezTo>
                  <a:cubicBezTo>
                    <a:pt x="8405" y="3763"/>
                    <a:pt x="8567" y="3341"/>
                    <a:pt x="8289" y="3174"/>
                  </a:cubicBezTo>
                  <a:cubicBezTo>
                    <a:pt x="6154" y="1873"/>
                    <a:pt x="3786" y="1106"/>
                    <a:pt x="1518" y="38"/>
                  </a:cubicBezTo>
                  <a:cubicBezTo>
                    <a:pt x="1467" y="13"/>
                    <a:pt x="1411" y="0"/>
                    <a:pt x="135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 name="Google Shape;1889;p8"/>
            <p:cNvSpPr/>
            <p:nvPr/>
          </p:nvSpPr>
          <p:spPr>
            <a:xfrm>
              <a:off x="2354134" y="146605"/>
              <a:ext cx="132532" cy="171297"/>
            </a:xfrm>
            <a:custGeom>
              <a:avLst/>
              <a:gdLst/>
              <a:ahLst/>
              <a:cxnLst/>
              <a:rect l="l" t="t" r="r" b="b"/>
              <a:pathLst>
                <a:path w="4424" h="5718" extrusionOk="0">
                  <a:moveTo>
                    <a:pt x="760" y="1"/>
                  </a:moveTo>
                  <a:cubicBezTo>
                    <a:pt x="625" y="1"/>
                    <a:pt x="490" y="76"/>
                    <a:pt x="467" y="214"/>
                  </a:cubicBezTo>
                  <a:cubicBezTo>
                    <a:pt x="234" y="1948"/>
                    <a:pt x="0" y="3683"/>
                    <a:pt x="0" y="5417"/>
                  </a:cubicBezTo>
                  <a:cubicBezTo>
                    <a:pt x="0" y="5618"/>
                    <a:pt x="159" y="5718"/>
                    <a:pt x="317" y="5718"/>
                  </a:cubicBezTo>
                  <a:cubicBezTo>
                    <a:pt x="476" y="5718"/>
                    <a:pt x="634" y="5618"/>
                    <a:pt x="634" y="5417"/>
                  </a:cubicBezTo>
                  <a:cubicBezTo>
                    <a:pt x="634" y="3875"/>
                    <a:pt x="805" y="2304"/>
                    <a:pt x="1016" y="757"/>
                  </a:cubicBezTo>
                  <a:lnTo>
                    <a:pt x="1016" y="757"/>
                  </a:lnTo>
                  <a:cubicBezTo>
                    <a:pt x="1943" y="1205"/>
                    <a:pt x="2830" y="1775"/>
                    <a:pt x="3770" y="2215"/>
                  </a:cubicBezTo>
                  <a:cubicBezTo>
                    <a:pt x="3816" y="2236"/>
                    <a:pt x="3861" y="2245"/>
                    <a:pt x="3905" y="2245"/>
                  </a:cubicBezTo>
                  <a:cubicBezTo>
                    <a:pt x="4209" y="2245"/>
                    <a:pt x="4424" y="1794"/>
                    <a:pt x="4103" y="1648"/>
                  </a:cubicBezTo>
                  <a:cubicBezTo>
                    <a:pt x="3002" y="1181"/>
                    <a:pt x="2035" y="514"/>
                    <a:pt x="934" y="47"/>
                  </a:cubicBezTo>
                  <a:cubicBezTo>
                    <a:pt x="883" y="16"/>
                    <a:pt x="821" y="1"/>
                    <a:pt x="760"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 name="Google Shape;1890;p8"/>
            <p:cNvSpPr/>
            <p:nvPr/>
          </p:nvSpPr>
          <p:spPr>
            <a:xfrm>
              <a:off x="2447056" y="299348"/>
              <a:ext cx="169589" cy="204310"/>
            </a:xfrm>
            <a:custGeom>
              <a:avLst/>
              <a:gdLst/>
              <a:ahLst/>
              <a:cxnLst/>
              <a:rect l="l" t="t" r="r" b="b"/>
              <a:pathLst>
                <a:path w="5661" h="6820" extrusionOk="0">
                  <a:moveTo>
                    <a:pt x="824" y="1"/>
                  </a:moveTo>
                  <a:cubicBezTo>
                    <a:pt x="701" y="1"/>
                    <a:pt x="562" y="115"/>
                    <a:pt x="534" y="252"/>
                  </a:cubicBezTo>
                  <a:cubicBezTo>
                    <a:pt x="0" y="2253"/>
                    <a:pt x="34" y="4455"/>
                    <a:pt x="167" y="6490"/>
                  </a:cubicBezTo>
                  <a:cubicBezTo>
                    <a:pt x="184" y="6711"/>
                    <a:pt x="349" y="6819"/>
                    <a:pt x="506" y="6819"/>
                  </a:cubicBezTo>
                  <a:cubicBezTo>
                    <a:pt x="657" y="6819"/>
                    <a:pt x="801" y="6719"/>
                    <a:pt x="801" y="6523"/>
                  </a:cubicBezTo>
                  <a:cubicBezTo>
                    <a:pt x="675" y="4632"/>
                    <a:pt x="638" y="2623"/>
                    <a:pt x="1056" y="748"/>
                  </a:cubicBezTo>
                  <a:lnTo>
                    <a:pt x="1056" y="748"/>
                  </a:lnTo>
                  <a:cubicBezTo>
                    <a:pt x="2421" y="1283"/>
                    <a:pt x="3810" y="1697"/>
                    <a:pt x="5171" y="2253"/>
                  </a:cubicBezTo>
                  <a:cubicBezTo>
                    <a:pt x="5215" y="2273"/>
                    <a:pt x="5256" y="2282"/>
                    <a:pt x="5294" y="2282"/>
                  </a:cubicBezTo>
                  <a:cubicBezTo>
                    <a:pt x="5570" y="2282"/>
                    <a:pt x="5661" y="1799"/>
                    <a:pt x="5338" y="1653"/>
                  </a:cubicBezTo>
                  <a:cubicBezTo>
                    <a:pt x="3870" y="1052"/>
                    <a:pt x="2369" y="619"/>
                    <a:pt x="901" y="18"/>
                  </a:cubicBezTo>
                  <a:cubicBezTo>
                    <a:pt x="877" y="6"/>
                    <a:pt x="851" y="1"/>
                    <a:pt x="824"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 name="Google Shape;1891;p8"/>
            <p:cNvSpPr/>
            <p:nvPr/>
          </p:nvSpPr>
          <p:spPr>
            <a:xfrm>
              <a:off x="2522004" y="425790"/>
              <a:ext cx="120399" cy="140800"/>
            </a:xfrm>
            <a:custGeom>
              <a:avLst/>
              <a:gdLst/>
              <a:ahLst/>
              <a:cxnLst/>
              <a:rect l="l" t="t" r="r" b="b"/>
              <a:pathLst>
                <a:path w="4019" h="4700" extrusionOk="0">
                  <a:moveTo>
                    <a:pt x="534" y="0"/>
                  </a:moveTo>
                  <a:cubicBezTo>
                    <a:pt x="401" y="0"/>
                    <a:pt x="267" y="67"/>
                    <a:pt x="234" y="200"/>
                  </a:cubicBezTo>
                  <a:cubicBezTo>
                    <a:pt x="0" y="1601"/>
                    <a:pt x="0" y="3002"/>
                    <a:pt x="0" y="4370"/>
                  </a:cubicBezTo>
                  <a:cubicBezTo>
                    <a:pt x="0" y="4591"/>
                    <a:pt x="165" y="4700"/>
                    <a:pt x="327" y="4700"/>
                  </a:cubicBezTo>
                  <a:cubicBezTo>
                    <a:pt x="482" y="4700"/>
                    <a:pt x="634" y="4600"/>
                    <a:pt x="634" y="4403"/>
                  </a:cubicBezTo>
                  <a:cubicBezTo>
                    <a:pt x="634" y="3143"/>
                    <a:pt x="604" y="1853"/>
                    <a:pt x="798" y="618"/>
                  </a:cubicBezTo>
                  <a:lnTo>
                    <a:pt x="798" y="618"/>
                  </a:lnTo>
                  <a:cubicBezTo>
                    <a:pt x="1714" y="705"/>
                    <a:pt x="2642" y="1075"/>
                    <a:pt x="3403" y="1501"/>
                  </a:cubicBezTo>
                  <a:cubicBezTo>
                    <a:pt x="3459" y="1532"/>
                    <a:pt x="3514" y="1545"/>
                    <a:pt x="3565" y="1545"/>
                  </a:cubicBezTo>
                  <a:cubicBezTo>
                    <a:pt x="3847" y="1545"/>
                    <a:pt x="4019" y="1137"/>
                    <a:pt x="3736" y="968"/>
                  </a:cubicBezTo>
                  <a:cubicBezTo>
                    <a:pt x="2769" y="434"/>
                    <a:pt x="1635" y="0"/>
                    <a:pt x="534"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 name="Google Shape;1892;p8"/>
            <p:cNvSpPr/>
            <p:nvPr/>
          </p:nvSpPr>
          <p:spPr>
            <a:xfrm>
              <a:off x="2081331" y="278888"/>
              <a:ext cx="34002" cy="26003"/>
            </a:xfrm>
            <a:custGeom>
              <a:avLst/>
              <a:gdLst/>
              <a:ahLst/>
              <a:cxnLst/>
              <a:rect l="l" t="t" r="r" b="b"/>
              <a:pathLst>
                <a:path w="1135"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 name="Google Shape;1893;p8"/>
            <p:cNvSpPr/>
            <p:nvPr/>
          </p:nvSpPr>
          <p:spPr>
            <a:xfrm>
              <a:off x="2116319" y="320856"/>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 name="Google Shape;1894;p8"/>
            <p:cNvSpPr/>
            <p:nvPr/>
          </p:nvSpPr>
          <p:spPr>
            <a:xfrm>
              <a:off x="2130308" y="260915"/>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 name="Google Shape;1895;p8"/>
            <p:cNvSpPr/>
            <p:nvPr/>
          </p:nvSpPr>
          <p:spPr>
            <a:xfrm>
              <a:off x="2604920" y="13094"/>
              <a:ext cx="34032" cy="26003"/>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 name="Google Shape;1896;p8"/>
            <p:cNvSpPr/>
            <p:nvPr/>
          </p:nvSpPr>
          <p:spPr>
            <a:xfrm>
              <a:off x="2594945" y="69051"/>
              <a:ext cx="33013" cy="26003"/>
            </a:xfrm>
            <a:custGeom>
              <a:avLst/>
              <a:gdLst/>
              <a:ahLst/>
              <a:cxnLst/>
              <a:rect l="l" t="t" r="r" b="b"/>
              <a:pathLst>
                <a:path w="1102" h="868" extrusionOk="0">
                  <a:moveTo>
                    <a:pt x="567" y="1"/>
                  </a:moveTo>
                  <a:cubicBezTo>
                    <a:pt x="0" y="1"/>
                    <a:pt x="0" y="868"/>
                    <a:pt x="567" y="868"/>
                  </a:cubicBezTo>
                  <a:cubicBezTo>
                    <a:pt x="1101" y="868"/>
                    <a:pt x="1101"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 name="Google Shape;1897;p8"/>
            <p:cNvSpPr/>
            <p:nvPr/>
          </p:nvSpPr>
          <p:spPr>
            <a:xfrm>
              <a:off x="2538988" y="27083"/>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 name="Google Shape;1898;p8"/>
            <p:cNvSpPr/>
            <p:nvPr/>
          </p:nvSpPr>
          <p:spPr>
            <a:xfrm>
              <a:off x="2455054" y="585662"/>
              <a:ext cx="34002" cy="27022"/>
            </a:xfrm>
            <a:custGeom>
              <a:avLst/>
              <a:gdLst/>
              <a:ahLst/>
              <a:cxnLst/>
              <a:rect l="l" t="t" r="r" b="b"/>
              <a:pathLst>
                <a:path w="1135" h="902"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 name="Google Shape;1899;p8"/>
            <p:cNvSpPr/>
            <p:nvPr/>
          </p:nvSpPr>
          <p:spPr>
            <a:xfrm>
              <a:off x="2493007" y="603635"/>
              <a:ext cx="34032" cy="26033"/>
            </a:xfrm>
            <a:custGeom>
              <a:avLst/>
              <a:gdLst/>
              <a:ahLst/>
              <a:cxnLst/>
              <a:rect l="l" t="t" r="r" b="b"/>
              <a:pathLst>
                <a:path w="1136" h="869"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 name="Google Shape;1900;p8"/>
            <p:cNvSpPr/>
            <p:nvPr/>
          </p:nvSpPr>
          <p:spPr>
            <a:xfrm>
              <a:off x="2639908" y="390802"/>
              <a:ext cx="34002" cy="26003"/>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 name="Google Shape;1901;p8"/>
            <p:cNvSpPr/>
            <p:nvPr/>
          </p:nvSpPr>
          <p:spPr>
            <a:xfrm>
              <a:off x="2639908" y="355844"/>
              <a:ext cx="34002" cy="26003"/>
            </a:xfrm>
            <a:custGeom>
              <a:avLst/>
              <a:gdLst/>
              <a:ahLst/>
              <a:cxnLst/>
              <a:rect l="l" t="t" r="r" b="b"/>
              <a:pathLst>
                <a:path w="1135" h="868" extrusionOk="0">
                  <a:moveTo>
                    <a:pt x="567" y="0"/>
                  </a:moveTo>
                  <a:cubicBezTo>
                    <a:pt x="0" y="0"/>
                    <a:pt x="0" y="867"/>
                    <a:pt x="567" y="867"/>
                  </a:cubicBezTo>
                  <a:cubicBezTo>
                    <a:pt x="1135" y="867"/>
                    <a:pt x="1135"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 name="Google Shape;1902;p8"/>
            <p:cNvSpPr/>
            <p:nvPr/>
          </p:nvSpPr>
          <p:spPr>
            <a:xfrm>
              <a:off x="2116319" y="-49842"/>
              <a:ext cx="34002" cy="26992"/>
            </a:xfrm>
            <a:custGeom>
              <a:avLst/>
              <a:gdLst/>
              <a:ahLst/>
              <a:cxnLst/>
              <a:rect l="l" t="t" r="r" b="b"/>
              <a:pathLst>
                <a:path w="1135" h="901" extrusionOk="0">
                  <a:moveTo>
                    <a:pt x="567" y="0"/>
                  </a:moveTo>
                  <a:cubicBezTo>
                    <a:pt x="0" y="0"/>
                    <a:pt x="0" y="901"/>
                    <a:pt x="567" y="901"/>
                  </a:cubicBezTo>
                  <a:cubicBezTo>
                    <a:pt x="1134" y="901"/>
                    <a:pt x="1134" y="0"/>
                    <a:pt x="567"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 name="Google Shape;1903;p8"/>
            <p:cNvSpPr/>
            <p:nvPr/>
          </p:nvSpPr>
          <p:spPr>
            <a:xfrm>
              <a:off x="2319146" y="-206719"/>
              <a:ext cx="33013" cy="26003"/>
            </a:xfrm>
            <a:custGeom>
              <a:avLst/>
              <a:gdLst/>
              <a:ahLst/>
              <a:cxnLst/>
              <a:rect l="l" t="t" r="r" b="b"/>
              <a:pathLst>
                <a:path w="1102" h="868" extrusionOk="0">
                  <a:moveTo>
                    <a:pt x="568" y="0"/>
                  </a:moveTo>
                  <a:cubicBezTo>
                    <a:pt x="1" y="0"/>
                    <a:pt x="1" y="867"/>
                    <a:pt x="568" y="867"/>
                  </a:cubicBezTo>
                  <a:cubicBezTo>
                    <a:pt x="1102" y="867"/>
                    <a:pt x="1102"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 name="Google Shape;1904;p8"/>
            <p:cNvSpPr/>
            <p:nvPr/>
          </p:nvSpPr>
          <p:spPr>
            <a:xfrm>
              <a:off x="2434055" y="101043"/>
              <a:ext cx="34002" cy="26003"/>
            </a:xfrm>
            <a:custGeom>
              <a:avLst/>
              <a:gdLst/>
              <a:ahLst/>
              <a:cxnLst/>
              <a:rect l="l" t="t" r="r" b="b"/>
              <a:pathLst>
                <a:path w="1135" h="868" extrusionOk="0">
                  <a:moveTo>
                    <a:pt x="568" y="0"/>
                  </a:moveTo>
                  <a:cubicBezTo>
                    <a:pt x="1" y="0"/>
                    <a:pt x="1" y="867"/>
                    <a:pt x="568" y="867"/>
                  </a:cubicBezTo>
                  <a:cubicBezTo>
                    <a:pt x="1135" y="867"/>
                    <a:pt x="1135" y="0"/>
                    <a:pt x="56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 name="Google Shape;1905;p8"/>
            <p:cNvSpPr/>
            <p:nvPr/>
          </p:nvSpPr>
          <p:spPr>
            <a:xfrm>
              <a:off x="2172275" y="125007"/>
              <a:ext cx="34002" cy="26003"/>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06" name="Google Shape;1906;p8"/>
          <p:cNvGrpSpPr/>
          <p:nvPr/>
        </p:nvGrpSpPr>
        <p:grpSpPr>
          <a:xfrm>
            <a:off x="624338" y="839638"/>
            <a:ext cx="164892" cy="149639"/>
            <a:chOff x="737385" y="1492952"/>
            <a:chExt cx="161913" cy="146935"/>
          </a:xfrm>
        </p:grpSpPr>
        <p:sp>
          <p:nvSpPr>
            <p:cNvPr id="1907" name="Google Shape;1907;p8"/>
            <p:cNvSpPr/>
            <p:nvPr/>
          </p:nvSpPr>
          <p:spPr>
            <a:xfrm>
              <a:off x="737385" y="1587881"/>
              <a:ext cx="67974" cy="52006"/>
            </a:xfrm>
            <a:custGeom>
              <a:avLst/>
              <a:gdLst/>
              <a:ahLst/>
              <a:cxnLst/>
              <a:rect l="l" t="t" r="r" b="b"/>
              <a:pathLst>
                <a:path w="2269" h="1736" extrusionOk="0">
                  <a:moveTo>
                    <a:pt x="1135" y="1"/>
                  </a:moveTo>
                  <a:cubicBezTo>
                    <a:pt x="0" y="1"/>
                    <a:pt x="0" y="1735"/>
                    <a:pt x="1135" y="1735"/>
                  </a:cubicBezTo>
                  <a:cubicBezTo>
                    <a:pt x="2269" y="1735"/>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 name="Google Shape;1908;p8"/>
            <p:cNvSpPr/>
            <p:nvPr/>
          </p:nvSpPr>
          <p:spPr>
            <a:xfrm>
              <a:off x="790346" y="1492952"/>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 name="Google Shape;1909;p8"/>
            <p:cNvSpPr/>
            <p:nvPr/>
          </p:nvSpPr>
          <p:spPr>
            <a:xfrm>
              <a:off x="832314" y="1587881"/>
              <a:ext cx="66985" cy="52006"/>
            </a:xfrm>
            <a:custGeom>
              <a:avLst/>
              <a:gdLst/>
              <a:ahLst/>
              <a:cxnLst/>
              <a:rect l="l" t="t" r="r" b="b"/>
              <a:pathLst>
                <a:path w="2236" h="1736" extrusionOk="0">
                  <a:moveTo>
                    <a:pt x="1101" y="1"/>
                  </a:moveTo>
                  <a:cubicBezTo>
                    <a:pt x="0" y="1"/>
                    <a:pt x="0" y="1735"/>
                    <a:pt x="1101" y="1735"/>
                  </a:cubicBezTo>
                  <a:cubicBezTo>
                    <a:pt x="2235" y="1735"/>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10" name="Google Shape;1910;p8"/>
          <p:cNvSpPr/>
          <p:nvPr/>
        </p:nvSpPr>
        <p:spPr>
          <a:xfrm>
            <a:off x="6600865" y="-110333"/>
            <a:ext cx="5717947" cy="892952"/>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911" name="Google Shape;1911;p8"/>
          <p:cNvGrpSpPr/>
          <p:nvPr/>
        </p:nvGrpSpPr>
        <p:grpSpPr>
          <a:xfrm>
            <a:off x="3" y="-268128"/>
            <a:ext cx="446540" cy="1208568"/>
            <a:chOff x="904476" y="-243594"/>
            <a:chExt cx="438472" cy="1186732"/>
          </a:xfrm>
        </p:grpSpPr>
        <p:sp>
          <p:nvSpPr>
            <p:cNvPr id="1912" name="Google Shape;1912;p8"/>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 name="Google Shape;1913;p8"/>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 name="Google Shape;1914;p8"/>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 name="Google Shape;1915;p8"/>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 name="Google Shape;1916;p8"/>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 name="Google Shape;1917;p8"/>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 name="Google Shape;1918;p8"/>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 name="Google Shape;1919;p8"/>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 name="Google Shape;1920;p8"/>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 name="Google Shape;1921;p8"/>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 name="Google Shape;1922;p8"/>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 name="Google Shape;1923;p8"/>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 name="Google Shape;1924;p8"/>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 name="Google Shape;1925;p8"/>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 name="Google Shape;1926;p8"/>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 name="Google Shape;1927;p8"/>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 name="Google Shape;1928;p8"/>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 name="Google Shape;1929;p8"/>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 name="Google Shape;1930;p8"/>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 name="Google Shape;1931;p8"/>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 name="Google Shape;1932;p8"/>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 name="Google Shape;1933;p8"/>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 name="Google Shape;1934;p8"/>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 name="Google Shape;1935;p8"/>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 name="Google Shape;1936;p8"/>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 name="Google Shape;1937;p8"/>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 name="Google Shape;1938;p8"/>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39" name="Google Shape;1939;p8"/>
          <p:cNvGrpSpPr/>
          <p:nvPr/>
        </p:nvGrpSpPr>
        <p:grpSpPr>
          <a:xfrm>
            <a:off x="7932083" y="151782"/>
            <a:ext cx="527120" cy="687191"/>
            <a:chOff x="3289399" y="3455662"/>
            <a:chExt cx="436502" cy="569243"/>
          </a:xfrm>
        </p:grpSpPr>
        <p:sp>
          <p:nvSpPr>
            <p:cNvPr id="1940" name="Google Shape;1940;p8"/>
            <p:cNvSpPr/>
            <p:nvPr/>
          </p:nvSpPr>
          <p:spPr>
            <a:xfrm>
              <a:off x="3289399" y="3590341"/>
              <a:ext cx="418746" cy="434563"/>
            </a:xfrm>
            <a:custGeom>
              <a:avLst/>
              <a:gdLst/>
              <a:ahLst/>
              <a:cxnLst/>
              <a:rect l="l" t="t" r="r" b="b"/>
              <a:pathLst>
                <a:path w="13978" h="14506" extrusionOk="0">
                  <a:moveTo>
                    <a:pt x="9083" y="30"/>
                  </a:moveTo>
                  <a:cubicBezTo>
                    <a:pt x="8628" y="30"/>
                    <a:pt x="8176" y="40"/>
                    <a:pt x="7739" y="67"/>
                  </a:cubicBezTo>
                  <a:cubicBezTo>
                    <a:pt x="6639" y="101"/>
                    <a:pt x="4804" y="1"/>
                    <a:pt x="3970" y="968"/>
                  </a:cubicBezTo>
                  <a:cubicBezTo>
                    <a:pt x="2869" y="2269"/>
                    <a:pt x="5271" y="2903"/>
                    <a:pt x="6038" y="3403"/>
                  </a:cubicBezTo>
                  <a:cubicBezTo>
                    <a:pt x="4637" y="4037"/>
                    <a:pt x="3036" y="4103"/>
                    <a:pt x="1702" y="5004"/>
                  </a:cubicBezTo>
                  <a:cubicBezTo>
                    <a:pt x="935" y="5538"/>
                    <a:pt x="1" y="6038"/>
                    <a:pt x="834" y="6939"/>
                  </a:cubicBezTo>
                  <a:cubicBezTo>
                    <a:pt x="1502" y="7706"/>
                    <a:pt x="2569" y="8173"/>
                    <a:pt x="3436" y="8473"/>
                  </a:cubicBezTo>
                  <a:cubicBezTo>
                    <a:pt x="2602" y="9841"/>
                    <a:pt x="501" y="13744"/>
                    <a:pt x="1468" y="14411"/>
                  </a:cubicBezTo>
                  <a:cubicBezTo>
                    <a:pt x="1563" y="14476"/>
                    <a:pt x="1674" y="14506"/>
                    <a:pt x="1801" y="14506"/>
                  </a:cubicBezTo>
                  <a:cubicBezTo>
                    <a:pt x="2969" y="14506"/>
                    <a:pt x="5377" y="11948"/>
                    <a:pt x="6672" y="11075"/>
                  </a:cubicBezTo>
                  <a:cubicBezTo>
                    <a:pt x="6822" y="10980"/>
                    <a:pt x="6951" y="10940"/>
                    <a:pt x="7068" y="10940"/>
                  </a:cubicBezTo>
                  <a:cubicBezTo>
                    <a:pt x="7523" y="10940"/>
                    <a:pt x="7796" y="11543"/>
                    <a:pt x="8407" y="11809"/>
                  </a:cubicBezTo>
                  <a:cubicBezTo>
                    <a:pt x="8739" y="11932"/>
                    <a:pt x="9072" y="12073"/>
                    <a:pt x="9371" y="12073"/>
                  </a:cubicBezTo>
                  <a:cubicBezTo>
                    <a:pt x="9642" y="12073"/>
                    <a:pt x="9884" y="11957"/>
                    <a:pt x="10074" y="11609"/>
                  </a:cubicBezTo>
                  <a:cubicBezTo>
                    <a:pt x="10675" y="10441"/>
                    <a:pt x="9974" y="8607"/>
                    <a:pt x="10074" y="7372"/>
                  </a:cubicBezTo>
                  <a:lnTo>
                    <a:pt x="10074" y="7372"/>
                  </a:lnTo>
                  <a:cubicBezTo>
                    <a:pt x="10731" y="7658"/>
                    <a:pt x="11633" y="8188"/>
                    <a:pt x="12423" y="8188"/>
                  </a:cubicBezTo>
                  <a:cubicBezTo>
                    <a:pt x="12555" y="8188"/>
                    <a:pt x="12685" y="8173"/>
                    <a:pt x="12810" y="8140"/>
                  </a:cubicBezTo>
                  <a:cubicBezTo>
                    <a:pt x="13977" y="7806"/>
                    <a:pt x="13744" y="6138"/>
                    <a:pt x="13610" y="5238"/>
                  </a:cubicBezTo>
                  <a:cubicBezTo>
                    <a:pt x="13410" y="3536"/>
                    <a:pt x="12776" y="1802"/>
                    <a:pt x="12643" y="101"/>
                  </a:cubicBezTo>
                  <a:lnTo>
                    <a:pt x="12576" y="101"/>
                  </a:lnTo>
                  <a:cubicBezTo>
                    <a:pt x="11533" y="101"/>
                    <a:pt x="10296" y="30"/>
                    <a:pt x="9083" y="3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 name="Google Shape;1941;p8"/>
            <p:cNvSpPr/>
            <p:nvPr/>
          </p:nvSpPr>
          <p:spPr>
            <a:xfrm>
              <a:off x="3404877" y="3455662"/>
              <a:ext cx="321025" cy="474737"/>
            </a:xfrm>
            <a:custGeom>
              <a:avLst/>
              <a:gdLst/>
              <a:ahLst/>
              <a:cxnLst/>
              <a:rect l="l" t="t" r="r" b="b"/>
              <a:pathLst>
                <a:path w="10716" h="15847" extrusionOk="0">
                  <a:moveTo>
                    <a:pt x="10407" y="0"/>
                  </a:moveTo>
                  <a:cubicBezTo>
                    <a:pt x="10302" y="0"/>
                    <a:pt x="10196" y="59"/>
                    <a:pt x="10156" y="193"/>
                  </a:cubicBezTo>
                  <a:cubicBezTo>
                    <a:pt x="9255" y="3162"/>
                    <a:pt x="7720" y="5998"/>
                    <a:pt x="6019" y="8599"/>
                  </a:cubicBezTo>
                  <a:cubicBezTo>
                    <a:pt x="4385" y="11101"/>
                    <a:pt x="2283" y="13269"/>
                    <a:pt x="182" y="15404"/>
                  </a:cubicBezTo>
                  <a:cubicBezTo>
                    <a:pt x="1" y="15585"/>
                    <a:pt x="180" y="15846"/>
                    <a:pt x="379" y="15846"/>
                  </a:cubicBezTo>
                  <a:cubicBezTo>
                    <a:pt x="437" y="15846"/>
                    <a:pt x="496" y="15824"/>
                    <a:pt x="549" y="15771"/>
                  </a:cubicBezTo>
                  <a:cubicBezTo>
                    <a:pt x="2684" y="13603"/>
                    <a:pt x="4785" y="11401"/>
                    <a:pt x="6486" y="8866"/>
                  </a:cubicBezTo>
                  <a:cubicBezTo>
                    <a:pt x="8187" y="6231"/>
                    <a:pt x="9755" y="3329"/>
                    <a:pt x="10656" y="327"/>
                  </a:cubicBezTo>
                  <a:cubicBezTo>
                    <a:pt x="10716" y="128"/>
                    <a:pt x="10562" y="0"/>
                    <a:pt x="10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 name="Google Shape;1942;p8"/>
            <p:cNvSpPr/>
            <p:nvPr/>
          </p:nvSpPr>
          <p:spPr>
            <a:xfrm>
              <a:off x="3505857" y="3642074"/>
              <a:ext cx="155300" cy="125672"/>
            </a:xfrm>
            <a:custGeom>
              <a:avLst/>
              <a:gdLst/>
              <a:ahLst/>
              <a:cxnLst/>
              <a:rect l="l" t="t" r="r" b="b"/>
              <a:pathLst>
                <a:path w="5184" h="4195" extrusionOk="0">
                  <a:moveTo>
                    <a:pt x="1934" y="1"/>
                  </a:moveTo>
                  <a:cubicBezTo>
                    <a:pt x="1389" y="1"/>
                    <a:pt x="845" y="35"/>
                    <a:pt x="313" y="175"/>
                  </a:cubicBezTo>
                  <a:cubicBezTo>
                    <a:pt x="0" y="237"/>
                    <a:pt x="98" y="681"/>
                    <a:pt x="387" y="681"/>
                  </a:cubicBezTo>
                  <a:cubicBezTo>
                    <a:pt x="406" y="681"/>
                    <a:pt x="426" y="679"/>
                    <a:pt x="447" y="675"/>
                  </a:cubicBezTo>
                  <a:cubicBezTo>
                    <a:pt x="934" y="540"/>
                    <a:pt x="1438" y="503"/>
                    <a:pt x="1947" y="503"/>
                  </a:cubicBezTo>
                  <a:cubicBezTo>
                    <a:pt x="2542" y="503"/>
                    <a:pt x="3144" y="553"/>
                    <a:pt x="3735" y="553"/>
                  </a:cubicBezTo>
                  <a:cubicBezTo>
                    <a:pt x="3821" y="553"/>
                    <a:pt x="3906" y="552"/>
                    <a:pt x="3992" y="550"/>
                  </a:cubicBezTo>
                  <a:lnTo>
                    <a:pt x="3992" y="550"/>
                  </a:lnTo>
                  <a:cubicBezTo>
                    <a:pt x="4231" y="1678"/>
                    <a:pt x="4618" y="2781"/>
                    <a:pt x="4650" y="3944"/>
                  </a:cubicBezTo>
                  <a:cubicBezTo>
                    <a:pt x="4666" y="4111"/>
                    <a:pt x="4800" y="4194"/>
                    <a:pt x="4929" y="4194"/>
                  </a:cubicBezTo>
                  <a:cubicBezTo>
                    <a:pt x="5058" y="4194"/>
                    <a:pt x="5183" y="4111"/>
                    <a:pt x="5183" y="3944"/>
                  </a:cubicBezTo>
                  <a:cubicBezTo>
                    <a:pt x="5117" y="2677"/>
                    <a:pt x="4716" y="1442"/>
                    <a:pt x="4450" y="208"/>
                  </a:cubicBezTo>
                  <a:cubicBezTo>
                    <a:pt x="4416" y="108"/>
                    <a:pt x="4316" y="8"/>
                    <a:pt x="4183" y="8"/>
                  </a:cubicBezTo>
                  <a:cubicBezTo>
                    <a:pt x="3957" y="26"/>
                    <a:pt x="3729" y="32"/>
                    <a:pt x="3499" y="32"/>
                  </a:cubicBezTo>
                  <a:cubicBezTo>
                    <a:pt x="2982" y="32"/>
                    <a:pt x="2457" y="1"/>
                    <a:pt x="1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 name="Google Shape;1943;p8"/>
            <p:cNvSpPr/>
            <p:nvPr/>
          </p:nvSpPr>
          <p:spPr>
            <a:xfrm>
              <a:off x="3517210" y="3702794"/>
              <a:ext cx="89992" cy="89932"/>
            </a:xfrm>
            <a:custGeom>
              <a:avLst/>
              <a:gdLst/>
              <a:ahLst/>
              <a:cxnLst/>
              <a:rect l="l" t="t" r="r" b="b"/>
              <a:pathLst>
                <a:path w="3004" h="3002" extrusionOk="0">
                  <a:moveTo>
                    <a:pt x="2679" y="1"/>
                  </a:moveTo>
                  <a:cubicBezTo>
                    <a:pt x="2654" y="1"/>
                    <a:pt x="2629" y="5"/>
                    <a:pt x="2603" y="16"/>
                  </a:cubicBezTo>
                  <a:cubicBezTo>
                    <a:pt x="1836" y="283"/>
                    <a:pt x="1002" y="316"/>
                    <a:pt x="201" y="450"/>
                  </a:cubicBezTo>
                  <a:cubicBezTo>
                    <a:pt x="68" y="483"/>
                    <a:pt x="1" y="650"/>
                    <a:pt x="34" y="783"/>
                  </a:cubicBezTo>
                  <a:cubicBezTo>
                    <a:pt x="62" y="894"/>
                    <a:pt x="158" y="958"/>
                    <a:pt x="285" y="958"/>
                  </a:cubicBezTo>
                  <a:cubicBezTo>
                    <a:pt x="312" y="958"/>
                    <a:pt x="339" y="956"/>
                    <a:pt x="368" y="950"/>
                  </a:cubicBezTo>
                  <a:cubicBezTo>
                    <a:pt x="1030" y="835"/>
                    <a:pt x="1742" y="794"/>
                    <a:pt x="2418" y="613"/>
                  </a:cubicBezTo>
                  <a:lnTo>
                    <a:pt x="2418" y="613"/>
                  </a:lnTo>
                  <a:cubicBezTo>
                    <a:pt x="2453" y="1312"/>
                    <a:pt x="2503" y="2031"/>
                    <a:pt x="2503" y="2751"/>
                  </a:cubicBezTo>
                  <a:cubicBezTo>
                    <a:pt x="2503" y="2918"/>
                    <a:pt x="2628" y="3001"/>
                    <a:pt x="2753" y="3001"/>
                  </a:cubicBezTo>
                  <a:cubicBezTo>
                    <a:pt x="2878" y="3001"/>
                    <a:pt x="3003" y="2918"/>
                    <a:pt x="3003" y="2751"/>
                  </a:cubicBezTo>
                  <a:cubicBezTo>
                    <a:pt x="3003" y="1917"/>
                    <a:pt x="2970" y="1083"/>
                    <a:pt x="2903" y="249"/>
                  </a:cubicBezTo>
                  <a:cubicBezTo>
                    <a:pt x="2903" y="137"/>
                    <a:pt x="2808" y="1"/>
                    <a:pt x="26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 name="Google Shape;1944;p8"/>
            <p:cNvSpPr/>
            <p:nvPr/>
          </p:nvSpPr>
          <p:spPr>
            <a:xfrm>
              <a:off x="3432196" y="3767648"/>
              <a:ext cx="125222" cy="117284"/>
            </a:xfrm>
            <a:custGeom>
              <a:avLst/>
              <a:gdLst/>
              <a:ahLst/>
              <a:cxnLst/>
              <a:rect l="l" t="t" r="r" b="b"/>
              <a:pathLst>
                <a:path w="4180" h="3915" extrusionOk="0">
                  <a:moveTo>
                    <a:pt x="1463" y="1"/>
                  </a:moveTo>
                  <a:cubicBezTo>
                    <a:pt x="1075" y="1"/>
                    <a:pt x="682" y="30"/>
                    <a:pt x="304" y="119"/>
                  </a:cubicBezTo>
                  <a:cubicBezTo>
                    <a:pt x="0" y="210"/>
                    <a:pt x="83" y="633"/>
                    <a:pt x="352" y="633"/>
                  </a:cubicBezTo>
                  <a:cubicBezTo>
                    <a:pt x="379" y="633"/>
                    <a:pt x="407" y="629"/>
                    <a:pt x="437" y="620"/>
                  </a:cubicBezTo>
                  <a:cubicBezTo>
                    <a:pt x="714" y="546"/>
                    <a:pt x="1011" y="523"/>
                    <a:pt x="1311" y="523"/>
                  </a:cubicBezTo>
                  <a:cubicBezTo>
                    <a:pt x="1554" y="523"/>
                    <a:pt x="1800" y="538"/>
                    <a:pt x="2038" y="553"/>
                  </a:cubicBezTo>
                  <a:cubicBezTo>
                    <a:pt x="2507" y="582"/>
                    <a:pt x="2976" y="637"/>
                    <a:pt x="3445" y="695"/>
                  </a:cubicBezTo>
                  <a:lnTo>
                    <a:pt x="3445" y="695"/>
                  </a:lnTo>
                  <a:cubicBezTo>
                    <a:pt x="3469" y="1697"/>
                    <a:pt x="3452" y="2724"/>
                    <a:pt x="3640" y="3722"/>
                  </a:cubicBezTo>
                  <a:cubicBezTo>
                    <a:pt x="3666" y="3856"/>
                    <a:pt x="3764" y="3915"/>
                    <a:pt x="3867" y="3915"/>
                  </a:cubicBezTo>
                  <a:cubicBezTo>
                    <a:pt x="4018" y="3915"/>
                    <a:pt x="4180" y="3787"/>
                    <a:pt x="4140" y="3588"/>
                  </a:cubicBezTo>
                  <a:cubicBezTo>
                    <a:pt x="3940" y="2554"/>
                    <a:pt x="4006" y="1520"/>
                    <a:pt x="3973" y="486"/>
                  </a:cubicBezTo>
                  <a:cubicBezTo>
                    <a:pt x="3973" y="386"/>
                    <a:pt x="3873" y="253"/>
                    <a:pt x="3773" y="219"/>
                  </a:cubicBezTo>
                  <a:cubicBezTo>
                    <a:pt x="3206" y="119"/>
                    <a:pt x="2605" y="52"/>
                    <a:pt x="2038" y="19"/>
                  </a:cubicBezTo>
                  <a:cubicBezTo>
                    <a:pt x="1849" y="8"/>
                    <a:pt x="1657" y="1"/>
                    <a:pt x="1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 name="Google Shape;1945;p8"/>
            <p:cNvSpPr/>
            <p:nvPr/>
          </p:nvSpPr>
          <p:spPr>
            <a:xfrm>
              <a:off x="3444268" y="3829146"/>
              <a:ext cx="62012" cy="58986"/>
            </a:xfrm>
            <a:custGeom>
              <a:avLst/>
              <a:gdLst/>
              <a:ahLst/>
              <a:cxnLst/>
              <a:rect l="l" t="t" r="r" b="b"/>
              <a:pathLst>
                <a:path w="2070" h="1969" extrusionOk="0">
                  <a:moveTo>
                    <a:pt x="268" y="1"/>
                  </a:moveTo>
                  <a:cubicBezTo>
                    <a:pt x="101" y="1"/>
                    <a:pt x="1" y="134"/>
                    <a:pt x="1" y="268"/>
                  </a:cubicBezTo>
                  <a:cubicBezTo>
                    <a:pt x="1" y="401"/>
                    <a:pt x="101" y="535"/>
                    <a:pt x="268" y="535"/>
                  </a:cubicBezTo>
                  <a:cubicBezTo>
                    <a:pt x="668" y="535"/>
                    <a:pt x="1068" y="608"/>
                    <a:pt x="1469" y="629"/>
                  </a:cubicBezTo>
                  <a:lnTo>
                    <a:pt x="1469" y="629"/>
                  </a:lnTo>
                  <a:cubicBezTo>
                    <a:pt x="1469" y="651"/>
                    <a:pt x="1469" y="668"/>
                    <a:pt x="1469" y="668"/>
                  </a:cubicBezTo>
                  <a:cubicBezTo>
                    <a:pt x="1469" y="701"/>
                    <a:pt x="1469" y="701"/>
                    <a:pt x="1469" y="735"/>
                  </a:cubicBezTo>
                  <a:cubicBezTo>
                    <a:pt x="1469" y="735"/>
                    <a:pt x="1502" y="801"/>
                    <a:pt x="1502" y="801"/>
                  </a:cubicBezTo>
                  <a:cubicBezTo>
                    <a:pt x="1502" y="835"/>
                    <a:pt x="1502" y="868"/>
                    <a:pt x="1502" y="902"/>
                  </a:cubicBezTo>
                  <a:cubicBezTo>
                    <a:pt x="1502" y="935"/>
                    <a:pt x="1502" y="1002"/>
                    <a:pt x="1502" y="1035"/>
                  </a:cubicBezTo>
                  <a:cubicBezTo>
                    <a:pt x="1502" y="1268"/>
                    <a:pt x="1502" y="1502"/>
                    <a:pt x="1502" y="1702"/>
                  </a:cubicBezTo>
                  <a:cubicBezTo>
                    <a:pt x="1502" y="1836"/>
                    <a:pt x="1602" y="1969"/>
                    <a:pt x="1769" y="1969"/>
                  </a:cubicBezTo>
                  <a:cubicBezTo>
                    <a:pt x="1902" y="1969"/>
                    <a:pt x="2002" y="1869"/>
                    <a:pt x="2002" y="1702"/>
                  </a:cubicBezTo>
                  <a:cubicBezTo>
                    <a:pt x="2002" y="1235"/>
                    <a:pt x="2069" y="735"/>
                    <a:pt x="1902" y="301"/>
                  </a:cubicBezTo>
                  <a:cubicBezTo>
                    <a:pt x="1869" y="168"/>
                    <a:pt x="1769" y="101"/>
                    <a:pt x="1669" y="101"/>
                  </a:cubicBezTo>
                  <a:cubicBezTo>
                    <a:pt x="1202" y="101"/>
                    <a:pt x="735"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 name="Google Shape;1946;p8"/>
            <p:cNvSpPr/>
            <p:nvPr/>
          </p:nvSpPr>
          <p:spPr>
            <a:xfrm>
              <a:off x="3402301" y="3870754"/>
              <a:ext cx="60005" cy="61353"/>
            </a:xfrm>
            <a:custGeom>
              <a:avLst/>
              <a:gdLst/>
              <a:ahLst/>
              <a:cxnLst/>
              <a:rect l="l" t="t" r="r" b="b"/>
              <a:pathLst>
                <a:path w="2003" h="2048" extrusionOk="0">
                  <a:moveTo>
                    <a:pt x="649" y="0"/>
                  </a:moveTo>
                  <a:cubicBezTo>
                    <a:pt x="520" y="0"/>
                    <a:pt x="393" y="5"/>
                    <a:pt x="268" y="13"/>
                  </a:cubicBezTo>
                  <a:cubicBezTo>
                    <a:pt x="134" y="13"/>
                    <a:pt x="1" y="113"/>
                    <a:pt x="1" y="280"/>
                  </a:cubicBezTo>
                  <a:cubicBezTo>
                    <a:pt x="1" y="413"/>
                    <a:pt x="101" y="547"/>
                    <a:pt x="268" y="547"/>
                  </a:cubicBezTo>
                  <a:cubicBezTo>
                    <a:pt x="385" y="530"/>
                    <a:pt x="501" y="522"/>
                    <a:pt x="622" y="522"/>
                  </a:cubicBezTo>
                  <a:cubicBezTo>
                    <a:pt x="743" y="522"/>
                    <a:pt x="868" y="530"/>
                    <a:pt x="1002" y="547"/>
                  </a:cubicBezTo>
                  <a:lnTo>
                    <a:pt x="1168" y="547"/>
                  </a:lnTo>
                  <a:cubicBezTo>
                    <a:pt x="1202" y="547"/>
                    <a:pt x="1235" y="547"/>
                    <a:pt x="1268" y="580"/>
                  </a:cubicBezTo>
                  <a:lnTo>
                    <a:pt x="1302" y="580"/>
                  </a:lnTo>
                  <a:cubicBezTo>
                    <a:pt x="1370" y="580"/>
                    <a:pt x="1438" y="589"/>
                    <a:pt x="1502" y="597"/>
                  </a:cubicBezTo>
                  <a:lnTo>
                    <a:pt x="1502" y="597"/>
                  </a:lnTo>
                  <a:lnTo>
                    <a:pt x="1502" y="1781"/>
                  </a:lnTo>
                  <a:cubicBezTo>
                    <a:pt x="1502" y="1914"/>
                    <a:pt x="1602" y="2048"/>
                    <a:pt x="1735" y="2048"/>
                  </a:cubicBezTo>
                  <a:cubicBezTo>
                    <a:pt x="1902" y="2014"/>
                    <a:pt x="2002" y="1914"/>
                    <a:pt x="2002" y="1781"/>
                  </a:cubicBezTo>
                  <a:lnTo>
                    <a:pt x="2002" y="380"/>
                  </a:lnTo>
                  <a:cubicBezTo>
                    <a:pt x="2002" y="280"/>
                    <a:pt x="1936" y="146"/>
                    <a:pt x="1836" y="113"/>
                  </a:cubicBezTo>
                  <a:cubicBezTo>
                    <a:pt x="1435" y="38"/>
                    <a:pt x="1035" y="0"/>
                    <a:pt x="6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 name="Google Shape;1947;p8"/>
            <p:cNvSpPr/>
            <p:nvPr/>
          </p:nvSpPr>
          <p:spPr>
            <a:xfrm>
              <a:off x="3395321" y="3762196"/>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 name="Google Shape;1948;p8"/>
            <p:cNvSpPr/>
            <p:nvPr/>
          </p:nvSpPr>
          <p:spPr>
            <a:xfrm>
              <a:off x="3388312" y="378819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 name="Google Shape;1949;p8"/>
            <p:cNvSpPr/>
            <p:nvPr/>
          </p:nvSpPr>
          <p:spPr>
            <a:xfrm>
              <a:off x="3375341" y="3765221"/>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0" name="Google Shape;1950;p8"/>
            <p:cNvSpPr/>
            <p:nvPr/>
          </p:nvSpPr>
          <p:spPr>
            <a:xfrm>
              <a:off x="3388312" y="3956067"/>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 name="Google Shape;1951;p8"/>
            <p:cNvSpPr/>
            <p:nvPr/>
          </p:nvSpPr>
          <p:spPr>
            <a:xfrm>
              <a:off x="3378337" y="3934080"/>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 name="Google Shape;1952;p8"/>
            <p:cNvSpPr/>
            <p:nvPr/>
          </p:nvSpPr>
          <p:spPr>
            <a:xfrm>
              <a:off x="3365336" y="3962058"/>
              <a:ext cx="14020" cy="11024"/>
            </a:xfrm>
            <a:custGeom>
              <a:avLst/>
              <a:gdLst/>
              <a:ahLst/>
              <a:cxnLst/>
              <a:rect l="l" t="t" r="r" b="b"/>
              <a:pathLst>
                <a:path w="468" h="368" extrusionOk="0">
                  <a:moveTo>
                    <a:pt x="234" y="0"/>
                  </a:moveTo>
                  <a:cubicBezTo>
                    <a:pt x="1" y="0"/>
                    <a:pt x="1" y="367"/>
                    <a:pt x="234" y="367"/>
                  </a:cubicBezTo>
                  <a:cubicBezTo>
                    <a:pt x="468" y="367"/>
                    <a:pt x="468"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 name="Google Shape;1953;p8"/>
            <p:cNvSpPr/>
            <p:nvPr/>
          </p:nvSpPr>
          <p:spPr>
            <a:xfrm>
              <a:off x="3565198" y="3891124"/>
              <a:ext cx="14020" cy="10994"/>
            </a:xfrm>
            <a:custGeom>
              <a:avLst/>
              <a:gdLst/>
              <a:ahLst/>
              <a:cxnLst/>
              <a:rect l="l" t="t" r="r" b="b"/>
              <a:pathLst>
                <a:path w="468" h="367"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 name="Google Shape;1954;p8"/>
            <p:cNvSpPr/>
            <p:nvPr/>
          </p:nvSpPr>
          <p:spPr>
            <a:xfrm>
              <a:off x="3559177" y="3918084"/>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 name="Google Shape;1955;p8"/>
            <p:cNvSpPr/>
            <p:nvPr/>
          </p:nvSpPr>
          <p:spPr>
            <a:xfrm>
              <a:off x="3545188" y="3899092"/>
              <a:ext cx="14020" cy="11024"/>
            </a:xfrm>
            <a:custGeom>
              <a:avLst/>
              <a:gdLst/>
              <a:ahLst/>
              <a:cxnLst/>
              <a:rect l="l" t="t" r="r" b="b"/>
              <a:pathLst>
                <a:path w="468" h="368" extrusionOk="0">
                  <a:moveTo>
                    <a:pt x="234" y="1"/>
                  </a:moveTo>
                  <a:cubicBezTo>
                    <a:pt x="1" y="1"/>
                    <a:pt x="1" y="368"/>
                    <a:pt x="234" y="368"/>
                  </a:cubicBezTo>
                  <a:cubicBezTo>
                    <a:pt x="468" y="368"/>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 name="Google Shape;1956;p8"/>
            <p:cNvSpPr/>
            <p:nvPr/>
          </p:nvSpPr>
          <p:spPr>
            <a:xfrm>
              <a:off x="3471258" y="3618320"/>
              <a:ext cx="15009" cy="11024"/>
            </a:xfrm>
            <a:custGeom>
              <a:avLst/>
              <a:gdLst/>
              <a:ahLst/>
              <a:cxnLst/>
              <a:rect l="l" t="t" r="r" b="b"/>
              <a:pathLst>
                <a:path w="501" h="368" extrusionOk="0">
                  <a:moveTo>
                    <a:pt x="234" y="1"/>
                  </a:moveTo>
                  <a:cubicBezTo>
                    <a:pt x="1" y="1"/>
                    <a:pt x="1" y="367"/>
                    <a:pt x="234" y="367"/>
                  </a:cubicBezTo>
                  <a:lnTo>
                    <a:pt x="267" y="367"/>
                  </a:ln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 name="Google Shape;1957;p8"/>
            <p:cNvSpPr/>
            <p:nvPr/>
          </p:nvSpPr>
          <p:spPr>
            <a:xfrm>
              <a:off x="3460265" y="3646298"/>
              <a:ext cx="15009" cy="11024"/>
            </a:xfrm>
            <a:custGeom>
              <a:avLst/>
              <a:gdLst/>
              <a:ahLst/>
              <a:cxnLst/>
              <a:rect l="l" t="t" r="r" b="b"/>
              <a:pathLst>
                <a:path w="501" h="368" extrusionOk="0">
                  <a:moveTo>
                    <a:pt x="267" y="1"/>
                  </a:moveTo>
                  <a:cubicBezTo>
                    <a:pt x="1" y="1"/>
                    <a:pt x="1" y="367"/>
                    <a:pt x="267" y="367"/>
                  </a:cubicBezTo>
                  <a:cubicBezTo>
                    <a:pt x="501" y="367"/>
                    <a:pt x="501" y="1"/>
                    <a:pt x="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 name="Google Shape;1958;p8"/>
            <p:cNvSpPr/>
            <p:nvPr/>
          </p:nvSpPr>
          <p:spPr>
            <a:xfrm>
              <a:off x="3445287" y="3621315"/>
              <a:ext cx="14020" cy="11024"/>
            </a:xfrm>
            <a:custGeom>
              <a:avLst/>
              <a:gdLst/>
              <a:ahLst/>
              <a:cxnLst/>
              <a:rect l="l" t="t" r="r" b="b"/>
              <a:pathLst>
                <a:path w="468" h="368" extrusionOk="0">
                  <a:moveTo>
                    <a:pt x="234" y="1"/>
                  </a:moveTo>
                  <a:cubicBezTo>
                    <a:pt x="0" y="1"/>
                    <a:pt x="0" y="368"/>
                    <a:pt x="234" y="368"/>
                  </a:cubicBezTo>
                  <a:cubicBezTo>
                    <a:pt x="467" y="368"/>
                    <a:pt x="467"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 name="Google Shape;1959;p8"/>
            <p:cNvSpPr/>
            <p:nvPr/>
          </p:nvSpPr>
          <p:spPr>
            <a:xfrm>
              <a:off x="3662104"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 name="Google Shape;1960;p8"/>
            <p:cNvSpPr/>
            <p:nvPr/>
          </p:nvSpPr>
          <p:spPr>
            <a:xfrm>
              <a:off x="3649133" y="3808177"/>
              <a:ext cx="14020" cy="11024"/>
            </a:xfrm>
            <a:custGeom>
              <a:avLst/>
              <a:gdLst/>
              <a:ahLst/>
              <a:cxnLst/>
              <a:rect l="l" t="t" r="r" b="b"/>
              <a:pathLst>
                <a:path w="468" h="368" extrusionOk="0">
                  <a:moveTo>
                    <a:pt x="234" y="0"/>
                  </a:moveTo>
                  <a:cubicBezTo>
                    <a:pt x="0" y="0"/>
                    <a:pt x="0" y="367"/>
                    <a:pt x="234" y="367"/>
                  </a:cubicBezTo>
                  <a:cubicBezTo>
                    <a:pt x="467" y="367"/>
                    <a:pt x="467" y="0"/>
                    <a:pt x="2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 name="Google Shape;1961;p8"/>
            <p:cNvSpPr/>
            <p:nvPr/>
          </p:nvSpPr>
          <p:spPr>
            <a:xfrm>
              <a:off x="3640116" y="3786190"/>
              <a:ext cx="14020" cy="11024"/>
            </a:xfrm>
            <a:custGeom>
              <a:avLst/>
              <a:gdLst/>
              <a:ahLst/>
              <a:cxnLst/>
              <a:rect l="l" t="t" r="r" b="b"/>
              <a:pathLst>
                <a:path w="468" h="368" extrusionOk="0">
                  <a:moveTo>
                    <a:pt x="234" y="1"/>
                  </a:moveTo>
                  <a:cubicBezTo>
                    <a:pt x="1" y="1"/>
                    <a:pt x="1" y="367"/>
                    <a:pt x="234" y="367"/>
                  </a:cubicBezTo>
                  <a:cubicBezTo>
                    <a:pt x="468" y="367"/>
                    <a:pt x="46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62" name="Google Shape;1962;p8"/>
          <p:cNvGrpSpPr/>
          <p:nvPr/>
        </p:nvGrpSpPr>
        <p:grpSpPr>
          <a:xfrm>
            <a:off x="10630865" y="-268122"/>
            <a:ext cx="1489000" cy="1527017"/>
            <a:chOff x="7973149" y="-201092"/>
            <a:chExt cx="1116750" cy="1145263"/>
          </a:xfrm>
        </p:grpSpPr>
        <p:sp>
          <p:nvSpPr>
            <p:cNvPr id="1963" name="Google Shape;1963;p8"/>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 name="Google Shape;1964;p8"/>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 name="Google Shape;1965;p8"/>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 name="Google Shape;1966;p8"/>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 name="Google Shape;1967;p8"/>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 name="Google Shape;1968;p8"/>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 name="Google Shape;1969;p8"/>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 name="Google Shape;1970;p8"/>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 name="Google Shape;1971;p8"/>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 name="Google Shape;1972;p8"/>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 name="Google Shape;1973;p8"/>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 name="Google Shape;1974;p8"/>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 name="Google Shape;1975;p8"/>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 name="Google Shape;1976;p8"/>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 name="Google Shape;1977;p8"/>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 name="Google Shape;1978;p8"/>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 name="Google Shape;1979;p8"/>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 name="Google Shape;1980;p8"/>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 name="Google Shape;1981;p8"/>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 name="Google Shape;1982;p8"/>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 name="Google Shape;1983;p8"/>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 name="Google Shape;1984;p8"/>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 name="Google Shape;1985;p8"/>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 name="Google Shape;1986;p8"/>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 name="Google Shape;1987;p8"/>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 name="Google Shape;1988;p8"/>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 name="Google Shape;1989;p8"/>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 name="Google Shape;1990;p8"/>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 name="Google Shape;1991;p8"/>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 name="Google Shape;1992;p8"/>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 name="Google Shape;1993;p8"/>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 name="Google Shape;1994;p8"/>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 name="Google Shape;1995;p8"/>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 name="Google Shape;1996;p8"/>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 name="Google Shape;1997;p8"/>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 name="Google Shape;1998;p8"/>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 name="Google Shape;1999;p8"/>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 name="Google Shape;2000;p8"/>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 name="Google Shape;2001;p8"/>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 name="Google Shape;2002;p8"/>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 name="Google Shape;2003;p8"/>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 name="Google Shape;2004;p8"/>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 name="Google Shape;2005;p8"/>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 name="Google Shape;2006;p8"/>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 name="Google Shape;2007;p8"/>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 name="Google Shape;2008;p8"/>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 name="Google Shape;2009;p8"/>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 name="Google Shape;2010;p8"/>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 name="Google Shape;2011;p8"/>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 name="Google Shape;2012;p8"/>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 name="Google Shape;2013;p8"/>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 name="Google Shape;2014;p8"/>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 name="Google Shape;2015;p8"/>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 name="Google Shape;2016;p8"/>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 name="Google Shape;2017;p8"/>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 name="Google Shape;2018;p8"/>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 name="Google Shape;2019;p8"/>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 name="Google Shape;2020;p8"/>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 name="Google Shape;2021;p8"/>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 name="Google Shape;2022;p8"/>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 name="Google Shape;2023;p8"/>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24" name="Google Shape;2024;p8"/>
          <p:cNvGrpSpPr/>
          <p:nvPr/>
        </p:nvGrpSpPr>
        <p:grpSpPr>
          <a:xfrm rot="-5400000">
            <a:off x="9285189" y="125172"/>
            <a:ext cx="215884" cy="194555"/>
            <a:chOff x="7737341" y="1046941"/>
            <a:chExt cx="161913" cy="145916"/>
          </a:xfrm>
        </p:grpSpPr>
        <p:sp>
          <p:nvSpPr>
            <p:cNvPr id="2025" name="Google Shape;2025;p8"/>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 name="Google Shape;2026;p8"/>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 name="Google Shape;2027;p8"/>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28" name="Google Shape;2028;p8"/>
          <p:cNvGrpSpPr/>
          <p:nvPr/>
        </p:nvGrpSpPr>
        <p:grpSpPr>
          <a:xfrm>
            <a:off x="11092374" y="4805856"/>
            <a:ext cx="1586693" cy="1009432"/>
            <a:chOff x="7742212" y="3926048"/>
            <a:chExt cx="1414838" cy="900099"/>
          </a:xfrm>
        </p:grpSpPr>
        <p:sp>
          <p:nvSpPr>
            <p:cNvPr id="2029" name="Google Shape;2029;p8"/>
            <p:cNvSpPr/>
            <p:nvPr/>
          </p:nvSpPr>
          <p:spPr>
            <a:xfrm>
              <a:off x="7827357" y="3979099"/>
              <a:ext cx="1329694" cy="847048"/>
            </a:xfrm>
            <a:custGeom>
              <a:avLst/>
              <a:gdLst/>
              <a:ahLst/>
              <a:cxnLst/>
              <a:rect l="l" t="t" r="r" b="b"/>
              <a:pathLst>
                <a:path w="44386" h="28275" extrusionOk="0">
                  <a:moveTo>
                    <a:pt x="395" y="1"/>
                  </a:moveTo>
                  <a:cubicBezTo>
                    <a:pt x="103" y="1"/>
                    <a:pt x="1" y="500"/>
                    <a:pt x="331" y="620"/>
                  </a:cubicBezTo>
                  <a:cubicBezTo>
                    <a:pt x="1132" y="921"/>
                    <a:pt x="1999" y="987"/>
                    <a:pt x="2800" y="1221"/>
                  </a:cubicBezTo>
                  <a:cubicBezTo>
                    <a:pt x="3600" y="1421"/>
                    <a:pt x="4367" y="1688"/>
                    <a:pt x="5101" y="2021"/>
                  </a:cubicBezTo>
                  <a:cubicBezTo>
                    <a:pt x="6602" y="2622"/>
                    <a:pt x="8003" y="3456"/>
                    <a:pt x="9304" y="4356"/>
                  </a:cubicBezTo>
                  <a:cubicBezTo>
                    <a:pt x="11973" y="6224"/>
                    <a:pt x="14308" y="8493"/>
                    <a:pt x="16643" y="10761"/>
                  </a:cubicBezTo>
                  <a:cubicBezTo>
                    <a:pt x="19078" y="13096"/>
                    <a:pt x="21580" y="15364"/>
                    <a:pt x="24148" y="17566"/>
                  </a:cubicBezTo>
                  <a:cubicBezTo>
                    <a:pt x="26883" y="19834"/>
                    <a:pt x="29685" y="22036"/>
                    <a:pt x="32721" y="23904"/>
                  </a:cubicBezTo>
                  <a:cubicBezTo>
                    <a:pt x="36157" y="25972"/>
                    <a:pt x="39859" y="27573"/>
                    <a:pt x="43829" y="28273"/>
                  </a:cubicBezTo>
                  <a:cubicBezTo>
                    <a:pt x="43840" y="28274"/>
                    <a:pt x="43850" y="28275"/>
                    <a:pt x="43861" y="28275"/>
                  </a:cubicBezTo>
                  <a:cubicBezTo>
                    <a:pt x="44238" y="28275"/>
                    <a:pt x="44385" y="27705"/>
                    <a:pt x="43996" y="27640"/>
                  </a:cubicBezTo>
                  <a:cubicBezTo>
                    <a:pt x="36791" y="26405"/>
                    <a:pt x="30653" y="22136"/>
                    <a:pt x="25116" y="17532"/>
                  </a:cubicBezTo>
                  <a:cubicBezTo>
                    <a:pt x="22514" y="15364"/>
                    <a:pt x="19979" y="13096"/>
                    <a:pt x="17543" y="10728"/>
                  </a:cubicBezTo>
                  <a:cubicBezTo>
                    <a:pt x="15208" y="8493"/>
                    <a:pt x="12907" y="6224"/>
                    <a:pt x="10305" y="4323"/>
                  </a:cubicBezTo>
                  <a:cubicBezTo>
                    <a:pt x="8871" y="3256"/>
                    <a:pt x="7370" y="2322"/>
                    <a:pt x="5735" y="1588"/>
                  </a:cubicBezTo>
                  <a:cubicBezTo>
                    <a:pt x="4934" y="1254"/>
                    <a:pt x="4134" y="921"/>
                    <a:pt x="3267" y="687"/>
                  </a:cubicBezTo>
                  <a:cubicBezTo>
                    <a:pt x="2366" y="420"/>
                    <a:pt x="1399" y="320"/>
                    <a:pt x="498" y="20"/>
                  </a:cubicBezTo>
                  <a:cubicBezTo>
                    <a:pt x="462" y="7"/>
                    <a:pt x="427" y="1"/>
                    <a:pt x="395"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 name="Google Shape;2030;p8"/>
            <p:cNvSpPr/>
            <p:nvPr/>
          </p:nvSpPr>
          <p:spPr>
            <a:xfrm>
              <a:off x="8282917" y="4136724"/>
              <a:ext cx="69981" cy="159254"/>
            </a:xfrm>
            <a:custGeom>
              <a:avLst/>
              <a:gdLst/>
              <a:ahLst/>
              <a:cxnLst/>
              <a:rect l="l" t="t" r="r" b="b"/>
              <a:pathLst>
                <a:path w="2336" h="5316" extrusionOk="0">
                  <a:moveTo>
                    <a:pt x="981" y="1"/>
                  </a:moveTo>
                  <a:cubicBezTo>
                    <a:pt x="815" y="1"/>
                    <a:pt x="692" y="91"/>
                    <a:pt x="601" y="228"/>
                  </a:cubicBezTo>
                  <a:cubicBezTo>
                    <a:pt x="568" y="262"/>
                    <a:pt x="534" y="295"/>
                    <a:pt x="501" y="362"/>
                  </a:cubicBezTo>
                  <a:cubicBezTo>
                    <a:pt x="401" y="529"/>
                    <a:pt x="367" y="762"/>
                    <a:pt x="301" y="962"/>
                  </a:cubicBezTo>
                  <a:cubicBezTo>
                    <a:pt x="0" y="2197"/>
                    <a:pt x="801" y="3464"/>
                    <a:pt x="1068" y="4632"/>
                  </a:cubicBezTo>
                  <a:cubicBezTo>
                    <a:pt x="1101" y="4765"/>
                    <a:pt x="1201" y="4832"/>
                    <a:pt x="1335" y="4832"/>
                  </a:cubicBezTo>
                  <a:cubicBezTo>
                    <a:pt x="1301" y="4898"/>
                    <a:pt x="1301" y="4965"/>
                    <a:pt x="1301" y="5065"/>
                  </a:cubicBezTo>
                  <a:cubicBezTo>
                    <a:pt x="1285" y="5232"/>
                    <a:pt x="1410" y="5315"/>
                    <a:pt x="1539" y="5315"/>
                  </a:cubicBezTo>
                  <a:cubicBezTo>
                    <a:pt x="1668" y="5315"/>
                    <a:pt x="1802" y="5232"/>
                    <a:pt x="1802" y="5065"/>
                  </a:cubicBezTo>
                  <a:cubicBezTo>
                    <a:pt x="1902" y="3898"/>
                    <a:pt x="2335" y="2897"/>
                    <a:pt x="2035" y="1730"/>
                  </a:cubicBezTo>
                  <a:cubicBezTo>
                    <a:pt x="1935" y="1296"/>
                    <a:pt x="1735" y="295"/>
                    <a:pt x="1235" y="62"/>
                  </a:cubicBezTo>
                  <a:cubicBezTo>
                    <a:pt x="1140" y="20"/>
                    <a:pt x="1056" y="1"/>
                    <a:pt x="981"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 name="Google Shape;2031;p8"/>
            <p:cNvSpPr/>
            <p:nvPr/>
          </p:nvSpPr>
          <p:spPr>
            <a:xfrm>
              <a:off x="8109057" y="4195107"/>
              <a:ext cx="139123" cy="70969"/>
            </a:xfrm>
            <a:custGeom>
              <a:avLst/>
              <a:gdLst/>
              <a:ahLst/>
              <a:cxnLst/>
              <a:rect l="l" t="t" r="r" b="b"/>
              <a:pathLst>
                <a:path w="4644" h="2369" extrusionOk="0">
                  <a:moveTo>
                    <a:pt x="3495" y="0"/>
                  </a:moveTo>
                  <a:cubicBezTo>
                    <a:pt x="3475" y="0"/>
                    <a:pt x="3456" y="4"/>
                    <a:pt x="3436" y="14"/>
                  </a:cubicBezTo>
                  <a:cubicBezTo>
                    <a:pt x="3403" y="14"/>
                    <a:pt x="3336" y="47"/>
                    <a:pt x="3269" y="47"/>
                  </a:cubicBezTo>
                  <a:cubicBezTo>
                    <a:pt x="3103" y="81"/>
                    <a:pt x="2936" y="114"/>
                    <a:pt x="2802" y="147"/>
                  </a:cubicBezTo>
                  <a:cubicBezTo>
                    <a:pt x="1568" y="314"/>
                    <a:pt x="0" y="748"/>
                    <a:pt x="200" y="1949"/>
                  </a:cubicBezTo>
                  <a:cubicBezTo>
                    <a:pt x="256" y="2281"/>
                    <a:pt x="588" y="2368"/>
                    <a:pt x="935" y="2368"/>
                  </a:cubicBezTo>
                  <a:cubicBezTo>
                    <a:pt x="1215" y="2368"/>
                    <a:pt x="1505" y="2312"/>
                    <a:pt x="1668" y="2282"/>
                  </a:cubicBezTo>
                  <a:cubicBezTo>
                    <a:pt x="2736" y="2049"/>
                    <a:pt x="3636" y="1348"/>
                    <a:pt x="4437" y="614"/>
                  </a:cubicBezTo>
                  <a:cubicBezTo>
                    <a:pt x="4644" y="434"/>
                    <a:pt x="4450" y="173"/>
                    <a:pt x="4244" y="173"/>
                  </a:cubicBezTo>
                  <a:cubicBezTo>
                    <a:pt x="4184" y="173"/>
                    <a:pt x="4123" y="195"/>
                    <a:pt x="4070" y="248"/>
                  </a:cubicBezTo>
                  <a:cubicBezTo>
                    <a:pt x="4037" y="181"/>
                    <a:pt x="3970" y="114"/>
                    <a:pt x="3836" y="81"/>
                  </a:cubicBezTo>
                  <a:cubicBezTo>
                    <a:pt x="3836" y="81"/>
                    <a:pt x="3803" y="47"/>
                    <a:pt x="3770" y="47"/>
                  </a:cubicBezTo>
                  <a:lnTo>
                    <a:pt x="3636" y="47"/>
                  </a:lnTo>
                  <a:cubicBezTo>
                    <a:pt x="3589" y="24"/>
                    <a:pt x="3542" y="0"/>
                    <a:pt x="3495" y="0"/>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 name="Google Shape;2032;p8"/>
            <p:cNvSpPr/>
            <p:nvPr/>
          </p:nvSpPr>
          <p:spPr>
            <a:xfrm>
              <a:off x="8135028" y="4026788"/>
              <a:ext cx="63001" cy="125941"/>
            </a:xfrm>
            <a:custGeom>
              <a:avLst/>
              <a:gdLst/>
              <a:ahLst/>
              <a:cxnLst/>
              <a:rect l="l" t="t" r="r" b="b"/>
              <a:pathLst>
                <a:path w="2103" h="4204" extrusionOk="0">
                  <a:moveTo>
                    <a:pt x="941" y="1"/>
                  </a:moveTo>
                  <a:cubicBezTo>
                    <a:pt x="801" y="1"/>
                    <a:pt x="652" y="76"/>
                    <a:pt x="501" y="263"/>
                  </a:cubicBezTo>
                  <a:cubicBezTo>
                    <a:pt x="1" y="863"/>
                    <a:pt x="234" y="1764"/>
                    <a:pt x="401" y="2431"/>
                  </a:cubicBezTo>
                  <a:cubicBezTo>
                    <a:pt x="468" y="2764"/>
                    <a:pt x="701" y="3865"/>
                    <a:pt x="1201" y="3932"/>
                  </a:cubicBezTo>
                  <a:cubicBezTo>
                    <a:pt x="1142" y="4091"/>
                    <a:pt x="1296" y="4203"/>
                    <a:pt x="1452" y="4203"/>
                  </a:cubicBezTo>
                  <a:cubicBezTo>
                    <a:pt x="1557" y="4203"/>
                    <a:pt x="1662" y="4153"/>
                    <a:pt x="1702" y="4032"/>
                  </a:cubicBezTo>
                  <a:cubicBezTo>
                    <a:pt x="2102" y="3098"/>
                    <a:pt x="2069" y="1930"/>
                    <a:pt x="1769" y="963"/>
                  </a:cubicBezTo>
                  <a:cubicBezTo>
                    <a:pt x="1646" y="572"/>
                    <a:pt x="1326" y="1"/>
                    <a:pt x="941"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 name="Google Shape;2033;p8"/>
            <p:cNvSpPr/>
            <p:nvPr/>
          </p:nvSpPr>
          <p:spPr>
            <a:xfrm>
              <a:off x="7979140" y="4081576"/>
              <a:ext cx="117793" cy="84570"/>
            </a:xfrm>
            <a:custGeom>
              <a:avLst/>
              <a:gdLst/>
              <a:ahLst/>
              <a:cxnLst/>
              <a:rect l="l" t="t" r="r" b="b"/>
              <a:pathLst>
                <a:path w="3932" h="2823" extrusionOk="0">
                  <a:moveTo>
                    <a:pt x="3622" y="1"/>
                  </a:moveTo>
                  <a:cubicBezTo>
                    <a:pt x="3523" y="1"/>
                    <a:pt x="3422" y="52"/>
                    <a:pt x="3370" y="168"/>
                  </a:cubicBezTo>
                  <a:cubicBezTo>
                    <a:pt x="3337" y="101"/>
                    <a:pt x="3270" y="68"/>
                    <a:pt x="3170" y="68"/>
                  </a:cubicBezTo>
                  <a:cubicBezTo>
                    <a:pt x="2336" y="168"/>
                    <a:pt x="1469" y="368"/>
                    <a:pt x="801" y="869"/>
                  </a:cubicBezTo>
                  <a:cubicBezTo>
                    <a:pt x="234" y="1269"/>
                    <a:pt x="1" y="2136"/>
                    <a:pt x="601" y="2637"/>
                  </a:cubicBezTo>
                  <a:cubicBezTo>
                    <a:pt x="743" y="2769"/>
                    <a:pt x="905" y="2822"/>
                    <a:pt x="1076" y="2822"/>
                  </a:cubicBezTo>
                  <a:cubicBezTo>
                    <a:pt x="1549" y="2822"/>
                    <a:pt x="2084" y="2415"/>
                    <a:pt x="2403" y="2170"/>
                  </a:cubicBezTo>
                  <a:cubicBezTo>
                    <a:pt x="2970" y="1703"/>
                    <a:pt x="3637" y="1035"/>
                    <a:pt x="3870" y="335"/>
                  </a:cubicBezTo>
                  <a:cubicBezTo>
                    <a:pt x="3932" y="130"/>
                    <a:pt x="3780" y="1"/>
                    <a:pt x="3622"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 name="Google Shape;2034;p8"/>
            <p:cNvSpPr/>
            <p:nvPr/>
          </p:nvSpPr>
          <p:spPr>
            <a:xfrm>
              <a:off x="7966170" y="3926048"/>
              <a:ext cx="62971" cy="115756"/>
            </a:xfrm>
            <a:custGeom>
              <a:avLst/>
              <a:gdLst/>
              <a:ahLst/>
              <a:cxnLst/>
              <a:rect l="l" t="t" r="r" b="b"/>
              <a:pathLst>
                <a:path w="2102" h="3864" extrusionOk="0">
                  <a:moveTo>
                    <a:pt x="811" y="0"/>
                  </a:moveTo>
                  <a:cubicBezTo>
                    <a:pt x="709" y="0"/>
                    <a:pt x="604" y="46"/>
                    <a:pt x="501" y="156"/>
                  </a:cubicBezTo>
                  <a:cubicBezTo>
                    <a:pt x="0" y="690"/>
                    <a:pt x="134" y="1491"/>
                    <a:pt x="334" y="2124"/>
                  </a:cubicBezTo>
                  <a:cubicBezTo>
                    <a:pt x="467" y="2692"/>
                    <a:pt x="767" y="3492"/>
                    <a:pt x="1401" y="3692"/>
                  </a:cubicBezTo>
                  <a:lnTo>
                    <a:pt x="1435" y="3692"/>
                  </a:lnTo>
                  <a:cubicBezTo>
                    <a:pt x="1486" y="3796"/>
                    <a:pt x="1609" y="3863"/>
                    <a:pt x="1721" y="3863"/>
                  </a:cubicBezTo>
                  <a:cubicBezTo>
                    <a:pt x="1825" y="3863"/>
                    <a:pt x="1919" y="3804"/>
                    <a:pt x="1935" y="3659"/>
                  </a:cubicBezTo>
                  <a:cubicBezTo>
                    <a:pt x="2102" y="2692"/>
                    <a:pt x="2002" y="1758"/>
                    <a:pt x="1635" y="824"/>
                  </a:cubicBezTo>
                  <a:cubicBezTo>
                    <a:pt x="1505" y="564"/>
                    <a:pt x="1173" y="0"/>
                    <a:pt x="811" y="0"/>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5" name="Google Shape;2035;p8"/>
            <p:cNvSpPr/>
            <p:nvPr/>
          </p:nvSpPr>
          <p:spPr>
            <a:xfrm>
              <a:off x="7862255" y="4013278"/>
              <a:ext cx="88944" cy="73636"/>
            </a:xfrm>
            <a:custGeom>
              <a:avLst/>
              <a:gdLst/>
              <a:ahLst/>
              <a:cxnLst/>
              <a:rect l="l" t="t" r="r" b="b"/>
              <a:pathLst>
                <a:path w="2969" h="2458" extrusionOk="0">
                  <a:moveTo>
                    <a:pt x="2496" y="1"/>
                  </a:moveTo>
                  <a:cubicBezTo>
                    <a:pt x="2466" y="1"/>
                    <a:pt x="2435" y="5"/>
                    <a:pt x="2402" y="13"/>
                  </a:cubicBezTo>
                  <a:cubicBezTo>
                    <a:pt x="1801" y="313"/>
                    <a:pt x="1168" y="380"/>
                    <a:pt x="667" y="814"/>
                  </a:cubicBezTo>
                  <a:cubicBezTo>
                    <a:pt x="267" y="1147"/>
                    <a:pt x="0" y="2048"/>
                    <a:pt x="534" y="2381"/>
                  </a:cubicBezTo>
                  <a:cubicBezTo>
                    <a:pt x="627" y="2434"/>
                    <a:pt x="722" y="2457"/>
                    <a:pt x="818" y="2457"/>
                  </a:cubicBezTo>
                  <a:cubicBezTo>
                    <a:pt x="1205" y="2457"/>
                    <a:pt x="1601" y="2088"/>
                    <a:pt x="1868" y="1848"/>
                  </a:cubicBezTo>
                  <a:cubicBezTo>
                    <a:pt x="2268" y="1481"/>
                    <a:pt x="2735" y="980"/>
                    <a:pt x="2902" y="413"/>
                  </a:cubicBezTo>
                  <a:cubicBezTo>
                    <a:pt x="2969" y="247"/>
                    <a:pt x="2835" y="146"/>
                    <a:pt x="2702" y="113"/>
                  </a:cubicBezTo>
                  <a:cubicBezTo>
                    <a:pt x="2652" y="38"/>
                    <a:pt x="2583" y="1"/>
                    <a:pt x="2496"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 name="Google Shape;2036;p8"/>
            <p:cNvSpPr/>
            <p:nvPr/>
          </p:nvSpPr>
          <p:spPr>
            <a:xfrm>
              <a:off x="7742212" y="3936832"/>
              <a:ext cx="138374" cy="76422"/>
            </a:xfrm>
            <a:custGeom>
              <a:avLst/>
              <a:gdLst/>
              <a:ahLst/>
              <a:cxnLst/>
              <a:rect l="l" t="t" r="r" b="b"/>
              <a:pathLst>
                <a:path w="4619" h="2551" extrusionOk="0">
                  <a:moveTo>
                    <a:pt x="1182" y="1"/>
                  </a:moveTo>
                  <a:cubicBezTo>
                    <a:pt x="952" y="1"/>
                    <a:pt x="738" y="69"/>
                    <a:pt x="567" y="251"/>
                  </a:cubicBezTo>
                  <a:cubicBezTo>
                    <a:pt x="0" y="851"/>
                    <a:pt x="767" y="1551"/>
                    <a:pt x="1301" y="1785"/>
                  </a:cubicBezTo>
                  <a:cubicBezTo>
                    <a:pt x="2168" y="2185"/>
                    <a:pt x="3136" y="2252"/>
                    <a:pt x="4036" y="2352"/>
                  </a:cubicBezTo>
                  <a:cubicBezTo>
                    <a:pt x="4036" y="2385"/>
                    <a:pt x="4070" y="2385"/>
                    <a:pt x="4070" y="2419"/>
                  </a:cubicBezTo>
                  <a:cubicBezTo>
                    <a:pt x="4121" y="2512"/>
                    <a:pt x="4199" y="2550"/>
                    <a:pt x="4276" y="2550"/>
                  </a:cubicBezTo>
                  <a:cubicBezTo>
                    <a:pt x="4448" y="2550"/>
                    <a:pt x="4618" y="2359"/>
                    <a:pt x="4503" y="2152"/>
                  </a:cubicBezTo>
                  <a:cubicBezTo>
                    <a:pt x="4136" y="1451"/>
                    <a:pt x="3236" y="884"/>
                    <a:pt x="2569" y="517"/>
                  </a:cubicBezTo>
                  <a:cubicBezTo>
                    <a:pt x="2228" y="313"/>
                    <a:pt x="1671" y="1"/>
                    <a:pt x="1182" y="1"/>
                  </a:cubicBezTo>
                  <a:close/>
                </a:path>
              </a:pathLst>
            </a:custGeom>
            <a:solidFill>
              <a:srgbClr val="489B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37" name="Google Shape;2037;p8"/>
          <p:cNvGrpSpPr/>
          <p:nvPr/>
        </p:nvGrpSpPr>
        <p:grpSpPr>
          <a:xfrm>
            <a:off x="11460151" y="5217917"/>
            <a:ext cx="1389679" cy="1396017"/>
            <a:chOff x="8276926" y="3750868"/>
            <a:chExt cx="1239162" cy="1244814"/>
          </a:xfrm>
        </p:grpSpPr>
        <p:sp>
          <p:nvSpPr>
            <p:cNvPr id="2038" name="Google Shape;2038;p8"/>
            <p:cNvSpPr/>
            <p:nvPr/>
          </p:nvSpPr>
          <p:spPr>
            <a:xfrm>
              <a:off x="8276926" y="3750868"/>
              <a:ext cx="1239162" cy="1227089"/>
            </a:xfrm>
            <a:custGeom>
              <a:avLst/>
              <a:gdLst/>
              <a:ahLst/>
              <a:cxnLst/>
              <a:rect l="l" t="t" r="r" b="b"/>
              <a:pathLst>
                <a:path w="41364" h="40961" extrusionOk="0">
                  <a:moveTo>
                    <a:pt x="0" y="0"/>
                  </a:moveTo>
                  <a:lnTo>
                    <a:pt x="0" y="0"/>
                  </a:lnTo>
                  <a:cubicBezTo>
                    <a:pt x="1280" y="4593"/>
                    <a:pt x="11205" y="40961"/>
                    <a:pt x="33709" y="40961"/>
                  </a:cubicBezTo>
                  <a:cubicBezTo>
                    <a:pt x="34088" y="40961"/>
                    <a:pt x="34472" y="40950"/>
                    <a:pt x="34859" y="40929"/>
                  </a:cubicBezTo>
                  <a:cubicBezTo>
                    <a:pt x="41363" y="15645"/>
                    <a:pt x="3703" y="1301"/>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 name="Google Shape;2039;p8"/>
            <p:cNvSpPr/>
            <p:nvPr/>
          </p:nvSpPr>
          <p:spPr>
            <a:xfrm>
              <a:off x="8392314" y="3892198"/>
              <a:ext cx="958460" cy="1103485"/>
            </a:xfrm>
            <a:custGeom>
              <a:avLst/>
              <a:gdLst/>
              <a:ahLst/>
              <a:cxnLst/>
              <a:rect l="l" t="t" r="r" b="b"/>
              <a:pathLst>
                <a:path w="31994" h="36835" extrusionOk="0">
                  <a:moveTo>
                    <a:pt x="584" y="1"/>
                  </a:moveTo>
                  <a:cubicBezTo>
                    <a:pt x="276" y="1"/>
                    <a:pt x="1" y="410"/>
                    <a:pt x="285" y="719"/>
                  </a:cubicBezTo>
                  <a:cubicBezTo>
                    <a:pt x="4888" y="5523"/>
                    <a:pt x="9224" y="10593"/>
                    <a:pt x="13427" y="15797"/>
                  </a:cubicBezTo>
                  <a:cubicBezTo>
                    <a:pt x="15529" y="18399"/>
                    <a:pt x="17564" y="21034"/>
                    <a:pt x="19632" y="23669"/>
                  </a:cubicBezTo>
                  <a:cubicBezTo>
                    <a:pt x="20566" y="24870"/>
                    <a:pt x="21466" y="26104"/>
                    <a:pt x="22400" y="27305"/>
                  </a:cubicBezTo>
                  <a:cubicBezTo>
                    <a:pt x="23301" y="28539"/>
                    <a:pt x="24202" y="29773"/>
                    <a:pt x="25269" y="30874"/>
                  </a:cubicBezTo>
                  <a:cubicBezTo>
                    <a:pt x="26270" y="31842"/>
                    <a:pt x="27371" y="32642"/>
                    <a:pt x="28438" y="33543"/>
                  </a:cubicBezTo>
                  <a:cubicBezTo>
                    <a:pt x="29439" y="34377"/>
                    <a:pt x="30540" y="35311"/>
                    <a:pt x="31073" y="36545"/>
                  </a:cubicBezTo>
                  <a:cubicBezTo>
                    <a:pt x="31154" y="36747"/>
                    <a:pt x="31333" y="36835"/>
                    <a:pt x="31504" y="36835"/>
                  </a:cubicBezTo>
                  <a:cubicBezTo>
                    <a:pt x="31757" y="36835"/>
                    <a:pt x="31993" y="36643"/>
                    <a:pt x="31874" y="36345"/>
                  </a:cubicBezTo>
                  <a:cubicBezTo>
                    <a:pt x="30907" y="34077"/>
                    <a:pt x="28638" y="32676"/>
                    <a:pt x="26837" y="31174"/>
                  </a:cubicBezTo>
                  <a:cubicBezTo>
                    <a:pt x="24569" y="29240"/>
                    <a:pt x="22901" y="26605"/>
                    <a:pt x="21100" y="24269"/>
                  </a:cubicBezTo>
                  <a:cubicBezTo>
                    <a:pt x="17063" y="18932"/>
                    <a:pt x="12927" y="13695"/>
                    <a:pt x="8557" y="8625"/>
                  </a:cubicBezTo>
                  <a:cubicBezTo>
                    <a:pt x="6055" y="5756"/>
                    <a:pt x="3520" y="2888"/>
                    <a:pt x="852" y="119"/>
                  </a:cubicBezTo>
                  <a:cubicBezTo>
                    <a:pt x="769" y="36"/>
                    <a:pt x="675" y="1"/>
                    <a:pt x="58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 name="Google Shape;2040;p8"/>
            <p:cNvSpPr/>
            <p:nvPr/>
          </p:nvSpPr>
          <p:spPr>
            <a:xfrm>
              <a:off x="8441201" y="3944710"/>
              <a:ext cx="148529" cy="162939"/>
            </a:xfrm>
            <a:custGeom>
              <a:avLst/>
              <a:gdLst/>
              <a:ahLst/>
              <a:cxnLst/>
              <a:rect l="l" t="t" r="r" b="b"/>
              <a:pathLst>
                <a:path w="4958" h="5439" extrusionOk="0">
                  <a:moveTo>
                    <a:pt x="4290" y="0"/>
                  </a:moveTo>
                  <a:cubicBezTo>
                    <a:pt x="4056" y="0"/>
                    <a:pt x="3890" y="201"/>
                    <a:pt x="3890" y="434"/>
                  </a:cubicBezTo>
                  <a:cubicBezTo>
                    <a:pt x="3770" y="1778"/>
                    <a:pt x="3865" y="3150"/>
                    <a:pt x="4054" y="4500"/>
                  </a:cubicBezTo>
                  <a:lnTo>
                    <a:pt x="4054" y="4500"/>
                  </a:lnTo>
                  <a:cubicBezTo>
                    <a:pt x="3610" y="4566"/>
                    <a:pt x="3160" y="4601"/>
                    <a:pt x="2711" y="4601"/>
                  </a:cubicBezTo>
                  <a:cubicBezTo>
                    <a:pt x="2025" y="4601"/>
                    <a:pt x="1341" y="4518"/>
                    <a:pt x="687" y="4337"/>
                  </a:cubicBezTo>
                  <a:cubicBezTo>
                    <a:pt x="638" y="4321"/>
                    <a:pt x="591" y="4314"/>
                    <a:pt x="547" y="4314"/>
                  </a:cubicBezTo>
                  <a:cubicBezTo>
                    <a:pt x="122" y="4314"/>
                    <a:pt x="0" y="4986"/>
                    <a:pt x="454" y="5137"/>
                  </a:cubicBezTo>
                  <a:cubicBezTo>
                    <a:pt x="1172" y="5348"/>
                    <a:pt x="1918" y="5438"/>
                    <a:pt x="2663" y="5438"/>
                  </a:cubicBezTo>
                  <a:cubicBezTo>
                    <a:pt x="3336" y="5438"/>
                    <a:pt x="4008" y="5364"/>
                    <a:pt x="4657" y="5237"/>
                  </a:cubicBezTo>
                  <a:cubicBezTo>
                    <a:pt x="4890" y="5204"/>
                    <a:pt x="4957" y="4937"/>
                    <a:pt x="4924" y="4737"/>
                  </a:cubicBezTo>
                  <a:cubicBezTo>
                    <a:pt x="4690" y="3303"/>
                    <a:pt x="4624" y="1868"/>
                    <a:pt x="4724" y="401"/>
                  </a:cubicBezTo>
                  <a:cubicBezTo>
                    <a:pt x="4724" y="201"/>
                    <a:pt x="4523" y="0"/>
                    <a:pt x="4290"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 name="Google Shape;2041;p8"/>
            <p:cNvSpPr/>
            <p:nvPr/>
          </p:nvSpPr>
          <p:spPr>
            <a:xfrm>
              <a:off x="8509679" y="4032569"/>
              <a:ext cx="204370" cy="189331"/>
            </a:xfrm>
            <a:custGeom>
              <a:avLst/>
              <a:gdLst/>
              <a:ahLst/>
              <a:cxnLst/>
              <a:rect l="l" t="t" r="r" b="b"/>
              <a:pathLst>
                <a:path w="6822" h="6320" extrusionOk="0">
                  <a:moveTo>
                    <a:pt x="6305" y="1"/>
                  </a:moveTo>
                  <a:cubicBezTo>
                    <a:pt x="6138" y="1"/>
                    <a:pt x="5973" y="92"/>
                    <a:pt x="5907" y="303"/>
                  </a:cubicBezTo>
                  <a:cubicBezTo>
                    <a:pt x="5473" y="1976"/>
                    <a:pt x="5529" y="3736"/>
                    <a:pt x="5378" y="5475"/>
                  </a:cubicBezTo>
                  <a:lnTo>
                    <a:pt x="5378" y="5475"/>
                  </a:lnTo>
                  <a:cubicBezTo>
                    <a:pt x="4795" y="5481"/>
                    <a:pt x="4208" y="5497"/>
                    <a:pt x="3623" y="5497"/>
                  </a:cubicBezTo>
                  <a:cubicBezTo>
                    <a:pt x="2651" y="5497"/>
                    <a:pt x="1683" y="5452"/>
                    <a:pt x="736" y="5240"/>
                  </a:cubicBezTo>
                  <a:cubicBezTo>
                    <a:pt x="705" y="5234"/>
                    <a:pt x="675" y="5231"/>
                    <a:pt x="646" y="5231"/>
                  </a:cubicBezTo>
                  <a:cubicBezTo>
                    <a:pt x="178" y="5231"/>
                    <a:pt x="0" y="5946"/>
                    <a:pt x="503" y="6040"/>
                  </a:cubicBezTo>
                  <a:cubicBezTo>
                    <a:pt x="1625" y="6278"/>
                    <a:pt x="2762" y="6320"/>
                    <a:pt x="3894" y="6320"/>
                  </a:cubicBezTo>
                  <a:cubicBezTo>
                    <a:pt x="4511" y="6320"/>
                    <a:pt x="5128" y="6307"/>
                    <a:pt x="5740" y="6307"/>
                  </a:cubicBezTo>
                  <a:cubicBezTo>
                    <a:pt x="5973" y="6307"/>
                    <a:pt x="6140" y="6107"/>
                    <a:pt x="6174" y="5874"/>
                  </a:cubicBezTo>
                  <a:cubicBezTo>
                    <a:pt x="6374" y="4106"/>
                    <a:pt x="6274" y="2271"/>
                    <a:pt x="6741" y="537"/>
                  </a:cubicBezTo>
                  <a:cubicBezTo>
                    <a:pt x="6821" y="214"/>
                    <a:pt x="6561" y="1"/>
                    <a:pt x="6305"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 name="Google Shape;2042;p8"/>
            <p:cNvSpPr/>
            <p:nvPr/>
          </p:nvSpPr>
          <p:spPr>
            <a:xfrm>
              <a:off x="8605656" y="4119560"/>
              <a:ext cx="241877" cy="254848"/>
            </a:xfrm>
            <a:custGeom>
              <a:avLst/>
              <a:gdLst/>
              <a:ahLst/>
              <a:cxnLst/>
              <a:rect l="l" t="t" r="r" b="b"/>
              <a:pathLst>
                <a:path w="8074" h="8507" extrusionOk="0">
                  <a:moveTo>
                    <a:pt x="7656" y="1"/>
                  </a:moveTo>
                  <a:cubicBezTo>
                    <a:pt x="7448" y="1"/>
                    <a:pt x="7239" y="134"/>
                    <a:pt x="7239" y="401"/>
                  </a:cubicBezTo>
                  <a:cubicBezTo>
                    <a:pt x="7239" y="2748"/>
                    <a:pt x="6636" y="4975"/>
                    <a:pt x="6348" y="7281"/>
                  </a:cubicBezTo>
                  <a:lnTo>
                    <a:pt x="6348" y="7281"/>
                  </a:lnTo>
                  <a:cubicBezTo>
                    <a:pt x="4429" y="7581"/>
                    <a:pt x="2483" y="7673"/>
                    <a:pt x="568" y="7673"/>
                  </a:cubicBezTo>
                  <a:cubicBezTo>
                    <a:pt x="1" y="7673"/>
                    <a:pt x="1" y="8507"/>
                    <a:pt x="568" y="8507"/>
                  </a:cubicBezTo>
                  <a:cubicBezTo>
                    <a:pt x="2669" y="8507"/>
                    <a:pt x="4771" y="8407"/>
                    <a:pt x="6839" y="8040"/>
                  </a:cubicBezTo>
                  <a:cubicBezTo>
                    <a:pt x="7039" y="8007"/>
                    <a:pt x="7139" y="7806"/>
                    <a:pt x="7139" y="7640"/>
                  </a:cubicBezTo>
                  <a:cubicBezTo>
                    <a:pt x="7406" y="5238"/>
                    <a:pt x="8073" y="2870"/>
                    <a:pt x="8073" y="401"/>
                  </a:cubicBezTo>
                  <a:cubicBezTo>
                    <a:pt x="8073" y="134"/>
                    <a:pt x="7865" y="1"/>
                    <a:pt x="765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 name="Google Shape;2043;p8"/>
            <p:cNvSpPr/>
            <p:nvPr/>
          </p:nvSpPr>
          <p:spPr>
            <a:xfrm>
              <a:off x="8710590" y="4263465"/>
              <a:ext cx="283817" cy="296819"/>
            </a:xfrm>
            <a:custGeom>
              <a:avLst/>
              <a:gdLst/>
              <a:ahLst/>
              <a:cxnLst/>
              <a:rect l="l" t="t" r="r" b="b"/>
              <a:pathLst>
                <a:path w="9474" h="9908" extrusionOk="0">
                  <a:moveTo>
                    <a:pt x="8928" y="0"/>
                  </a:moveTo>
                  <a:cubicBezTo>
                    <a:pt x="8723" y="0"/>
                    <a:pt x="8523" y="134"/>
                    <a:pt x="8540" y="401"/>
                  </a:cubicBezTo>
                  <a:cubicBezTo>
                    <a:pt x="8637" y="3207"/>
                    <a:pt x="8109" y="5982"/>
                    <a:pt x="7652" y="8726"/>
                  </a:cubicBezTo>
                  <a:lnTo>
                    <a:pt x="7652" y="8726"/>
                  </a:lnTo>
                  <a:cubicBezTo>
                    <a:pt x="5271" y="8861"/>
                    <a:pt x="2918" y="9073"/>
                    <a:pt x="534" y="9073"/>
                  </a:cubicBezTo>
                  <a:cubicBezTo>
                    <a:pt x="0" y="9073"/>
                    <a:pt x="0" y="9907"/>
                    <a:pt x="534" y="9907"/>
                  </a:cubicBezTo>
                  <a:cubicBezTo>
                    <a:pt x="3036" y="9907"/>
                    <a:pt x="5538" y="9674"/>
                    <a:pt x="8006" y="9540"/>
                  </a:cubicBezTo>
                  <a:cubicBezTo>
                    <a:pt x="8173" y="9540"/>
                    <a:pt x="8373" y="9440"/>
                    <a:pt x="8406" y="9240"/>
                  </a:cubicBezTo>
                  <a:cubicBezTo>
                    <a:pt x="8907" y="6305"/>
                    <a:pt x="9474" y="3369"/>
                    <a:pt x="9340" y="401"/>
                  </a:cubicBezTo>
                  <a:cubicBezTo>
                    <a:pt x="9340" y="134"/>
                    <a:pt x="9132" y="0"/>
                    <a:pt x="892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 name="Google Shape;2044;p8"/>
            <p:cNvSpPr/>
            <p:nvPr/>
          </p:nvSpPr>
          <p:spPr>
            <a:xfrm>
              <a:off x="8857491" y="4402339"/>
              <a:ext cx="286813" cy="364463"/>
            </a:xfrm>
            <a:custGeom>
              <a:avLst/>
              <a:gdLst/>
              <a:ahLst/>
              <a:cxnLst/>
              <a:rect l="l" t="t" r="r" b="b"/>
              <a:pathLst>
                <a:path w="9574" h="12166" extrusionOk="0">
                  <a:moveTo>
                    <a:pt x="8898" y="1"/>
                  </a:moveTo>
                  <a:cubicBezTo>
                    <a:pt x="8689" y="1"/>
                    <a:pt x="8489" y="134"/>
                    <a:pt x="8506" y="401"/>
                  </a:cubicBezTo>
                  <a:cubicBezTo>
                    <a:pt x="8732" y="4076"/>
                    <a:pt x="8210" y="7689"/>
                    <a:pt x="8054" y="11329"/>
                  </a:cubicBezTo>
                  <a:lnTo>
                    <a:pt x="8054" y="11329"/>
                  </a:lnTo>
                  <a:cubicBezTo>
                    <a:pt x="7990" y="11330"/>
                    <a:pt x="7927" y="11331"/>
                    <a:pt x="7864" y="11331"/>
                  </a:cubicBezTo>
                  <a:cubicBezTo>
                    <a:pt x="5589" y="11331"/>
                    <a:pt x="3417" y="10453"/>
                    <a:pt x="1143" y="10453"/>
                  </a:cubicBezTo>
                  <a:cubicBezTo>
                    <a:pt x="940" y="10453"/>
                    <a:pt x="737" y="10460"/>
                    <a:pt x="534" y="10475"/>
                  </a:cubicBezTo>
                  <a:cubicBezTo>
                    <a:pt x="20" y="10539"/>
                    <a:pt x="1" y="11313"/>
                    <a:pt x="474" y="11313"/>
                  </a:cubicBezTo>
                  <a:cubicBezTo>
                    <a:pt x="493" y="11313"/>
                    <a:pt x="513" y="11312"/>
                    <a:pt x="534" y="11309"/>
                  </a:cubicBezTo>
                  <a:cubicBezTo>
                    <a:pt x="737" y="11294"/>
                    <a:pt x="940" y="11287"/>
                    <a:pt x="1143" y="11287"/>
                  </a:cubicBezTo>
                  <a:cubicBezTo>
                    <a:pt x="3417" y="11287"/>
                    <a:pt x="5589" y="12165"/>
                    <a:pt x="7864" y="12165"/>
                  </a:cubicBezTo>
                  <a:cubicBezTo>
                    <a:pt x="8066" y="12165"/>
                    <a:pt x="8269" y="12158"/>
                    <a:pt x="8473" y="12143"/>
                  </a:cubicBezTo>
                  <a:cubicBezTo>
                    <a:pt x="8706" y="12110"/>
                    <a:pt x="8873" y="11976"/>
                    <a:pt x="8873" y="11709"/>
                  </a:cubicBezTo>
                  <a:cubicBezTo>
                    <a:pt x="9006" y="7940"/>
                    <a:pt x="9573" y="4204"/>
                    <a:pt x="9340" y="401"/>
                  </a:cubicBezTo>
                  <a:cubicBezTo>
                    <a:pt x="9323" y="134"/>
                    <a:pt x="9106" y="1"/>
                    <a:pt x="889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 name="Google Shape;2045;p8"/>
            <p:cNvSpPr/>
            <p:nvPr/>
          </p:nvSpPr>
          <p:spPr>
            <a:xfrm>
              <a:off x="8748543" y="4442329"/>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 name="Google Shape;2046;p8"/>
            <p:cNvSpPr/>
            <p:nvPr/>
          </p:nvSpPr>
          <p:spPr>
            <a:xfrm>
              <a:off x="8716581" y="4491277"/>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 name="Google Shape;2047;p8"/>
            <p:cNvSpPr/>
            <p:nvPr/>
          </p:nvSpPr>
          <p:spPr>
            <a:xfrm>
              <a:off x="8689591" y="4449309"/>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 name="Google Shape;2048;p8"/>
            <p:cNvSpPr/>
            <p:nvPr/>
          </p:nvSpPr>
          <p:spPr>
            <a:xfrm>
              <a:off x="8779517" y="4072619"/>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 name="Google Shape;2049;p8"/>
            <p:cNvSpPr/>
            <p:nvPr/>
          </p:nvSpPr>
          <p:spPr>
            <a:xfrm>
              <a:off x="8755553" y="413157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 name="Google Shape;2050;p8"/>
            <p:cNvSpPr/>
            <p:nvPr/>
          </p:nvSpPr>
          <p:spPr>
            <a:xfrm>
              <a:off x="8727574" y="4072619"/>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 name="Google Shape;2051;p8"/>
            <p:cNvSpPr/>
            <p:nvPr/>
          </p:nvSpPr>
          <p:spPr>
            <a:xfrm>
              <a:off x="8357866" y="393272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 name="Google Shape;2052;p8"/>
            <p:cNvSpPr/>
            <p:nvPr/>
          </p:nvSpPr>
          <p:spPr>
            <a:xfrm>
              <a:off x="8339862" y="3876771"/>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 name="Google Shape;2053;p8"/>
            <p:cNvSpPr/>
            <p:nvPr/>
          </p:nvSpPr>
          <p:spPr>
            <a:xfrm>
              <a:off x="8902424" y="4610200"/>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 name="Google Shape;2054;p8"/>
            <p:cNvSpPr/>
            <p:nvPr/>
          </p:nvSpPr>
          <p:spPr>
            <a:xfrm>
              <a:off x="8884450" y="465615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 name="Google Shape;2055;p8"/>
            <p:cNvSpPr/>
            <p:nvPr/>
          </p:nvSpPr>
          <p:spPr>
            <a:xfrm>
              <a:off x="8849462" y="4621193"/>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 name="Google Shape;2056;p8"/>
            <p:cNvSpPr/>
            <p:nvPr/>
          </p:nvSpPr>
          <p:spPr>
            <a:xfrm>
              <a:off x="9237174" y="4624189"/>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 name="Google Shape;2057;p8"/>
            <p:cNvSpPr/>
            <p:nvPr/>
          </p:nvSpPr>
          <p:spPr>
            <a:xfrm>
              <a:off x="9213210" y="4690121"/>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 name="Google Shape;2058;p8"/>
            <p:cNvSpPr/>
            <p:nvPr/>
          </p:nvSpPr>
          <p:spPr>
            <a:xfrm>
              <a:off x="9171243" y="463817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 name="Google Shape;2059;p8"/>
            <p:cNvSpPr/>
            <p:nvPr/>
          </p:nvSpPr>
          <p:spPr>
            <a:xfrm>
              <a:off x="8979379" y="4820037"/>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 name="Google Shape;2060;p8"/>
            <p:cNvSpPr/>
            <p:nvPr/>
          </p:nvSpPr>
          <p:spPr>
            <a:xfrm>
              <a:off x="8933427" y="4830013"/>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 name="Google Shape;2061;p8"/>
            <p:cNvSpPr/>
            <p:nvPr/>
          </p:nvSpPr>
          <p:spPr>
            <a:xfrm>
              <a:off x="8902419" y="4681074"/>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 name="Google Shape;2062;p8"/>
            <p:cNvSpPr/>
            <p:nvPr/>
          </p:nvSpPr>
          <p:spPr>
            <a:xfrm>
              <a:off x="8664608" y="4296446"/>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 name="Google Shape;2063;p8"/>
            <p:cNvSpPr/>
            <p:nvPr/>
          </p:nvSpPr>
          <p:spPr>
            <a:xfrm>
              <a:off x="8884450" y="4264454"/>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 name="Google Shape;2064;p8"/>
            <p:cNvSpPr/>
            <p:nvPr/>
          </p:nvSpPr>
          <p:spPr>
            <a:xfrm>
              <a:off x="8461781" y="4145561"/>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65" name="Google Shape;2065;p8"/>
          <p:cNvGrpSpPr/>
          <p:nvPr/>
        </p:nvGrpSpPr>
        <p:grpSpPr>
          <a:xfrm>
            <a:off x="11378331" y="5903209"/>
            <a:ext cx="491221" cy="1330575"/>
            <a:chOff x="7607455" y="4238363"/>
            <a:chExt cx="438017" cy="1186459"/>
          </a:xfrm>
        </p:grpSpPr>
        <p:sp>
          <p:nvSpPr>
            <p:cNvPr id="2066" name="Google Shape;2066;p8"/>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 name="Google Shape;2067;p8"/>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 name="Google Shape;2068;p8"/>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 name="Google Shape;2069;p8"/>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 name="Google Shape;2070;p8"/>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 name="Google Shape;2071;p8"/>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 name="Google Shape;2072;p8"/>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 name="Google Shape;2073;p8"/>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 name="Google Shape;2074;p8"/>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 name="Google Shape;2075;p8"/>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 name="Google Shape;2076;p8"/>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 name="Google Shape;2077;p8"/>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 name="Google Shape;2078;p8"/>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 name="Google Shape;2079;p8"/>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 name="Google Shape;2080;p8"/>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8"/>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8"/>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8"/>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8"/>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8"/>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8"/>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8"/>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 name="Google Shape;2088;p8"/>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 name="Google Shape;2089;p8"/>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90" name="Google Shape;2090;p8"/>
          <p:cNvGrpSpPr/>
          <p:nvPr/>
        </p:nvGrpSpPr>
        <p:grpSpPr>
          <a:xfrm rot="-5400000" flipH="1">
            <a:off x="9862471" y="5940300"/>
            <a:ext cx="485736" cy="1259299"/>
            <a:chOff x="7916001" y="4222802"/>
            <a:chExt cx="364302" cy="944474"/>
          </a:xfrm>
        </p:grpSpPr>
        <p:sp>
          <p:nvSpPr>
            <p:cNvPr id="2091" name="Google Shape;2091;p8"/>
            <p:cNvSpPr/>
            <p:nvPr/>
          </p:nvSpPr>
          <p:spPr>
            <a:xfrm>
              <a:off x="7954650" y="4270825"/>
              <a:ext cx="325652" cy="896451"/>
            </a:xfrm>
            <a:custGeom>
              <a:avLst/>
              <a:gdLst/>
              <a:ahLst/>
              <a:cxnLst/>
              <a:rect l="l" t="t" r="r" b="b"/>
              <a:pathLst>
                <a:path w="12924" h="35577" extrusionOk="0">
                  <a:moveTo>
                    <a:pt x="489" y="0"/>
                  </a:moveTo>
                  <a:cubicBezTo>
                    <a:pt x="233" y="0"/>
                    <a:pt x="1" y="309"/>
                    <a:pt x="235" y="517"/>
                  </a:cubicBezTo>
                  <a:cubicBezTo>
                    <a:pt x="3537" y="3386"/>
                    <a:pt x="6506" y="6622"/>
                    <a:pt x="7940" y="10858"/>
                  </a:cubicBezTo>
                  <a:cubicBezTo>
                    <a:pt x="8741" y="13193"/>
                    <a:pt x="9007" y="15628"/>
                    <a:pt x="9241" y="18097"/>
                  </a:cubicBezTo>
                  <a:cubicBezTo>
                    <a:pt x="9474" y="20832"/>
                    <a:pt x="9575" y="23567"/>
                    <a:pt x="9908" y="26303"/>
                  </a:cubicBezTo>
                  <a:cubicBezTo>
                    <a:pt x="10275" y="29472"/>
                    <a:pt x="10976" y="32507"/>
                    <a:pt x="12243" y="35409"/>
                  </a:cubicBezTo>
                  <a:cubicBezTo>
                    <a:pt x="12297" y="35527"/>
                    <a:pt x="12392" y="35576"/>
                    <a:pt x="12490" y="35576"/>
                  </a:cubicBezTo>
                  <a:cubicBezTo>
                    <a:pt x="12699" y="35576"/>
                    <a:pt x="12923" y="35358"/>
                    <a:pt x="12810" y="35109"/>
                  </a:cubicBezTo>
                  <a:cubicBezTo>
                    <a:pt x="10442" y="29705"/>
                    <a:pt x="10342" y="23868"/>
                    <a:pt x="9841" y="18097"/>
                  </a:cubicBezTo>
                  <a:cubicBezTo>
                    <a:pt x="9641" y="15662"/>
                    <a:pt x="9374" y="13260"/>
                    <a:pt x="8641" y="10958"/>
                  </a:cubicBezTo>
                  <a:cubicBezTo>
                    <a:pt x="8007" y="8990"/>
                    <a:pt x="7073" y="7189"/>
                    <a:pt x="5872" y="5521"/>
                  </a:cubicBezTo>
                  <a:cubicBezTo>
                    <a:pt x="4404" y="3486"/>
                    <a:pt x="2570" y="1718"/>
                    <a:pt x="702" y="84"/>
                  </a:cubicBezTo>
                  <a:cubicBezTo>
                    <a:pt x="635" y="25"/>
                    <a:pt x="561" y="0"/>
                    <a:pt x="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 name="Google Shape;2092;p8"/>
            <p:cNvSpPr/>
            <p:nvPr/>
          </p:nvSpPr>
          <p:spPr>
            <a:xfrm>
              <a:off x="8159489" y="4463672"/>
              <a:ext cx="54905" cy="89149"/>
            </a:xfrm>
            <a:custGeom>
              <a:avLst/>
              <a:gdLst/>
              <a:ahLst/>
              <a:cxnLst/>
              <a:rect l="l" t="t" r="r" b="b"/>
              <a:pathLst>
                <a:path w="2179" h="3538" extrusionOk="0">
                  <a:moveTo>
                    <a:pt x="1288" y="0"/>
                  </a:moveTo>
                  <a:cubicBezTo>
                    <a:pt x="15" y="0"/>
                    <a:pt x="176" y="2216"/>
                    <a:pt x="77" y="3037"/>
                  </a:cubicBezTo>
                  <a:cubicBezTo>
                    <a:pt x="44" y="3104"/>
                    <a:pt x="77" y="3137"/>
                    <a:pt x="77" y="3171"/>
                  </a:cubicBezTo>
                  <a:cubicBezTo>
                    <a:pt x="0" y="3324"/>
                    <a:pt x="159" y="3537"/>
                    <a:pt x="343" y="3537"/>
                  </a:cubicBezTo>
                  <a:cubicBezTo>
                    <a:pt x="398" y="3537"/>
                    <a:pt x="456" y="3518"/>
                    <a:pt x="511" y="3471"/>
                  </a:cubicBezTo>
                  <a:cubicBezTo>
                    <a:pt x="1244" y="2837"/>
                    <a:pt x="1845" y="2370"/>
                    <a:pt x="2078" y="1403"/>
                  </a:cubicBezTo>
                  <a:cubicBezTo>
                    <a:pt x="2178" y="836"/>
                    <a:pt x="2078" y="2"/>
                    <a:pt x="1344" y="2"/>
                  </a:cubicBezTo>
                  <a:cubicBezTo>
                    <a:pt x="1325" y="1"/>
                    <a:pt x="1306" y="0"/>
                    <a:pt x="1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8"/>
            <p:cNvSpPr/>
            <p:nvPr/>
          </p:nvSpPr>
          <p:spPr>
            <a:xfrm>
              <a:off x="8053845" y="4468005"/>
              <a:ext cx="86579" cy="46918"/>
            </a:xfrm>
            <a:custGeom>
              <a:avLst/>
              <a:gdLst/>
              <a:ahLst/>
              <a:cxnLst/>
              <a:rect l="l" t="t" r="r" b="b"/>
              <a:pathLst>
                <a:path w="3436" h="1862" extrusionOk="0">
                  <a:moveTo>
                    <a:pt x="1421" y="1"/>
                  </a:moveTo>
                  <a:cubicBezTo>
                    <a:pt x="946" y="1"/>
                    <a:pt x="519" y="153"/>
                    <a:pt x="300" y="564"/>
                  </a:cubicBezTo>
                  <a:cubicBezTo>
                    <a:pt x="0" y="1097"/>
                    <a:pt x="601" y="1598"/>
                    <a:pt x="1034" y="1765"/>
                  </a:cubicBezTo>
                  <a:cubicBezTo>
                    <a:pt x="1230" y="1833"/>
                    <a:pt x="1427" y="1862"/>
                    <a:pt x="1624" y="1862"/>
                  </a:cubicBezTo>
                  <a:cubicBezTo>
                    <a:pt x="2201" y="1862"/>
                    <a:pt x="2772" y="1613"/>
                    <a:pt x="3269" y="1364"/>
                  </a:cubicBezTo>
                  <a:cubicBezTo>
                    <a:pt x="3436" y="1264"/>
                    <a:pt x="3436" y="1131"/>
                    <a:pt x="3369" y="997"/>
                  </a:cubicBezTo>
                  <a:cubicBezTo>
                    <a:pt x="3436" y="897"/>
                    <a:pt x="3436" y="731"/>
                    <a:pt x="3303" y="630"/>
                  </a:cubicBezTo>
                  <a:cubicBezTo>
                    <a:pt x="2889" y="316"/>
                    <a:pt x="2105" y="1"/>
                    <a:pt x="1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8"/>
            <p:cNvSpPr/>
            <p:nvPr/>
          </p:nvSpPr>
          <p:spPr>
            <a:xfrm>
              <a:off x="8092495" y="4353366"/>
              <a:ext cx="52134" cy="86805"/>
            </a:xfrm>
            <a:custGeom>
              <a:avLst/>
              <a:gdLst/>
              <a:ahLst/>
              <a:cxnLst/>
              <a:rect l="l" t="t" r="r" b="b"/>
              <a:pathLst>
                <a:path w="2069" h="3445" extrusionOk="0">
                  <a:moveTo>
                    <a:pt x="1049" y="0"/>
                  </a:moveTo>
                  <a:cubicBezTo>
                    <a:pt x="500" y="0"/>
                    <a:pt x="261" y="641"/>
                    <a:pt x="167" y="1078"/>
                  </a:cubicBezTo>
                  <a:cubicBezTo>
                    <a:pt x="1" y="1878"/>
                    <a:pt x="134" y="2479"/>
                    <a:pt x="468" y="3179"/>
                  </a:cubicBezTo>
                  <a:cubicBezTo>
                    <a:pt x="534" y="3279"/>
                    <a:pt x="601" y="3312"/>
                    <a:pt x="701" y="3312"/>
                  </a:cubicBezTo>
                  <a:cubicBezTo>
                    <a:pt x="740" y="3390"/>
                    <a:pt x="812" y="3445"/>
                    <a:pt x="892" y="3445"/>
                  </a:cubicBezTo>
                  <a:cubicBezTo>
                    <a:pt x="950" y="3445"/>
                    <a:pt x="1012" y="3416"/>
                    <a:pt x="1068" y="3346"/>
                  </a:cubicBezTo>
                  <a:cubicBezTo>
                    <a:pt x="1535" y="2779"/>
                    <a:pt x="2069" y="2045"/>
                    <a:pt x="2002" y="1278"/>
                  </a:cubicBezTo>
                  <a:cubicBezTo>
                    <a:pt x="1969" y="777"/>
                    <a:pt x="1735" y="110"/>
                    <a:pt x="1168" y="10"/>
                  </a:cubicBezTo>
                  <a:cubicBezTo>
                    <a:pt x="1127" y="4"/>
                    <a:pt x="1087" y="0"/>
                    <a:pt x="10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 name="Google Shape;2095;p8"/>
            <p:cNvSpPr/>
            <p:nvPr/>
          </p:nvSpPr>
          <p:spPr>
            <a:xfrm>
              <a:off x="7991637" y="4373446"/>
              <a:ext cx="80733" cy="48404"/>
            </a:xfrm>
            <a:custGeom>
              <a:avLst/>
              <a:gdLst/>
              <a:ahLst/>
              <a:cxnLst/>
              <a:rect l="l" t="t" r="r" b="b"/>
              <a:pathLst>
                <a:path w="3204" h="1921" extrusionOk="0">
                  <a:moveTo>
                    <a:pt x="2084" y="0"/>
                  </a:moveTo>
                  <a:cubicBezTo>
                    <a:pt x="1874" y="0"/>
                    <a:pt x="1664" y="21"/>
                    <a:pt x="1468" y="47"/>
                  </a:cubicBezTo>
                  <a:cubicBezTo>
                    <a:pt x="935" y="114"/>
                    <a:pt x="368" y="314"/>
                    <a:pt x="201" y="881"/>
                  </a:cubicBezTo>
                  <a:cubicBezTo>
                    <a:pt x="1" y="1481"/>
                    <a:pt x="735" y="1848"/>
                    <a:pt x="1235" y="1915"/>
                  </a:cubicBezTo>
                  <a:cubicBezTo>
                    <a:pt x="1273" y="1919"/>
                    <a:pt x="1311" y="1920"/>
                    <a:pt x="1349" y="1920"/>
                  </a:cubicBezTo>
                  <a:cubicBezTo>
                    <a:pt x="2011" y="1920"/>
                    <a:pt x="2661" y="1389"/>
                    <a:pt x="3103" y="948"/>
                  </a:cubicBezTo>
                  <a:cubicBezTo>
                    <a:pt x="3203" y="814"/>
                    <a:pt x="3170" y="681"/>
                    <a:pt x="3103" y="581"/>
                  </a:cubicBezTo>
                  <a:cubicBezTo>
                    <a:pt x="3170" y="481"/>
                    <a:pt x="3170" y="314"/>
                    <a:pt x="3003" y="214"/>
                  </a:cubicBezTo>
                  <a:cubicBezTo>
                    <a:pt x="2739" y="51"/>
                    <a:pt x="2412"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 name="Google Shape;2096;p8"/>
            <p:cNvSpPr/>
            <p:nvPr/>
          </p:nvSpPr>
          <p:spPr>
            <a:xfrm>
              <a:off x="8010231" y="4260999"/>
              <a:ext cx="36914" cy="74131"/>
            </a:xfrm>
            <a:custGeom>
              <a:avLst/>
              <a:gdLst/>
              <a:ahLst/>
              <a:cxnLst/>
              <a:rect l="l" t="t" r="r" b="b"/>
              <a:pathLst>
                <a:path w="1465" h="2942" extrusionOk="0">
                  <a:moveTo>
                    <a:pt x="669" y="1"/>
                  </a:moveTo>
                  <a:cubicBezTo>
                    <a:pt x="206" y="1"/>
                    <a:pt x="0" y="724"/>
                    <a:pt x="30" y="1108"/>
                  </a:cubicBezTo>
                  <a:cubicBezTo>
                    <a:pt x="63" y="1608"/>
                    <a:pt x="330" y="1975"/>
                    <a:pt x="497" y="2442"/>
                  </a:cubicBezTo>
                  <a:cubicBezTo>
                    <a:pt x="497" y="2475"/>
                    <a:pt x="497" y="2509"/>
                    <a:pt x="530" y="2575"/>
                  </a:cubicBezTo>
                  <a:cubicBezTo>
                    <a:pt x="428" y="2729"/>
                    <a:pt x="601" y="2942"/>
                    <a:pt x="792" y="2942"/>
                  </a:cubicBezTo>
                  <a:cubicBezTo>
                    <a:pt x="850" y="2942"/>
                    <a:pt x="910" y="2922"/>
                    <a:pt x="964" y="2876"/>
                  </a:cubicBezTo>
                  <a:cubicBezTo>
                    <a:pt x="1398" y="2509"/>
                    <a:pt x="1431" y="1841"/>
                    <a:pt x="1464" y="1308"/>
                  </a:cubicBezTo>
                  <a:cubicBezTo>
                    <a:pt x="1464" y="874"/>
                    <a:pt x="1331" y="207"/>
                    <a:pt x="864" y="40"/>
                  </a:cubicBezTo>
                  <a:cubicBezTo>
                    <a:pt x="795" y="13"/>
                    <a:pt x="730" y="1"/>
                    <a:pt x="6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8"/>
            <p:cNvSpPr/>
            <p:nvPr/>
          </p:nvSpPr>
          <p:spPr>
            <a:xfrm>
              <a:off x="7937845" y="4303554"/>
              <a:ext cx="68966" cy="47119"/>
            </a:xfrm>
            <a:custGeom>
              <a:avLst/>
              <a:gdLst/>
              <a:ahLst/>
              <a:cxnLst/>
              <a:rect l="l" t="t" r="r" b="b"/>
              <a:pathLst>
                <a:path w="2737" h="1870" extrusionOk="0">
                  <a:moveTo>
                    <a:pt x="1780" y="1"/>
                  </a:moveTo>
                  <a:cubicBezTo>
                    <a:pt x="960" y="1"/>
                    <a:pt x="26" y="432"/>
                    <a:pt x="1" y="1253"/>
                  </a:cubicBezTo>
                  <a:cubicBezTo>
                    <a:pt x="1" y="1704"/>
                    <a:pt x="430" y="1870"/>
                    <a:pt x="804" y="1870"/>
                  </a:cubicBezTo>
                  <a:cubicBezTo>
                    <a:pt x="873" y="1870"/>
                    <a:pt x="940" y="1864"/>
                    <a:pt x="1002" y="1854"/>
                  </a:cubicBezTo>
                  <a:cubicBezTo>
                    <a:pt x="1702" y="1787"/>
                    <a:pt x="2269" y="1187"/>
                    <a:pt x="2536" y="553"/>
                  </a:cubicBezTo>
                  <a:cubicBezTo>
                    <a:pt x="2703" y="453"/>
                    <a:pt x="2736" y="219"/>
                    <a:pt x="2536" y="152"/>
                  </a:cubicBezTo>
                  <a:cubicBezTo>
                    <a:pt x="2324" y="51"/>
                    <a:pt x="2059" y="1"/>
                    <a:pt x="1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8"/>
            <p:cNvSpPr/>
            <p:nvPr/>
          </p:nvSpPr>
          <p:spPr>
            <a:xfrm>
              <a:off x="7916001" y="4222802"/>
              <a:ext cx="62238" cy="61910"/>
            </a:xfrm>
            <a:custGeom>
              <a:avLst/>
              <a:gdLst/>
              <a:ahLst/>
              <a:cxnLst/>
              <a:rect l="l" t="t" r="r" b="b"/>
              <a:pathLst>
                <a:path w="2470" h="2457" extrusionOk="0">
                  <a:moveTo>
                    <a:pt x="798" y="0"/>
                  </a:moveTo>
                  <a:cubicBezTo>
                    <a:pt x="721" y="0"/>
                    <a:pt x="644" y="17"/>
                    <a:pt x="568" y="55"/>
                  </a:cubicBezTo>
                  <a:cubicBezTo>
                    <a:pt x="1" y="355"/>
                    <a:pt x="201" y="1123"/>
                    <a:pt x="534" y="1489"/>
                  </a:cubicBezTo>
                  <a:cubicBezTo>
                    <a:pt x="868" y="1923"/>
                    <a:pt x="1468" y="2390"/>
                    <a:pt x="2035" y="2390"/>
                  </a:cubicBezTo>
                  <a:cubicBezTo>
                    <a:pt x="2091" y="2435"/>
                    <a:pt x="2158" y="2457"/>
                    <a:pt x="2222" y="2457"/>
                  </a:cubicBezTo>
                  <a:cubicBezTo>
                    <a:pt x="2350" y="2457"/>
                    <a:pt x="2469" y="2368"/>
                    <a:pt x="2469" y="2190"/>
                  </a:cubicBezTo>
                  <a:cubicBezTo>
                    <a:pt x="2469" y="1690"/>
                    <a:pt x="2102" y="1123"/>
                    <a:pt x="1802" y="722"/>
                  </a:cubicBezTo>
                  <a:cubicBezTo>
                    <a:pt x="1579" y="443"/>
                    <a:pt x="1192" y="0"/>
                    <a:pt x="7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99" name="Google Shape;2099;p8"/>
          <p:cNvSpPr/>
          <p:nvPr/>
        </p:nvSpPr>
        <p:spPr>
          <a:xfrm>
            <a:off x="10720520" y="5866435"/>
            <a:ext cx="730728" cy="1173464"/>
          </a:xfrm>
          <a:custGeom>
            <a:avLst/>
            <a:gdLst/>
            <a:ahLst/>
            <a:cxnLst/>
            <a:rect l="l" t="t" r="r" b="b"/>
            <a:pathLst>
              <a:path w="21750" h="34928" extrusionOk="0">
                <a:moveTo>
                  <a:pt x="20882" y="1"/>
                </a:moveTo>
                <a:cubicBezTo>
                  <a:pt x="15445" y="2503"/>
                  <a:pt x="8940" y="5204"/>
                  <a:pt x="5338" y="10308"/>
                </a:cubicBezTo>
                <a:cubicBezTo>
                  <a:pt x="1535" y="15745"/>
                  <a:pt x="0" y="20749"/>
                  <a:pt x="1201" y="27387"/>
                </a:cubicBezTo>
                <a:cubicBezTo>
                  <a:pt x="1635" y="29789"/>
                  <a:pt x="3370" y="32824"/>
                  <a:pt x="3269" y="34892"/>
                </a:cubicBezTo>
                <a:lnTo>
                  <a:pt x="3603" y="34792"/>
                </a:lnTo>
                <a:cubicBezTo>
                  <a:pt x="3958" y="34886"/>
                  <a:pt x="4367" y="34928"/>
                  <a:pt x="4813" y="34928"/>
                </a:cubicBezTo>
                <a:cubicBezTo>
                  <a:pt x="7383" y="34928"/>
                  <a:pt x="11181" y="33534"/>
                  <a:pt x="12943" y="32624"/>
                </a:cubicBezTo>
                <a:cubicBezTo>
                  <a:pt x="15878" y="31090"/>
                  <a:pt x="18180" y="29022"/>
                  <a:pt x="19581" y="26086"/>
                </a:cubicBezTo>
                <a:cubicBezTo>
                  <a:pt x="21749" y="21750"/>
                  <a:pt x="21416" y="16513"/>
                  <a:pt x="21116" y="11743"/>
                </a:cubicBezTo>
                <a:cubicBezTo>
                  <a:pt x="20882" y="7806"/>
                  <a:pt x="20248" y="3803"/>
                  <a:pt x="20882"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0" name="Google Shape;2100;p8"/>
          <p:cNvSpPr/>
          <p:nvPr/>
        </p:nvSpPr>
        <p:spPr>
          <a:xfrm>
            <a:off x="10711047" y="5950857"/>
            <a:ext cx="648047" cy="1188751"/>
          </a:xfrm>
          <a:custGeom>
            <a:avLst/>
            <a:gdLst/>
            <a:ahLst/>
            <a:cxnLst/>
            <a:rect l="l" t="t" r="r" b="b"/>
            <a:pathLst>
              <a:path w="19289" h="35383" extrusionOk="0">
                <a:moveTo>
                  <a:pt x="18746" y="0"/>
                </a:moveTo>
                <a:cubicBezTo>
                  <a:pt x="18623" y="0"/>
                  <a:pt x="18503" y="65"/>
                  <a:pt x="18429" y="223"/>
                </a:cubicBezTo>
                <a:cubicBezTo>
                  <a:pt x="15960" y="5260"/>
                  <a:pt x="13625" y="10397"/>
                  <a:pt x="11524" y="15601"/>
                </a:cubicBezTo>
                <a:cubicBezTo>
                  <a:pt x="10456" y="18236"/>
                  <a:pt x="9489" y="20871"/>
                  <a:pt x="8522" y="23506"/>
                </a:cubicBezTo>
                <a:cubicBezTo>
                  <a:pt x="7788" y="25608"/>
                  <a:pt x="6787" y="27609"/>
                  <a:pt x="5486" y="29377"/>
                </a:cubicBezTo>
                <a:cubicBezTo>
                  <a:pt x="4018" y="31379"/>
                  <a:pt x="2217" y="33113"/>
                  <a:pt x="316" y="34681"/>
                </a:cubicBezTo>
                <a:cubicBezTo>
                  <a:pt x="1" y="34970"/>
                  <a:pt x="306" y="35383"/>
                  <a:pt x="645" y="35383"/>
                </a:cubicBezTo>
                <a:cubicBezTo>
                  <a:pt x="737" y="35383"/>
                  <a:pt x="831" y="35353"/>
                  <a:pt x="916" y="35281"/>
                </a:cubicBezTo>
                <a:cubicBezTo>
                  <a:pt x="4285" y="32446"/>
                  <a:pt x="7087" y="29210"/>
                  <a:pt x="8789" y="25141"/>
                </a:cubicBezTo>
                <a:cubicBezTo>
                  <a:pt x="9856" y="22572"/>
                  <a:pt x="10690" y="19904"/>
                  <a:pt x="11724" y="17335"/>
                </a:cubicBezTo>
                <a:cubicBezTo>
                  <a:pt x="12758" y="14667"/>
                  <a:pt x="13892" y="11998"/>
                  <a:pt x="15060" y="9396"/>
                </a:cubicBezTo>
                <a:cubicBezTo>
                  <a:pt x="16361" y="6428"/>
                  <a:pt x="17728" y="3525"/>
                  <a:pt x="19129" y="623"/>
                </a:cubicBezTo>
                <a:cubicBezTo>
                  <a:pt x="19289" y="304"/>
                  <a:pt x="19012" y="0"/>
                  <a:pt x="18746"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1" name="Google Shape;2101;p8"/>
          <p:cNvSpPr/>
          <p:nvPr/>
        </p:nvSpPr>
        <p:spPr>
          <a:xfrm>
            <a:off x="11148978" y="6050329"/>
            <a:ext cx="226711" cy="187436"/>
          </a:xfrm>
          <a:custGeom>
            <a:avLst/>
            <a:gdLst/>
            <a:ahLst/>
            <a:cxnLst/>
            <a:rect l="l" t="t" r="r" b="b"/>
            <a:pathLst>
              <a:path w="6748" h="5579" extrusionOk="0">
                <a:moveTo>
                  <a:pt x="521" y="0"/>
                </a:moveTo>
                <a:cubicBezTo>
                  <a:pt x="261" y="0"/>
                  <a:pt x="1" y="194"/>
                  <a:pt x="122" y="498"/>
                </a:cubicBezTo>
                <a:cubicBezTo>
                  <a:pt x="689" y="2066"/>
                  <a:pt x="1423" y="3600"/>
                  <a:pt x="1657" y="5268"/>
                </a:cubicBezTo>
                <a:cubicBezTo>
                  <a:pt x="1681" y="5483"/>
                  <a:pt x="1876" y="5578"/>
                  <a:pt x="2058" y="5578"/>
                </a:cubicBezTo>
                <a:cubicBezTo>
                  <a:pt x="2130" y="5578"/>
                  <a:pt x="2200" y="5563"/>
                  <a:pt x="2257" y="5535"/>
                </a:cubicBezTo>
                <a:cubicBezTo>
                  <a:pt x="3591" y="4901"/>
                  <a:pt x="4892" y="4200"/>
                  <a:pt x="6293" y="3733"/>
                </a:cubicBezTo>
                <a:cubicBezTo>
                  <a:pt x="6747" y="3582"/>
                  <a:pt x="6625" y="2910"/>
                  <a:pt x="6200" y="2910"/>
                </a:cubicBezTo>
                <a:cubicBezTo>
                  <a:pt x="6157" y="2910"/>
                  <a:pt x="6110" y="2917"/>
                  <a:pt x="6060" y="2933"/>
                </a:cubicBezTo>
                <a:cubicBezTo>
                  <a:pt x="4783" y="3368"/>
                  <a:pt x="3582" y="3980"/>
                  <a:pt x="2369" y="4549"/>
                </a:cubicBezTo>
                <a:lnTo>
                  <a:pt x="2369" y="4549"/>
                </a:lnTo>
                <a:cubicBezTo>
                  <a:pt x="2072" y="3079"/>
                  <a:pt x="1431" y="1698"/>
                  <a:pt x="923" y="264"/>
                </a:cubicBezTo>
                <a:cubicBezTo>
                  <a:pt x="857" y="81"/>
                  <a:pt x="689" y="0"/>
                  <a:pt x="52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2" name="Google Shape;2102;p8"/>
          <p:cNvSpPr/>
          <p:nvPr/>
        </p:nvSpPr>
        <p:spPr>
          <a:xfrm>
            <a:off x="11062305" y="6155981"/>
            <a:ext cx="314835" cy="243576"/>
          </a:xfrm>
          <a:custGeom>
            <a:avLst/>
            <a:gdLst/>
            <a:ahLst/>
            <a:cxnLst/>
            <a:rect l="l" t="t" r="r" b="b"/>
            <a:pathLst>
              <a:path w="9371" h="7250" extrusionOk="0">
                <a:moveTo>
                  <a:pt x="515" y="0"/>
                </a:moveTo>
                <a:cubicBezTo>
                  <a:pt x="262" y="0"/>
                  <a:pt x="0" y="201"/>
                  <a:pt x="100" y="522"/>
                </a:cubicBezTo>
                <a:cubicBezTo>
                  <a:pt x="668" y="2657"/>
                  <a:pt x="2002" y="4591"/>
                  <a:pt x="2235" y="6826"/>
                </a:cubicBezTo>
                <a:cubicBezTo>
                  <a:pt x="2269" y="7060"/>
                  <a:pt x="2435" y="7226"/>
                  <a:pt x="2669" y="7226"/>
                </a:cubicBezTo>
                <a:cubicBezTo>
                  <a:pt x="2844" y="7242"/>
                  <a:pt x="3018" y="7250"/>
                  <a:pt x="3192" y="7250"/>
                </a:cubicBezTo>
                <a:cubicBezTo>
                  <a:pt x="5241" y="7250"/>
                  <a:pt x="7221" y="6209"/>
                  <a:pt x="8973" y="5225"/>
                </a:cubicBezTo>
                <a:cubicBezTo>
                  <a:pt x="9371" y="4998"/>
                  <a:pt x="9117" y="4434"/>
                  <a:pt x="8745" y="4434"/>
                </a:cubicBezTo>
                <a:cubicBezTo>
                  <a:pt x="8679" y="4434"/>
                  <a:pt x="8610" y="4451"/>
                  <a:pt x="8540" y="4491"/>
                </a:cubicBezTo>
                <a:cubicBezTo>
                  <a:pt x="6914" y="5411"/>
                  <a:pt x="5091" y="6416"/>
                  <a:pt x="3174" y="6416"/>
                </a:cubicBezTo>
                <a:cubicBezTo>
                  <a:pt x="3121" y="6416"/>
                  <a:pt x="3069" y="6416"/>
                  <a:pt x="3016" y="6414"/>
                </a:cubicBezTo>
                <a:lnTo>
                  <a:pt x="3016" y="6414"/>
                </a:lnTo>
                <a:cubicBezTo>
                  <a:pt x="2680" y="4257"/>
                  <a:pt x="1466" y="2390"/>
                  <a:pt x="901" y="288"/>
                </a:cubicBezTo>
                <a:cubicBezTo>
                  <a:pt x="848" y="89"/>
                  <a:pt x="683" y="0"/>
                  <a:pt x="51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3" name="Google Shape;2103;p8"/>
          <p:cNvSpPr/>
          <p:nvPr/>
        </p:nvSpPr>
        <p:spPr>
          <a:xfrm>
            <a:off x="10952487" y="6272519"/>
            <a:ext cx="434943" cy="298003"/>
          </a:xfrm>
          <a:custGeom>
            <a:avLst/>
            <a:gdLst/>
            <a:ahLst/>
            <a:cxnLst/>
            <a:rect l="l" t="t" r="r" b="b"/>
            <a:pathLst>
              <a:path w="12946" h="8870" extrusionOk="0">
                <a:moveTo>
                  <a:pt x="515" y="1"/>
                </a:moveTo>
                <a:cubicBezTo>
                  <a:pt x="262" y="1"/>
                  <a:pt x="0" y="201"/>
                  <a:pt x="100" y="522"/>
                </a:cubicBezTo>
                <a:cubicBezTo>
                  <a:pt x="901" y="3324"/>
                  <a:pt x="2135" y="6026"/>
                  <a:pt x="3403" y="8661"/>
                </a:cubicBezTo>
                <a:cubicBezTo>
                  <a:pt x="3458" y="8800"/>
                  <a:pt x="3630" y="8869"/>
                  <a:pt x="3782" y="8869"/>
                </a:cubicBezTo>
                <a:cubicBezTo>
                  <a:pt x="3812" y="8869"/>
                  <a:pt x="3842" y="8867"/>
                  <a:pt x="3870" y="8861"/>
                </a:cubicBezTo>
                <a:cubicBezTo>
                  <a:pt x="6739" y="8094"/>
                  <a:pt x="9541" y="7127"/>
                  <a:pt x="12443" y="6559"/>
                </a:cubicBezTo>
                <a:cubicBezTo>
                  <a:pt x="12945" y="6465"/>
                  <a:pt x="12797" y="5750"/>
                  <a:pt x="12333" y="5750"/>
                </a:cubicBezTo>
                <a:cubicBezTo>
                  <a:pt x="12304" y="5750"/>
                  <a:pt x="12274" y="5753"/>
                  <a:pt x="12242" y="5759"/>
                </a:cubicBezTo>
                <a:cubicBezTo>
                  <a:pt x="9420" y="6304"/>
                  <a:pt x="6720" y="7220"/>
                  <a:pt x="3966" y="7971"/>
                </a:cubicBezTo>
                <a:lnTo>
                  <a:pt x="3966" y="7971"/>
                </a:lnTo>
                <a:cubicBezTo>
                  <a:pt x="2781" y="5466"/>
                  <a:pt x="1640" y="2954"/>
                  <a:pt x="901" y="288"/>
                </a:cubicBezTo>
                <a:cubicBezTo>
                  <a:pt x="848" y="89"/>
                  <a:pt x="683" y="1"/>
                  <a:pt x="515"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4" name="Google Shape;2104;p8"/>
          <p:cNvSpPr/>
          <p:nvPr/>
        </p:nvSpPr>
        <p:spPr>
          <a:xfrm>
            <a:off x="10864403" y="6495516"/>
            <a:ext cx="501732" cy="279557"/>
          </a:xfrm>
          <a:custGeom>
            <a:avLst/>
            <a:gdLst/>
            <a:ahLst/>
            <a:cxnLst/>
            <a:rect l="l" t="t" r="r" b="b"/>
            <a:pathLst>
              <a:path w="14934" h="8321" extrusionOk="0">
                <a:moveTo>
                  <a:pt x="511" y="1"/>
                </a:moveTo>
                <a:cubicBezTo>
                  <a:pt x="254" y="1"/>
                  <a:pt x="0" y="201"/>
                  <a:pt x="121" y="522"/>
                </a:cubicBezTo>
                <a:cubicBezTo>
                  <a:pt x="1021" y="3157"/>
                  <a:pt x="2689" y="5425"/>
                  <a:pt x="3690" y="8027"/>
                </a:cubicBezTo>
                <a:cubicBezTo>
                  <a:pt x="3771" y="8163"/>
                  <a:pt x="3919" y="8321"/>
                  <a:pt x="4097" y="8321"/>
                </a:cubicBezTo>
                <a:cubicBezTo>
                  <a:pt x="4138" y="8321"/>
                  <a:pt x="4180" y="8313"/>
                  <a:pt x="4224" y="8294"/>
                </a:cubicBezTo>
                <a:cubicBezTo>
                  <a:pt x="7626" y="6960"/>
                  <a:pt x="10795" y="4958"/>
                  <a:pt x="14431" y="4291"/>
                </a:cubicBezTo>
                <a:cubicBezTo>
                  <a:pt x="14933" y="4197"/>
                  <a:pt x="14756" y="3482"/>
                  <a:pt x="14288" y="3482"/>
                </a:cubicBezTo>
                <a:cubicBezTo>
                  <a:pt x="14259" y="3482"/>
                  <a:pt x="14229" y="3485"/>
                  <a:pt x="14197" y="3491"/>
                </a:cubicBezTo>
                <a:cubicBezTo>
                  <a:pt x="10680" y="4136"/>
                  <a:pt x="7599" y="6030"/>
                  <a:pt x="4322" y="7361"/>
                </a:cubicBezTo>
                <a:lnTo>
                  <a:pt x="4322" y="7361"/>
                </a:lnTo>
                <a:cubicBezTo>
                  <a:pt x="3336" y="4938"/>
                  <a:pt x="1772" y="2777"/>
                  <a:pt x="921" y="288"/>
                </a:cubicBezTo>
                <a:cubicBezTo>
                  <a:pt x="855" y="89"/>
                  <a:pt x="682" y="1"/>
                  <a:pt x="511"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5" name="Google Shape;2105;p8"/>
          <p:cNvSpPr/>
          <p:nvPr/>
        </p:nvSpPr>
        <p:spPr>
          <a:xfrm>
            <a:off x="10842132" y="6740250"/>
            <a:ext cx="313625" cy="199228"/>
          </a:xfrm>
          <a:custGeom>
            <a:avLst/>
            <a:gdLst/>
            <a:ahLst/>
            <a:cxnLst/>
            <a:rect l="l" t="t" r="r" b="b"/>
            <a:pathLst>
              <a:path w="9335" h="5930" extrusionOk="0">
                <a:moveTo>
                  <a:pt x="561" y="0"/>
                </a:moveTo>
                <a:cubicBezTo>
                  <a:pt x="287" y="0"/>
                  <a:pt x="0" y="289"/>
                  <a:pt x="183" y="609"/>
                </a:cubicBezTo>
                <a:cubicBezTo>
                  <a:pt x="984" y="2177"/>
                  <a:pt x="1317" y="3978"/>
                  <a:pt x="1851" y="5612"/>
                </a:cubicBezTo>
                <a:cubicBezTo>
                  <a:pt x="1906" y="5805"/>
                  <a:pt x="2075" y="5930"/>
                  <a:pt x="2264" y="5930"/>
                </a:cubicBezTo>
                <a:cubicBezTo>
                  <a:pt x="2303" y="5930"/>
                  <a:pt x="2344" y="5924"/>
                  <a:pt x="2385" y="5913"/>
                </a:cubicBezTo>
                <a:cubicBezTo>
                  <a:pt x="4653" y="5145"/>
                  <a:pt x="6688" y="3878"/>
                  <a:pt x="8889" y="2977"/>
                </a:cubicBezTo>
                <a:cubicBezTo>
                  <a:pt x="9335" y="2799"/>
                  <a:pt x="9225" y="2145"/>
                  <a:pt x="8842" y="2145"/>
                </a:cubicBezTo>
                <a:cubicBezTo>
                  <a:pt x="8795" y="2145"/>
                  <a:pt x="8744" y="2155"/>
                  <a:pt x="8689" y="2177"/>
                </a:cubicBezTo>
                <a:cubicBezTo>
                  <a:pt x="6583" y="3026"/>
                  <a:pt x="4654" y="4201"/>
                  <a:pt x="2540" y="4975"/>
                </a:cubicBezTo>
                <a:lnTo>
                  <a:pt x="2540" y="4975"/>
                </a:lnTo>
                <a:cubicBezTo>
                  <a:pt x="2025" y="3368"/>
                  <a:pt x="1679" y="1676"/>
                  <a:pt x="884" y="209"/>
                </a:cubicBezTo>
                <a:cubicBezTo>
                  <a:pt x="810" y="61"/>
                  <a:pt x="687" y="0"/>
                  <a:pt x="56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6" name="Google Shape;2106;p8"/>
          <p:cNvSpPr/>
          <p:nvPr/>
        </p:nvSpPr>
        <p:spPr>
          <a:xfrm>
            <a:off x="10896453" y="6385295"/>
            <a:ext cx="35881" cy="28053"/>
          </a:xfrm>
          <a:custGeom>
            <a:avLst/>
            <a:gdLst/>
            <a:ahLst/>
            <a:cxnLst/>
            <a:rect l="l" t="t" r="r" b="b"/>
            <a:pathLst>
              <a:path w="1068" h="835" extrusionOk="0">
                <a:moveTo>
                  <a:pt x="534" y="0"/>
                </a:moveTo>
                <a:cubicBezTo>
                  <a:pt x="1" y="0"/>
                  <a:pt x="1" y="834"/>
                  <a:pt x="534" y="834"/>
                </a:cubicBezTo>
                <a:cubicBezTo>
                  <a:pt x="1068" y="834"/>
                  <a:pt x="1068"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7" name="Google Shape;2107;p8"/>
          <p:cNvSpPr/>
          <p:nvPr/>
        </p:nvSpPr>
        <p:spPr>
          <a:xfrm>
            <a:off x="10857249" y="6422248"/>
            <a:ext cx="34772" cy="28053"/>
          </a:xfrm>
          <a:custGeom>
            <a:avLst/>
            <a:gdLst/>
            <a:ahLst/>
            <a:cxnLst/>
            <a:rect l="l" t="t" r="r" b="b"/>
            <a:pathLst>
              <a:path w="1035" h="835" extrusionOk="0">
                <a:moveTo>
                  <a:pt x="500" y="1"/>
                </a:moveTo>
                <a:cubicBezTo>
                  <a:pt x="0" y="1"/>
                  <a:pt x="0" y="835"/>
                  <a:pt x="500" y="835"/>
                </a:cubicBezTo>
                <a:cubicBezTo>
                  <a:pt x="1034" y="835"/>
                  <a:pt x="1034" y="1"/>
                  <a:pt x="500"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8" name="Google Shape;2108;p8"/>
          <p:cNvSpPr/>
          <p:nvPr/>
        </p:nvSpPr>
        <p:spPr>
          <a:xfrm>
            <a:off x="10841561" y="6356135"/>
            <a:ext cx="35881" cy="28053"/>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9" name="Google Shape;2109;p8"/>
          <p:cNvSpPr/>
          <p:nvPr/>
        </p:nvSpPr>
        <p:spPr>
          <a:xfrm>
            <a:off x="11269614" y="6553366"/>
            <a:ext cx="34772" cy="28053"/>
          </a:xfrm>
          <a:custGeom>
            <a:avLst/>
            <a:gdLst/>
            <a:ahLst/>
            <a:cxnLst/>
            <a:rect l="l" t="t" r="r" b="b"/>
            <a:pathLst>
              <a:path w="1035" h="835" extrusionOk="0">
                <a:moveTo>
                  <a:pt x="534" y="1"/>
                </a:moveTo>
                <a:cubicBezTo>
                  <a:pt x="0" y="1"/>
                  <a:pt x="0" y="835"/>
                  <a:pt x="534" y="835"/>
                </a:cubicBezTo>
                <a:cubicBezTo>
                  <a:pt x="1035" y="835"/>
                  <a:pt x="1035"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0" name="Google Shape;2110;p8"/>
          <p:cNvSpPr/>
          <p:nvPr/>
        </p:nvSpPr>
        <p:spPr>
          <a:xfrm>
            <a:off x="11225907" y="6586993"/>
            <a:ext cx="34772" cy="26944"/>
          </a:xfrm>
          <a:custGeom>
            <a:avLst/>
            <a:gdLst/>
            <a:ahLst/>
            <a:cxnLst/>
            <a:rect l="l" t="t" r="r" b="b"/>
            <a:pathLst>
              <a:path w="1035" h="802"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1" name="Google Shape;2111;p8"/>
          <p:cNvSpPr/>
          <p:nvPr/>
        </p:nvSpPr>
        <p:spPr>
          <a:xfrm>
            <a:off x="11101510" y="6874995"/>
            <a:ext cx="34772" cy="28053"/>
          </a:xfrm>
          <a:custGeom>
            <a:avLst/>
            <a:gdLst/>
            <a:ahLst/>
            <a:cxnLst/>
            <a:rect l="l" t="t" r="r" b="b"/>
            <a:pathLst>
              <a:path w="1035" h="835"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2" name="Google Shape;2112;p8"/>
          <p:cNvSpPr/>
          <p:nvPr/>
        </p:nvSpPr>
        <p:spPr>
          <a:xfrm>
            <a:off x="11054445" y="6911982"/>
            <a:ext cx="34772" cy="26911"/>
          </a:xfrm>
          <a:custGeom>
            <a:avLst/>
            <a:gdLst/>
            <a:ahLst/>
            <a:cxnLst/>
            <a:rect l="l" t="t" r="r" b="b"/>
            <a:pathLst>
              <a:path w="1035" h="801" extrusionOk="0">
                <a:moveTo>
                  <a:pt x="501" y="0"/>
                </a:moveTo>
                <a:cubicBezTo>
                  <a:pt x="1" y="0"/>
                  <a:pt x="1" y="801"/>
                  <a:pt x="501" y="801"/>
                </a:cubicBezTo>
                <a:cubicBezTo>
                  <a:pt x="1035" y="801"/>
                  <a:pt x="1035" y="0"/>
                  <a:pt x="501"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3" name="Google Shape;2113;p8"/>
          <p:cNvSpPr/>
          <p:nvPr/>
        </p:nvSpPr>
        <p:spPr>
          <a:xfrm>
            <a:off x="11046617" y="6331511"/>
            <a:ext cx="34772" cy="26911"/>
          </a:xfrm>
          <a:custGeom>
            <a:avLst/>
            <a:gdLst/>
            <a:ahLst/>
            <a:cxnLst/>
            <a:rect l="l" t="t" r="r" b="b"/>
            <a:pathLst>
              <a:path w="1035" h="801" extrusionOk="0">
                <a:moveTo>
                  <a:pt x="534" y="0"/>
                </a:moveTo>
                <a:cubicBezTo>
                  <a:pt x="0" y="0"/>
                  <a:pt x="0" y="801"/>
                  <a:pt x="534" y="801"/>
                </a:cubicBezTo>
                <a:cubicBezTo>
                  <a:pt x="1034" y="801"/>
                  <a:pt x="1034"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4" name="Google Shape;2114;p8"/>
          <p:cNvSpPr/>
          <p:nvPr/>
        </p:nvSpPr>
        <p:spPr>
          <a:xfrm>
            <a:off x="11020852" y="6265364"/>
            <a:ext cx="35881" cy="26944"/>
          </a:xfrm>
          <a:custGeom>
            <a:avLst/>
            <a:gdLst/>
            <a:ahLst/>
            <a:cxnLst/>
            <a:rect l="l" t="t" r="r" b="b"/>
            <a:pathLst>
              <a:path w="1068" h="802" extrusionOk="0">
                <a:moveTo>
                  <a:pt x="534" y="1"/>
                </a:moveTo>
                <a:cubicBezTo>
                  <a:pt x="0" y="1"/>
                  <a:pt x="0" y="802"/>
                  <a:pt x="534" y="802"/>
                </a:cubicBezTo>
                <a:cubicBezTo>
                  <a:pt x="1068" y="802"/>
                  <a:pt x="1068"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5" name="Google Shape;2115;p8"/>
          <p:cNvSpPr/>
          <p:nvPr/>
        </p:nvSpPr>
        <p:spPr>
          <a:xfrm>
            <a:off x="11339086" y="6213831"/>
            <a:ext cx="34772" cy="28053"/>
          </a:xfrm>
          <a:custGeom>
            <a:avLst/>
            <a:gdLst/>
            <a:ahLst/>
            <a:cxnLst/>
            <a:rect l="l" t="t" r="r" b="b"/>
            <a:pathLst>
              <a:path w="1035" h="835" extrusionOk="0">
                <a:moveTo>
                  <a:pt x="534" y="1"/>
                </a:moveTo>
                <a:cubicBezTo>
                  <a:pt x="1" y="1"/>
                  <a:pt x="1" y="834"/>
                  <a:pt x="534" y="834"/>
                </a:cubicBezTo>
                <a:cubicBezTo>
                  <a:pt x="1035" y="834"/>
                  <a:pt x="1035"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6" name="Google Shape;2116;p8"/>
          <p:cNvSpPr/>
          <p:nvPr/>
        </p:nvSpPr>
        <p:spPr>
          <a:xfrm>
            <a:off x="11284193" y="6254178"/>
            <a:ext cx="34772" cy="28053"/>
          </a:xfrm>
          <a:custGeom>
            <a:avLst/>
            <a:gdLst/>
            <a:ahLst/>
            <a:cxnLst/>
            <a:rect l="l" t="t" r="r" b="b"/>
            <a:pathLst>
              <a:path w="1035" h="835" extrusionOk="0">
                <a:moveTo>
                  <a:pt x="534" y="0"/>
                </a:moveTo>
                <a:cubicBezTo>
                  <a:pt x="0" y="0"/>
                  <a:pt x="0" y="834"/>
                  <a:pt x="534" y="834"/>
                </a:cubicBezTo>
                <a:cubicBezTo>
                  <a:pt x="1034" y="834"/>
                  <a:pt x="1034" y="0"/>
                  <a:pt x="534"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7" name="Google Shape;2117;p8"/>
          <p:cNvSpPr/>
          <p:nvPr/>
        </p:nvSpPr>
        <p:spPr>
          <a:xfrm>
            <a:off x="11218081" y="6016600"/>
            <a:ext cx="35881" cy="28053"/>
          </a:xfrm>
          <a:custGeom>
            <a:avLst/>
            <a:gdLst/>
            <a:ahLst/>
            <a:cxnLst/>
            <a:rect l="l" t="t" r="r" b="b"/>
            <a:pathLst>
              <a:path w="1068" h="835" extrusionOk="0">
                <a:moveTo>
                  <a:pt x="534" y="1"/>
                </a:moveTo>
                <a:cubicBezTo>
                  <a:pt x="0" y="1"/>
                  <a:pt x="0" y="835"/>
                  <a:pt x="534" y="835"/>
                </a:cubicBezTo>
                <a:cubicBezTo>
                  <a:pt x="1067" y="835"/>
                  <a:pt x="1067" y="1"/>
                  <a:pt x="534" y="1"/>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8" name="Google Shape;2118;p8"/>
          <p:cNvSpPr/>
          <p:nvPr/>
        </p:nvSpPr>
        <p:spPr>
          <a:xfrm>
            <a:off x="11255034" y="5958349"/>
            <a:ext cx="34772" cy="28020"/>
          </a:xfrm>
          <a:custGeom>
            <a:avLst/>
            <a:gdLst/>
            <a:ahLst/>
            <a:cxnLst/>
            <a:rect l="l" t="t" r="r" b="b"/>
            <a:pathLst>
              <a:path w="1035" h="834" extrusionOk="0">
                <a:moveTo>
                  <a:pt x="535" y="0"/>
                </a:moveTo>
                <a:cubicBezTo>
                  <a:pt x="1" y="0"/>
                  <a:pt x="1" y="834"/>
                  <a:pt x="535" y="834"/>
                </a:cubicBezTo>
                <a:cubicBezTo>
                  <a:pt x="1035" y="834"/>
                  <a:pt x="1035" y="0"/>
                  <a:pt x="535" y="0"/>
                </a:cubicBezTo>
                <a:close/>
              </a:path>
            </a:pathLst>
          </a:custGeom>
          <a:solidFill>
            <a:srgbClr val="9156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9" name="Google Shape;2119;p8"/>
          <p:cNvSpPr/>
          <p:nvPr/>
        </p:nvSpPr>
        <p:spPr>
          <a:xfrm>
            <a:off x="10042563" y="5894788"/>
            <a:ext cx="914837" cy="1148032"/>
          </a:xfrm>
          <a:custGeom>
            <a:avLst/>
            <a:gdLst/>
            <a:ahLst/>
            <a:cxnLst/>
            <a:rect l="l" t="t" r="r" b="b"/>
            <a:pathLst>
              <a:path w="27230" h="34171" extrusionOk="0">
                <a:moveTo>
                  <a:pt x="3505" y="0"/>
                </a:moveTo>
                <a:cubicBezTo>
                  <a:pt x="783" y="0"/>
                  <a:pt x="671" y="2298"/>
                  <a:pt x="334" y="4961"/>
                </a:cubicBezTo>
                <a:cubicBezTo>
                  <a:pt x="100" y="7196"/>
                  <a:pt x="0" y="9498"/>
                  <a:pt x="100" y="11833"/>
                </a:cubicBezTo>
                <a:cubicBezTo>
                  <a:pt x="234" y="15102"/>
                  <a:pt x="2569" y="14168"/>
                  <a:pt x="5137" y="14868"/>
                </a:cubicBezTo>
                <a:cubicBezTo>
                  <a:pt x="9674" y="16169"/>
                  <a:pt x="3603" y="16402"/>
                  <a:pt x="1968" y="16636"/>
                </a:cubicBezTo>
                <a:cubicBezTo>
                  <a:pt x="100" y="16869"/>
                  <a:pt x="234" y="17103"/>
                  <a:pt x="334" y="18938"/>
                </a:cubicBezTo>
                <a:cubicBezTo>
                  <a:pt x="467" y="20472"/>
                  <a:pt x="467" y="21740"/>
                  <a:pt x="801" y="23141"/>
                </a:cubicBezTo>
                <a:cubicBezTo>
                  <a:pt x="1270" y="25416"/>
                  <a:pt x="2260" y="26170"/>
                  <a:pt x="3774" y="26170"/>
                </a:cubicBezTo>
                <a:cubicBezTo>
                  <a:pt x="4523" y="26170"/>
                  <a:pt x="5400" y="25985"/>
                  <a:pt x="6405" y="25709"/>
                </a:cubicBezTo>
                <a:cubicBezTo>
                  <a:pt x="6897" y="25545"/>
                  <a:pt x="8080" y="25036"/>
                  <a:pt x="8983" y="25036"/>
                </a:cubicBezTo>
                <a:cubicBezTo>
                  <a:pt x="9366" y="25036"/>
                  <a:pt x="9699" y="25127"/>
                  <a:pt x="9907" y="25376"/>
                </a:cubicBezTo>
                <a:cubicBezTo>
                  <a:pt x="11308" y="26743"/>
                  <a:pt x="8140" y="27444"/>
                  <a:pt x="7339" y="27811"/>
                </a:cubicBezTo>
                <a:cubicBezTo>
                  <a:pt x="5704" y="28378"/>
                  <a:pt x="3269" y="28978"/>
                  <a:pt x="5471" y="30713"/>
                </a:cubicBezTo>
                <a:cubicBezTo>
                  <a:pt x="6772" y="31547"/>
                  <a:pt x="8740" y="31647"/>
                  <a:pt x="10141" y="32014"/>
                </a:cubicBezTo>
                <a:cubicBezTo>
                  <a:pt x="12637" y="32669"/>
                  <a:pt x="17206" y="34171"/>
                  <a:pt x="19970" y="34171"/>
                </a:cubicBezTo>
                <a:cubicBezTo>
                  <a:pt x="20161" y="34171"/>
                  <a:pt x="20343" y="34164"/>
                  <a:pt x="20515" y="34148"/>
                </a:cubicBezTo>
                <a:cubicBezTo>
                  <a:pt x="22750" y="30212"/>
                  <a:pt x="23651" y="25709"/>
                  <a:pt x="25185" y="21506"/>
                </a:cubicBezTo>
                <a:cubicBezTo>
                  <a:pt x="25615" y="20340"/>
                  <a:pt x="27229" y="16408"/>
                  <a:pt x="25746" y="16408"/>
                </a:cubicBezTo>
                <a:cubicBezTo>
                  <a:pt x="25617" y="16408"/>
                  <a:pt x="25464" y="16438"/>
                  <a:pt x="25285" y="16503"/>
                </a:cubicBezTo>
                <a:cubicBezTo>
                  <a:pt x="23551" y="17203"/>
                  <a:pt x="22950" y="19772"/>
                  <a:pt x="20849" y="20339"/>
                </a:cubicBezTo>
                <a:cubicBezTo>
                  <a:pt x="19815" y="17803"/>
                  <a:pt x="24251" y="15702"/>
                  <a:pt x="23784" y="13133"/>
                </a:cubicBezTo>
                <a:cubicBezTo>
                  <a:pt x="23551" y="11366"/>
                  <a:pt x="19815" y="5895"/>
                  <a:pt x="17947" y="5661"/>
                </a:cubicBezTo>
                <a:cubicBezTo>
                  <a:pt x="17934" y="5661"/>
                  <a:pt x="17921" y="5660"/>
                  <a:pt x="17908" y="5660"/>
                </a:cubicBezTo>
                <a:cubicBezTo>
                  <a:pt x="16432" y="5660"/>
                  <a:pt x="14690" y="10734"/>
                  <a:pt x="13243" y="10734"/>
                </a:cubicBezTo>
                <a:cubicBezTo>
                  <a:pt x="13095" y="10734"/>
                  <a:pt x="12950" y="10681"/>
                  <a:pt x="12810" y="10565"/>
                </a:cubicBezTo>
                <a:cubicBezTo>
                  <a:pt x="11175" y="9264"/>
                  <a:pt x="14678" y="5094"/>
                  <a:pt x="14110" y="3560"/>
                </a:cubicBezTo>
                <a:cubicBezTo>
                  <a:pt x="13277" y="1358"/>
                  <a:pt x="6405" y="424"/>
                  <a:pt x="4303" y="57"/>
                </a:cubicBezTo>
                <a:cubicBezTo>
                  <a:pt x="4015" y="19"/>
                  <a:pt x="3749" y="0"/>
                  <a:pt x="3505" y="0"/>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 name="Google Shape;2120;p8"/>
          <p:cNvSpPr/>
          <p:nvPr/>
        </p:nvSpPr>
        <p:spPr>
          <a:xfrm>
            <a:off x="10126346" y="5997384"/>
            <a:ext cx="644485" cy="1175984"/>
          </a:xfrm>
          <a:custGeom>
            <a:avLst/>
            <a:gdLst/>
            <a:ahLst/>
            <a:cxnLst/>
            <a:rect l="l" t="t" r="r" b="b"/>
            <a:pathLst>
              <a:path w="19183" h="35003" extrusionOk="0">
                <a:moveTo>
                  <a:pt x="440" y="1"/>
                </a:moveTo>
                <a:cubicBezTo>
                  <a:pt x="225" y="1"/>
                  <a:pt x="0" y="237"/>
                  <a:pt x="142" y="473"/>
                </a:cubicBezTo>
                <a:cubicBezTo>
                  <a:pt x="5479" y="9179"/>
                  <a:pt x="10249" y="18185"/>
                  <a:pt x="15152" y="27125"/>
                </a:cubicBezTo>
                <a:cubicBezTo>
                  <a:pt x="16453" y="29560"/>
                  <a:pt x="17888" y="32062"/>
                  <a:pt x="18521" y="34797"/>
                </a:cubicBezTo>
                <a:cubicBezTo>
                  <a:pt x="18561" y="34941"/>
                  <a:pt x="18677" y="35003"/>
                  <a:pt x="18797" y="35003"/>
                </a:cubicBezTo>
                <a:cubicBezTo>
                  <a:pt x="18984" y="35003"/>
                  <a:pt x="19183" y="34854"/>
                  <a:pt x="19122" y="34630"/>
                </a:cubicBezTo>
                <a:cubicBezTo>
                  <a:pt x="18588" y="32262"/>
                  <a:pt x="17454" y="30060"/>
                  <a:pt x="16320" y="27959"/>
                </a:cubicBezTo>
                <a:cubicBezTo>
                  <a:pt x="15086" y="25724"/>
                  <a:pt x="13851" y="23456"/>
                  <a:pt x="12617" y="21221"/>
                </a:cubicBezTo>
                <a:cubicBezTo>
                  <a:pt x="10149" y="16684"/>
                  <a:pt x="7680" y="12148"/>
                  <a:pt x="5112" y="7678"/>
                </a:cubicBezTo>
                <a:cubicBezTo>
                  <a:pt x="3677" y="5143"/>
                  <a:pt x="2210" y="2641"/>
                  <a:pt x="675" y="139"/>
                </a:cubicBezTo>
                <a:cubicBezTo>
                  <a:pt x="617" y="41"/>
                  <a:pt x="529" y="1"/>
                  <a:pt x="440"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1" name="Google Shape;2121;p8"/>
          <p:cNvSpPr/>
          <p:nvPr/>
        </p:nvSpPr>
        <p:spPr>
          <a:xfrm>
            <a:off x="10528600" y="6820068"/>
            <a:ext cx="186361" cy="177827"/>
          </a:xfrm>
          <a:custGeom>
            <a:avLst/>
            <a:gdLst/>
            <a:ahLst/>
            <a:cxnLst/>
            <a:rect l="l" t="t" r="r" b="b"/>
            <a:pathLst>
              <a:path w="5547" h="5293" extrusionOk="0">
                <a:moveTo>
                  <a:pt x="5251" y="1"/>
                </a:moveTo>
                <a:cubicBezTo>
                  <a:pt x="5096" y="1"/>
                  <a:pt x="4930" y="101"/>
                  <a:pt x="4913" y="301"/>
                </a:cubicBezTo>
                <a:cubicBezTo>
                  <a:pt x="4779" y="1569"/>
                  <a:pt x="4980" y="2936"/>
                  <a:pt x="4446" y="4137"/>
                </a:cubicBezTo>
                <a:cubicBezTo>
                  <a:pt x="4379" y="4304"/>
                  <a:pt x="4279" y="4504"/>
                  <a:pt x="4179" y="4604"/>
                </a:cubicBezTo>
                <a:cubicBezTo>
                  <a:pt x="4179" y="4637"/>
                  <a:pt x="4146" y="4637"/>
                  <a:pt x="4179" y="4637"/>
                </a:cubicBezTo>
                <a:cubicBezTo>
                  <a:pt x="4157" y="4649"/>
                  <a:pt x="4146" y="4652"/>
                  <a:pt x="4141" y="4652"/>
                </a:cubicBezTo>
                <a:cubicBezTo>
                  <a:pt x="4131" y="4652"/>
                  <a:pt x="4146" y="4637"/>
                  <a:pt x="4146" y="4637"/>
                </a:cubicBezTo>
                <a:lnTo>
                  <a:pt x="4146" y="4637"/>
                </a:lnTo>
                <a:cubicBezTo>
                  <a:pt x="4123" y="4649"/>
                  <a:pt x="4116" y="4652"/>
                  <a:pt x="4115" y="4652"/>
                </a:cubicBezTo>
                <a:cubicBezTo>
                  <a:pt x="4112" y="4652"/>
                  <a:pt x="4135" y="4637"/>
                  <a:pt x="4112" y="4637"/>
                </a:cubicBezTo>
                <a:cubicBezTo>
                  <a:pt x="4095" y="4637"/>
                  <a:pt x="4089" y="4640"/>
                  <a:pt x="4088" y="4642"/>
                </a:cubicBezTo>
                <a:lnTo>
                  <a:pt x="4088" y="4642"/>
                </a:lnTo>
                <a:cubicBezTo>
                  <a:pt x="4086" y="4641"/>
                  <a:pt x="4083" y="4639"/>
                  <a:pt x="4079" y="4637"/>
                </a:cubicBezTo>
                <a:cubicBezTo>
                  <a:pt x="3712" y="4537"/>
                  <a:pt x="3312" y="4204"/>
                  <a:pt x="2945" y="4004"/>
                </a:cubicBezTo>
                <a:cubicBezTo>
                  <a:pt x="2545" y="3803"/>
                  <a:pt x="2144" y="3637"/>
                  <a:pt x="1744" y="3437"/>
                </a:cubicBezTo>
                <a:cubicBezTo>
                  <a:pt x="1377" y="3203"/>
                  <a:pt x="977" y="2970"/>
                  <a:pt x="610" y="2736"/>
                </a:cubicBezTo>
                <a:cubicBezTo>
                  <a:pt x="546" y="2696"/>
                  <a:pt x="485" y="2678"/>
                  <a:pt x="428" y="2678"/>
                </a:cubicBezTo>
                <a:cubicBezTo>
                  <a:pt x="158" y="2678"/>
                  <a:pt x="0" y="3077"/>
                  <a:pt x="276" y="3270"/>
                </a:cubicBezTo>
                <a:cubicBezTo>
                  <a:pt x="1010" y="3737"/>
                  <a:pt x="1777" y="4137"/>
                  <a:pt x="2578" y="4537"/>
                </a:cubicBezTo>
                <a:cubicBezTo>
                  <a:pt x="3012" y="4737"/>
                  <a:pt x="3412" y="5138"/>
                  <a:pt x="3912" y="5271"/>
                </a:cubicBezTo>
                <a:cubicBezTo>
                  <a:pt x="3975" y="5286"/>
                  <a:pt x="4034" y="5292"/>
                  <a:pt x="4091" y="5292"/>
                </a:cubicBezTo>
                <a:cubicBezTo>
                  <a:pt x="4430" y="5292"/>
                  <a:pt x="4675" y="5052"/>
                  <a:pt x="4846" y="4737"/>
                </a:cubicBezTo>
                <a:cubicBezTo>
                  <a:pt x="5180" y="4137"/>
                  <a:pt x="5313" y="3503"/>
                  <a:pt x="5380" y="2803"/>
                </a:cubicBezTo>
                <a:cubicBezTo>
                  <a:pt x="5480" y="1969"/>
                  <a:pt x="5447" y="1135"/>
                  <a:pt x="5513" y="301"/>
                </a:cubicBezTo>
                <a:cubicBezTo>
                  <a:pt x="5547" y="101"/>
                  <a:pt x="5405" y="1"/>
                  <a:pt x="5251"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2" name="Google Shape;2122;p8"/>
          <p:cNvSpPr/>
          <p:nvPr/>
        </p:nvSpPr>
        <p:spPr>
          <a:xfrm>
            <a:off x="10384044" y="6550006"/>
            <a:ext cx="256981" cy="255772"/>
          </a:xfrm>
          <a:custGeom>
            <a:avLst/>
            <a:gdLst/>
            <a:ahLst/>
            <a:cxnLst/>
            <a:rect l="l" t="t" r="r" b="b"/>
            <a:pathLst>
              <a:path w="7649" h="7613" extrusionOk="0">
                <a:moveTo>
                  <a:pt x="7352" y="1"/>
                </a:moveTo>
                <a:cubicBezTo>
                  <a:pt x="7198" y="1"/>
                  <a:pt x="7031" y="101"/>
                  <a:pt x="7014" y="301"/>
                </a:cubicBezTo>
                <a:cubicBezTo>
                  <a:pt x="6759" y="2532"/>
                  <a:pt x="6352" y="4703"/>
                  <a:pt x="5909" y="6900"/>
                </a:cubicBezTo>
                <a:lnTo>
                  <a:pt x="5909" y="6900"/>
                </a:lnTo>
                <a:cubicBezTo>
                  <a:pt x="4040" y="6238"/>
                  <a:pt x="2158" y="5306"/>
                  <a:pt x="576" y="4104"/>
                </a:cubicBezTo>
                <a:cubicBezTo>
                  <a:pt x="524" y="4063"/>
                  <a:pt x="472" y="4046"/>
                  <a:pt x="421" y="4046"/>
                </a:cubicBezTo>
                <a:cubicBezTo>
                  <a:pt x="181" y="4046"/>
                  <a:pt x="0" y="4444"/>
                  <a:pt x="276" y="4637"/>
                </a:cubicBezTo>
                <a:cubicBezTo>
                  <a:pt x="1977" y="5938"/>
                  <a:pt x="4046" y="6906"/>
                  <a:pt x="6047" y="7606"/>
                </a:cubicBezTo>
                <a:cubicBezTo>
                  <a:pt x="6069" y="7610"/>
                  <a:pt x="6091" y="7613"/>
                  <a:pt x="6113" y="7613"/>
                </a:cubicBezTo>
                <a:cubicBezTo>
                  <a:pt x="6263" y="7613"/>
                  <a:pt x="6418" y="7518"/>
                  <a:pt x="6447" y="7373"/>
                </a:cubicBezTo>
                <a:cubicBezTo>
                  <a:pt x="6948" y="5038"/>
                  <a:pt x="7381" y="2669"/>
                  <a:pt x="7615" y="301"/>
                </a:cubicBezTo>
                <a:cubicBezTo>
                  <a:pt x="7648" y="101"/>
                  <a:pt x="7506" y="1"/>
                  <a:pt x="7352"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3" name="Google Shape;2123;p8"/>
          <p:cNvSpPr/>
          <p:nvPr/>
        </p:nvSpPr>
        <p:spPr>
          <a:xfrm>
            <a:off x="10277553" y="6306853"/>
            <a:ext cx="288393" cy="365364"/>
          </a:xfrm>
          <a:custGeom>
            <a:avLst/>
            <a:gdLst/>
            <a:ahLst/>
            <a:cxnLst/>
            <a:rect l="l" t="t" r="r" b="b"/>
            <a:pathLst>
              <a:path w="8584" h="10875" extrusionOk="0">
                <a:moveTo>
                  <a:pt x="8279" y="0"/>
                </a:moveTo>
                <a:cubicBezTo>
                  <a:pt x="8125" y="0"/>
                  <a:pt x="7966" y="100"/>
                  <a:pt x="7949" y="300"/>
                </a:cubicBezTo>
                <a:cubicBezTo>
                  <a:pt x="7822" y="3576"/>
                  <a:pt x="6907" y="6790"/>
                  <a:pt x="6908" y="10089"/>
                </a:cubicBezTo>
                <a:lnTo>
                  <a:pt x="6908" y="10089"/>
                </a:lnTo>
                <a:cubicBezTo>
                  <a:pt x="4786" y="9126"/>
                  <a:pt x="2597" y="8349"/>
                  <a:pt x="611" y="7139"/>
                </a:cubicBezTo>
                <a:cubicBezTo>
                  <a:pt x="560" y="7108"/>
                  <a:pt x="508" y="7094"/>
                  <a:pt x="460" y="7094"/>
                </a:cubicBezTo>
                <a:cubicBezTo>
                  <a:pt x="191" y="7094"/>
                  <a:pt x="0" y="7503"/>
                  <a:pt x="311" y="7672"/>
                </a:cubicBezTo>
                <a:cubicBezTo>
                  <a:pt x="2445" y="8973"/>
                  <a:pt x="4814" y="9774"/>
                  <a:pt x="7049" y="10841"/>
                </a:cubicBezTo>
                <a:cubicBezTo>
                  <a:pt x="7095" y="10864"/>
                  <a:pt x="7146" y="10875"/>
                  <a:pt x="7197" y="10875"/>
                </a:cubicBezTo>
                <a:cubicBezTo>
                  <a:pt x="7369" y="10875"/>
                  <a:pt x="7541" y="10754"/>
                  <a:pt x="7516" y="10574"/>
                </a:cubicBezTo>
                <a:cubicBezTo>
                  <a:pt x="7449" y="7105"/>
                  <a:pt x="8450" y="3736"/>
                  <a:pt x="8583" y="300"/>
                </a:cubicBezTo>
                <a:cubicBezTo>
                  <a:pt x="8583" y="100"/>
                  <a:pt x="8433" y="0"/>
                  <a:pt x="8279"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4" name="Google Shape;2124;p8"/>
          <p:cNvSpPr/>
          <p:nvPr/>
        </p:nvSpPr>
        <p:spPr>
          <a:xfrm>
            <a:off x="10296331" y="6298993"/>
            <a:ext cx="148564" cy="192711"/>
          </a:xfrm>
          <a:custGeom>
            <a:avLst/>
            <a:gdLst/>
            <a:ahLst/>
            <a:cxnLst/>
            <a:rect l="l" t="t" r="r" b="b"/>
            <a:pathLst>
              <a:path w="4422" h="5736" extrusionOk="0">
                <a:moveTo>
                  <a:pt x="4105" y="1"/>
                </a:moveTo>
                <a:cubicBezTo>
                  <a:pt x="3946" y="1"/>
                  <a:pt x="3788" y="101"/>
                  <a:pt x="3788" y="301"/>
                </a:cubicBezTo>
                <a:cubicBezTo>
                  <a:pt x="3788" y="1876"/>
                  <a:pt x="3588" y="3423"/>
                  <a:pt x="3373" y="4967"/>
                </a:cubicBezTo>
                <a:lnTo>
                  <a:pt x="3373" y="4967"/>
                </a:lnTo>
                <a:cubicBezTo>
                  <a:pt x="2458" y="4500"/>
                  <a:pt x="1580" y="3943"/>
                  <a:pt x="652" y="3537"/>
                </a:cubicBezTo>
                <a:cubicBezTo>
                  <a:pt x="604" y="3514"/>
                  <a:pt x="556" y="3505"/>
                  <a:pt x="510" y="3505"/>
                </a:cubicBezTo>
                <a:cubicBezTo>
                  <a:pt x="209" y="3505"/>
                  <a:pt x="0" y="3926"/>
                  <a:pt x="319" y="4070"/>
                </a:cubicBezTo>
                <a:cubicBezTo>
                  <a:pt x="1386" y="4571"/>
                  <a:pt x="2387" y="5238"/>
                  <a:pt x="3454" y="5705"/>
                </a:cubicBezTo>
                <a:cubicBezTo>
                  <a:pt x="3503" y="5724"/>
                  <a:pt x="3560" y="5735"/>
                  <a:pt x="3617" y="5735"/>
                </a:cubicBezTo>
                <a:cubicBezTo>
                  <a:pt x="3757" y="5735"/>
                  <a:pt x="3898" y="5670"/>
                  <a:pt x="3921" y="5505"/>
                </a:cubicBezTo>
                <a:cubicBezTo>
                  <a:pt x="4188" y="3803"/>
                  <a:pt x="4388" y="2069"/>
                  <a:pt x="4422" y="301"/>
                </a:cubicBezTo>
                <a:cubicBezTo>
                  <a:pt x="4422" y="101"/>
                  <a:pt x="4263" y="1"/>
                  <a:pt x="4105"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5" name="Google Shape;2125;p8"/>
          <p:cNvSpPr/>
          <p:nvPr/>
        </p:nvSpPr>
        <p:spPr>
          <a:xfrm>
            <a:off x="10150231" y="6091684"/>
            <a:ext cx="190460" cy="228121"/>
          </a:xfrm>
          <a:custGeom>
            <a:avLst/>
            <a:gdLst/>
            <a:ahLst/>
            <a:cxnLst/>
            <a:rect l="l" t="t" r="r" b="b"/>
            <a:pathLst>
              <a:path w="5669" h="6790" extrusionOk="0">
                <a:moveTo>
                  <a:pt x="5160" y="1"/>
                </a:moveTo>
                <a:cubicBezTo>
                  <a:pt x="5001" y="1"/>
                  <a:pt x="4851" y="101"/>
                  <a:pt x="4868" y="301"/>
                </a:cubicBezTo>
                <a:cubicBezTo>
                  <a:pt x="4993" y="2184"/>
                  <a:pt x="5030" y="4186"/>
                  <a:pt x="4617" y="6055"/>
                </a:cubicBezTo>
                <a:lnTo>
                  <a:pt x="4617" y="6055"/>
                </a:lnTo>
                <a:cubicBezTo>
                  <a:pt x="3266" y="5514"/>
                  <a:pt x="1838" y="5098"/>
                  <a:pt x="498" y="4537"/>
                </a:cubicBezTo>
                <a:cubicBezTo>
                  <a:pt x="462" y="4524"/>
                  <a:pt x="427" y="4518"/>
                  <a:pt x="395" y="4518"/>
                </a:cubicBezTo>
                <a:cubicBezTo>
                  <a:pt x="103" y="4518"/>
                  <a:pt x="1" y="5017"/>
                  <a:pt x="331" y="5138"/>
                </a:cubicBezTo>
                <a:cubicBezTo>
                  <a:pt x="1766" y="5738"/>
                  <a:pt x="3300" y="6172"/>
                  <a:pt x="4734" y="6772"/>
                </a:cubicBezTo>
                <a:cubicBezTo>
                  <a:pt x="4765" y="6784"/>
                  <a:pt x="4797" y="6790"/>
                  <a:pt x="4828" y="6790"/>
                </a:cubicBezTo>
                <a:cubicBezTo>
                  <a:pt x="4969" y="6790"/>
                  <a:pt x="5107" y="6681"/>
                  <a:pt x="5135" y="6572"/>
                </a:cubicBezTo>
                <a:cubicBezTo>
                  <a:pt x="5668" y="4537"/>
                  <a:pt x="5635" y="2369"/>
                  <a:pt x="5502" y="301"/>
                </a:cubicBezTo>
                <a:cubicBezTo>
                  <a:pt x="5485" y="101"/>
                  <a:pt x="5318" y="1"/>
                  <a:pt x="5160"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6" name="Google Shape;2126;p8"/>
          <p:cNvSpPr/>
          <p:nvPr/>
        </p:nvSpPr>
        <p:spPr>
          <a:xfrm>
            <a:off x="10120635" y="6021102"/>
            <a:ext cx="135999" cy="158039"/>
          </a:xfrm>
          <a:custGeom>
            <a:avLst/>
            <a:gdLst/>
            <a:ahLst/>
            <a:cxnLst/>
            <a:rect l="l" t="t" r="r" b="b"/>
            <a:pathLst>
              <a:path w="4048" h="4704" extrusionOk="0">
                <a:moveTo>
                  <a:pt x="3731" y="0"/>
                </a:moveTo>
                <a:cubicBezTo>
                  <a:pt x="3572" y="0"/>
                  <a:pt x="3414" y="100"/>
                  <a:pt x="3414" y="300"/>
                </a:cubicBezTo>
                <a:cubicBezTo>
                  <a:pt x="3414" y="1554"/>
                  <a:pt x="3443" y="2807"/>
                  <a:pt x="3253" y="4061"/>
                </a:cubicBezTo>
                <a:lnTo>
                  <a:pt x="3253" y="4061"/>
                </a:lnTo>
                <a:cubicBezTo>
                  <a:pt x="2335" y="4000"/>
                  <a:pt x="1404" y="3626"/>
                  <a:pt x="612" y="3169"/>
                </a:cubicBezTo>
                <a:cubicBezTo>
                  <a:pt x="561" y="3138"/>
                  <a:pt x="510" y="3125"/>
                  <a:pt x="461" y="3125"/>
                </a:cubicBezTo>
                <a:cubicBezTo>
                  <a:pt x="193" y="3125"/>
                  <a:pt x="1" y="3538"/>
                  <a:pt x="312" y="3736"/>
                </a:cubicBezTo>
                <a:cubicBezTo>
                  <a:pt x="1246" y="4270"/>
                  <a:pt x="2380" y="4670"/>
                  <a:pt x="3514" y="4703"/>
                </a:cubicBezTo>
                <a:cubicBezTo>
                  <a:pt x="3614" y="4703"/>
                  <a:pt x="3781" y="4603"/>
                  <a:pt x="3814" y="4470"/>
                </a:cubicBezTo>
                <a:cubicBezTo>
                  <a:pt x="4048" y="3102"/>
                  <a:pt x="4048" y="1701"/>
                  <a:pt x="4048" y="300"/>
                </a:cubicBezTo>
                <a:cubicBezTo>
                  <a:pt x="4048" y="100"/>
                  <a:pt x="3889" y="0"/>
                  <a:pt x="3731"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7" name="Google Shape;2127;p8"/>
          <p:cNvSpPr/>
          <p:nvPr/>
        </p:nvSpPr>
        <p:spPr>
          <a:xfrm>
            <a:off x="10712660" y="6314681"/>
            <a:ext cx="38165" cy="29161"/>
          </a:xfrm>
          <a:custGeom>
            <a:avLst/>
            <a:gdLst/>
            <a:ahLst/>
            <a:cxnLst/>
            <a:rect l="l" t="t" r="r" b="b"/>
            <a:pathLst>
              <a:path w="1136" h="868" extrusionOk="0">
                <a:moveTo>
                  <a:pt x="568" y="1"/>
                </a:moveTo>
                <a:cubicBezTo>
                  <a:pt x="1" y="1"/>
                  <a:pt x="1"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8" name="Google Shape;2128;p8"/>
          <p:cNvSpPr/>
          <p:nvPr/>
        </p:nvSpPr>
        <p:spPr>
          <a:xfrm>
            <a:off x="10673457" y="6267616"/>
            <a:ext cx="38132" cy="29161"/>
          </a:xfrm>
          <a:custGeom>
            <a:avLst/>
            <a:gdLst/>
            <a:ahLst/>
            <a:cxnLst/>
            <a:rect l="l" t="t" r="r" b="b"/>
            <a:pathLst>
              <a:path w="1135" h="868"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9" name="Google Shape;2129;p8"/>
          <p:cNvSpPr/>
          <p:nvPr/>
        </p:nvSpPr>
        <p:spPr>
          <a:xfrm>
            <a:off x="10657767" y="6333729"/>
            <a:ext cx="38132" cy="29196"/>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0" name="Google Shape;2130;p8"/>
          <p:cNvSpPr/>
          <p:nvPr/>
        </p:nvSpPr>
        <p:spPr>
          <a:xfrm>
            <a:off x="10125473" y="6611652"/>
            <a:ext cx="38132" cy="29161"/>
          </a:xfrm>
          <a:custGeom>
            <a:avLst/>
            <a:gdLst/>
            <a:ahLst/>
            <a:cxnLst/>
            <a:rect l="l" t="t" r="r" b="b"/>
            <a:pathLst>
              <a:path w="1135"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1" name="Google Shape;2131;p8"/>
          <p:cNvSpPr/>
          <p:nvPr/>
        </p:nvSpPr>
        <p:spPr>
          <a:xfrm>
            <a:off x="10136693" y="6548898"/>
            <a:ext cx="38132" cy="29161"/>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2" name="Google Shape;2132;p8"/>
          <p:cNvSpPr/>
          <p:nvPr/>
        </p:nvSpPr>
        <p:spPr>
          <a:xfrm>
            <a:off x="10199446" y="6595964"/>
            <a:ext cx="38132" cy="29161"/>
          </a:xfrm>
          <a:custGeom>
            <a:avLst/>
            <a:gdLst/>
            <a:ahLst/>
            <a:cxnLst/>
            <a:rect l="l" t="t" r="r" b="b"/>
            <a:pathLst>
              <a:path w="1135" h="868" extrusionOk="0">
                <a:moveTo>
                  <a:pt x="567" y="0"/>
                </a:moveTo>
                <a:cubicBezTo>
                  <a:pt x="0" y="0"/>
                  <a:pt x="0" y="868"/>
                  <a:pt x="567" y="868"/>
                </a:cubicBezTo>
                <a:cubicBezTo>
                  <a:pt x="1135" y="868"/>
                  <a:pt x="1135"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3" name="Google Shape;2133;p8"/>
          <p:cNvSpPr/>
          <p:nvPr/>
        </p:nvSpPr>
        <p:spPr>
          <a:xfrm>
            <a:off x="10293577" y="5969536"/>
            <a:ext cx="38132" cy="29161"/>
          </a:xfrm>
          <a:custGeom>
            <a:avLst/>
            <a:gdLst/>
            <a:ahLst/>
            <a:cxnLst/>
            <a:rect l="l" t="t" r="r" b="b"/>
            <a:pathLst>
              <a:path w="1135" h="868" extrusionOk="0">
                <a:moveTo>
                  <a:pt x="567" y="1"/>
                </a:moveTo>
                <a:cubicBezTo>
                  <a:pt x="0" y="1"/>
                  <a:pt x="0" y="868"/>
                  <a:pt x="567" y="868"/>
                </a:cubicBezTo>
                <a:cubicBezTo>
                  <a:pt x="1135" y="868"/>
                  <a:pt x="1135" y="1"/>
                  <a:pt x="567"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4" name="Google Shape;2134;p8"/>
          <p:cNvSpPr/>
          <p:nvPr/>
        </p:nvSpPr>
        <p:spPr>
          <a:xfrm>
            <a:off x="10250979" y="5950488"/>
            <a:ext cx="37024" cy="29161"/>
          </a:xfrm>
          <a:custGeom>
            <a:avLst/>
            <a:gdLst/>
            <a:ahLst/>
            <a:cxnLst/>
            <a:rect l="l" t="t" r="r" b="b"/>
            <a:pathLst>
              <a:path w="1102" h="868" extrusionOk="0">
                <a:moveTo>
                  <a:pt x="535" y="1"/>
                </a:moveTo>
                <a:cubicBezTo>
                  <a:pt x="1" y="1"/>
                  <a:pt x="1" y="868"/>
                  <a:pt x="535" y="868"/>
                </a:cubicBezTo>
                <a:cubicBezTo>
                  <a:pt x="1102" y="868"/>
                  <a:pt x="1102" y="1"/>
                  <a:pt x="535"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5" name="Google Shape;2135;p8"/>
          <p:cNvSpPr/>
          <p:nvPr/>
        </p:nvSpPr>
        <p:spPr>
          <a:xfrm>
            <a:off x="10086269" y="6189173"/>
            <a:ext cx="38132" cy="29161"/>
          </a:xfrm>
          <a:custGeom>
            <a:avLst/>
            <a:gdLst/>
            <a:ahLst/>
            <a:cxnLst/>
            <a:rect l="l" t="t" r="r" b="b"/>
            <a:pathLst>
              <a:path w="1135" h="868" extrusionOk="0">
                <a:moveTo>
                  <a:pt x="567" y="1"/>
                </a:moveTo>
                <a:cubicBezTo>
                  <a:pt x="0" y="1"/>
                  <a:pt x="0" y="868"/>
                  <a:pt x="567" y="868"/>
                </a:cubicBezTo>
                <a:cubicBezTo>
                  <a:pt x="1134" y="868"/>
                  <a:pt x="1134" y="1"/>
                  <a:pt x="567"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6" name="Google Shape;2136;p8"/>
          <p:cNvSpPr/>
          <p:nvPr/>
        </p:nvSpPr>
        <p:spPr>
          <a:xfrm>
            <a:off x="10086269" y="6228412"/>
            <a:ext cx="38132" cy="29161"/>
          </a:xfrm>
          <a:custGeom>
            <a:avLst/>
            <a:gdLst/>
            <a:ahLst/>
            <a:cxnLst/>
            <a:rect l="l" t="t" r="r" b="b"/>
            <a:pathLst>
              <a:path w="1135" h="868" extrusionOk="0">
                <a:moveTo>
                  <a:pt x="567" y="0"/>
                </a:moveTo>
                <a:cubicBezTo>
                  <a:pt x="0" y="0"/>
                  <a:pt x="0" y="867"/>
                  <a:pt x="567" y="867"/>
                </a:cubicBezTo>
                <a:cubicBezTo>
                  <a:pt x="1134" y="867"/>
                  <a:pt x="1134" y="0"/>
                  <a:pt x="567"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7" name="Google Shape;2137;p8"/>
          <p:cNvSpPr/>
          <p:nvPr/>
        </p:nvSpPr>
        <p:spPr>
          <a:xfrm>
            <a:off x="10673457" y="6682233"/>
            <a:ext cx="38132" cy="29196"/>
          </a:xfrm>
          <a:custGeom>
            <a:avLst/>
            <a:gdLst/>
            <a:ahLst/>
            <a:cxnLst/>
            <a:rect l="l" t="t" r="r" b="b"/>
            <a:pathLst>
              <a:path w="1135" h="869" extrusionOk="0">
                <a:moveTo>
                  <a:pt x="568" y="1"/>
                </a:moveTo>
                <a:cubicBezTo>
                  <a:pt x="0" y="1"/>
                  <a:pt x="0" y="868"/>
                  <a:pt x="568" y="868"/>
                </a:cubicBezTo>
                <a:cubicBezTo>
                  <a:pt x="1135" y="868"/>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8" name="Google Shape;2138;p8"/>
          <p:cNvSpPr/>
          <p:nvPr/>
        </p:nvSpPr>
        <p:spPr>
          <a:xfrm>
            <a:off x="10445958" y="6858164"/>
            <a:ext cx="38165" cy="30304"/>
          </a:xfrm>
          <a:custGeom>
            <a:avLst/>
            <a:gdLst/>
            <a:ahLst/>
            <a:cxnLst/>
            <a:rect l="l" t="t" r="r" b="b"/>
            <a:pathLst>
              <a:path w="1136" h="902" extrusionOk="0">
                <a:moveTo>
                  <a:pt x="568" y="1"/>
                </a:moveTo>
                <a:cubicBezTo>
                  <a:pt x="1" y="1"/>
                  <a:pt x="1" y="902"/>
                  <a:pt x="568" y="902"/>
                </a:cubicBezTo>
                <a:cubicBezTo>
                  <a:pt x="1135" y="902"/>
                  <a:pt x="1135" y="1"/>
                  <a:pt x="568" y="1"/>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39" name="Google Shape;2139;p8"/>
          <p:cNvSpPr/>
          <p:nvPr/>
        </p:nvSpPr>
        <p:spPr>
          <a:xfrm>
            <a:off x="10317092" y="6514162"/>
            <a:ext cx="38165" cy="29161"/>
          </a:xfrm>
          <a:custGeom>
            <a:avLst/>
            <a:gdLst/>
            <a:ahLst/>
            <a:cxnLst/>
            <a:rect l="l" t="t" r="r" b="b"/>
            <a:pathLst>
              <a:path w="1136" h="868" extrusionOk="0">
                <a:moveTo>
                  <a:pt x="568" y="0"/>
                </a:moveTo>
                <a:cubicBezTo>
                  <a:pt x="1" y="0"/>
                  <a:pt x="1" y="868"/>
                  <a:pt x="568" y="868"/>
                </a:cubicBezTo>
                <a:cubicBezTo>
                  <a:pt x="1135" y="868"/>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40" name="Google Shape;2140;p8"/>
          <p:cNvSpPr/>
          <p:nvPr/>
        </p:nvSpPr>
        <p:spPr>
          <a:xfrm>
            <a:off x="10610703" y="6486145"/>
            <a:ext cx="38132" cy="30271"/>
          </a:xfrm>
          <a:custGeom>
            <a:avLst/>
            <a:gdLst/>
            <a:ahLst/>
            <a:cxnLst/>
            <a:rect l="l" t="t" r="r" b="b"/>
            <a:pathLst>
              <a:path w="1135" h="901" extrusionOk="0">
                <a:moveTo>
                  <a:pt x="568" y="0"/>
                </a:moveTo>
                <a:cubicBezTo>
                  <a:pt x="0" y="0"/>
                  <a:pt x="0" y="901"/>
                  <a:pt x="568" y="901"/>
                </a:cubicBezTo>
                <a:cubicBezTo>
                  <a:pt x="1135" y="901"/>
                  <a:pt x="1135" y="0"/>
                  <a:pt x="568" y="0"/>
                </a:cubicBezTo>
                <a:close/>
              </a:path>
            </a:pathLst>
          </a:custGeom>
          <a:solidFill>
            <a:srgbClr val="489B7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141" name="Google Shape;2141;p8"/>
          <p:cNvGrpSpPr/>
          <p:nvPr/>
        </p:nvGrpSpPr>
        <p:grpSpPr>
          <a:xfrm rot="1693484">
            <a:off x="429143" y="5263526"/>
            <a:ext cx="2189608" cy="2131495"/>
            <a:chOff x="-181020" y="4253777"/>
            <a:chExt cx="1117161" cy="1087511"/>
          </a:xfrm>
        </p:grpSpPr>
        <p:sp>
          <p:nvSpPr>
            <p:cNvPr id="2142" name="Google Shape;2142;p8"/>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 name="Google Shape;2143;p8"/>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 name="Google Shape;2144;p8"/>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 name="Google Shape;2145;p8"/>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 name="Google Shape;2146;p8"/>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 name="Google Shape;2147;p8"/>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 name="Google Shape;2148;p8"/>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 name="Google Shape;2149;p8"/>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 name="Google Shape;2150;p8"/>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 name="Google Shape;2151;p8"/>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 name="Google Shape;2152;p8"/>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 name="Google Shape;2153;p8"/>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 name="Google Shape;2154;p8"/>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 name="Google Shape;2155;p8"/>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156" name="Google Shape;2156;p8"/>
          <p:cNvGrpSpPr/>
          <p:nvPr/>
        </p:nvGrpSpPr>
        <p:grpSpPr>
          <a:xfrm>
            <a:off x="-75913" y="4725004"/>
            <a:ext cx="1319791" cy="1770491"/>
            <a:chOff x="-168050" y="4195214"/>
            <a:chExt cx="719519" cy="965231"/>
          </a:xfrm>
        </p:grpSpPr>
        <p:sp>
          <p:nvSpPr>
            <p:cNvPr id="2157" name="Google Shape;2157;p8"/>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 name="Google Shape;2158;p8"/>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 name="Google Shape;2159;p8"/>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 name="Google Shape;2160;p8"/>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 name="Google Shape;2161;p8"/>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 name="Google Shape;2162;p8"/>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 name="Google Shape;2163;p8"/>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 name="Google Shape;2164;p8"/>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 name="Google Shape;2165;p8"/>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 name="Google Shape;2166;p8"/>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 name="Google Shape;2167;p8"/>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 name="Google Shape;2168;p8"/>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 name="Google Shape;2169;p8"/>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 name="Google Shape;2170;p8"/>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 name="Google Shape;2171;p8"/>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 name="Google Shape;2172;p8"/>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 name="Google Shape;2173;p8"/>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 name="Google Shape;2174;p8"/>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 name="Google Shape;2175;p8"/>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 name="Google Shape;2176;p8"/>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 name="Google Shape;2177;p8"/>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 name="Google Shape;2178;p8"/>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 name="Google Shape;2179;p8"/>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 name="Google Shape;2180;p8"/>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 name="Google Shape;2181;p8"/>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 name="Google Shape;2182;p8"/>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 name="Google Shape;2183;p8"/>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 name="Google Shape;2184;p8"/>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 name="Google Shape;2185;p8"/>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 name="Google Shape;2186;p8"/>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 name="Google Shape;2187;p8"/>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 name="Google Shape;2188;p8"/>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 name="Google Shape;2189;p8"/>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 name="Google Shape;2190;p8"/>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 name="Google Shape;2191;p8"/>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 name="Google Shape;2192;p8"/>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 name="Google Shape;2193;p8"/>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 name="Google Shape;2194;p8"/>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 name="Google Shape;2195;p8"/>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 name="Google Shape;2196;p8"/>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 name="Google Shape;2197;p8"/>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 name="Google Shape;2198;p8"/>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 name="Google Shape;2199;p8"/>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 name="Google Shape;2200;p8"/>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 name="Google Shape;2201;p8"/>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 name="Google Shape;2202;p8"/>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 name="Google Shape;2203;p8"/>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04" name="Google Shape;2204;p8"/>
          <p:cNvGrpSpPr/>
          <p:nvPr/>
        </p:nvGrpSpPr>
        <p:grpSpPr>
          <a:xfrm rot="-2320759">
            <a:off x="-693019" y="3765545"/>
            <a:ext cx="1502988" cy="1479232"/>
            <a:chOff x="-181020" y="4253777"/>
            <a:chExt cx="1117161" cy="1087511"/>
          </a:xfrm>
        </p:grpSpPr>
        <p:sp>
          <p:nvSpPr>
            <p:cNvPr id="2205" name="Google Shape;2205;p8"/>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 name="Google Shape;2206;p8"/>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 name="Google Shape;2207;p8"/>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 name="Google Shape;2208;p8"/>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 name="Google Shape;2209;p8"/>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 name="Google Shape;2210;p8"/>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 name="Google Shape;2211;p8"/>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 name="Google Shape;2212;p8"/>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 name="Google Shape;2213;p8"/>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 name="Google Shape;2214;p8"/>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 name="Google Shape;2215;p8"/>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 name="Google Shape;2216;p8"/>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 name="Google Shape;2217;p8"/>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 name="Google Shape;2218;p8"/>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19" name="Google Shape;2219;p8"/>
          <p:cNvGrpSpPr/>
          <p:nvPr/>
        </p:nvGrpSpPr>
        <p:grpSpPr>
          <a:xfrm rot="5595891">
            <a:off x="-110828" y="5830784"/>
            <a:ext cx="1389621" cy="1395960"/>
            <a:chOff x="8276926" y="3750868"/>
            <a:chExt cx="1239162" cy="1244814"/>
          </a:xfrm>
        </p:grpSpPr>
        <p:sp>
          <p:nvSpPr>
            <p:cNvPr id="2220" name="Google Shape;2220;p8"/>
            <p:cNvSpPr/>
            <p:nvPr/>
          </p:nvSpPr>
          <p:spPr>
            <a:xfrm>
              <a:off x="8276926" y="3750868"/>
              <a:ext cx="1239162" cy="1227089"/>
            </a:xfrm>
            <a:custGeom>
              <a:avLst/>
              <a:gdLst/>
              <a:ahLst/>
              <a:cxnLst/>
              <a:rect l="l" t="t" r="r" b="b"/>
              <a:pathLst>
                <a:path w="41364" h="40961" extrusionOk="0">
                  <a:moveTo>
                    <a:pt x="0" y="0"/>
                  </a:moveTo>
                  <a:lnTo>
                    <a:pt x="0" y="0"/>
                  </a:lnTo>
                  <a:cubicBezTo>
                    <a:pt x="1280" y="4593"/>
                    <a:pt x="11205" y="40961"/>
                    <a:pt x="33709" y="40961"/>
                  </a:cubicBezTo>
                  <a:cubicBezTo>
                    <a:pt x="34088" y="40961"/>
                    <a:pt x="34472" y="40950"/>
                    <a:pt x="34859" y="40929"/>
                  </a:cubicBezTo>
                  <a:cubicBezTo>
                    <a:pt x="41363" y="15645"/>
                    <a:pt x="3703" y="1301"/>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 name="Google Shape;2221;p8"/>
            <p:cNvSpPr/>
            <p:nvPr/>
          </p:nvSpPr>
          <p:spPr>
            <a:xfrm>
              <a:off x="8392314" y="3892198"/>
              <a:ext cx="958460" cy="1103485"/>
            </a:xfrm>
            <a:custGeom>
              <a:avLst/>
              <a:gdLst/>
              <a:ahLst/>
              <a:cxnLst/>
              <a:rect l="l" t="t" r="r" b="b"/>
              <a:pathLst>
                <a:path w="31994" h="36835" extrusionOk="0">
                  <a:moveTo>
                    <a:pt x="584" y="1"/>
                  </a:moveTo>
                  <a:cubicBezTo>
                    <a:pt x="276" y="1"/>
                    <a:pt x="1" y="410"/>
                    <a:pt x="285" y="719"/>
                  </a:cubicBezTo>
                  <a:cubicBezTo>
                    <a:pt x="4888" y="5523"/>
                    <a:pt x="9224" y="10593"/>
                    <a:pt x="13427" y="15797"/>
                  </a:cubicBezTo>
                  <a:cubicBezTo>
                    <a:pt x="15529" y="18399"/>
                    <a:pt x="17564" y="21034"/>
                    <a:pt x="19632" y="23669"/>
                  </a:cubicBezTo>
                  <a:cubicBezTo>
                    <a:pt x="20566" y="24870"/>
                    <a:pt x="21466" y="26104"/>
                    <a:pt x="22400" y="27305"/>
                  </a:cubicBezTo>
                  <a:cubicBezTo>
                    <a:pt x="23301" y="28539"/>
                    <a:pt x="24202" y="29773"/>
                    <a:pt x="25269" y="30874"/>
                  </a:cubicBezTo>
                  <a:cubicBezTo>
                    <a:pt x="26270" y="31842"/>
                    <a:pt x="27371" y="32642"/>
                    <a:pt x="28438" y="33543"/>
                  </a:cubicBezTo>
                  <a:cubicBezTo>
                    <a:pt x="29439" y="34377"/>
                    <a:pt x="30540" y="35311"/>
                    <a:pt x="31073" y="36545"/>
                  </a:cubicBezTo>
                  <a:cubicBezTo>
                    <a:pt x="31154" y="36747"/>
                    <a:pt x="31333" y="36835"/>
                    <a:pt x="31504" y="36835"/>
                  </a:cubicBezTo>
                  <a:cubicBezTo>
                    <a:pt x="31757" y="36835"/>
                    <a:pt x="31993" y="36643"/>
                    <a:pt x="31874" y="36345"/>
                  </a:cubicBezTo>
                  <a:cubicBezTo>
                    <a:pt x="30907" y="34077"/>
                    <a:pt x="28638" y="32676"/>
                    <a:pt x="26837" y="31174"/>
                  </a:cubicBezTo>
                  <a:cubicBezTo>
                    <a:pt x="24569" y="29240"/>
                    <a:pt x="22901" y="26605"/>
                    <a:pt x="21100" y="24269"/>
                  </a:cubicBezTo>
                  <a:cubicBezTo>
                    <a:pt x="17063" y="18932"/>
                    <a:pt x="12927" y="13695"/>
                    <a:pt x="8557" y="8625"/>
                  </a:cubicBezTo>
                  <a:cubicBezTo>
                    <a:pt x="6055" y="5756"/>
                    <a:pt x="3520" y="2888"/>
                    <a:pt x="852" y="119"/>
                  </a:cubicBezTo>
                  <a:cubicBezTo>
                    <a:pt x="769" y="36"/>
                    <a:pt x="675" y="1"/>
                    <a:pt x="58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 name="Google Shape;2222;p8"/>
            <p:cNvSpPr/>
            <p:nvPr/>
          </p:nvSpPr>
          <p:spPr>
            <a:xfrm>
              <a:off x="8441201" y="3944710"/>
              <a:ext cx="148529" cy="162939"/>
            </a:xfrm>
            <a:custGeom>
              <a:avLst/>
              <a:gdLst/>
              <a:ahLst/>
              <a:cxnLst/>
              <a:rect l="l" t="t" r="r" b="b"/>
              <a:pathLst>
                <a:path w="4958" h="5439" extrusionOk="0">
                  <a:moveTo>
                    <a:pt x="4290" y="0"/>
                  </a:moveTo>
                  <a:cubicBezTo>
                    <a:pt x="4056" y="0"/>
                    <a:pt x="3890" y="201"/>
                    <a:pt x="3890" y="434"/>
                  </a:cubicBezTo>
                  <a:cubicBezTo>
                    <a:pt x="3770" y="1778"/>
                    <a:pt x="3865" y="3150"/>
                    <a:pt x="4054" y="4500"/>
                  </a:cubicBezTo>
                  <a:lnTo>
                    <a:pt x="4054" y="4500"/>
                  </a:lnTo>
                  <a:cubicBezTo>
                    <a:pt x="3610" y="4566"/>
                    <a:pt x="3160" y="4601"/>
                    <a:pt x="2711" y="4601"/>
                  </a:cubicBezTo>
                  <a:cubicBezTo>
                    <a:pt x="2025" y="4601"/>
                    <a:pt x="1341" y="4518"/>
                    <a:pt x="687" y="4337"/>
                  </a:cubicBezTo>
                  <a:cubicBezTo>
                    <a:pt x="638" y="4321"/>
                    <a:pt x="591" y="4314"/>
                    <a:pt x="547" y="4314"/>
                  </a:cubicBezTo>
                  <a:cubicBezTo>
                    <a:pt x="122" y="4314"/>
                    <a:pt x="0" y="4986"/>
                    <a:pt x="454" y="5137"/>
                  </a:cubicBezTo>
                  <a:cubicBezTo>
                    <a:pt x="1172" y="5348"/>
                    <a:pt x="1918" y="5438"/>
                    <a:pt x="2663" y="5438"/>
                  </a:cubicBezTo>
                  <a:cubicBezTo>
                    <a:pt x="3336" y="5438"/>
                    <a:pt x="4008" y="5364"/>
                    <a:pt x="4657" y="5237"/>
                  </a:cubicBezTo>
                  <a:cubicBezTo>
                    <a:pt x="4890" y="5204"/>
                    <a:pt x="4957" y="4937"/>
                    <a:pt x="4924" y="4737"/>
                  </a:cubicBezTo>
                  <a:cubicBezTo>
                    <a:pt x="4690" y="3303"/>
                    <a:pt x="4624" y="1868"/>
                    <a:pt x="4724" y="401"/>
                  </a:cubicBezTo>
                  <a:cubicBezTo>
                    <a:pt x="4724" y="201"/>
                    <a:pt x="4523" y="0"/>
                    <a:pt x="4290"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 name="Google Shape;2223;p8"/>
            <p:cNvSpPr/>
            <p:nvPr/>
          </p:nvSpPr>
          <p:spPr>
            <a:xfrm>
              <a:off x="8509679" y="4032569"/>
              <a:ext cx="204370" cy="189331"/>
            </a:xfrm>
            <a:custGeom>
              <a:avLst/>
              <a:gdLst/>
              <a:ahLst/>
              <a:cxnLst/>
              <a:rect l="l" t="t" r="r" b="b"/>
              <a:pathLst>
                <a:path w="6822" h="6320" extrusionOk="0">
                  <a:moveTo>
                    <a:pt x="6305" y="1"/>
                  </a:moveTo>
                  <a:cubicBezTo>
                    <a:pt x="6138" y="1"/>
                    <a:pt x="5973" y="92"/>
                    <a:pt x="5907" y="303"/>
                  </a:cubicBezTo>
                  <a:cubicBezTo>
                    <a:pt x="5473" y="1976"/>
                    <a:pt x="5529" y="3736"/>
                    <a:pt x="5378" y="5475"/>
                  </a:cubicBezTo>
                  <a:lnTo>
                    <a:pt x="5378" y="5475"/>
                  </a:lnTo>
                  <a:cubicBezTo>
                    <a:pt x="4795" y="5481"/>
                    <a:pt x="4208" y="5497"/>
                    <a:pt x="3623" y="5497"/>
                  </a:cubicBezTo>
                  <a:cubicBezTo>
                    <a:pt x="2651" y="5497"/>
                    <a:pt x="1683" y="5452"/>
                    <a:pt x="736" y="5240"/>
                  </a:cubicBezTo>
                  <a:cubicBezTo>
                    <a:pt x="705" y="5234"/>
                    <a:pt x="675" y="5231"/>
                    <a:pt x="646" y="5231"/>
                  </a:cubicBezTo>
                  <a:cubicBezTo>
                    <a:pt x="178" y="5231"/>
                    <a:pt x="0" y="5946"/>
                    <a:pt x="503" y="6040"/>
                  </a:cubicBezTo>
                  <a:cubicBezTo>
                    <a:pt x="1625" y="6278"/>
                    <a:pt x="2762" y="6320"/>
                    <a:pt x="3894" y="6320"/>
                  </a:cubicBezTo>
                  <a:cubicBezTo>
                    <a:pt x="4511" y="6320"/>
                    <a:pt x="5128" y="6307"/>
                    <a:pt x="5740" y="6307"/>
                  </a:cubicBezTo>
                  <a:cubicBezTo>
                    <a:pt x="5973" y="6307"/>
                    <a:pt x="6140" y="6107"/>
                    <a:pt x="6174" y="5874"/>
                  </a:cubicBezTo>
                  <a:cubicBezTo>
                    <a:pt x="6374" y="4106"/>
                    <a:pt x="6274" y="2271"/>
                    <a:pt x="6741" y="537"/>
                  </a:cubicBezTo>
                  <a:cubicBezTo>
                    <a:pt x="6821" y="214"/>
                    <a:pt x="6561" y="1"/>
                    <a:pt x="6305"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 name="Google Shape;2224;p8"/>
            <p:cNvSpPr/>
            <p:nvPr/>
          </p:nvSpPr>
          <p:spPr>
            <a:xfrm>
              <a:off x="8605656" y="4119560"/>
              <a:ext cx="241877" cy="254848"/>
            </a:xfrm>
            <a:custGeom>
              <a:avLst/>
              <a:gdLst/>
              <a:ahLst/>
              <a:cxnLst/>
              <a:rect l="l" t="t" r="r" b="b"/>
              <a:pathLst>
                <a:path w="8074" h="8507" extrusionOk="0">
                  <a:moveTo>
                    <a:pt x="7656" y="1"/>
                  </a:moveTo>
                  <a:cubicBezTo>
                    <a:pt x="7448" y="1"/>
                    <a:pt x="7239" y="134"/>
                    <a:pt x="7239" y="401"/>
                  </a:cubicBezTo>
                  <a:cubicBezTo>
                    <a:pt x="7239" y="2748"/>
                    <a:pt x="6636" y="4975"/>
                    <a:pt x="6348" y="7281"/>
                  </a:cubicBezTo>
                  <a:lnTo>
                    <a:pt x="6348" y="7281"/>
                  </a:lnTo>
                  <a:cubicBezTo>
                    <a:pt x="4429" y="7581"/>
                    <a:pt x="2483" y="7673"/>
                    <a:pt x="568" y="7673"/>
                  </a:cubicBezTo>
                  <a:cubicBezTo>
                    <a:pt x="1" y="7673"/>
                    <a:pt x="1" y="8507"/>
                    <a:pt x="568" y="8507"/>
                  </a:cubicBezTo>
                  <a:cubicBezTo>
                    <a:pt x="2669" y="8507"/>
                    <a:pt x="4771" y="8407"/>
                    <a:pt x="6839" y="8040"/>
                  </a:cubicBezTo>
                  <a:cubicBezTo>
                    <a:pt x="7039" y="8007"/>
                    <a:pt x="7139" y="7806"/>
                    <a:pt x="7139" y="7640"/>
                  </a:cubicBezTo>
                  <a:cubicBezTo>
                    <a:pt x="7406" y="5238"/>
                    <a:pt x="8073" y="2870"/>
                    <a:pt x="8073" y="401"/>
                  </a:cubicBezTo>
                  <a:cubicBezTo>
                    <a:pt x="8073" y="134"/>
                    <a:pt x="7865" y="1"/>
                    <a:pt x="765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 name="Google Shape;2225;p8"/>
            <p:cNvSpPr/>
            <p:nvPr/>
          </p:nvSpPr>
          <p:spPr>
            <a:xfrm>
              <a:off x="8710590" y="4263465"/>
              <a:ext cx="283817" cy="296819"/>
            </a:xfrm>
            <a:custGeom>
              <a:avLst/>
              <a:gdLst/>
              <a:ahLst/>
              <a:cxnLst/>
              <a:rect l="l" t="t" r="r" b="b"/>
              <a:pathLst>
                <a:path w="9474" h="9908" extrusionOk="0">
                  <a:moveTo>
                    <a:pt x="8928" y="0"/>
                  </a:moveTo>
                  <a:cubicBezTo>
                    <a:pt x="8723" y="0"/>
                    <a:pt x="8523" y="134"/>
                    <a:pt x="8540" y="401"/>
                  </a:cubicBezTo>
                  <a:cubicBezTo>
                    <a:pt x="8637" y="3207"/>
                    <a:pt x="8109" y="5982"/>
                    <a:pt x="7652" y="8726"/>
                  </a:cubicBezTo>
                  <a:lnTo>
                    <a:pt x="7652" y="8726"/>
                  </a:lnTo>
                  <a:cubicBezTo>
                    <a:pt x="5271" y="8861"/>
                    <a:pt x="2918" y="9073"/>
                    <a:pt x="534" y="9073"/>
                  </a:cubicBezTo>
                  <a:cubicBezTo>
                    <a:pt x="0" y="9073"/>
                    <a:pt x="0" y="9907"/>
                    <a:pt x="534" y="9907"/>
                  </a:cubicBezTo>
                  <a:cubicBezTo>
                    <a:pt x="3036" y="9907"/>
                    <a:pt x="5538" y="9674"/>
                    <a:pt x="8006" y="9540"/>
                  </a:cubicBezTo>
                  <a:cubicBezTo>
                    <a:pt x="8173" y="9540"/>
                    <a:pt x="8373" y="9440"/>
                    <a:pt x="8406" y="9240"/>
                  </a:cubicBezTo>
                  <a:cubicBezTo>
                    <a:pt x="8907" y="6305"/>
                    <a:pt x="9474" y="3369"/>
                    <a:pt x="9340" y="401"/>
                  </a:cubicBezTo>
                  <a:cubicBezTo>
                    <a:pt x="9340" y="134"/>
                    <a:pt x="9132" y="0"/>
                    <a:pt x="892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 name="Google Shape;2226;p8"/>
            <p:cNvSpPr/>
            <p:nvPr/>
          </p:nvSpPr>
          <p:spPr>
            <a:xfrm>
              <a:off x="8857491" y="4402339"/>
              <a:ext cx="286813" cy="364463"/>
            </a:xfrm>
            <a:custGeom>
              <a:avLst/>
              <a:gdLst/>
              <a:ahLst/>
              <a:cxnLst/>
              <a:rect l="l" t="t" r="r" b="b"/>
              <a:pathLst>
                <a:path w="9574" h="12166" extrusionOk="0">
                  <a:moveTo>
                    <a:pt x="8898" y="1"/>
                  </a:moveTo>
                  <a:cubicBezTo>
                    <a:pt x="8689" y="1"/>
                    <a:pt x="8489" y="134"/>
                    <a:pt x="8506" y="401"/>
                  </a:cubicBezTo>
                  <a:cubicBezTo>
                    <a:pt x="8732" y="4076"/>
                    <a:pt x="8210" y="7689"/>
                    <a:pt x="8054" y="11329"/>
                  </a:cubicBezTo>
                  <a:lnTo>
                    <a:pt x="8054" y="11329"/>
                  </a:lnTo>
                  <a:cubicBezTo>
                    <a:pt x="7990" y="11330"/>
                    <a:pt x="7927" y="11331"/>
                    <a:pt x="7864" y="11331"/>
                  </a:cubicBezTo>
                  <a:cubicBezTo>
                    <a:pt x="5589" y="11331"/>
                    <a:pt x="3417" y="10453"/>
                    <a:pt x="1143" y="10453"/>
                  </a:cubicBezTo>
                  <a:cubicBezTo>
                    <a:pt x="940" y="10453"/>
                    <a:pt x="737" y="10460"/>
                    <a:pt x="534" y="10475"/>
                  </a:cubicBezTo>
                  <a:cubicBezTo>
                    <a:pt x="20" y="10539"/>
                    <a:pt x="1" y="11313"/>
                    <a:pt x="474" y="11313"/>
                  </a:cubicBezTo>
                  <a:cubicBezTo>
                    <a:pt x="493" y="11313"/>
                    <a:pt x="513" y="11312"/>
                    <a:pt x="534" y="11309"/>
                  </a:cubicBezTo>
                  <a:cubicBezTo>
                    <a:pt x="737" y="11294"/>
                    <a:pt x="940" y="11287"/>
                    <a:pt x="1143" y="11287"/>
                  </a:cubicBezTo>
                  <a:cubicBezTo>
                    <a:pt x="3417" y="11287"/>
                    <a:pt x="5589" y="12165"/>
                    <a:pt x="7864" y="12165"/>
                  </a:cubicBezTo>
                  <a:cubicBezTo>
                    <a:pt x="8066" y="12165"/>
                    <a:pt x="8269" y="12158"/>
                    <a:pt x="8473" y="12143"/>
                  </a:cubicBezTo>
                  <a:cubicBezTo>
                    <a:pt x="8706" y="12110"/>
                    <a:pt x="8873" y="11976"/>
                    <a:pt x="8873" y="11709"/>
                  </a:cubicBezTo>
                  <a:cubicBezTo>
                    <a:pt x="9006" y="7940"/>
                    <a:pt x="9573" y="4204"/>
                    <a:pt x="9340" y="401"/>
                  </a:cubicBezTo>
                  <a:cubicBezTo>
                    <a:pt x="9323" y="134"/>
                    <a:pt x="9106" y="1"/>
                    <a:pt x="889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 name="Google Shape;2227;p8"/>
            <p:cNvSpPr/>
            <p:nvPr/>
          </p:nvSpPr>
          <p:spPr>
            <a:xfrm>
              <a:off x="8748543" y="4442329"/>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 name="Google Shape;2228;p8"/>
            <p:cNvSpPr/>
            <p:nvPr/>
          </p:nvSpPr>
          <p:spPr>
            <a:xfrm>
              <a:off x="8716581" y="4491277"/>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 name="Google Shape;2229;p8"/>
            <p:cNvSpPr/>
            <p:nvPr/>
          </p:nvSpPr>
          <p:spPr>
            <a:xfrm>
              <a:off x="8689591" y="4449309"/>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 name="Google Shape;2230;p8"/>
            <p:cNvSpPr/>
            <p:nvPr/>
          </p:nvSpPr>
          <p:spPr>
            <a:xfrm>
              <a:off x="8779517" y="4072619"/>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 name="Google Shape;2231;p8"/>
            <p:cNvSpPr/>
            <p:nvPr/>
          </p:nvSpPr>
          <p:spPr>
            <a:xfrm>
              <a:off x="8755553" y="413157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 name="Google Shape;2232;p8"/>
            <p:cNvSpPr/>
            <p:nvPr/>
          </p:nvSpPr>
          <p:spPr>
            <a:xfrm>
              <a:off x="8727574" y="4072619"/>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 name="Google Shape;2233;p8"/>
            <p:cNvSpPr/>
            <p:nvPr/>
          </p:nvSpPr>
          <p:spPr>
            <a:xfrm>
              <a:off x="8357866" y="393272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 name="Google Shape;2234;p8"/>
            <p:cNvSpPr/>
            <p:nvPr/>
          </p:nvSpPr>
          <p:spPr>
            <a:xfrm>
              <a:off x="8339862" y="3876771"/>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 name="Google Shape;2235;p8"/>
            <p:cNvSpPr/>
            <p:nvPr/>
          </p:nvSpPr>
          <p:spPr>
            <a:xfrm>
              <a:off x="8902424" y="4610200"/>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 name="Google Shape;2236;p8"/>
            <p:cNvSpPr/>
            <p:nvPr/>
          </p:nvSpPr>
          <p:spPr>
            <a:xfrm>
              <a:off x="8884450" y="465615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 name="Google Shape;2237;p8"/>
            <p:cNvSpPr/>
            <p:nvPr/>
          </p:nvSpPr>
          <p:spPr>
            <a:xfrm>
              <a:off x="8849462" y="4621193"/>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 name="Google Shape;2238;p8"/>
            <p:cNvSpPr/>
            <p:nvPr/>
          </p:nvSpPr>
          <p:spPr>
            <a:xfrm>
              <a:off x="9237174" y="4624189"/>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 name="Google Shape;2239;p8"/>
            <p:cNvSpPr/>
            <p:nvPr/>
          </p:nvSpPr>
          <p:spPr>
            <a:xfrm>
              <a:off x="9213210" y="4690121"/>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 name="Google Shape;2240;p8"/>
            <p:cNvSpPr/>
            <p:nvPr/>
          </p:nvSpPr>
          <p:spPr>
            <a:xfrm>
              <a:off x="9171243" y="463817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 name="Google Shape;2241;p8"/>
            <p:cNvSpPr/>
            <p:nvPr/>
          </p:nvSpPr>
          <p:spPr>
            <a:xfrm>
              <a:off x="8979379" y="4820037"/>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 name="Google Shape;2242;p8"/>
            <p:cNvSpPr/>
            <p:nvPr/>
          </p:nvSpPr>
          <p:spPr>
            <a:xfrm>
              <a:off x="8933427" y="4830013"/>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 name="Google Shape;2243;p8"/>
            <p:cNvSpPr/>
            <p:nvPr/>
          </p:nvSpPr>
          <p:spPr>
            <a:xfrm>
              <a:off x="8902419" y="4681074"/>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 name="Google Shape;2244;p8"/>
            <p:cNvSpPr/>
            <p:nvPr/>
          </p:nvSpPr>
          <p:spPr>
            <a:xfrm>
              <a:off x="8664608" y="4296446"/>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 name="Google Shape;2245;p8"/>
            <p:cNvSpPr/>
            <p:nvPr/>
          </p:nvSpPr>
          <p:spPr>
            <a:xfrm>
              <a:off x="8884450" y="4264454"/>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 name="Google Shape;2246;p8"/>
            <p:cNvSpPr/>
            <p:nvPr/>
          </p:nvSpPr>
          <p:spPr>
            <a:xfrm>
              <a:off x="8461781" y="4145561"/>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00557568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247"/>
        <p:cNvGrpSpPr/>
        <p:nvPr/>
      </p:nvGrpSpPr>
      <p:grpSpPr>
        <a:xfrm>
          <a:off x="0" y="0"/>
          <a:ext cx="0" cy="0"/>
          <a:chOff x="0" y="0"/>
          <a:chExt cx="0" cy="0"/>
        </a:xfrm>
      </p:grpSpPr>
      <p:sp>
        <p:nvSpPr>
          <p:cNvPr id="2248" name="Google Shape;2248;p9"/>
          <p:cNvSpPr txBox="1">
            <a:spLocks noGrp="1"/>
          </p:cNvSpPr>
          <p:nvPr>
            <p:ph type="title"/>
          </p:nvPr>
        </p:nvSpPr>
        <p:spPr>
          <a:xfrm>
            <a:off x="1038500" y="2538233"/>
            <a:ext cx="5393600" cy="8004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2249" name="Google Shape;2249;p9"/>
          <p:cNvSpPr txBox="1">
            <a:spLocks noGrp="1"/>
          </p:cNvSpPr>
          <p:nvPr>
            <p:ph type="subTitle" idx="1"/>
          </p:nvPr>
        </p:nvSpPr>
        <p:spPr>
          <a:xfrm>
            <a:off x="1038500" y="3329040"/>
            <a:ext cx="4884000" cy="1213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867">
                <a:latin typeface="Nunito"/>
                <a:ea typeface="Nunito"/>
                <a:cs typeface="Nunito"/>
                <a:sym typeface="Nunito"/>
              </a:defRPr>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grpSp>
        <p:nvGrpSpPr>
          <p:cNvPr id="2250" name="Google Shape;2250;p9"/>
          <p:cNvGrpSpPr/>
          <p:nvPr/>
        </p:nvGrpSpPr>
        <p:grpSpPr>
          <a:xfrm rot="5400000">
            <a:off x="11561424" y="5511576"/>
            <a:ext cx="780584" cy="350259"/>
            <a:chOff x="8502760" y="3542528"/>
            <a:chExt cx="711519" cy="319269"/>
          </a:xfrm>
        </p:grpSpPr>
        <p:sp>
          <p:nvSpPr>
            <p:cNvPr id="2251" name="Google Shape;2251;p9"/>
            <p:cNvSpPr/>
            <p:nvPr/>
          </p:nvSpPr>
          <p:spPr>
            <a:xfrm>
              <a:off x="8526724" y="3663878"/>
              <a:ext cx="687555" cy="166504"/>
            </a:xfrm>
            <a:custGeom>
              <a:avLst/>
              <a:gdLst/>
              <a:ahLst/>
              <a:cxnLst/>
              <a:rect l="l" t="t" r="r" b="b"/>
              <a:pathLst>
                <a:path w="22951" h="5558" extrusionOk="0">
                  <a:moveTo>
                    <a:pt x="371" y="1"/>
                  </a:moveTo>
                  <a:cubicBezTo>
                    <a:pt x="1" y="1"/>
                    <a:pt x="11" y="603"/>
                    <a:pt x="401" y="636"/>
                  </a:cubicBezTo>
                  <a:cubicBezTo>
                    <a:pt x="2336" y="803"/>
                    <a:pt x="4170" y="1403"/>
                    <a:pt x="5972" y="2070"/>
                  </a:cubicBezTo>
                  <a:cubicBezTo>
                    <a:pt x="7739" y="2704"/>
                    <a:pt x="9541" y="3271"/>
                    <a:pt x="11275" y="3972"/>
                  </a:cubicBezTo>
                  <a:cubicBezTo>
                    <a:pt x="13043" y="4672"/>
                    <a:pt x="14778" y="5272"/>
                    <a:pt x="16679" y="5439"/>
                  </a:cubicBezTo>
                  <a:cubicBezTo>
                    <a:pt x="17549" y="5528"/>
                    <a:pt x="18411" y="5557"/>
                    <a:pt x="19274" y="5557"/>
                  </a:cubicBezTo>
                  <a:cubicBezTo>
                    <a:pt x="20363" y="5557"/>
                    <a:pt x="21451" y="5510"/>
                    <a:pt x="22550" y="5473"/>
                  </a:cubicBezTo>
                  <a:cubicBezTo>
                    <a:pt x="22950" y="5439"/>
                    <a:pt x="22950" y="4839"/>
                    <a:pt x="22550" y="4839"/>
                  </a:cubicBezTo>
                  <a:cubicBezTo>
                    <a:pt x="21467" y="4895"/>
                    <a:pt x="20373" y="4940"/>
                    <a:pt x="19275" y="4940"/>
                  </a:cubicBezTo>
                  <a:cubicBezTo>
                    <a:pt x="18412" y="4940"/>
                    <a:pt x="17546" y="4912"/>
                    <a:pt x="16679" y="4839"/>
                  </a:cubicBezTo>
                  <a:cubicBezTo>
                    <a:pt x="14711" y="4639"/>
                    <a:pt x="12943" y="3972"/>
                    <a:pt x="11075" y="3238"/>
                  </a:cubicBezTo>
                  <a:cubicBezTo>
                    <a:pt x="9341" y="2537"/>
                    <a:pt x="7573" y="1970"/>
                    <a:pt x="5805" y="1336"/>
                  </a:cubicBezTo>
                  <a:cubicBezTo>
                    <a:pt x="4037" y="703"/>
                    <a:pt x="2269" y="169"/>
                    <a:pt x="401" y="2"/>
                  </a:cubicBezTo>
                  <a:cubicBezTo>
                    <a:pt x="391" y="1"/>
                    <a:pt x="381" y="1"/>
                    <a:pt x="37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 name="Google Shape;2252;p9"/>
            <p:cNvSpPr/>
            <p:nvPr/>
          </p:nvSpPr>
          <p:spPr>
            <a:xfrm>
              <a:off x="8656460" y="3580482"/>
              <a:ext cx="187055" cy="259702"/>
            </a:xfrm>
            <a:custGeom>
              <a:avLst/>
              <a:gdLst/>
              <a:ahLst/>
              <a:cxnLst/>
              <a:rect l="l" t="t" r="r" b="b"/>
              <a:pathLst>
                <a:path w="6244" h="8669" extrusionOk="0">
                  <a:moveTo>
                    <a:pt x="1198" y="0"/>
                  </a:moveTo>
                  <a:cubicBezTo>
                    <a:pt x="951" y="0"/>
                    <a:pt x="739" y="310"/>
                    <a:pt x="973" y="518"/>
                  </a:cubicBezTo>
                  <a:cubicBezTo>
                    <a:pt x="2793" y="2018"/>
                    <a:pt x="3941" y="4099"/>
                    <a:pt x="5498" y="5825"/>
                  </a:cubicBezTo>
                  <a:lnTo>
                    <a:pt x="5498" y="5825"/>
                  </a:lnTo>
                  <a:cubicBezTo>
                    <a:pt x="4123" y="7069"/>
                    <a:pt x="2051" y="7518"/>
                    <a:pt x="340" y="8056"/>
                  </a:cubicBezTo>
                  <a:cubicBezTo>
                    <a:pt x="1" y="8149"/>
                    <a:pt x="117" y="8668"/>
                    <a:pt x="426" y="8668"/>
                  </a:cubicBezTo>
                  <a:cubicBezTo>
                    <a:pt x="452" y="8668"/>
                    <a:pt x="478" y="8665"/>
                    <a:pt x="506" y="8657"/>
                  </a:cubicBezTo>
                  <a:cubicBezTo>
                    <a:pt x="2441" y="8056"/>
                    <a:pt x="4676" y="7556"/>
                    <a:pt x="6144" y="6055"/>
                  </a:cubicBezTo>
                  <a:cubicBezTo>
                    <a:pt x="6244" y="5955"/>
                    <a:pt x="6244" y="5755"/>
                    <a:pt x="6144" y="5621"/>
                  </a:cubicBezTo>
                  <a:cubicBezTo>
                    <a:pt x="4476" y="3853"/>
                    <a:pt x="3308" y="1652"/>
                    <a:pt x="1407" y="84"/>
                  </a:cubicBezTo>
                  <a:cubicBezTo>
                    <a:pt x="1341" y="25"/>
                    <a:pt x="1268" y="0"/>
                    <a:pt x="119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 name="Google Shape;2253;p9"/>
            <p:cNvSpPr/>
            <p:nvPr/>
          </p:nvSpPr>
          <p:spPr>
            <a:xfrm>
              <a:off x="8576689" y="3749640"/>
              <a:ext cx="258833" cy="29239"/>
            </a:xfrm>
            <a:custGeom>
              <a:avLst/>
              <a:gdLst/>
              <a:ahLst/>
              <a:cxnLst/>
              <a:rect l="l" t="t" r="r" b="b"/>
              <a:pathLst>
                <a:path w="8640" h="976" extrusionOk="0">
                  <a:moveTo>
                    <a:pt x="7633" y="0"/>
                  </a:moveTo>
                  <a:cubicBezTo>
                    <a:pt x="5209" y="0"/>
                    <a:pt x="2836" y="341"/>
                    <a:pt x="434" y="341"/>
                  </a:cubicBezTo>
                  <a:cubicBezTo>
                    <a:pt x="0" y="341"/>
                    <a:pt x="0" y="975"/>
                    <a:pt x="434" y="975"/>
                  </a:cubicBezTo>
                  <a:cubicBezTo>
                    <a:pt x="2836" y="975"/>
                    <a:pt x="5209" y="634"/>
                    <a:pt x="7633" y="634"/>
                  </a:cubicBezTo>
                  <a:cubicBezTo>
                    <a:pt x="7835" y="634"/>
                    <a:pt x="8037" y="636"/>
                    <a:pt x="8240" y="642"/>
                  </a:cubicBezTo>
                  <a:cubicBezTo>
                    <a:pt x="8640" y="642"/>
                    <a:pt x="8640" y="8"/>
                    <a:pt x="8240" y="8"/>
                  </a:cubicBezTo>
                  <a:cubicBezTo>
                    <a:pt x="8037" y="3"/>
                    <a:pt x="7835" y="0"/>
                    <a:pt x="7633"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 name="Google Shape;2254;p9"/>
            <p:cNvSpPr/>
            <p:nvPr/>
          </p:nvSpPr>
          <p:spPr>
            <a:xfrm>
              <a:off x="8619286" y="3621790"/>
              <a:ext cx="206347" cy="133131"/>
            </a:xfrm>
            <a:custGeom>
              <a:avLst/>
              <a:gdLst/>
              <a:ahLst/>
              <a:cxnLst/>
              <a:rect l="l" t="t" r="r" b="b"/>
              <a:pathLst>
                <a:path w="6888" h="4444" extrusionOk="0">
                  <a:moveTo>
                    <a:pt x="486" y="1"/>
                  </a:moveTo>
                  <a:cubicBezTo>
                    <a:pt x="130" y="1"/>
                    <a:pt x="0" y="545"/>
                    <a:pt x="380" y="640"/>
                  </a:cubicBezTo>
                  <a:cubicBezTo>
                    <a:pt x="980" y="740"/>
                    <a:pt x="1514" y="1107"/>
                    <a:pt x="2014" y="1474"/>
                  </a:cubicBezTo>
                  <a:cubicBezTo>
                    <a:pt x="2481" y="1807"/>
                    <a:pt x="2948" y="2108"/>
                    <a:pt x="3449" y="2408"/>
                  </a:cubicBezTo>
                  <a:cubicBezTo>
                    <a:pt x="4416" y="2975"/>
                    <a:pt x="5517" y="3475"/>
                    <a:pt x="6251" y="4342"/>
                  </a:cubicBezTo>
                  <a:cubicBezTo>
                    <a:pt x="6306" y="4414"/>
                    <a:pt x="6375" y="4444"/>
                    <a:pt x="6444" y="4444"/>
                  </a:cubicBezTo>
                  <a:cubicBezTo>
                    <a:pt x="6665" y="4444"/>
                    <a:pt x="6888" y="4138"/>
                    <a:pt x="6684" y="3909"/>
                  </a:cubicBezTo>
                  <a:cubicBezTo>
                    <a:pt x="5917" y="2975"/>
                    <a:pt x="4750" y="2474"/>
                    <a:pt x="3749" y="1874"/>
                  </a:cubicBezTo>
                  <a:cubicBezTo>
                    <a:pt x="3248" y="1574"/>
                    <a:pt x="2781" y="1240"/>
                    <a:pt x="2281" y="907"/>
                  </a:cubicBezTo>
                  <a:cubicBezTo>
                    <a:pt x="1747" y="540"/>
                    <a:pt x="1180" y="173"/>
                    <a:pt x="547" y="6"/>
                  </a:cubicBezTo>
                  <a:cubicBezTo>
                    <a:pt x="526" y="3"/>
                    <a:pt x="505" y="1"/>
                    <a:pt x="48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 name="Google Shape;2255;p9"/>
            <p:cNvSpPr/>
            <p:nvPr/>
          </p:nvSpPr>
          <p:spPr>
            <a:xfrm>
              <a:off x="8663620" y="3542528"/>
              <a:ext cx="60993" cy="55991"/>
            </a:xfrm>
            <a:custGeom>
              <a:avLst/>
              <a:gdLst/>
              <a:ahLst/>
              <a:cxnLst/>
              <a:rect l="l" t="t" r="r" b="b"/>
              <a:pathLst>
                <a:path w="2036" h="1869" extrusionOk="0">
                  <a:moveTo>
                    <a:pt x="951" y="0"/>
                  </a:moveTo>
                  <a:cubicBezTo>
                    <a:pt x="726" y="0"/>
                    <a:pt x="501" y="83"/>
                    <a:pt x="334" y="250"/>
                  </a:cubicBezTo>
                  <a:cubicBezTo>
                    <a:pt x="1" y="584"/>
                    <a:pt x="1" y="1151"/>
                    <a:pt x="334" y="1484"/>
                  </a:cubicBezTo>
                  <a:lnTo>
                    <a:pt x="468" y="1618"/>
                  </a:lnTo>
                  <a:cubicBezTo>
                    <a:pt x="634" y="1785"/>
                    <a:pt x="860" y="1868"/>
                    <a:pt x="1085" y="1868"/>
                  </a:cubicBezTo>
                  <a:cubicBezTo>
                    <a:pt x="1310" y="1868"/>
                    <a:pt x="1535" y="1785"/>
                    <a:pt x="1702" y="1618"/>
                  </a:cubicBezTo>
                  <a:cubicBezTo>
                    <a:pt x="2035" y="1284"/>
                    <a:pt x="2035" y="717"/>
                    <a:pt x="1702" y="350"/>
                  </a:cubicBezTo>
                  <a:lnTo>
                    <a:pt x="1568" y="250"/>
                  </a:lnTo>
                  <a:cubicBezTo>
                    <a:pt x="1402" y="83"/>
                    <a:pt x="1176" y="0"/>
                    <a:pt x="951"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 name="Google Shape;2256;p9"/>
            <p:cNvSpPr/>
            <p:nvPr/>
          </p:nvSpPr>
          <p:spPr>
            <a:xfrm>
              <a:off x="8595681" y="3598335"/>
              <a:ext cx="60993" cy="54253"/>
            </a:xfrm>
            <a:custGeom>
              <a:avLst/>
              <a:gdLst/>
              <a:ahLst/>
              <a:cxnLst/>
              <a:rect l="l" t="t" r="r" b="b"/>
              <a:pathLst>
                <a:path w="2036" h="1811" extrusionOk="0">
                  <a:moveTo>
                    <a:pt x="1031" y="1"/>
                  </a:moveTo>
                  <a:cubicBezTo>
                    <a:pt x="966" y="1"/>
                    <a:pt x="900" y="8"/>
                    <a:pt x="834" y="22"/>
                  </a:cubicBezTo>
                  <a:cubicBezTo>
                    <a:pt x="734" y="55"/>
                    <a:pt x="667" y="88"/>
                    <a:pt x="601" y="155"/>
                  </a:cubicBezTo>
                  <a:cubicBezTo>
                    <a:pt x="200" y="322"/>
                    <a:pt x="0" y="756"/>
                    <a:pt x="100" y="1156"/>
                  </a:cubicBezTo>
                  <a:cubicBezTo>
                    <a:pt x="215" y="1557"/>
                    <a:pt x="600" y="1811"/>
                    <a:pt x="1003" y="1811"/>
                  </a:cubicBezTo>
                  <a:cubicBezTo>
                    <a:pt x="1069" y="1811"/>
                    <a:pt x="1135" y="1804"/>
                    <a:pt x="1201" y="1790"/>
                  </a:cubicBezTo>
                  <a:cubicBezTo>
                    <a:pt x="1268" y="1756"/>
                    <a:pt x="1368" y="1723"/>
                    <a:pt x="1435" y="1656"/>
                  </a:cubicBezTo>
                  <a:cubicBezTo>
                    <a:pt x="1802" y="1490"/>
                    <a:pt x="2035" y="1056"/>
                    <a:pt x="1902" y="656"/>
                  </a:cubicBezTo>
                  <a:cubicBezTo>
                    <a:pt x="1787" y="254"/>
                    <a:pt x="1426" y="1"/>
                    <a:pt x="1031"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 name="Google Shape;2257;p9"/>
            <p:cNvSpPr/>
            <p:nvPr/>
          </p:nvSpPr>
          <p:spPr>
            <a:xfrm>
              <a:off x="8502760" y="3644946"/>
              <a:ext cx="67974" cy="52995"/>
            </a:xfrm>
            <a:custGeom>
              <a:avLst/>
              <a:gdLst/>
              <a:ahLst/>
              <a:cxnLst/>
              <a:rect l="l" t="t" r="r" b="b"/>
              <a:pathLst>
                <a:path w="2269" h="1769" extrusionOk="0">
                  <a:moveTo>
                    <a:pt x="1134" y="0"/>
                  </a:moveTo>
                  <a:cubicBezTo>
                    <a:pt x="0" y="0"/>
                    <a:pt x="0" y="1768"/>
                    <a:pt x="1134" y="1768"/>
                  </a:cubicBezTo>
                  <a:cubicBezTo>
                    <a:pt x="2268" y="1768"/>
                    <a:pt x="2268" y="0"/>
                    <a:pt x="1134"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 name="Google Shape;2258;p9"/>
            <p:cNvSpPr/>
            <p:nvPr/>
          </p:nvSpPr>
          <p:spPr>
            <a:xfrm>
              <a:off x="8548711" y="3744847"/>
              <a:ext cx="66985" cy="52995"/>
            </a:xfrm>
            <a:custGeom>
              <a:avLst/>
              <a:gdLst/>
              <a:ahLst/>
              <a:cxnLst/>
              <a:rect l="l" t="t" r="r" b="b"/>
              <a:pathLst>
                <a:path w="2236" h="1769" extrusionOk="0">
                  <a:moveTo>
                    <a:pt x="1135" y="1"/>
                  </a:moveTo>
                  <a:cubicBezTo>
                    <a:pt x="0" y="1"/>
                    <a:pt x="0" y="1769"/>
                    <a:pt x="1135" y="1769"/>
                  </a:cubicBezTo>
                  <a:cubicBezTo>
                    <a:pt x="2235" y="1769"/>
                    <a:pt x="2235" y="1"/>
                    <a:pt x="1135"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 name="Google Shape;2259;p9"/>
            <p:cNvSpPr/>
            <p:nvPr/>
          </p:nvSpPr>
          <p:spPr>
            <a:xfrm>
              <a:off x="8630639" y="3809820"/>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60" name="Google Shape;2260;p9"/>
          <p:cNvSpPr/>
          <p:nvPr/>
        </p:nvSpPr>
        <p:spPr>
          <a:xfrm>
            <a:off x="7522321" y="6336518"/>
            <a:ext cx="4690303" cy="634676"/>
          </a:xfrm>
          <a:custGeom>
            <a:avLst/>
            <a:gdLst/>
            <a:ahLst/>
            <a:cxnLst/>
            <a:rect l="l" t="t" r="r" b="b"/>
            <a:pathLst>
              <a:path w="97905" h="30032" extrusionOk="0">
                <a:moveTo>
                  <a:pt x="44865" y="0"/>
                </a:moveTo>
                <a:cubicBezTo>
                  <a:pt x="35852" y="0"/>
                  <a:pt x="31152" y="10788"/>
                  <a:pt x="24118" y="14321"/>
                </a:cubicBezTo>
                <a:cubicBezTo>
                  <a:pt x="23116" y="14844"/>
                  <a:pt x="22196" y="15064"/>
                  <a:pt x="21336" y="15064"/>
                </a:cubicBezTo>
                <a:cubicBezTo>
                  <a:pt x="16921" y="15064"/>
                  <a:pt x="14098" y="9288"/>
                  <a:pt x="10038" y="9288"/>
                </a:cubicBezTo>
                <a:cubicBezTo>
                  <a:pt x="8542" y="9288"/>
                  <a:pt x="6878" y="10072"/>
                  <a:pt x="4904" y="12219"/>
                </a:cubicBezTo>
                <a:cubicBezTo>
                  <a:pt x="334" y="17123"/>
                  <a:pt x="1" y="23394"/>
                  <a:pt x="1" y="30032"/>
                </a:cubicBezTo>
                <a:lnTo>
                  <a:pt x="97904" y="29365"/>
                </a:lnTo>
                <a:cubicBezTo>
                  <a:pt x="96503" y="23060"/>
                  <a:pt x="94435" y="16389"/>
                  <a:pt x="89164" y="12219"/>
                </a:cubicBezTo>
                <a:cubicBezTo>
                  <a:pt x="86788" y="10364"/>
                  <a:pt x="84812" y="9662"/>
                  <a:pt x="83045" y="9662"/>
                </a:cubicBezTo>
                <a:cubicBezTo>
                  <a:pt x="77791" y="9662"/>
                  <a:pt x="74389" y="15865"/>
                  <a:pt x="67849" y="16389"/>
                </a:cubicBezTo>
                <a:cubicBezTo>
                  <a:pt x="67634" y="16405"/>
                  <a:pt x="67423" y="16412"/>
                  <a:pt x="67215" y="16412"/>
                </a:cubicBezTo>
                <a:cubicBezTo>
                  <a:pt x="58294" y="16412"/>
                  <a:pt x="55750" y="2038"/>
                  <a:pt x="47568" y="311"/>
                </a:cubicBezTo>
                <a:cubicBezTo>
                  <a:pt x="46624" y="98"/>
                  <a:pt x="45725" y="0"/>
                  <a:pt x="4486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61" name="Google Shape;2261;p9"/>
          <p:cNvSpPr/>
          <p:nvPr/>
        </p:nvSpPr>
        <p:spPr>
          <a:xfrm rot="-5400000">
            <a:off x="-1528825" y="1309332"/>
            <a:ext cx="3610648" cy="816269"/>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262" name="Google Shape;2262;p9"/>
          <p:cNvGrpSpPr/>
          <p:nvPr/>
        </p:nvGrpSpPr>
        <p:grpSpPr>
          <a:xfrm rot="-8956076">
            <a:off x="-383863" y="475045"/>
            <a:ext cx="585429" cy="1517697"/>
            <a:chOff x="1823086" y="-208516"/>
            <a:chExt cx="433159" cy="1122944"/>
          </a:xfrm>
        </p:grpSpPr>
        <p:sp>
          <p:nvSpPr>
            <p:cNvPr id="2263" name="Google Shape;2263;p9"/>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 name="Google Shape;2264;p9"/>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 name="Google Shape;2265;p9"/>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 name="Google Shape;2266;p9"/>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 name="Google Shape;2267;p9"/>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 name="Google Shape;2268;p9"/>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 name="Google Shape;2269;p9"/>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 name="Google Shape;2270;p9"/>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71" name="Google Shape;2271;p9"/>
          <p:cNvGrpSpPr/>
          <p:nvPr/>
        </p:nvGrpSpPr>
        <p:grpSpPr>
          <a:xfrm rot="-8956076">
            <a:off x="-47214" y="383195"/>
            <a:ext cx="592611" cy="1603909"/>
            <a:chOff x="904476" y="-243594"/>
            <a:chExt cx="438472" cy="1186732"/>
          </a:xfrm>
        </p:grpSpPr>
        <p:sp>
          <p:nvSpPr>
            <p:cNvPr id="2272" name="Google Shape;2272;p9"/>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 name="Google Shape;2273;p9"/>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 name="Google Shape;2274;p9"/>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 name="Google Shape;2275;p9"/>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 name="Google Shape;2276;p9"/>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 name="Google Shape;2277;p9"/>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 name="Google Shape;2278;p9"/>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 name="Google Shape;2279;p9"/>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 name="Google Shape;2280;p9"/>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 name="Google Shape;2281;p9"/>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 name="Google Shape;2282;p9"/>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 name="Google Shape;2283;p9"/>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 name="Google Shape;2284;p9"/>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 name="Google Shape;2285;p9"/>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 name="Google Shape;2286;p9"/>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 name="Google Shape;2287;p9"/>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 name="Google Shape;2288;p9"/>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9" name="Google Shape;2289;p9"/>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 name="Google Shape;2290;p9"/>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 name="Google Shape;2291;p9"/>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 name="Google Shape;2292;p9"/>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 name="Google Shape;2293;p9"/>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 name="Google Shape;2294;p9"/>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 name="Google Shape;2295;p9"/>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 name="Google Shape;2296;p9"/>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 name="Google Shape;2297;p9"/>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 name="Google Shape;2298;p9"/>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99" name="Google Shape;2299;p9"/>
          <p:cNvGrpSpPr/>
          <p:nvPr/>
        </p:nvGrpSpPr>
        <p:grpSpPr>
          <a:xfrm>
            <a:off x="11022939" y="5841660"/>
            <a:ext cx="1169069" cy="748043"/>
            <a:chOff x="7750342" y="3926048"/>
            <a:chExt cx="1406709" cy="900099"/>
          </a:xfrm>
        </p:grpSpPr>
        <p:sp>
          <p:nvSpPr>
            <p:cNvPr id="2300" name="Google Shape;2300;p9"/>
            <p:cNvSpPr/>
            <p:nvPr/>
          </p:nvSpPr>
          <p:spPr>
            <a:xfrm>
              <a:off x="7827357" y="3979099"/>
              <a:ext cx="1329694" cy="847048"/>
            </a:xfrm>
            <a:custGeom>
              <a:avLst/>
              <a:gdLst/>
              <a:ahLst/>
              <a:cxnLst/>
              <a:rect l="l" t="t" r="r" b="b"/>
              <a:pathLst>
                <a:path w="44386" h="28275" extrusionOk="0">
                  <a:moveTo>
                    <a:pt x="395" y="1"/>
                  </a:moveTo>
                  <a:cubicBezTo>
                    <a:pt x="103" y="1"/>
                    <a:pt x="1" y="500"/>
                    <a:pt x="331" y="620"/>
                  </a:cubicBezTo>
                  <a:cubicBezTo>
                    <a:pt x="1132" y="921"/>
                    <a:pt x="1999" y="987"/>
                    <a:pt x="2800" y="1221"/>
                  </a:cubicBezTo>
                  <a:cubicBezTo>
                    <a:pt x="3600" y="1421"/>
                    <a:pt x="4367" y="1688"/>
                    <a:pt x="5101" y="2021"/>
                  </a:cubicBezTo>
                  <a:cubicBezTo>
                    <a:pt x="6602" y="2622"/>
                    <a:pt x="8003" y="3456"/>
                    <a:pt x="9304" y="4356"/>
                  </a:cubicBezTo>
                  <a:cubicBezTo>
                    <a:pt x="11973" y="6224"/>
                    <a:pt x="14308" y="8493"/>
                    <a:pt x="16643" y="10761"/>
                  </a:cubicBezTo>
                  <a:cubicBezTo>
                    <a:pt x="19078" y="13096"/>
                    <a:pt x="21580" y="15364"/>
                    <a:pt x="24148" y="17566"/>
                  </a:cubicBezTo>
                  <a:cubicBezTo>
                    <a:pt x="26883" y="19834"/>
                    <a:pt x="29685" y="22036"/>
                    <a:pt x="32721" y="23904"/>
                  </a:cubicBezTo>
                  <a:cubicBezTo>
                    <a:pt x="36157" y="25972"/>
                    <a:pt x="39859" y="27573"/>
                    <a:pt x="43829" y="28273"/>
                  </a:cubicBezTo>
                  <a:cubicBezTo>
                    <a:pt x="43840" y="28274"/>
                    <a:pt x="43850" y="28275"/>
                    <a:pt x="43861" y="28275"/>
                  </a:cubicBezTo>
                  <a:cubicBezTo>
                    <a:pt x="44238" y="28275"/>
                    <a:pt x="44385" y="27705"/>
                    <a:pt x="43996" y="27640"/>
                  </a:cubicBezTo>
                  <a:cubicBezTo>
                    <a:pt x="36791" y="26405"/>
                    <a:pt x="30653" y="22136"/>
                    <a:pt x="25116" y="17532"/>
                  </a:cubicBezTo>
                  <a:cubicBezTo>
                    <a:pt x="22514" y="15364"/>
                    <a:pt x="19979" y="13096"/>
                    <a:pt x="17543" y="10728"/>
                  </a:cubicBezTo>
                  <a:cubicBezTo>
                    <a:pt x="15208" y="8493"/>
                    <a:pt x="12907" y="6224"/>
                    <a:pt x="10305" y="4323"/>
                  </a:cubicBezTo>
                  <a:cubicBezTo>
                    <a:pt x="8871" y="3256"/>
                    <a:pt x="7370" y="2322"/>
                    <a:pt x="5735" y="1588"/>
                  </a:cubicBezTo>
                  <a:cubicBezTo>
                    <a:pt x="4934" y="1254"/>
                    <a:pt x="4134" y="921"/>
                    <a:pt x="3267" y="687"/>
                  </a:cubicBezTo>
                  <a:cubicBezTo>
                    <a:pt x="2366" y="420"/>
                    <a:pt x="1399" y="320"/>
                    <a:pt x="498" y="20"/>
                  </a:cubicBezTo>
                  <a:cubicBezTo>
                    <a:pt x="462" y="7"/>
                    <a:pt x="427"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 name="Google Shape;2301;p9"/>
            <p:cNvSpPr/>
            <p:nvPr/>
          </p:nvSpPr>
          <p:spPr>
            <a:xfrm>
              <a:off x="8282917" y="4136724"/>
              <a:ext cx="69981" cy="159254"/>
            </a:xfrm>
            <a:custGeom>
              <a:avLst/>
              <a:gdLst/>
              <a:ahLst/>
              <a:cxnLst/>
              <a:rect l="l" t="t" r="r" b="b"/>
              <a:pathLst>
                <a:path w="2336" h="5316" extrusionOk="0">
                  <a:moveTo>
                    <a:pt x="981" y="1"/>
                  </a:moveTo>
                  <a:cubicBezTo>
                    <a:pt x="815" y="1"/>
                    <a:pt x="692" y="91"/>
                    <a:pt x="601" y="228"/>
                  </a:cubicBezTo>
                  <a:cubicBezTo>
                    <a:pt x="568" y="262"/>
                    <a:pt x="534" y="295"/>
                    <a:pt x="501" y="362"/>
                  </a:cubicBezTo>
                  <a:cubicBezTo>
                    <a:pt x="401" y="529"/>
                    <a:pt x="367" y="762"/>
                    <a:pt x="301" y="962"/>
                  </a:cubicBezTo>
                  <a:cubicBezTo>
                    <a:pt x="0" y="2197"/>
                    <a:pt x="801" y="3464"/>
                    <a:pt x="1068" y="4632"/>
                  </a:cubicBezTo>
                  <a:cubicBezTo>
                    <a:pt x="1101" y="4765"/>
                    <a:pt x="1201" y="4832"/>
                    <a:pt x="1335" y="4832"/>
                  </a:cubicBezTo>
                  <a:cubicBezTo>
                    <a:pt x="1301" y="4898"/>
                    <a:pt x="1301" y="4965"/>
                    <a:pt x="1301" y="5065"/>
                  </a:cubicBezTo>
                  <a:cubicBezTo>
                    <a:pt x="1285" y="5232"/>
                    <a:pt x="1410" y="5315"/>
                    <a:pt x="1539" y="5315"/>
                  </a:cubicBezTo>
                  <a:cubicBezTo>
                    <a:pt x="1668" y="5315"/>
                    <a:pt x="1802" y="5232"/>
                    <a:pt x="1802" y="5065"/>
                  </a:cubicBezTo>
                  <a:cubicBezTo>
                    <a:pt x="1902" y="3898"/>
                    <a:pt x="2335" y="2897"/>
                    <a:pt x="2035" y="1730"/>
                  </a:cubicBezTo>
                  <a:cubicBezTo>
                    <a:pt x="1935" y="1296"/>
                    <a:pt x="1735" y="295"/>
                    <a:pt x="1235" y="62"/>
                  </a:cubicBezTo>
                  <a:cubicBezTo>
                    <a:pt x="1140" y="20"/>
                    <a:pt x="1056" y="1"/>
                    <a:pt x="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 name="Google Shape;2302;p9"/>
            <p:cNvSpPr/>
            <p:nvPr/>
          </p:nvSpPr>
          <p:spPr>
            <a:xfrm>
              <a:off x="8109057" y="4195107"/>
              <a:ext cx="139123" cy="70969"/>
            </a:xfrm>
            <a:custGeom>
              <a:avLst/>
              <a:gdLst/>
              <a:ahLst/>
              <a:cxnLst/>
              <a:rect l="l" t="t" r="r" b="b"/>
              <a:pathLst>
                <a:path w="4644" h="2369" extrusionOk="0">
                  <a:moveTo>
                    <a:pt x="3495" y="0"/>
                  </a:moveTo>
                  <a:cubicBezTo>
                    <a:pt x="3475" y="0"/>
                    <a:pt x="3456" y="4"/>
                    <a:pt x="3436" y="14"/>
                  </a:cubicBezTo>
                  <a:cubicBezTo>
                    <a:pt x="3403" y="14"/>
                    <a:pt x="3336" y="47"/>
                    <a:pt x="3269" y="47"/>
                  </a:cubicBezTo>
                  <a:cubicBezTo>
                    <a:pt x="3103" y="81"/>
                    <a:pt x="2936" y="114"/>
                    <a:pt x="2802" y="147"/>
                  </a:cubicBezTo>
                  <a:cubicBezTo>
                    <a:pt x="1568" y="314"/>
                    <a:pt x="0" y="748"/>
                    <a:pt x="200" y="1949"/>
                  </a:cubicBezTo>
                  <a:cubicBezTo>
                    <a:pt x="256" y="2281"/>
                    <a:pt x="588" y="2368"/>
                    <a:pt x="935" y="2368"/>
                  </a:cubicBezTo>
                  <a:cubicBezTo>
                    <a:pt x="1215" y="2368"/>
                    <a:pt x="1505" y="2312"/>
                    <a:pt x="1668" y="2282"/>
                  </a:cubicBezTo>
                  <a:cubicBezTo>
                    <a:pt x="2736" y="2049"/>
                    <a:pt x="3636" y="1348"/>
                    <a:pt x="4437" y="614"/>
                  </a:cubicBezTo>
                  <a:cubicBezTo>
                    <a:pt x="4644" y="434"/>
                    <a:pt x="4450" y="173"/>
                    <a:pt x="4244" y="173"/>
                  </a:cubicBezTo>
                  <a:cubicBezTo>
                    <a:pt x="4184" y="173"/>
                    <a:pt x="4123" y="195"/>
                    <a:pt x="4070" y="248"/>
                  </a:cubicBezTo>
                  <a:cubicBezTo>
                    <a:pt x="4037" y="181"/>
                    <a:pt x="3970" y="114"/>
                    <a:pt x="3836" y="81"/>
                  </a:cubicBezTo>
                  <a:cubicBezTo>
                    <a:pt x="3836" y="81"/>
                    <a:pt x="3803" y="47"/>
                    <a:pt x="3770" y="47"/>
                  </a:cubicBezTo>
                  <a:lnTo>
                    <a:pt x="3636" y="47"/>
                  </a:lnTo>
                  <a:cubicBezTo>
                    <a:pt x="3589" y="24"/>
                    <a:pt x="3542" y="0"/>
                    <a:pt x="34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 name="Google Shape;2303;p9"/>
            <p:cNvSpPr/>
            <p:nvPr/>
          </p:nvSpPr>
          <p:spPr>
            <a:xfrm>
              <a:off x="8135028" y="4026788"/>
              <a:ext cx="63001" cy="125941"/>
            </a:xfrm>
            <a:custGeom>
              <a:avLst/>
              <a:gdLst/>
              <a:ahLst/>
              <a:cxnLst/>
              <a:rect l="l" t="t" r="r" b="b"/>
              <a:pathLst>
                <a:path w="2103" h="4204" extrusionOk="0">
                  <a:moveTo>
                    <a:pt x="941" y="1"/>
                  </a:moveTo>
                  <a:cubicBezTo>
                    <a:pt x="801" y="1"/>
                    <a:pt x="652" y="76"/>
                    <a:pt x="501" y="263"/>
                  </a:cubicBezTo>
                  <a:cubicBezTo>
                    <a:pt x="1" y="863"/>
                    <a:pt x="234" y="1764"/>
                    <a:pt x="401" y="2431"/>
                  </a:cubicBezTo>
                  <a:cubicBezTo>
                    <a:pt x="468" y="2764"/>
                    <a:pt x="701" y="3865"/>
                    <a:pt x="1201" y="3932"/>
                  </a:cubicBezTo>
                  <a:cubicBezTo>
                    <a:pt x="1142" y="4091"/>
                    <a:pt x="1296" y="4203"/>
                    <a:pt x="1452" y="4203"/>
                  </a:cubicBezTo>
                  <a:cubicBezTo>
                    <a:pt x="1557" y="4203"/>
                    <a:pt x="1662" y="4153"/>
                    <a:pt x="1702" y="4032"/>
                  </a:cubicBezTo>
                  <a:cubicBezTo>
                    <a:pt x="2102" y="3098"/>
                    <a:pt x="2069" y="1930"/>
                    <a:pt x="1769" y="963"/>
                  </a:cubicBezTo>
                  <a:cubicBezTo>
                    <a:pt x="1646" y="572"/>
                    <a:pt x="1326" y="1"/>
                    <a:pt x="9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 name="Google Shape;2304;p9"/>
            <p:cNvSpPr/>
            <p:nvPr/>
          </p:nvSpPr>
          <p:spPr>
            <a:xfrm>
              <a:off x="7979140" y="4081576"/>
              <a:ext cx="117793" cy="84570"/>
            </a:xfrm>
            <a:custGeom>
              <a:avLst/>
              <a:gdLst/>
              <a:ahLst/>
              <a:cxnLst/>
              <a:rect l="l" t="t" r="r" b="b"/>
              <a:pathLst>
                <a:path w="3932" h="2823" extrusionOk="0">
                  <a:moveTo>
                    <a:pt x="3622" y="1"/>
                  </a:moveTo>
                  <a:cubicBezTo>
                    <a:pt x="3523" y="1"/>
                    <a:pt x="3422" y="52"/>
                    <a:pt x="3370" y="168"/>
                  </a:cubicBezTo>
                  <a:cubicBezTo>
                    <a:pt x="3337" y="101"/>
                    <a:pt x="3270" y="68"/>
                    <a:pt x="3170" y="68"/>
                  </a:cubicBezTo>
                  <a:cubicBezTo>
                    <a:pt x="2336" y="168"/>
                    <a:pt x="1469" y="368"/>
                    <a:pt x="801" y="869"/>
                  </a:cubicBezTo>
                  <a:cubicBezTo>
                    <a:pt x="234" y="1269"/>
                    <a:pt x="1" y="2136"/>
                    <a:pt x="601" y="2637"/>
                  </a:cubicBezTo>
                  <a:cubicBezTo>
                    <a:pt x="743" y="2769"/>
                    <a:pt x="905" y="2822"/>
                    <a:pt x="1076" y="2822"/>
                  </a:cubicBezTo>
                  <a:cubicBezTo>
                    <a:pt x="1549" y="2822"/>
                    <a:pt x="2084" y="2415"/>
                    <a:pt x="2403" y="2170"/>
                  </a:cubicBezTo>
                  <a:cubicBezTo>
                    <a:pt x="2970" y="1703"/>
                    <a:pt x="3637" y="1035"/>
                    <a:pt x="3870" y="335"/>
                  </a:cubicBezTo>
                  <a:cubicBezTo>
                    <a:pt x="3932" y="130"/>
                    <a:pt x="3780" y="1"/>
                    <a:pt x="3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 name="Google Shape;2305;p9"/>
            <p:cNvSpPr/>
            <p:nvPr/>
          </p:nvSpPr>
          <p:spPr>
            <a:xfrm>
              <a:off x="7966170" y="3926048"/>
              <a:ext cx="62971" cy="115756"/>
            </a:xfrm>
            <a:custGeom>
              <a:avLst/>
              <a:gdLst/>
              <a:ahLst/>
              <a:cxnLst/>
              <a:rect l="l" t="t" r="r" b="b"/>
              <a:pathLst>
                <a:path w="2102" h="3864" extrusionOk="0">
                  <a:moveTo>
                    <a:pt x="811" y="0"/>
                  </a:moveTo>
                  <a:cubicBezTo>
                    <a:pt x="709" y="0"/>
                    <a:pt x="604" y="46"/>
                    <a:pt x="501" y="156"/>
                  </a:cubicBezTo>
                  <a:cubicBezTo>
                    <a:pt x="0" y="690"/>
                    <a:pt x="134" y="1491"/>
                    <a:pt x="334" y="2124"/>
                  </a:cubicBezTo>
                  <a:cubicBezTo>
                    <a:pt x="467" y="2692"/>
                    <a:pt x="767" y="3492"/>
                    <a:pt x="1401" y="3692"/>
                  </a:cubicBezTo>
                  <a:lnTo>
                    <a:pt x="1435" y="3692"/>
                  </a:lnTo>
                  <a:cubicBezTo>
                    <a:pt x="1486" y="3796"/>
                    <a:pt x="1609" y="3863"/>
                    <a:pt x="1721" y="3863"/>
                  </a:cubicBezTo>
                  <a:cubicBezTo>
                    <a:pt x="1825" y="3863"/>
                    <a:pt x="1919" y="3804"/>
                    <a:pt x="1935" y="3659"/>
                  </a:cubicBezTo>
                  <a:cubicBezTo>
                    <a:pt x="2102" y="2692"/>
                    <a:pt x="2002" y="1758"/>
                    <a:pt x="1635" y="824"/>
                  </a:cubicBezTo>
                  <a:cubicBezTo>
                    <a:pt x="1505" y="564"/>
                    <a:pt x="1173" y="0"/>
                    <a:pt x="8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 name="Google Shape;2306;p9"/>
            <p:cNvSpPr/>
            <p:nvPr/>
          </p:nvSpPr>
          <p:spPr>
            <a:xfrm>
              <a:off x="7862255" y="4013278"/>
              <a:ext cx="88944" cy="73636"/>
            </a:xfrm>
            <a:custGeom>
              <a:avLst/>
              <a:gdLst/>
              <a:ahLst/>
              <a:cxnLst/>
              <a:rect l="l" t="t" r="r" b="b"/>
              <a:pathLst>
                <a:path w="2969" h="2458" extrusionOk="0">
                  <a:moveTo>
                    <a:pt x="2496" y="1"/>
                  </a:moveTo>
                  <a:cubicBezTo>
                    <a:pt x="2466" y="1"/>
                    <a:pt x="2435" y="5"/>
                    <a:pt x="2402" y="13"/>
                  </a:cubicBezTo>
                  <a:cubicBezTo>
                    <a:pt x="1801" y="313"/>
                    <a:pt x="1168" y="380"/>
                    <a:pt x="667" y="814"/>
                  </a:cubicBezTo>
                  <a:cubicBezTo>
                    <a:pt x="267" y="1147"/>
                    <a:pt x="0" y="2048"/>
                    <a:pt x="534" y="2381"/>
                  </a:cubicBezTo>
                  <a:cubicBezTo>
                    <a:pt x="627" y="2434"/>
                    <a:pt x="722" y="2457"/>
                    <a:pt x="818" y="2457"/>
                  </a:cubicBezTo>
                  <a:cubicBezTo>
                    <a:pt x="1205" y="2457"/>
                    <a:pt x="1601" y="2088"/>
                    <a:pt x="1868" y="1848"/>
                  </a:cubicBezTo>
                  <a:cubicBezTo>
                    <a:pt x="2268" y="1481"/>
                    <a:pt x="2735" y="980"/>
                    <a:pt x="2902" y="413"/>
                  </a:cubicBezTo>
                  <a:cubicBezTo>
                    <a:pt x="2969" y="247"/>
                    <a:pt x="2835" y="146"/>
                    <a:pt x="2702" y="113"/>
                  </a:cubicBezTo>
                  <a:cubicBezTo>
                    <a:pt x="2652" y="38"/>
                    <a:pt x="2583" y="1"/>
                    <a:pt x="24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 name="Google Shape;2307;p9"/>
            <p:cNvSpPr/>
            <p:nvPr/>
          </p:nvSpPr>
          <p:spPr>
            <a:xfrm>
              <a:off x="7750342" y="3929223"/>
              <a:ext cx="138374" cy="76422"/>
            </a:xfrm>
            <a:custGeom>
              <a:avLst/>
              <a:gdLst/>
              <a:ahLst/>
              <a:cxnLst/>
              <a:rect l="l" t="t" r="r" b="b"/>
              <a:pathLst>
                <a:path w="4619" h="2551" extrusionOk="0">
                  <a:moveTo>
                    <a:pt x="1182" y="1"/>
                  </a:moveTo>
                  <a:cubicBezTo>
                    <a:pt x="952" y="1"/>
                    <a:pt x="738" y="69"/>
                    <a:pt x="567" y="251"/>
                  </a:cubicBezTo>
                  <a:cubicBezTo>
                    <a:pt x="0" y="851"/>
                    <a:pt x="767" y="1551"/>
                    <a:pt x="1301" y="1785"/>
                  </a:cubicBezTo>
                  <a:cubicBezTo>
                    <a:pt x="2168" y="2185"/>
                    <a:pt x="3136" y="2252"/>
                    <a:pt x="4036" y="2352"/>
                  </a:cubicBezTo>
                  <a:cubicBezTo>
                    <a:pt x="4036" y="2385"/>
                    <a:pt x="4070" y="2385"/>
                    <a:pt x="4070" y="2419"/>
                  </a:cubicBezTo>
                  <a:cubicBezTo>
                    <a:pt x="4121" y="2512"/>
                    <a:pt x="4199" y="2550"/>
                    <a:pt x="4276" y="2550"/>
                  </a:cubicBezTo>
                  <a:cubicBezTo>
                    <a:pt x="4448" y="2550"/>
                    <a:pt x="4618" y="2359"/>
                    <a:pt x="4503" y="2152"/>
                  </a:cubicBezTo>
                  <a:cubicBezTo>
                    <a:pt x="4136" y="1451"/>
                    <a:pt x="3236" y="884"/>
                    <a:pt x="2569" y="517"/>
                  </a:cubicBezTo>
                  <a:cubicBezTo>
                    <a:pt x="2228" y="313"/>
                    <a:pt x="1671" y="1"/>
                    <a:pt x="11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08" name="Google Shape;2308;p9"/>
          <p:cNvGrpSpPr/>
          <p:nvPr/>
        </p:nvGrpSpPr>
        <p:grpSpPr>
          <a:xfrm>
            <a:off x="11549717" y="5642023"/>
            <a:ext cx="1029827" cy="1034524"/>
            <a:chOff x="8276926" y="3750868"/>
            <a:chExt cx="1239162" cy="1244814"/>
          </a:xfrm>
        </p:grpSpPr>
        <p:sp>
          <p:nvSpPr>
            <p:cNvPr id="2309" name="Google Shape;2309;p9"/>
            <p:cNvSpPr/>
            <p:nvPr/>
          </p:nvSpPr>
          <p:spPr>
            <a:xfrm>
              <a:off x="8276926" y="3750868"/>
              <a:ext cx="1239162" cy="1227089"/>
            </a:xfrm>
            <a:custGeom>
              <a:avLst/>
              <a:gdLst/>
              <a:ahLst/>
              <a:cxnLst/>
              <a:rect l="l" t="t" r="r" b="b"/>
              <a:pathLst>
                <a:path w="41364" h="40961" extrusionOk="0">
                  <a:moveTo>
                    <a:pt x="0" y="0"/>
                  </a:moveTo>
                  <a:lnTo>
                    <a:pt x="0" y="0"/>
                  </a:lnTo>
                  <a:cubicBezTo>
                    <a:pt x="1280" y="4593"/>
                    <a:pt x="11205" y="40961"/>
                    <a:pt x="33709" y="40961"/>
                  </a:cubicBezTo>
                  <a:cubicBezTo>
                    <a:pt x="34088" y="40961"/>
                    <a:pt x="34472" y="40950"/>
                    <a:pt x="34859" y="40929"/>
                  </a:cubicBezTo>
                  <a:cubicBezTo>
                    <a:pt x="41363" y="15645"/>
                    <a:pt x="3703" y="1301"/>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 name="Google Shape;2310;p9"/>
            <p:cNvSpPr/>
            <p:nvPr/>
          </p:nvSpPr>
          <p:spPr>
            <a:xfrm>
              <a:off x="8392314" y="3892198"/>
              <a:ext cx="958460" cy="1103485"/>
            </a:xfrm>
            <a:custGeom>
              <a:avLst/>
              <a:gdLst/>
              <a:ahLst/>
              <a:cxnLst/>
              <a:rect l="l" t="t" r="r" b="b"/>
              <a:pathLst>
                <a:path w="31994" h="36835" extrusionOk="0">
                  <a:moveTo>
                    <a:pt x="584" y="1"/>
                  </a:moveTo>
                  <a:cubicBezTo>
                    <a:pt x="276" y="1"/>
                    <a:pt x="1" y="410"/>
                    <a:pt x="285" y="719"/>
                  </a:cubicBezTo>
                  <a:cubicBezTo>
                    <a:pt x="4888" y="5523"/>
                    <a:pt x="9224" y="10593"/>
                    <a:pt x="13427" y="15797"/>
                  </a:cubicBezTo>
                  <a:cubicBezTo>
                    <a:pt x="15529" y="18399"/>
                    <a:pt x="17564" y="21034"/>
                    <a:pt x="19632" y="23669"/>
                  </a:cubicBezTo>
                  <a:cubicBezTo>
                    <a:pt x="20566" y="24870"/>
                    <a:pt x="21466" y="26104"/>
                    <a:pt x="22400" y="27305"/>
                  </a:cubicBezTo>
                  <a:cubicBezTo>
                    <a:pt x="23301" y="28539"/>
                    <a:pt x="24202" y="29773"/>
                    <a:pt x="25269" y="30874"/>
                  </a:cubicBezTo>
                  <a:cubicBezTo>
                    <a:pt x="26270" y="31842"/>
                    <a:pt x="27371" y="32642"/>
                    <a:pt x="28438" y="33543"/>
                  </a:cubicBezTo>
                  <a:cubicBezTo>
                    <a:pt x="29439" y="34377"/>
                    <a:pt x="30540" y="35311"/>
                    <a:pt x="31073" y="36545"/>
                  </a:cubicBezTo>
                  <a:cubicBezTo>
                    <a:pt x="31154" y="36747"/>
                    <a:pt x="31333" y="36835"/>
                    <a:pt x="31504" y="36835"/>
                  </a:cubicBezTo>
                  <a:cubicBezTo>
                    <a:pt x="31757" y="36835"/>
                    <a:pt x="31993" y="36643"/>
                    <a:pt x="31874" y="36345"/>
                  </a:cubicBezTo>
                  <a:cubicBezTo>
                    <a:pt x="30907" y="34077"/>
                    <a:pt x="28638" y="32676"/>
                    <a:pt x="26837" y="31174"/>
                  </a:cubicBezTo>
                  <a:cubicBezTo>
                    <a:pt x="24569" y="29240"/>
                    <a:pt x="22901" y="26605"/>
                    <a:pt x="21100" y="24269"/>
                  </a:cubicBezTo>
                  <a:cubicBezTo>
                    <a:pt x="17063" y="18932"/>
                    <a:pt x="12927" y="13695"/>
                    <a:pt x="8557" y="8625"/>
                  </a:cubicBezTo>
                  <a:cubicBezTo>
                    <a:pt x="6055" y="5756"/>
                    <a:pt x="3520" y="2888"/>
                    <a:pt x="852" y="119"/>
                  </a:cubicBezTo>
                  <a:cubicBezTo>
                    <a:pt x="769" y="36"/>
                    <a:pt x="675" y="1"/>
                    <a:pt x="58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 name="Google Shape;2311;p9"/>
            <p:cNvSpPr/>
            <p:nvPr/>
          </p:nvSpPr>
          <p:spPr>
            <a:xfrm>
              <a:off x="8441201" y="3944710"/>
              <a:ext cx="148529" cy="162939"/>
            </a:xfrm>
            <a:custGeom>
              <a:avLst/>
              <a:gdLst/>
              <a:ahLst/>
              <a:cxnLst/>
              <a:rect l="l" t="t" r="r" b="b"/>
              <a:pathLst>
                <a:path w="4958" h="5439" extrusionOk="0">
                  <a:moveTo>
                    <a:pt x="4290" y="0"/>
                  </a:moveTo>
                  <a:cubicBezTo>
                    <a:pt x="4056" y="0"/>
                    <a:pt x="3890" y="201"/>
                    <a:pt x="3890" y="434"/>
                  </a:cubicBezTo>
                  <a:cubicBezTo>
                    <a:pt x="3770" y="1778"/>
                    <a:pt x="3865" y="3150"/>
                    <a:pt x="4054" y="4500"/>
                  </a:cubicBezTo>
                  <a:lnTo>
                    <a:pt x="4054" y="4500"/>
                  </a:lnTo>
                  <a:cubicBezTo>
                    <a:pt x="3610" y="4566"/>
                    <a:pt x="3160" y="4601"/>
                    <a:pt x="2711" y="4601"/>
                  </a:cubicBezTo>
                  <a:cubicBezTo>
                    <a:pt x="2025" y="4601"/>
                    <a:pt x="1341" y="4518"/>
                    <a:pt x="687" y="4337"/>
                  </a:cubicBezTo>
                  <a:cubicBezTo>
                    <a:pt x="638" y="4321"/>
                    <a:pt x="591" y="4314"/>
                    <a:pt x="547" y="4314"/>
                  </a:cubicBezTo>
                  <a:cubicBezTo>
                    <a:pt x="122" y="4314"/>
                    <a:pt x="0" y="4986"/>
                    <a:pt x="454" y="5137"/>
                  </a:cubicBezTo>
                  <a:cubicBezTo>
                    <a:pt x="1172" y="5348"/>
                    <a:pt x="1918" y="5438"/>
                    <a:pt x="2663" y="5438"/>
                  </a:cubicBezTo>
                  <a:cubicBezTo>
                    <a:pt x="3336" y="5438"/>
                    <a:pt x="4008" y="5364"/>
                    <a:pt x="4657" y="5237"/>
                  </a:cubicBezTo>
                  <a:cubicBezTo>
                    <a:pt x="4890" y="5204"/>
                    <a:pt x="4957" y="4937"/>
                    <a:pt x="4924" y="4737"/>
                  </a:cubicBezTo>
                  <a:cubicBezTo>
                    <a:pt x="4690" y="3303"/>
                    <a:pt x="4624" y="1868"/>
                    <a:pt x="4724" y="401"/>
                  </a:cubicBezTo>
                  <a:cubicBezTo>
                    <a:pt x="4724" y="201"/>
                    <a:pt x="4523" y="0"/>
                    <a:pt x="4290"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 name="Google Shape;2312;p9"/>
            <p:cNvSpPr/>
            <p:nvPr/>
          </p:nvSpPr>
          <p:spPr>
            <a:xfrm>
              <a:off x="8509679" y="4032569"/>
              <a:ext cx="204370" cy="189331"/>
            </a:xfrm>
            <a:custGeom>
              <a:avLst/>
              <a:gdLst/>
              <a:ahLst/>
              <a:cxnLst/>
              <a:rect l="l" t="t" r="r" b="b"/>
              <a:pathLst>
                <a:path w="6822" h="6320" extrusionOk="0">
                  <a:moveTo>
                    <a:pt x="6305" y="1"/>
                  </a:moveTo>
                  <a:cubicBezTo>
                    <a:pt x="6138" y="1"/>
                    <a:pt x="5973" y="92"/>
                    <a:pt x="5907" y="303"/>
                  </a:cubicBezTo>
                  <a:cubicBezTo>
                    <a:pt x="5473" y="1976"/>
                    <a:pt x="5529" y="3736"/>
                    <a:pt x="5378" y="5475"/>
                  </a:cubicBezTo>
                  <a:lnTo>
                    <a:pt x="5378" y="5475"/>
                  </a:lnTo>
                  <a:cubicBezTo>
                    <a:pt x="4795" y="5481"/>
                    <a:pt x="4208" y="5497"/>
                    <a:pt x="3623" y="5497"/>
                  </a:cubicBezTo>
                  <a:cubicBezTo>
                    <a:pt x="2651" y="5497"/>
                    <a:pt x="1683" y="5452"/>
                    <a:pt x="736" y="5240"/>
                  </a:cubicBezTo>
                  <a:cubicBezTo>
                    <a:pt x="705" y="5234"/>
                    <a:pt x="675" y="5231"/>
                    <a:pt x="646" y="5231"/>
                  </a:cubicBezTo>
                  <a:cubicBezTo>
                    <a:pt x="178" y="5231"/>
                    <a:pt x="0" y="5946"/>
                    <a:pt x="503" y="6040"/>
                  </a:cubicBezTo>
                  <a:cubicBezTo>
                    <a:pt x="1625" y="6278"/>
                    <a:pt x="2762" y="6320"/>
                    <a:pt x="3894" y="6320"/>
                  </a:cubicBezTo>
                  <a:cubicBezTo>
                    <a:pt x="4511" y="6320"/>
                    <a:pt x="5128" y="6307"/>
                    <a:pt x="5740" y="6307"/>
                  </a:cubicBezTo>
                  <a:cubicBezTo>
                    <a:pt x="5973" y="6307"/>
                    <a:pt x="6140" y="6107"/>
                    <a:pt x="6174" y="5874"/>
                  </a:cubicBezTo>
                  <a:cubicBezTo>
                    <a:pt x="6374" y="4106"/>
                    <a:pt x="6274" y="2271"/>
                    <a:pt x="6741" y="537"/>
                  </a:cubicBezTo>
                  <a:cubicBezTo>
                    <a:pt x="6821" y="214"/>
                    <a:pt x="6561" y="1"/>
                    <a:pt x="6305"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 name="Google Shape;2313;p9"/>
            <p:cNvSpPr/>
            <p:nvPr/>
          </p:nvSpPr>
          <p:spPr>
            <a:xfrm>
              <a:off x="8605656" y="4119560"/>
              <a:ext cx="241877" cy="254848"/>
            </a:xfrm>
            <a:custGeom>
              <a:avLst/>
              <a:gdLst/>
              <a:ahLst/>
              <a:cxnLst/>
              <a:rect l="l" t="t" r="r" b="b"/>
              <a:pathLst>
                <a:path w="8074" h="8507" extrusionOk="0">
                  <a:moveTo>
                    <a:pt x="7656" y="1"/>
                  </a:moveTo>
                  <a:cubicBezTo>
                    <a:pt x="7448" y="1"/>
                    <a:pt x="7239" y="134"/>
                    <a:pt x="7239" y="401"/>
                  </a:cubicBezTo>
                  <a:cubicBezTo>
                    <a:pt x="7239" y="2748"/>
                    <a:pt x="6636" y="4975"/>
                    <a:pt x="6348" y="7281"/>
                  </a:cubicBezTo>
                  <a:lnTo>
                    <a:pt x="6348" y="7281"/>
                  </a:lnTo>
                  <a:cubicBezTo>
                    <a:pt x="4429" y="7581"/>
                    <a:pt x="2483" y="7673"/>
                    <a:pt x="568" y="7673"/>
                  </a:cubicBezTo>
                  <a:cubicBezTo>
                    <a:pt x="1" y="7673"/>
                    <a:pt x="1" y="8507"/>
                    <a:pt x="568" y="8507"/>
                  </a:cubicBezTo>
                  <a:cubicBezTo>
                    <a:pt x="2669" y="8507"/>
                    <a:pt x="4771" y="8407"/>
                    <a:pt x="6839" y="8040"/>
                  </a:cubicBezTo>
                  <a:cubicBezTo>
                    <a:pt x="7039" y="8007"/>
                    <a:pt x="7139" y="7806"/>
                    <a:pt x="7139" y="7640"/>
                  </a:cubicBezTo>
                  <a:cubicBezTo>
                    <a:pt x="7406" y="5238"/>
                    <a:pt x="8073" y="2870"/>
                    <a:pt x="8073" y="401"/>
                  </a:cubicBezTo>
                  <a:cubicBezTo>
                    <a:pt x="8073" y="134"/>
                    <a:pt x="7865" y="1"/>
                    <a:pt x="765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 name="Google Shape;2314;p9"/>
            <p:cNvSpPr/>
            <p:nvPr/>
          </p:nvSpPr>
          <p:spPr>
            <a:xfrm>
              <a:off x="8710590" y="4263465"/>
              <a:ext cx="283817" cy="296819"/>
            </a:xfrm>
            <a:custGeom>
              <a:avLst/>
              <a:gdLst/>
              <a:ahLst/>
              <a:cxnLst/>
              <a:rect l="l" t="t" r="r" b="b"/>
              <a:pathLst>
                <a:path w="9474" h="9908" extrusionOk="0">
                  <a:moveTo>
                    <a:pt x="8928" y="0"/>
                  </a:moveTo>
                  <a:cubicBezTo>
                    <a:pt x="8723" y="0"/>
                    <a:pt x="8523" y="134"/>
                    <a:pt x="8540" y="401"/>
                  </a:cubicBezTo>
                  <a:cubicBezTo>
                    <a:pt x="8637" y="3207"/>
                    <a:pt x="8109" y="5982"/>
                    <a:pt x="7652" y="8726"/>
                  </a:cubicBezTo>
                  <a:lnTo>
                    <a:pt x="7652" y="8726"/>
                  </a:lnTo>
                  <a:cubicBezTo>
                    <a:pt x="5271" y="8861"/>
                    <a:pt x="2918" y="9073"/>
                    <a:pt x="534" y="9073"/>
                  </a:cubicBezTo>
                  <a:cubicBezTo>
                    <a:pt x="0" y="9073"/>
                    <a:pt x="0" y="9907"/>
                    <a:pt x="534" y="9907"/>
                  </a:cubicBezTo>
                  <a:cubicBezTo>
                    <a:pt x="3036" y="9907"/>
                    <a:pt x="5538" y="9674"/>
                    <a:pt x="8006" y="9540"/>
                  </a:cubicBezTo>
                  <a:cubicBezTo>
                    <a:pt x="8173" y="9540"/>
                    <a:pt x="8373" y="9440"/>
                    <a:pt x="8406" y="9240"/>
                  </a:cubicBezTo>
                  <a:cubicBezTo>
                    <a:pt x="8907" y="6305"/>
                    <a:pt x="9474" y="3369"/>
                    <a:pt x="9340" y="401"/>
                  </a:cubicBezTo>
                  <a:cubicBezTo>
                    <a:pt x="9340" y="134"/>
                    <a:pt x="9132" y="0"/>
                    <a:pt x="892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 name="Google Shape;2315;p9"/>
            <p:cNvSpPr/>
            <p:nvPr/>
          </p:nvSpPr>
          <p:spPr>
            <a:xfrm>
              <a:off x="8857491" y="4402339"/>
              <a:ext cx="286813" cy="364463"/>
            </a:xfrm>
            <a:custGeom>
              <a:avLst/>
              <a:gdLst/>
              <a:ahLst/>
              <a:cxnLst/>
              <a:rect l="l" t="t" r="r" b="b"/>
              <a:pathLst>
                <a:path w="9574" h="12166" extrusionOk="0">
                  <a:moveTo>
                    <a:pt x="8898" y="1"/>
                  </a:moveTo>
                  <a:cubicBezTo>
                    <a:pt x="8689" y="1"/>
                    <a:pt x="8489" y="134"/>
                    <a:pt x="8506" y="401"/>
                  </a:cubicBezTo>
                  <a:cubicBezTo>
                    <a:pt x="8732" y="4076"/>
                    <a:pt x="8210" y="7689"/>
                    <a:pt x="8054" y="11329"/>
                  </a:cubicBezTo>
                  <a:lnTo>
                    <a:pt x="8054" y="11329"/>
                  </a:lnTo>
                  <a:cubicBezTo>
                    <a:pt x="7990" y="11330"/>
                    <a:pt x="7927" y="11331"/>
                    <a:pt x="7864" y="11331"/>
                  </a:cubicBezTo>
                  <a:cubicBezTo>
                    <a:pt x="5589" y="11331"/>
                    <a:pt x="3417" y="10453"/>
                    <a:pt x="1143" y="10453"/>
                  </a:cubicBezTo>
                  <a:cubicBezTo>
                    <a:pt x="940" y="10453"/>
                    <a:pt x="737" y="10460"/>
                    <a:pt x="534" y="10475"/>
                  </a:cubicBezTo>
                  <a:cubicBezTo>
                    <a:pt x="20" y="10539"/>
                    <a:pt x="1" y="11313"/>
                    <a:pt x="474" y="11313"/>
                  </a:cubicBezTo>
                  <a:cubicBezTo>
                    <a:pt x="493" y="11313"/>
                    <a:pt x="513" y="11312"/>
                    <a:pt x="534" y="11309"/>
                  </a:cubicBezTo>
                  <a:cubicBezTo>
                    <a:pt x="737" y="11294"/>
                    <a:pt x="940" y="11287"/>
                    <a:pt x="1143" y="11287"/>
                  </a:cubicBezTo>
                  <a:cubicBezTo>
                    <a:pt x="3417" y="11287"/>
                    <a:pt x="5589" y="12165"/>
                    <a:pt x="7864" y="12165"/>
                  </a:cubicBezTo>
                  <a:cubicBezTo>
                    <a:pt x="8066" y="12165"/>
                    <a:pt x="8269" y="12158"/>
                    <a:pt x="8473" y="12143"/>
                  </a:cubicBezTo>
                  <a:cubicBezTo>
                    <a:pt x="8706" y="12110"/>
                    <a:pt x="8873" y="11976"/>
                    <a:pt x="8873" y="11709"/>
                  </a:cubicBezTo>
                  <a:cubicBezTo>
                    <a:pt x="9006" y="7940"/>
                    <a:pt x="9573" y="4204"/>
                    <a:pt x="9340" y="401"/>
                  </a:cubicBezTo>
                  <a:cubicBezTo>
                    <a:pt x="9323" y="134"/>
                    <a:pt x="9106" y="1"/>
                    <a:pt x="889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 name="Google Shape;2316;p9"/>
            <p:cNvSpPr/>
            <p:nvPr/>
          </p:nvSpPr>
          <p:spPr>
            <a:xfrm>
              <a:off x="8748543" y="4442329"/>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 name="Google Shape;2317;p9"/>
            <p:cNvSpPr/>
            <p:nvPr/>
          </p:nvSpPr>
          <p:spPr>
            <a:xfrm>
              <a:off x="8716581" y="4491277"/>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 name="Google Shape;2318;p9"/>
            <p:cNvSpPr/>
            <p:nvPr/>
          </p:nvSpPr>
          <p:spPr>
            <a:xfrm>
              <a:off x="8689591" y="4449309"/>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 name="Google Shape;2319;p9"/>
            <p:cNvSpPr/>
            <p:nvPr/>
          </p:nvSpPr>
          <p:spPr>
            <a:xfrm>
              <a:off x="8779517" y="4072619"/>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 name="Google Shape;2320;p9"/>
            <p:cNvSpPr/>
            <p:nvPr/>
          </p:nvSpPr>
          <p:spPr>
            <a:xfrm>
              <a:off x="8755553" y="413157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 name="Google Shape;2321;p9"/>
            <p:cNvSpPr/>
            <p:nvPr/>
          </p:nvSpPr>
          <p:spPr>
            <a:xfrm>
              <a:off x="8727574" y="4072619"/>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 name="Google Shape;2322;p9"/>
            <p:cNvSpPr/>
            <p:nvPr/>
          </p:nvSpPr>
          <p:spPr>
            <a:xfrm>
              <a:off x="8357866" y="393272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 name="Google Shape;2323;p9"/>
            <p:cNvSpPr/>
            <p:nvPr/>
          </p:nvSpPr>
          <p:spPr>
            <a:xfrm>
              <a:off x="8339862" y="3876771"/>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 name="Google Shape;2324;p9"/>
            <p:cNvSpPr/>
            <p:nvPr/>
          </p:nvSpPr>
          <p:spPr>
            <a:xfrm>
              <a:off x="8902424" y="4610200"/>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 name="Google Shape;2325;p9"/>
            <p:cNvSpPr/>
            <p:nvPr/>
          </p:nvSpPr>
          <p:spPr>
            <a:xfrm>
              <a:off x="8884450" y="465615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 name="Google Shape;2326;p9"/>
            <p:cNvSpPr/>
            <p:nvPr/>
          </p:nvSpPr>
          <p:spPr>
            <a:xfrm>
              <a:off x="8849462" y="4621193"/>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 name="Google Shape;2327;p9"/>
            <p:cNvSpPr/>
            <p:nvPr/>
          </p:nvSpPr>
          <p:spPr>
            <a:xfrm>
              <a:off x="9237174" y="4624189"/>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 name="Google Shape;2328;p9"/>
            <p:cNvSpPr/>
            <p:nvPr/>
          </p:nvSpPr>
          <p:spPr>
            <a:xfrm>
              <a:off x="9213210" y="4690121"/>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 name="Google Shape;2329;p9"/>
            <p:cNvSpPr/>
            <p:nvPr/>
          </p:nvSpPr>
          <p:spPr>
            <a:xfrm>
              <a:off x="9171243" y="463817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 name="Google Shape;2330;p9"/>
            <p:cNvSpPr/>
            <p:nvPr/>
          </p:nvSpPr>
          <p:spPr>
            <a:xfrm>
              <a:off x="8979379" y="4820037"/>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 name="Google Shape;2331;p9"/>
            <p:cNvSpPr/>
            <p:nvPr/>
          </p:nvSpPr>
          <p:spPr>
            <a:xfrm>
              <a:off x="8933427" y="4830013"/>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 name="Google Shape;2332;p9"/>
            <p:cNvSpPr/>
            <p:nvPr/>
          </p:nvSpPr>
          <p:spPr>
            <a:xfrm>
              <a:off x="8993368" y="446731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 name="Google Shape;2333;p9"/>
            <p:cNvSpPr/>
            <p:nvPr/>
          </p:nvSpPr>
          <p:spPr>
            <a:xfrm>
              <a:off x="8664608" y="4296446"/>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 name="Google Shape;2334;p9"/>
            <p:cNvSpPr/>
            <p:nvPr/>
          </p:nvSpPr>
          <p:spPr>
            <a:xfrm>
              <a:off x="8884450" y="4264454"/>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 name="Google Shape;2335;p9"/>
            <p:cNvSpPr/>
            <p:nvPr/>
          </p:nvSpPr>
          <p:spPr>
            <a:xfrm>
              <a:off x="8461781" y="4145561"/>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36" name="Google Shape;2336;p9"/>
          <p:cNvGrpSpPr/>
          <p:nvPr/>
        </p:nvGrpSpPr>
        <p:grpSpPr>
          <a:xfrm rot="-5400000">
            <a:off x="11093880" y="6143395"/>
            <a:ext cx="364021" cy="986027"/>
            <a:chOff x="7607455" y="4238363"/>
            <a:chExt cx="438017" cy="1186459"/>
          </a:xfrm>
        </p:grpSpPr>
        <p:sp>
          <p:nvSpPr>
            <p:cNvPr id="2337" name="Google Shape;2337;p9"/>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 name="Google Shape;2338;p9"/>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 name="Google Shape;2339;p9"/>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 name="Google Shape;2340;p9"/>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 name="Google Shape;2341;p9"/>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 name="Google Shape;2342;p9"/>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 name="Google Shape;2343;p9"/>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 name="Google Shape;2344;p9"/>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 name="Google Shape;2345;p9"/>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 name="Google Shape;2346;p9"/>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 name="Google Shape;2347;p9"/>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 name="Google Shape;2348;p9"/>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 name="Google Shape;2349;p9"/>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 name="Google Shape;2350;p9"/>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 name="Google Shape;2351;p9"/>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 name="Google Shape;2352;p9"/>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 name="Google Shape;2353;p9"/>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 name="Google Shape;2354;p9"/>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 name="Google Shape;2355;p9"/>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 name="Google Shape;2356;p9"/>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 name="Google Shape;2357;p9"/>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 name="Google Shape;2358;p9"/>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 name="Google Shape;2359;p9"/>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 name="Google Shape;2360;p9"/>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61" name="Google Shape;2361;p9"/>
          <p:cNvGrpSpPr/>
          <p:nvPr/>
        </p:nvGrpSpPr>
        <p:grpSpPr>
          <a:xfrm>
            <a:off x="9730355" y="263653"/>
            <a:ext cx="844356" cy="506767"/>
            <a:chOff x="8365864" y="2993835"/>
            <a:chExt cx="933472" cy="547264"/>
          </a:xfrm>
        </p:grpSpPr>
        <p:sp>
          <p:nvSpPr>
            <p:cNvPr id="2362" name="Google Shape;2362;p9"/>
            <p:cNvSpPr/>
            <p:nvPr/>
          </p:nvSpPr>
          <p:spPr>
            <a:xfrm>
              <a:off x="8365864" y="2993835"/>
              <a:ext cx="721496" cy="547264"/>
            </a:xfrm>
            <a:custGeom>
              <a:avLst/>
              <a:gdLst/>
              <a:ahLst/>
              <a:cxnLst/>
              <a:rect l="l" t="t" r="r" b="b"/>
              <a:pathLst>
                <a:path w="24084" h="18268" extrusionOk="0">
                  <a:moveTo>
                    <a:pt x="14332" y="1"/>
                  </a:moveTo>
                  <a:cubicBezTo>
                    <a:pt x="13719" y="1"/>
                    <a:pt x="13112" y="37"/>
                    <a:pt x="12542" y="87"/>
                  </a:cubicBezTo>
                  <a:cubicBezTo>
                    <a:pt x="10541" y="254"/>
                    <a:pt x="8740" y="321"/>
                    <a:pt x="7172" y="1655"/>
                  </a:cubicBezTo>
                  <a:cubicBezTo>
                    <a:pt x="6471" y="2289"/>
                    <a:pt x="6238" y="2489"/>
                    <a:pt x="7172" y="2823"/>
                  </a:cubicBezTo>
                  <a:cubicBezTo>
                    <a:pt x="8006" y="3190"/>
                    <a:pt x="8906" y="3190"/>
                    <a:pt x="9740" y="3590"/>
                  </a:cubicBezTo>
                  <a:cubicBezTo>
                    <a:pt x="8973" y="4524"/>
                    <a:pt x="7872" y="5158"/>
                    <a:pt x="7005" y="5925"/>
                  </a:cubicBezTo>
                  <a:cubicBezTo>
                    <a:pt x="5771" y="6892"/>
                    <a:pt x="5004" y="8126"/>
                    <a:pt x="4070" y="9361"/>
                  </a:cubicBezTo>
                  <a:cubicBezTo>
                    <a:pt x="3136" y="10528"/>
                    <a:pt x="2235" y="11796"/>
                    <a:pt x="1535" y="13130"/>
                  </a:cubicBezTo>
                  <a:cubicBezTo>
                    <a:pt x="1068" y="13831"/>
                    <a:pt x="0" y="15665"/>
                    <a:pt x="167" y="16399"/>
                  </a:cubicBezTo>
                  <a:cubicBezTo>
                    <a:pt x="2802" y="16166"/>
                    <a:pt x="5437" y="15932"/>
                    <a:pt x="8006" y="15298"/>
                  </a:cubicBezTo>
                  <a:cubicBezTo>
                    <a:pt x="10508" y="14731"/>
                    <a:pt x="12476" y="13564"/>
                    <a:pt x="14811" y="12496"/>
                  </a:cubicBezTo>
                  <a:cubicBezTo>
                    <a:pt x="15344" y="14298"/>
                    <a:pt x="15178" y="16599"/>
                    <a:pt x="16112" y="18267"/>
                  </a:cubicBezTo>
                  <a:cubicBezTo>
                    <a:pt x="18313" y="16599"/>
                    <a:pt x="20014" y="13197"/>
                    <a:pt x="21182" y="10762"/>
                  </a:cubicBezTo>
                  <a:cubicBezTo>
                    <a:pt x="21749" y="9427"/>
                    <a:pt x="22450" y="8060"/>
                    <a:pt x="22917" y="6692"/>
                  </a:cubicBezTo>
                  <a:cubicBezTo>
                    <a:pt x="23317" y="5458"/>
                    <a:pt x="24084" y="3890"/>
                    <a:pt x="24084" y="2522"/>
                  </a:cubicBezTo>
                  <a:cubicBezTo>
                    <a:pt x="23550" y="2189"/>
                    <a:pt x="22450" y="1789"/>
                    <a:pt x="21849" y="1555"/>
                  </a:cubicBezTo>
                  <a:cubicBezTo>
                    <a:pt x="20348" y="888"/>
                    <a:pt x="18880" y="855"/>
                    <a:pt x="17246" y="388"/>
                  </a:cubicBezTo>
                  <a:cubicBezTo>
                    <a:pt x="16355" y="98"/>
                    <a:pt x="15336" y="1"/>
                    <a:pt x="143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 name="Google Shape;2363;p9"/>
            <p:cNvSpPr/>
            <p:nvPr/>
          </p:nvSpPr>
          <p:spPr>
            <a:xfrm>
              <a:off x="8415260" y="3054554"/>
              <a:ext cx="884076" cy="395139"/>
            </a:xfrm>
            <a:custGeom>
              <a:avLst/>
              <a:gdLst/>
              <a:ahLst/>
              <a:cxnLst/>
              <a:rect l="l" t="t" r="r" b="b"/>
              <a:pathLst>
                <a:path w="29511" h="13190" extrusionOk="0">
                  <a:moveTo>
                    <a:pt x="26842" y="0"/>
                  </a:moveTo>
                  <a:cubicBezTo>
                    <a:pt x="23844" y="0"/>
                    <a:pt x="20859" y="1428"/>
                    <a:pt x="18165" y="2564"/>
                  </a:cubicBezTo>
                  <a:cubicBezTo>
                    <a:pt x="14096" y="4265"/>
                    <a:pt x="10059" y="6099"/>
                    <a:pt x="6357" y="8468"/>
                  </a:cubicBezTo>
                  <a:cubicBezTo>
                    <a:pt x="4255" y="9802"/>
                    <a:pt x="2221" y="11270"/>
                    <a:pt x="219" y="12704"/>
                  </a:cubicBezTo>
                  <a:cubicBezTo>
                    <a:pt x="0" y="12868"/>
                    <a:pt x="118" y="13189"/>
                    <a:pt x="333" y="13189"/>
                  </a:cubicBezTo>
                  <a:cubicBezTo>
                    <a:pt x="380" y="13189"/>
                    <a:pt x="432" y="13174"/>
                    <a:pt x="486" y="13138"/>
                  </a:cubicBezTo>
                  <a:cubicBezTo>
                    <a:pt x="3955" y="10669"/>
                    <a:pt x="7424" y="8201"/>
                    <a:pt x="11227" y="6300"/>
                  </a:cubicBezTo>
                  <a:cubicBezTo>
                    <a:pt x="13162" y="5332"/>
                    <a:pt x="15130" y="4432"/>
                    <a:pt x="17098" y="3598"/>
                  </a:cubicBezTo>
                  <a:cubicBezTo>
                    <a:pt x="18933" y="2797"/>
                    <a:pt x="20767" y="1930"/>
                    <a:pt x="22669" y="1329"/>
                  </a:cubicBezTo>
                  <a:cubicBezTo>
                    <a:pt x="24025" y="885"/>
                    <a:pt x="25485" y="529"/>
                    <a:pt x="26931" y="529"/>
                  </a:cubicBezTo>
                  <a:cubicBezTo>
                    <a:pt x="27654" y="529"/>
                    <a:pt x="28373" y="618"/>
                    <a:pt x="29073" y="829"/>
                  </a:cubicBezTo>
                  <a:cubicBezTo>
                    <a:pt x="29100" y="838"/>
                    <a:pt x="29126" y="842"/>
                    <a:pt x="29151" y="842"/>
                  </a:cubicBezTo>
                  <a:cubicBezTo>
                    <a:pt x="29399" y="842"/>
                    <a:pt x="29510" y="420"/>
                    <a:pt x="29207" y="329"/>
                  </a:cubicBezTo>
                  <a:cubicBezTo>
                    <a:pt x="28421" y="99"/>
                    <a:pt x="27631" y="0"/>
                    <a:pt x="2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 name="Google Shape;2364;p9"/>
            <p:cNvSpPr/>
            <p:nvPr/>
          </p:nvSpPr>
          <p:spPr>
            <a:xfrm>
              <a:off x="8854106" y="3057220"/>
              <a:ext cx="149278" cy="223004"/>
            </a:xfrm>
            <a:custGeom>
              <a:avLst/>
              <a:gdLst/>
              <a:ahLst/>
              <a:cxnLst/>
              <a:rect l="l" t="t" r="r" b="b"/>
              <a:pathLst>
                <a:path w="4983" h="7444" extrusionOk="0">
                  <a:moveTo>
                    <a:pt x="387" y="0"/>
                  </a:moveTo>
                  <a:cubicBezTo>
                    <a:pt x="98" y="0"/>
                    <a:pt x="0" y="444"/>
                    <a:pt x="313" y="507"/>
                  </a:cubicBezTo>
                  <a:cubicBezTo>
                    <a:pt x="1777" y="793"/>
                    <a:pt x="3150" y="1595"/>
                    <a:pt x="4373" y="2393"/>
                  </a:cubicBezTo>
                  <a:lnTo>
                    <a:pt x="4373" y="2393"/>
                  </a:lnTo>
                  <a:cubicBezTo>
                    <a:pt x="3748" y="3939"/>
                    <a:pt x="3318" y="5569"/>
                    <a:pt x="2548" y="7045"/>
                  </a:cubicBezTo>
                  <a:cubicBezTo>
                    <a:pt x="2433" y="7252"/>
                    <a:pt x="2620" y="7443"/>
                    <a:pt x="2790" y="7443"/>
                  </a:cubicBezTo>
                  <a:cubicBezTo>
                    <a:pt x="2867" y="7443"/>
                    <a:pt x="2940" y="7404"/>
                    <a:pt x="2982" y="7311"/>
                  </a:cubicBezTo>
                  <a:cubicBezTo>
                    <a:pt x="3849" y="5744"/>
                    <a:pt x="4283" y="4009"/>
                    <a:pt x="4950" y="2341"/>
                  </a:cubicBezTo>
                  <a:cubicBezTo>
                    <a:pt x="4983" y="2241"/>
                    <a:pt x="4916" y="2108"/>
                    <a:pt x="4816" y="2074"/>
                  </a:cubicBezTo>
                  <a:cubicBezTo>
                    <a:pt x="3515" y="1207"/>
                    <a:pt x="2014" y="306"/>
                    <a:pt x="446" y="6"/>
                  </a:cubicBezTo>
                  <a:cubicBezTo>
                    <a:pt x="426" y="2"/>
                    <a:pt x="406"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 name="Google Shape;2365;p9"/>
            <p:cNvSpPr/>
            <p:nvPr/>
          </p:nvSpPr>
          <p:spPr>
            <a:xfrm>
              <a:off x="8712926" y="3114285"/>
              <a:ext cx="159584" cy="218001"/>
            </a:xfrm>
            <a:custGeom>
              <a:avLst/>
              <a:gdLst/>
              <a:ahLst/>
              <a:cxnLst/>
              <a:rect l="l" t="t" r="r" b="b"/>
              <a:pathLst>
                <a:path w="5327" h="7277" extrusionOk="0">
                  <a:moveTo>
                    <a:pt x="394" y="0"/>
                  </a:moveTo>
                  <a:cubicBezTo>
                    <a:pt x="156" y="0"/>
                    <a:pt x="0" y="361"/>
                    <a:pt x="256" y="503"/>
                  </a:cubicBezTo>
                  <a:cubicBezTo>
                    <a:pt x="1660" y="1332"/>
                    <a:pt x="3186" y="1979"/>
                    <a:pt x="4746" y="2501"/>
                  </a:cubicBezTo>
                  <a:lnTo>
                    <a:pt x="4746" y="2501"/>
                  </a:lnTo>
                  <a:cubicBezTo>
                    <a:pt x="4467" y="4011"/>
                    <a:pt x="3968" y="5492"/>
                    <a:pt x="3558" y="6974"/>
                  </a:cubicBezTo>
                  <a:cubicBezTo>
                    <a:pt x="3498" y="7156"/>
                    <a:pt x="3670" y="7277"/>
                    <a:pt x="3830" y="7277"/>
                  </a:cubicBezTo>
                  <a:cubicBezTo>
                    <a:pt x="3934" y="7277"/>
                    <a:pt x="4032" y="7226"/>
                    <a:pt x="4059" y="7108"/>
                  </a:cubicBezTo>
                  <a:cubicBezTo>
                    <a:pt x="4492" y="5540"/>
                    <a:pt x="5026" y="3972"/>
                    <a:pt x="5293" y="2371"/>
                  </a:cubicBezTo>
                  <a:cubicBezTo>
                    <a:pt x="5326" y="2237"/>
                    <a:pt x="5259" y="2104"/>
                    <a:pt x="5093" y="2071"/>
                  </a:cubicBezTo>
                  <a:cubicBezTo>
                    <a:pt x="3525" y="1537"/>
                    <a:pt x="1957" y="903"/>
                    <a:pt x="523" y="36"/>
                  </a:cubicBezTo>
                  <a:cubicBezTo>
                    <a:pt x="478" y="11"/>
                    <a:pt x="435" y="0"/>
                    <a:pt x="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 name="Google Shape;2366;p9"/>
            <p:cNvSpPr/>
            <p:nvPr/>
          </p:nvSpPr>
          <p:spPr>
            <a:xfrm>
              <a:off x="8610569" y="3209873"/>
              <a:ext cx="124024" cy="171327"/>
            </a:xfrm>
            <a:custGeom>
              <a:avLst/>
              <a:gdLst/>
              <a:ahLst/>
              <a:cxnLst/>
              <a:rect l="l" t="t" r="r" b="b"/>
              <a:pathLst>
                <a:path w="4140" h="5719" extrusionOk="0">
                  <a:moveTo>
                    <a:pt x="352" y="1"/>
                  </a:moveTo>
                  <a:cubicBezTo>
                    <a:pt x="84" y="1"/>
                    <a:pt x="0" y="426"/>
                    <a:pt x="304" y="548"/>
                  </a:cubicBezTo>
                  <a:cubicBezTo>
                    <a:pt x="1350" y="978"/>
                    <a:pt x="2425" y="1381"/>
                    <a:pt x="3555" y="1545"/>
                  </a:cubicBezTo>
                  <a:lnTo>
                    <a:pt x="3555" y="1545"/>
                  </a:lnTo>
                  <a:cubicBezTo>
                    <a:pt x="3325" y="2843"/>
                    <a:pt x="3013" y="4114"/>
                    <a:pt x="2672" y="5384"/>
                  </a:cubicBezTo>
                  <a:cubicBezTo>
                    <a:pt x="2611" y="5589"/>
                    <a:pt x="2776" y="5718"/>
                    <a:pt x="2935" y="5718"/>
                  </a:cubicBezTo>
                  <a:cubicBezTo>
                    <a:pt x="3036" y="5718"/>
                    <a:pt x="3134" y="5667"/>
                    <a:pt x="3173" y="5551"/>
                  </a:cubicBezTo>
                  <a:cubicBezTo>
                    <a:pt x="3539" y="4183"/>
                    <a:pt x="3873" y="2782"/>
                    <a:pt x="4107" y="1415"/>
                  </a:cubicBezTo>
                  <a:cubicBezTo>
                    <a:pt x="4140" y="1215"/>
                    <a:pt x="4040" y="1081"/>
                    <a:pt x="3840" y="1081"/>
                  </a:cubicBezTo>
                  <a:cubicBezTo>
                    <a:pt x="2672" y="948"/>
                    <a:pt x="1538" y="481"/>
                    <a:pt x="437" y="14"/>
                  </a:cubicBezTo>
                  <a:cubicBezTo>
                    <a:pt x="407" y="5"/>
                    <a:pt x="379" y="1"/>
                    <a:pt x="3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 name="Google Shape;2367;p9"/>
            <p:cNvSpPr/>
            <p:nvPr/>
          </p:nvSpPr>
          <p:spPr>
            <a:xfrm>
              <a:off x="8502760" y="3299170"/>
              <a:ext cx="98950" cy="129476"/>
            </a:xfrm>
            <a:custGeom>
              <a:avLst/>
              <a:gdLst/>
              <a:ahLst/>
              <a:cxnLst/>
              <a:rect l="l" t="t" r="r" b="b"/>
              <a:pathLst>
                <a:path w="3303" h="4322" extrusionOk="0">
                  <a:moveTo>
                    <a:pt x="426" y="0"/>
                  </a:moveTo>
                  <a:cubicBezTo>
                    <a:pt x="395" y="0"/>
                    <a:pt x="365" y="1"/>
                    <a:pt x="334" y="2"/>
                  </a:cubicBezTo>
                  <a:cubicBezTo>
                    <a:pt x="0" y="35"/>
                    <a:pt x="0" y="535"/>
                    <a:pt x="334" y="535"/>
                  </a:cubicBezTo>
                  <a:cubicBezTo>
                    <a:pt x="386" y="531"/>
                    <a:pt x="438" y="530"/>
                    <a:pt x="490" y="530"/>
                  </a:cubicBezTo>
                  <a:cubicBezTo>
                    <a:pt x="1249" y="530"/>
                    <a:pt x="1983" y="921"/>
                    <a:pt x="2694" y="1161"/>
                  </a:cubicBezTo>
                  <a:lnTo>
                    <a:pt x="2694" y="1161"/>
                  </a:lnTo>
                  <a:cubicBezTo>
                    <a:pt x="2419" y="2104"/>
                    <a:pt x="2149" y="3026"/>
                    <a:pt x="1935" y="4004"/>
                  </a:cubicBezTo>
                  <a:cubicBezTo>
                    <a:pt x="1894" y="4188"/>
                    <a:pt x="2065" y="4322"/>
                    <a:pt x="2227" y="4322"/>
                  </a:cubicBezTo>
                  <a:cubicBezTo>
                    <a:pt x="2330" y="4322"/>
                    <a:pt x="2430" y="4268"/>
                    <a:pt x="2468" y="4138"/>
                  </a:cubicBezTo>
                  <a:cubicBezTo>
                    <a:pt x="2702" y="3104"/>
                    <a:pt x="2969" y="2070"/>
                    <a:pt x="3269" y="1036"/>
                  </a:cubicBezTo>
                  <a:cubicBezTo>
                    <a:pt x="3302" y="902"/>
                    <a:pt x="3236" y="735"/>
                    <a:pt x="3102" y="702"/>
                  </a:cubicBezTo>
                  <a:cubicBezTo>
                    <a:pt x="2198" y="476"/>
                    <a:pt x="1357" y="0"/>
                    <a:pt x="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 name="Google Shape;2368;p9"/>
            <p:cNvSpPr/>
            <p:nvPr/>
          </p:nvSpPr>
          <p:spPr>
            <a:xfrm>
              <a:off x="8446593" y="3356775"/>
              <a:ext cx="72168" cy="99609"/>
            </a:xfrm>
            <a:custGeom>
              <a:avLst/>
              <a:gdLst/>
              <a:ahLst/>
              <a:cxnLst/>
              <a:rect l="l" t="t" r="r" b="b"/>
              <a:pathLst>
                <a:path w="2409" h="3325" extrusionOk="0">
                  <a:moveTo>
                    <a:pt x="1942" y="781"/>
                  </a:moveTo>
                  <a:cubicBezTo>
                    <a:pt x="1932" y="801"/>
                    <a:pt x="1922" y="822"/>
                    <a:pt x="1913" y="843"/>
                  </a:cubicBezTo>
                  <a:lnTo>
                    <a:pt x="1913" y="843"/>
                  </a:lnTo>
                  <a:cubicBezTo>
                    <a:pt x="1918" y="819"/>
                    <a:pt x="1926" y="796"/>
                    <a:pt x="1942" y="781"/>
                  </a:cubicBezTo>
                  <a:close/>
                  <a:moveTo>
                    <a:pt x="330" y="0"/>
                  </a:moveTo>
                  <a:cubicBezTo>
                    <a:pt x="87" y="0"/>
                    <a:pt x="1" y="423"/>
                    <a:pt x="274" y="514"/>
                  </a:cubicBezTo>
                  <a:cubicBezTo>
                    <a:pt x="794" y="687"/>
                    <a:pt x="1339" y="835"/>
                    <a:pt x="1844" y="1024"/>
                  </a:cubicBezTo>
                  <a:lnTo>
                    <a:pt x="1844" y="1024"/>
                  </a:lnTo>
                  <a:cubicBezTo>
                    <a:pt x="1635" y="1657"/>
                    <a:pt x="1726" y="2336"/>
                    <a:pt x="1608" y="3015"/>
                  </a:cubicBezTo>
                  <a:cubicBezTo>
                    <a:pt x="1608" y="3149"/>
                    <a:pt x="1642" y="3282"/>
                    <a:pt x="1808" y="3316"/>
                  </a:cubicBezTo>
                  <a:cubicBezTo>
                    <a:pt x="1826" y="3321"/>
                    <a:pt x="1846" y="3324"/>
                    <a:pt x="1867" y="3324"/>
                  </a:cubicBezTo>
                  <a:cubicBezTo>
                    <a:pt x="1971" y="3324"/>
                    <a:pt x="2109" y="3259"/>
                    <a:pt x="2109" y="3149"/>
                  </a:cubicBezTo>
                  <a:cubicBezTo>
                    <a:pt x="2175" y="2715"/>
                    <a:pt x="2175" y="2315"/>
                    <a:pt x="2209" y="1881"/>
                  </a:cubicBezTo>
                  <a:cubicBezTo>
                    <a:pt x="2209" y="1715"/>
                    <a:pt x="2242" y="1514"/>
                    <a:pt x="2275" y="1314"/>
                  </a:cubicBezTo>
                  <a:cubicBezTo>
                    <a:pt x="2342" y="1181"/>
                    <a:pt x="2409" y="1014"/>
                    <a:pt x="2409" y="847"/>
                  </a:cubicBezTo>
                  <a:cubicBezTo>
                    <a:pt x="2409" y="714"/>
                    <a:pt x="2342" y="647"/>
                    <a:pt x="2209" y="614"/>
                  </a:cubicBezTo>
                  <a:cubicBezTo>
                    <a:pt x="1642" y="380"/>
                    <a:pt x="1008" y="213"/>
                    <a:pt x="407" y="13"/>
                  </a:cubicBezTo>
                  <a:cubicBezTo>
                    <a:pt x="380" y="4"/>
                    <a:pt x="35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69" name="Google Shape;2369;p9"/>
          <p:cNvGrpSpPr/>
          <p:nvPr/>
        </p:nvGrpSpPr>
        <p:grpSpPr>
          <a:xfrm rot="-1533248">
            <a:off x="10545273" y="52878"/>
            <a:ext cx="1066769" cy="789791"/>
            <a:chOff x="8118223" y="2202382"/>
            <a:chExt cx="1151949" cy="873156"/>
          </a:xfrm>
        </p:grpSpPr>
        <p:sp>
          <p:nvSpPr>
            <p:cNvPr id="2370" name="Google Shape;2370;p9"/>
            <p:cNvSpPr/>
            <p:nvPr/>
          </p:nvSpPr>
          <p:spPr>
            <a:xfrm>
              <a:off x="8162018" y="2369923"/>
              <a:ext cx="67974" cy="52995"/>
            </a:xfrm>
            <a:custGeom>
              <a:avLst/>
              <a:gdLst/>
              <a:ahLst/>
              <a:cxnLst/>
              <a:rect l="l" t="t" r="r" b="b"/>
              <a:pathLst>
                <a:path w="2269" h="1769" extrusionOk="0">
                  <a:moveTo>
                    <a:pt x="1134" y="0"/>
                  </a:moveTo>
                  <a:cubicBezTo>
                    <a:pt x="34" y="0"/>
                    <a:pt x="0" y="1768"/>
                    <a:pt x="1134" y="1768"/>
                  </a:cubicBezTo>
                  <a:cubicBezTo>
                    <a:pt x="2269" y="1768"/>
                    <a:pt x="2269" y="0"/>
                    <a:pt x="113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 name="Google Shape;2371;p9"/>
            <p:cNvSpPr/>
            <p:nvPr/>
          </p:nvSpPr>
          <p:spPr>
            <a:xfrm>
              <a:off x="8118223" y="2846064"/>
              <a:ext cx="285645" cy="150896"/>
            </a:xfrm>
            <a:custGeom>
              <a:avLst/>
              <a:gdLst/>
              <a:ahLst/>
              <a:cxnLst/>
              <a:rect l="l" t="t" r="r" b="b"/>
              <a:pathLst>
                <a:path w="9535" h="5037" extrusionOk="0">
                  <a:moveTo>
                    <a:pt x="4551" y="0"/>
                  </a:moveTo>
                  <a:cubicBezTo>
                    <a:pt x="2150" y="0"/>
                    <a:pt x="1" y="554"/>
                    <a:pt x="628" y="3119"/>
                  </a:cubicBezTo>
                  <a:cubicBezTo>
                    <a:pt x="933" y="4505"/>
                    <a:pt x="1747" y="5036"/>
                    <a:pt x="2769" y="5036"/>
                  </a:cubicBezTo>
                  <a:cubicBezTo>
                    <a:pt x="5215" y="5036"/>
                    <a:pt x="8852" y="1988"/>
                    <a:pt x="9535" y="317"/>
                  </a:cubicBezTo>
                  <a:lnTo>
                    <a:pt x="9535" y="317"/>
                  </a:lnTo>
                  <a:cubicBezTo>
                    <a:pt x="9480" y="320"/>
                    <a:pt x="9421" y="321"/>
                    <a:pt x="9359" y="321"/>
                  </a:cubicBezTo>
                  <a:cubicBezTo>
                    <a:pt x="8351" y="321"/>
                    <a:pt x="6378" y="0"/>
                    <a:pt x="4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 name="Google Shape;2372;p9"/>
            <p:cNvSpPr/>
            <p:nvPr/>
          </p:nvSpPr>
          <p:spPr>
            <a:xfrm>
              <a:off x="8374850" y="2850558"/>
              <a:ext cx="174802" cy="224981"/>
            </a:xfrm>
            <a:custGeom>
              <a:avLst/>
              <a:gdLst/>
              <a:ahLst/>
              <a:cxnLst/>
              <a:rect l="l" t="t" r="r" b="b"/>
              <a:pathLst>
                <a:path w="5835" h="7510" extrusionOk="0">
                  <a:moveTo>
                    <a:pt x="3603" y="0"/>
                  </a:moveTo>
                  <a:cubicBezTo>
                    <a:pt x="2636" y="1201"/>
                    <a:pt x="1501" y="2002"/>
                    <a:pt x="968" y="3503"/>
                  </a:cubicBezTo>
                  <a:cubicBezTo>
                    <a:pt x="367" y="4970"/>
                    <a:pt x="0" y="7439"/>
                    <a:pt x="2302" y="7506"/>
                  </a:cubicBezTo>
                  <a:cubicBezTo>
                    <a:pt x="2355" y="7508"/>
                    <a:pt x="2406" y="7509"/>
                    <a:pt x="2456" y="7509"/>
                  </a:cubicBezTo>
                  <a:cubicBezTo>
                    <a:pt x="5835" y="7509"/>
                    <a:pt x="4623" y="2075"/>
                    <a:pt x="3670" y="267"/>
                  </a:cubicBezTo>
                  <a:lnTo>
                    <a:pt x="36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 name="Google Shape;2373;p9"/>
            <p:cNvSpPr/>
            <p:nvPr/>
          </p:nvSpPr>
          <p:spPr>
            <a:xfrm>
              <a:off x="8194999" y="2514098"/>
              <a:ext cx="345769" cy="163688"/>
            </a:xfrm>
            <a:custGeom>
              <a:avLst/>
              <a:gdLst/>
              <a:ahLst/>
              <a:cxnLst/>
              <a:rect l="l" t="t" r="r" b="b"/>
              <a:pathLst>
                <a:path w="11542" h="5464" extrusionOk="0">
                  <a:moveTo>
                    <a:pt x="7205" y="1"/>
                  </a:moveTo>
                  <a:cubicBezTo>
                    <a:pt x="6846" y="1"/>
                    <a:pt x="6525" y="11"/>
                    <a:pt x="6271" y="24"/>
                  </a:cubicBezTo>
                  <a:cubicBezTo>
                    <a:pt x="4437" y="124"/>
                    <a:pt x="2702" y="224"/>
                    <a:pt x="1301" y="1592"/>
                  </a:cubicBezTo>
                  <a:cubicBezTo>
                    <a:pt x="0" y="2926"/>
                    <a:pt x="67" y="5361"/>
                    <a:pt x="2268" y="5461"/>
                  </a:cubicBezTo>
                  <a:cubicBezTo>
                    <a:pt x="2303" y="5463"/>
                    <a:pt x="2337" y="5463"/>
                    <a:pt x="2371" y="5463"/>
                  </a:cubicBezTo>
                  <a:cubicBezTo>
                    <a:pt x="4327" y="5463"/>
                    <a:pt x="5966" y="3610"/>
                    <a:pt x="7605" y="2659"/>
                  </a:cubicBezTo>
                  <a:cubicBezTo>
                    <a:pt x="8906" y="1859"/>
                    <a:pt x="10141" y="1692"/>
                    <a:pt x="11542" y="1258"/>
                  </a:cubicBezTo>
                  <a:lnTo>
                    <a:pt x="11442" y="1092"/>
                  </a:lnTo>
                  <a:cubicBezTo>
                    <a:pt x="10797" y="179"/>
                    <a:pt x="8684" y="1"/>
                    <a:pt x="72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4" name="Google Shape;2374;p9"/>
            <p:cNvSpPr/>
            <p:nvPr/>
          </p:nvSpPr>
          <p:spPr>
            <a:xfrm>
              <a:off x="8752557" y="2506819"/>
              <a:ext cx="153263" cy="296459"/>
            </a:xfrm>
            <a:custGeom>
              <a:avLst/>
              <a:gdLst/>
              <a:ahLst/>
              <a:cxnLst/>
              <a:rect l="l" t="t" r="r" b="b"/>
              <a:pathLst>
                <a:path w="5116" h="9896" extrusionOk="0">
                  <a:moveTo>
                    <a:pt x="2335" y="0"/>
                  </a:moveTo>
                  <a:lnTo>
                    <a:pt x="2169" y="100"/>
                  </a:lnTo>
                  <a:cubicBezTo>
                    <a:pt x="2207" y="125"/>
                    <a:pt x="2246" y="150"/>
                    <a:pt x="2283" y="176"/>
                  </a:cubicBezTo>
                  <a:lnTo>
                    <a:pt x="2283" y="176"/>
                  </a:lnTo>
                  <a:cubicBezTo>
                    <a:pt x="2306" y="97"/>
                    <a:pt x="2324" y="36"/>
                    <a:pt x="2335" y="0"/>
                  </a:cubicBezTo>
                  <a:close/>
                  <a:moveTo>
                    <a:pt x="2283" y="176"/>
                  </a:moveTo>
                  <a:cubicBezTo>
                    <a:pt x="2180" y="547"/>
                    <a:pt x="1984" y="1311"/>
                    <a:pt x="1902" y="1668"/>
                  </a:cubicBezTo>
                  <a:cubicBezTo>
                    <a:pt x="1201" y="3670"/>
                    <a:pt x="0" y="5438"/>
                    <a:pt x="67" y="7606"/>
                  </a:cubicBezTo>
                  <a:cubicBezTo>
                    <a:pt x="126" y="9056"/>
                    <a:pt x="967" y="9896"/>
                    <a:pt x="1895" y="9896"/>
                  </a:cubicBezTo>
                  <a:cubicBezTo>
                    <a:pt x="2547" y="9896"/>
                    <a:pt x="3241" y="9481"/>
                    <a:pt x="3736" y="8573"/>
                  </a:cubicBezTo>
                  <a:cubicBezTo>
                    <a:pt x="5115" y="6176"/>
                    <a:pt x="4652" y="1808"/>
                    <a:pt x="2283" y="1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5" name="Google Shape;2375;p9"/>
            <p:cNvSpPr/>
            <p:nvPr/>
          </p:nvSpPr>
          <p:spPr>
            <a:xfrm>
              <a:off x="8204974" y="2202382"/>
              <a:ext cx="1065199" cy="727218"/>
            </a:xfrm>
            <a:custGeom>
              <a:avLst/>
              <a:gdLst/>
              <a:ahLst/>
              <a:cxnLst/>
              <a:rect l="l" t="t" r="r" b="b"/>
              <a:pathLst>
                <a:path w="35557" h="24275" extrusionOk="0">
                  <a:moveTo>
                    <a:pt x="29901" y="0"/>
                  </a:moveTo>
                  <a:cubicBezTo>
                    <a:pt x="28710" y="0"/>
                    <a:pt x="27518" y="179"/>
                    <a:pt x="26353" y="590"/>
                  </a:cubicBezTo>
                  <a:cubicBezTo>
                    <a:pt x="23851" y="1490"/>
                    <a:pt x="21783" y="3292"/>
                    <a:pt x="20048" y="5293"/>
                  </a:cubicBezTo>
                  <a:cubicBezTo>
                    <a:pt x="16112" y="9796"/>
                    <a:pt x="13510" y="15367"/>
                    <a:pt x="9107" y="19503"/>
                  </a:cubicBezTo>
                  <a:cubicBezTo>
                    <a:pt x="6705" y="21805"/>
                    <a:pt x="3770" y="23406"/>
                    <a:pt x="401" y="23640"/>
                  </a:cubicBezTo>
                  <a:cubicBezTo>
                    <a:pt x="11" y="23672"/>
                    <a:pt x="1" y="24275"/>
                    <a:pt x="371" y="24275"/>
                  </a:cubicBezTo>
                  <a:cubicBezTo>
                    <a:pt x="381" y="24275"/>
                    <a:pt x="391" y="24274"/>
                    <a:pt x="401" y="24273"/>
                  </a:cubicBezTo>
                  <a:cubicBezTo>
                    <a:pt x="3336" y="24040"/>
                    <a:pt x="6038" y="22872"/>
                    <a:pt x="8307" y="21038"/>
                  </a:cubicBezTo>
                  <a:cubicBezTo>
                    <a:pt x="10642" y="19203"/>
                    <a:pt x="12476" y="16801"/>
                    <a:pt x="14177" y="14400"/>
                  </a:cubicBezTo>
                  <a:cubicBezTo>
                    <a:pt x="15945" y="11931"/>
                    <a:pt x="17546" y="9363"/>
                    <a:pt x="19414" y="6994"/>
                  </a:cubicBezTo>
                  <a:cubicBezTo>
                    <a:pt x="21082" y="4893"/>
                    <a:pt x="22984" y="2858"/>
                    <a:pt x="25419" y="1657"/>
                  </a:cubicBezTo>
                  <a:cubicBezTo>
                    <a:pt x="26866" y="941"/>
                    <a:pt x="28379" y="639"/>
                    <a:pt x="29899" y="639"/>
                  </a:cubicBezTo>
                  <a:cubicBezTo>
                    <a:pt x="31637" y="639"/>
                    <a:pt x="33386" y="1034"/>
                    <a:pt x="35059" y="1657"/>
                  </a:cubicBezTo>
                  <a:cubicBezTo>
                    <a:pt x="35095" y="1670"/>
                    <a:pt x="35130" y="1676"/>
                    <a:pt x="35162" y="1676"/>
                  </a:cubicBezTo>
                  <a:cubicBezTo>
                    <a:pt x="35454" y="1676"/>
                    <a:pt x="35556" y="1177"/>
                    <a:pt x="35226" y="1057"/>
                  </a:cubicBezTo>
                  <a:cubicBezTo>
                    <a:pt x="33516" y="413"/>
                    <a:pt x="31710" y="0"/>
                    <a:pt x="2990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6" name="Google Shape;2376;p9"/>
            <p:cNvSpPr/>
            <p:nvPr/>
          </p:nvSpPr>
          <p:spPr>
            <a:xfrm>
              <a:off x="8766187" y="2402874"/>
              <a:ext cx="78339" cy="353978"/>
            </a:xfrm>
            <a:custGeom>
              <a:avLst/>
              <a:gdLst/>
              <a:ahLst/>
              <a:cxnLst/>
              <a:rect l="l" t="t" r="r" b="b"/>
              <a:pathLst>
                <a:path w="2615" h="11816" extrusionOk="0">
                  <a:moveTo>
                    <a:pt x="440" y="0"/>
                  </a:moveTo>
                  <a:cubicBezTo>
                    <a:pt x="212" y="0"/>
                    <a:pt x="1" y="314"/>
                    <a:pt x="179" y="568"/>
                  </a:cubicBezTo>
                  <a:cubicBezTo>
                    <a:pt x="1413" y="2003"/>
                    <a:pt x="1747" y="4104"/>
                    <a:pt x="1847" y="5905"/>
                  </a:cubicBezTo>
                  <a:cubicBezTo>
                    <a:pt x="1980" y="7740"/>
                    <a:pt x="1880" y="9708"/>
                    <a:pt x="1247" y="11443"/>
                  </a:cubicBezTo>
                  <a:cubicBezTo>
                    <a:pt x="1165" y="11666"/>
                    <a:pt x="1356" y="11815"/>
                    <a:pt x="1547" y="11815"/>
                  </a:cubicBezTo>
                  <a:cubicBezTo>
                    <a:pt x="1671" y="11815"/>
                    <a:pt x="1795" y="11753"/>
                    <a:pt x="1847" y="11610"/>
                  </a:cubicBezTo>
                  <a:cubicBezTo>
                    <a:pt x="2514" y="9742"/>
                    <a:pt x="2614" y="7607"/>
                    <a:pt x="2481" y="5639"/>
                  </a:cubicBezTo>
                  <a:cubicBezTo>
                    <a:pt x="2314" y="3704"/>
                    <a:pt x="1914" y="1636"/>
                    <a:pt x="646" y="101"/>
                  </a:cubicBezTo>
                  <a:cubicBezTo>
                    <a:pt x="583" y="30"/>
                    <a:pt x="511" y="0"/>
                    <a:pt x="44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7" name="Google Shape;2377;p9"/>
            <p:cNvSpPr/>
            <p:nvPr/>
          </p:nvSpPr>
          <p:spPr>
            <a:xfrm>
              <a:off x="8266921" y="2538182"/>
              <a:ext cx="406493" cy="75103"/>
            </a:xfrm>
            <a:custGeom>
              <a:avLst/>
              <a:gdLst/>
              <a:ahLst/>
              <a:cxnLst/>
              <a:rect l="l" t="t" r="r" b="b"/>
              <a:pathLst>
                <a:path w="13569" h="2507" extrusionOk="0">
                  <a:moveTo>
                    <a:pt x="8155" y="1"/>
                  </a:moveTo>
                  <a:cubicBezTo>
                    <a:pt x="7596" y="1"/>
                    <a:pt x="7043" y="22"/>
                    <a:pt x="6505" y="54"/>
                  </a:cubicBezTo>
                  <a:cubicBezTo>
                    <a:pt x="4404" y="188"/>
                    <a:pt x="1869" y="521"/>
                    <a:pt x="234" y="1989"/>
                  </a:cubicBezTo>
                  <a:cubicBezTo>
                    <a:pt x="0" y="2197"/>
                    <a:pt x="232" y="2506"/>
                    <a:pt x="488" y="2506"/>
                  </a:cubicBezTo>
                  <a:cubicBezTo>
                    <a:pt x="561" y="2506"/>
                    <a:pt x="635" y="2481"/>
                    <a:pt x="701" y="2422"/>
                  </a:cubicBezTo>
                  <a:cubicBezTo>
                    <a:pt x="2236" y="1021"/>
                    <a:pt x="4804" y="755"/>
                    <a:pt x="6772" y="655"/>
                  </a:cubicBezTo>
                  <a:cubicBezTo>
                    <a:pt x="7141" y="643"/>
                    <a:pt x="7518" y="635"/>
                    <a:pt x="7898" y="635"/>
                  </a:cubicBezTo>
                  <a:cubicBezTo>
                    <a:pt x="9650" y="635"/>
                    <a:pt x="11487" y="797"/>
                    <a:pt x="13077" y="1455"/>
                  </a:cubicBezTo>
                  <a:cubicBezTo>
                    <a:pt x="13119" y="1474"/>
                    <a:pt x="13158" y="1483"/>
                    <a:pt x="13195" y="1483"/>
                  </a:cubicBezTo>
                  <a:cubicBezTo>
                    <a:pt x="13475" y="1483"/>
                    <a:pt x="13568" y="973"/>
                    <a:pt x="13244" y="855"/>
                  </a:cubicBezTo>
                  <a:cubicBezTo>
                    <a:pt x="11680" y="199"/>
                    <a:pt x="9888" y="1"/>
                    <a:pt x="815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8" name="Google Shape;2378;p9"/>
            <p:cNvSpPr/>
            <p:nvPr/>
          </p:nvSpPr>
          <p:spPr>
            <a:xfrm>
              <a:off x="8430657" y="2788610"/>
              <a:ext cx="64139" cy="225220"/>
            </a:xfrm>
            <a:custGeom>
              <a:avLst/>
              <a:gdLst/>
              <a:ahLst/>
              <a:cxnLst/>
              <a:rect l="l" t="t" r="r" b="b"/>
              <a:pathLst>
                <a:path w="2141" h="7518" extrusionOk="0">
                  <a:moveTo>
                    <a:pt x="1823" y="0"/>
                  </a:moveTo>
                  <a:cubicBezTo>
                    <a:pt x="1665" y="0"/>
                    <a:pt x="1506" y="100"/>
                    <a:pt x="1506" y="300"/>
                  </a:cubicBezTo>
                  <a:cubicBezTo>
                    <a:pt x="1506" y="2602"/>
                    <a:pt x="1406" y="5070"/>
                    <a:pt x="139" y="7072"/>
                  </a:cubicBezTo>
                  <a:cubicBezTo>
                    <a:pt x="0" y="7303"/>
                    <a:pt x="213" y="7517"/>
                    <a:pt x="435" y="7517"/>
                  </a:cubicBezTo>
                  <a:cubicBezTo>
                    <a:pt x="533" y="7517"/>
                    <a:pt x="634" y="7475"/>
                    <a:pt x="706" y="7372"/>
                  </a:cubicBezTo>
                  <a:cubicBezTo>
                    <a:pt x="2007" y="5304"/>
                    <a:pt x="2140" y="2702"/>
                    <a:pt x="2140" y="300"/>
                  </a:cubicBezTo>
                  <a:cubicBezTo>
                    <a:pt x="2140" y="100"/>
                    <a:pt x="1982" y="0"/>
                    <a:pt x="182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9" name="Google Shape;2379;p9"/>
            <p:cNvSpPr/>
            <p:nvPr/>
          </p:nvSpPr>
          <p:spPr>
            <a:xfrm>
              <a:off x="8193980" y="2952466"/>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0" name="Google Shape;2380;p9"/>
            <p:cNvSpPr/>
            <p:nvPr/>
          </p:nvSpPr>
          <p:spPr>
            <a:xfrm>
              <a:off x="8171004" y="2910499"/>
              <a:ext cx="27022" cy="21030"/>
            </a:xfrm>
            <a:custGeom>
              <a:avLst/>
              <a:gdLst/>
              <a:ahLst/>
              <a:cxnLst/>
              <a:rect l="l" t="t" r="r" b="b"/>
              <a:pathLst>
                <a:path w="902"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1" name="Google Shape;2381;p9"/>
            <p:cNvSpPr/>
            <p:nvPr/>
          </p:nvSpPr>
          <p:spPr>
            <a:xfrm>
              <a:off x="8152013" y="294947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2" name="Google Shape;2382;p9"/>
            <p:cNvSpPr/>
            <p:nvPr/>
          </p:nvSpPr>
          <p:spPr>
            <a:xfrm>
              <a:off x="8311884" y="2614719"/>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3" name="Google Shape;2383;p9"/>
            <p:cNvSpPr/>
            <p:nvPr/>
          </p:nvSpPr>
          <p:spPr>
            <a:xfrm>
              <a:off x="8274919" y="2635717"/>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4" name="Google Shape;2384;p9"/>
            <p:cNvSpPr/>
            <p:nvPr/>
          </p:nvSpPr>
          <p:spPr>
            <a:xfrm>
              <a:off x="8235947" y="2567778"/>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5" name="Google Shape;2385;p9"/>
            <p:cNvSpPr/>
            <p:nvPr/>
          </p:nvSpPr>
          <p:spPr>
            <a:xfrm>
              <a:off x="8474781" y="300243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6" name="Google Shape;2386;p9"/>
            <p:cNvSpPr/>
            <p:nvPr/>
          </p:nvSpPr>
          <p:spPr>
            <a:xfrm>
              <a:off x="8447792" y="3038408"/>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7" name="Google Shape;2387;p9"/>
            <p:cNvSpPr/>
            <p:nvPr/>
          </p:nvSpPr>
          <p:spPr>
            <a:xfrm>
              <a:off x="8416818" y="295546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8" name="Google Shape;2388;p9"/>
            <p:cNvSpPr/>
            <p:nvPr/>
          </p:nvSpPr>
          <p:spPr>
            <a:xfrm>
              <a:off x="8772537" y="2661689"/>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9" name="Google Shape;2389;p9"/>
            <p:cNvSpPr/>
            <p:nvPr/>
          </p:nvSpPr>
          <p:spPr>
            <a:xfrm>
              <a:off x="8772537" y="2700661"/>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0" name="Google Shape;2390;p9"/>
            <p:cNvSpPr/>
            <p:nvPr/>
          </p:nvSpPr>
          <p:spPr>
            <a:xfrm>
              <a:off x="8854465" y="2682687"/>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91" name="Google Shape;2391;p9"/>
          <p:cNvGrpSpPr/>
          <p:nvPr/>
        </p:nvGrpSpPr>
        <p:grpSpPr>
          <a:xfrm>
            <a:off x="-283422" y="5296389"/>
            <a:ext cx="1528276" cy="1418404"/>
            <a:chOff x="-181020" y="4253777"/>
            <a:chExt cx="1117161" cy="1087511"/>
          </a:xfrm>
        </p:grpSpPr>
        <p:sp>
          <p:nvSpPr>
            <p:cNvPr id="2392" name="Google Shape;2392;p9"/>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3" name="Google Shape;2393;p9"/>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4" name="Google Shape;2394;p9"/>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5" name="Google Shape;2395;p9"/>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6" name="Google Shape;2396;p9"/>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7" name="Google Shape;2397;p9"/>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8" name="Google Shape;2398;p9"/>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9" name="Google Shape;2399;p9"/>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0" name="Google Shape;2400;p9"/>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1" name="Google Shape;2401;p9"/>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2" name="Google Shape;2402;p9"/>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3" name="Google Shape;2403;p9"/>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4" name="Google Shape;2404;p9"/>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5" name="Google Shape;2405;p9"/>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406" name="Google Shape;2406;p9"/>
          <p:cNvGrpSpPr/>
          <p:nvPr/>
        </p:nvGrpSpPr>
        <p:grpSpPr>
          <a:xfrm>
            <a:off x="-265651" y="4932569"/>
            <a:ext cx="1209272" cy="1546943"/>
            <a:chOff x="-168050" y="4195214"/>
            <a:chExt cx="719519" cy="965231"/>
          </a:xfrm>
        </p:grpSpPr>
        <p:sp>
          <p:nvSpPr>
            <p:cNvPr id="2407" name="Google Shape;2407;p9"/>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8" name="Google Shape;2408;p9"/>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9" name="Google Shape;2409;p9"/>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0" name="Google Shape;2410;p9"/>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1" name="Google Shape;2411;p9"/>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2" name="Google Shape;2412;p9"/>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3" name="Google Shape;2413;p9"/>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4" name="Google Shape;2414;p9"/>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5" name="Google Shape;2415;p9"/>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6" name="Google Shape;2416;p9"/>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7" name="Google Shape;2417;p9"/>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8" name="Google Shape;2418;p9"/>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9" name="Google Shape;2419;p9"/>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0" name="Google Shape;2420;p9"/>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1" name="Google Shape;2421;p9"/>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2" name="Google Shape;2422;p9"/>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3" name="Google Shape;2423;p9"/>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4" name="Google Shape;2424;p9"/>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5" name="Google Shape;2425;p9"/>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6" name="Google Shape;2426;p9"/>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7" name="Google Shape;2427;p9"/>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8" name="Google Shape;2428;p9"/>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9" name="Google Shape;2429;p9"/>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0" name="Google Shape;2430;p9"/>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1" name="Google Shape;2431;p9"/>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2" name="Google Shape;2432;p9"/>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3" name="Google Shape;2433;p9"/>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4" name="Google Shape;2434;p9"/>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5" name="Google Shape;2435;p9"/>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6" name="Google Shape;2436;p9"/>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7" name="Google Shape;2437;p9"/>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8" name="Google Shape;2438;p9"/>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9" name="Google Shape;2439;p9"/>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0" name="Google Shape;2440;p9"/>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1" name="Google Shape;2441;p9"/>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2" name="Google Shape;2442;p9"/>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3" name="Google Shape;2443;p9"/>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4" name="Google Shape;2444;p9"/>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5" name="Google Shape;2445;p9"/>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6" name="Google Shape;2446;p9"/>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7" name="Google Shape;2447;p9"/>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8" name="Google Shape;2448;p9"/>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9" name="Google Shape;2449;p9"/>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0" name="Google Shape;2450;p9"/>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1" name="Google Shape;2451;p9"/>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2" name="Google Shape;2452;p9"/>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3" name="Google Shape;2453;p9"/>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454" name="Google Shape;2454;p9"/>
          <p:cNvGrpSpPr/>
          <p:nvPr/>
        </p:nvGrpSpPr>
        <p:grpSpPr>
          <a:xfrm rot="5400000">
            <a:off x="11330445" y="-920"/>
            <a:ext cx="1034111" cy="1035928"/>
            <a:chOff x="7973149" y="-201092"/>
            <a:chExt cx="1116750" cy="1145263"/>
          </a:xfrm>
        </p:grpSpPr>
        <p:sp>
          <p:nvSpPr>
            <p:cNvPr id="2455" name="Google Shape;2455;p9"/>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6" name="Google Shape;2456;p9"/>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7" name="Google Shape;2457;p9"/>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8" name="Google Shape;2458;p9"/>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9" name="Google Shape;2459;p9"/>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0" name="Google Shape;2460;p9"/>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1" name="Google Shape;2461;p9"/>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2" name="Google Shape;2462;p9"/>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3" name="Google Shape;2463;p9"/>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4" name="Google Shape;2464;p9"/>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5" name="Google Shape;2465;p9"/>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6" name="Google Shape;2466;p9"/>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7" name="Google Shape;2467;p9"/>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8" name="Google Shape;2468;p9"/>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9" name="Google Shape;2469;p9"/>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0" name="Google Shape;2470;p9"/>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1" name="Google Shape;2471;p9"/>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2" name="Google Shape;2472;p9"/>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3" name="Google Shape;2473;p9"/>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4" name="Google Shape;2474;p9"/>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5" name="Google Shape;2475;p9"/>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6" name="Google Shape;2476;p9"/>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7" name="Google Shape;2477;p9"/>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8" name="Google Shape;2478;p9"/>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9" name="Google Shape;2479;p9"/>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0" name="Google Shape;2480;p9"/>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1" name="Google Shape;2481;p9"/>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2" name="Google Shape;2482;p9"/>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3" name="Google Shape;2483;p9"/>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4" name="Google Shape;2484;p9"/>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5" name="Google Shape;2485;p9"/>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6" name="Google Shape;2486;p9"/>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7" name="Google Shape;2487;p9"/>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8" name="Google Shape;2488;p9"/>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9" name="Google Shape;2489;p9"/>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0" name="Google Shape;2490;p9"/>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1" name="Google Shape;2491;p9"/>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2" name="Google Shape;2492;p9"/>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3" name="Google Shape;2493;p9"/>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4" name="Google Shape;2494;p9"/>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5" name="Google Shape;2495;p9"/>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6" name="Google Shape;2496;p9"/>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7" name="Google Shape;2497;p9"/>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8" name="Google Shape;2498;p9"/>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9" name="Google Shape;2499;p9"/>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0" name="Google Shape;2500;p9"/>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1" name="Google Shape;2501;p9"/>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2" name="Google Shape;2502;p9"/>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3" name="Google Shape;2503;p9"/>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4" name="Google Shape;2504;p9"/>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5" name="Google Shape;2505;p9"/>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6" name="Google Shape;2506;p9"/>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7" name="Google Shape;2507;p9"/>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8" name="Google Shape;2508;p9"/>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9" name="Google Shape;2509;p9"/>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0" name="Google Shape;2510;p9"/>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1" name="Google Shape;2511;p9"/>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2" name="Google Shape;2512;p9"/>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3" name="Google Shape;2513;p9"/>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4" name="Google Shape;2514;p9"/>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5" name="Google Shape;2515;p9"/>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16" name="Google Shape;2516;p9"/>
          <p:cNvGrpSpPr/>
          <p:nvPr/>
        </p:nvGrpSpPr>
        <p:grpSpPr>
          <a:xfrm rot="5400000">
            <a:off x="394267" y="5617374"/>
            <a:ext cx="571291" cy="1623076"/>
            <a:chOff x="7607455" y="4238363"/>
            <a:chExt cx="438017" cy="1186459"/>
          </a:xfrm>
        </p:grpSpPr>
        <p:sp>
          <p:nvSpPr>
            <p:cNvPr id="2517" name="Google Shape;2517;p9"/>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8" name="Google Shape;2518;p9"/>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9" name="Google Shape;2519;p9"/>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0" name="Google Shape;2520;p9"/>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1" name="Google Shape;2521;p9"/>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2" name="Google Shape;2522;p9"/>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3" name="Google Shape;2523;p9"/>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4" name="Google Shape;2524;p9"/>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5" name="Google Shape;2525;p9"/>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6" name="Google Shape;2526;p9"/>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7" name="Google Shape;2527;p9"/>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8" name="Google Shape;2528;p9"/>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9" name="Google Shape;2529;p9"/>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0" name="Google Shape;2530;p9"/>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1" name="Google Shape;2531;p9"/>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2" name="Google Shape;2532;p9"/>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3" name="Google Shape;2533;p9"/>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4" name="Google Shape;2534;p9"/>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5" name="Google Shape;2535;p9"/>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6" name="Google Shape;2536;p9"/>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7" name="Google Shape;2537;p9"/>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8" name="Google Shape;2538;p9"/>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9" name="Google Shape;2539;p9"/>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0" name="Google Shape;2540;p9"/>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41" name="Google Shape;2541;p9"/>
          <p:cNvGrpSpPr/>
          <p:nvPr/>
        </p:nvGrpSpPr>
        <p:grpSpPr>
          <a:xfrm>
            <a:off x="11488253" y="6246622"/>
            <a:ext cx="748761" cy="724561"/>
            <a:chOff x="8202967" y="4478366"/>
            <a:chExt cx="900965" cy="871845"/>
          </a:xfrm>
        </p:grpSpPr>
        <p:sp>
          <p:nvSpPr>
            <p:cNvPr id="2542" name="Google Shape;2542;p9"/>
            <p:cNvSpPr/>
            <p:nvPr/>
          </p:nvSpPr>
          <p:spPr>
            <a:xfrm>
              <a:off x="8202967" y="4478366"/>
              <a:ext cx="890427" cy="838361"/>
            </a:xfrm>
            <a:custGeom>
              <a:avLst/>
              <a:gdLst/>
              <a:ahLst/>
              <a:cxnLst/>
              <a:rect l="l" t="t" r="r" b="b"/>
              <a:pathLst>
                <a:path w="29723" h="27985" extrusionOk="0">
                  <a:moveTo>
                    <a:pt x="12965" y="1"/>
                  </a:moveTo>
                  <a:cubicBezTo>
                    <a:pt x="12807" y="1"/>
                    <a:pt x="12645" y="31"/>
                    <a:pt x="12476" y="98"/>
                  </a:cubicBezTo>
                  <a:cubicBezTo>
                    <a:pt x="11342" y="599"/>
                    <a:pt x="10942" y="2533"/>
                    <a:pt x="9574" y="3868"/>
                  </a:cubicBezTo>
                  <a:cubicBezTo>
                    <a:pt x="8146" y="3712"/>
                    <a:pt x="4836" y="2342"/>
                    <a:pt x="2984" y="2342"/>
                  </a:cubicBezTo>
                  <a:cubicBezTo>
                    <a:pt x="2458" y="2342"/>
                    <a:pt x="2050" y="2453"/>
                    <a:pt x="1836" y="2733"/>
                  </a:cubicBezTo>
                  <a:cubicBezTo>
                    <a:pt x="868" y="3968"/>
                    <a:pt x="3570" y="9305"/>
                    <a:pt x="3970" y="10472"/>
                  </a:cubicBezTo>
                  <a:cubicBezTo>
                    <a:pt x="2536" y="11139"/>
                    <a:pt x="1" y="11740"/>
                    <a:pt x="1068" y="13675"/>
                  </a:cubicBezTo>
                  <a:cubicBezTo>
                    <a:pt x="1735" y="15009"/>
                    <a:pt x="3603" y="15776"/>
                    <a:pt x="4571" y="17044"/>
                  </a:cubicBezTo>
                  <a:cubicBezTo>
                    <a:pt x="3303" y="17811"/>
                    <a:pt x="301" y="18211"/>
                    <a:pt x="1068" y="20046"/>
                  </a:cubicBezTo>
                  <a:cubicBezTo>
                    <a:pt x="1635" y="21514"/>
                    <a:pt x="4471" y="22281"/>
                    <a:pt x="5705" y="22848"/>
                  </a:cubicBezTo>
                  <a:cubicBezTo>
                    <a:pt x="4638" y="23815"/>
                    <a:pt x="3003" y="24316"/>
                    <a:pt x="4537" y="25650"/>
                  </a:cubicBezTo>
                  <a:cubicBezTo>
                    <a:pt x="5505" y="26617"/>
                    <a:pt x="7440" y="26917"/>
                    <a:pt x="8707" y="27118"/>
                  </a:cubicBezTo>
                  <a:cubicBezTo>
                    <a:pt x="12310" y="27685"/>
                    <a:pt x="25452" y="27985"/>
                    <a:pt x="29122" y="27985"/>
                  </a:cubicBezTo>
                  <a:cubicBezTo>
                    <a:pt x="29355" y="24349"/>
                    <a:pt x="29689" y="19479"/>
                    <a:pt x="29589" y="17544"/>
                  </a:cubicBezTo>
                  <a:cubicBezTo>
                    <a:pt x="29489" y="14542"/>
                    <a:pt x="29722" y="12974"/>
                    <a:pt x="29322" y="10072"/>
                  </a:cubicBezTo>
                  <a:cubicBezTo>
                    <a:pt x="29108" y="8281"/>
                    <a:pt x="29001" y="4947"/>
                    <a:pt x="27371" y="4947"/>
                  </a:cubicBezTo>
                  <a:cubicBezTo>
                    <a:pt x="26966" y="4947"/>
                    <a:pt x="26469" y="5152"/>
                    <a:pt x="25853" y="5635"/>
                  </a:cubicBezTo>
                  <a:cubicBezTo>
                    <a:pt x="25274" y="6104"/>
                    <a:pt x="24650" y="7119"/>
                    <a:pt x="24017" y="7119"/>
                  </a:cubicBezTo>
                  <a:cubicBezTo>
                    <a:pt x="23884" y="7119"/>
                    <a:pt x="23751" y="7074"/>
                    <a:pt x="23618" y="6970"/>
                  </a:cubicBezTo>
                  <a:cubicBezTo>
                    <a:pt x="23151" y="6603"/>
                    <a:pt x="23051" y="4768"/>
                    <a:pt x="22951" y="4268"/>
                  </a:cubicBezTo>
                  <a:cubicBezTo>
                    <a:pt x="22661" y="3047"/>
                    <a:pt x="22372" y="588"/>
                    <a:pt x="20890" y="588"/>
                  </a:cubicBezTo>
                  <a:cubicBezTo>
                    <a:pt x="20834" y="588"/>
                    <a:pt x="20776" y="591"/>
                    <a:pt x="20716" y="599"/>
                  </a:cubicBezTo>
                  <a:cubicBezTo>
                    <a:pt x="19248" y="799"/>
                    <a:pt x="17914" y="3701"/>
                    <a:pt x="16646" y="4468"/>
                  </a:cubicBezTo>
                  <a:cubicBezTo>
                    <a:pt x="15672" y="3402"/>
                    <a:pt x="14614" y="1"/>
                    <a:pt x="1296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3" name="Google Shape;2543;p9"/>
            <p:cNvSpPr/>
            <p:nvPr/>
          </p:nvSpPr>
          <p:spPr>
            <a:xfrm>
              <a:off x="8299123" y="4596001"/>
              <a:ext cx="804808" cy="754210"/>
            </a:xfrm>
            <a:custGeom>
              <a:avLst/>
              <a:gdLst/>
              <a:ahLst/>
              <a:cxnLst/>
              <a:rect l="l" t="t" r="r" b="b"/>
              <a:pathLst>
                <a:path w="26865" h="25176" extrusionOk="0">
                  <a:moveTo>
                    <a:pt x="577" y="1"/>
                  </a:moveTo>
                  <a:cubicBezTo>
                    <a:pt x="238" y="1"/>
                    <a:pt x="0" y="531"/>
                    <a:pt x="360" y="808"/>
                  </a:cubicBezTo>
                  <a:cubicBezTo>
                    <a:pt x="2295" y="2209"/>
                    <a:pt x="3963" y="3943"/>
                    <a:pt x="5731" y="5545"/>
                  </a:cubicBezTo>
                  <a:cubicBezTo>
                    <a:pt x="7499" y="7146"/>
                    <a:pt x="9166" y="8847"/>
                    <a:pt x="10868" y="10548"/>
                  </a:cubicBezTo>
                  <a:cubicBezTo>
                    <a:pt x="12502" y="12216"/>
                    <a:pt x="14170" y="13917"/>
                    <a:pt x="15938" y="15485"/>
                  </a:cubicBezTo>
                  <a:cubicBezTo>
                    <a:pt x="17539" y="16919"/>
                    <a:pt x="19174" y="18320"/>
                    <a:pt x="20808" y="19721"/>
                  </a:cubicBezTo>
                  <a:cubicBezTo>
                    <a:pt x="22676" y="21356"/>
                    <a:pt x="24477" y="23057"/>
                    <a:pt x="26012" y="25025"/>
                  </a:cubicBezTo>
                  <a:cubicBezTo>
                    <a:pt x="26093" y="25131"/>
                    <a:pt x="26191" y="25175"/>
                    <a:pt x="26287" y="25175"/>
                  </a:cubicBezTo>
                  <a:cubicBezTo>
                    <a:pt x="26583" y="25175"/>
                    <a:pt x="26864" y="24752"/>
                    <a:pt x="26612" y="24425"/>
                  </a:cubicBezTo>
                  <a:cubicBezTo>
                    <a:pt x="23910" y="20956"/>
                    <a:pt x="20341" y="18320"/>
                    <a:pt x="17072" y="15385"/>
                  </a:cubicBezTo>
                  <a:cubicBezTo>
                    <a:pt x="13503" y="12183"/>
                    <a:pt x="10301" y="8613"/>
                    <a:pt x="6765" y="5344"/>
                  </a:cubicBezTo>
                  <a:cubicBezTo>
                    <a:pt x="4797" y="3543"/>
                    <a:pt x="2929" y="1642"/>
                    <a:pt x="794" y="74"/>
                  </a:cubicBezTo>
                  <a:cubicBezTo>
                    <a:pt x="720" y="23"/>
                    <a:pt x="647" y="1"/>
                    <a:pt x="57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4" name="Google Shape;2544;p9"/>
            <p:cNvSpPr/>
            <p:nvPr/>
          </p:nvSpPr>
          <p:spPr>
            <a:xfrm>
              <a:off x="8354870" y="4614184"/>
              <a:ext cx="199876" cy="225220"/>
            </a:xfrm>
            <a:custGeom>
              <a:avLst/>
              <a:gdLst/>
              <a:ahLst/>
              <a:cxnLst/>
              <a:rect l="l" t="t" r="r" b="b"/>
              <a:pathLst>
                <a:path w="6672" h="7518" extrusionOk="0">
                  <a:moveTo>
                    <a:pt x="6155" y="1"/>
                  </a:moveTo>
                  <a:cubicBezTo>
                    <a:pt x="5946" y="1"/>
                    <a:pt x="5738" y="134"/>
                    <a:pt x="5738" y="401"/>
                  </a:cubicBezTo>
                  <a:cubicBezTo>
                    <a:pt x="5738" y="2254"/>
                    <a:pt x="5826" y="4106"/>
                    <a:pt x="5753" y="5959"/>
                  </a:cubicBezTo>
                  <a:lnTo>
                    <a:pt x="5753" y="5959"/>
                  </a:lnTo>
                  <a:cubicBezTo>
                    <a:pt x="4194" y="6263"/>
                    <a:pt x="2610" y="6684"/>
                    <a:pt x="1001" y="6684"/>
                  </a:cubicBezTo>
                  <a:cubicBezTo>
                    <a:pt x="846" y="6684"/>
                    <a:pt x="690" y="6681"/>
                    <a:pt x="534" y="6672"/>
                  </a:cubicBezTo>
                  <a:cubicBezTo>
                    <a:pt x="523" y="6671"/>
                    <a:pt x="513" y="6671"/>
                    <a:pt x="503" y="6671"/>
                  </a:cubicBezTo>
                  <a:cubicBezTo>
                    <a:pt x="0" y="6671"/>
                    <a:pt x="11" y="7473"/>
                    <a:pt x="534" y="7506"/>
                  </a:cubicBezTo>
                  <a:cubicBezTo>
                    <a:pt x="687" y="7514"/>
                    <a:pt x="840" y="7518"/>
                    <a:pt x="993" y="7518"/>
                  </a:cubicBezTo>
                  <a:cubicBezTo>
                    <a:pt x="2770" y="7518"/>
                    <a:pt x="4521" y="7013"/>
                    <a:pt x="6271" y="6706"/>
                  </a:cubicBezTo>
                  <a:cubicBezTo>
                    <a:pt x="6438" y="6706"/>
                    <a:pt x="6572" y="6472"/>
                    <a:pt x="6572" y="6305"/>
                  </a:cubicBezTo>
                  <a:cubicBezTo>
                    <a:pt x="6672" y="4337"/>
                    <a:pt x="6572" y="2369"/>
                    <a:pt x="6572" y="401"/>
                  </a:cubicBezTo>
                  <a:cubicBezTo>
                    <a:pt x="6572" y="134"/>
                    <a:pt x="6363" y="1"/>
                    <a:pt x="6155"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5" name="Google Shape;2545;p9"/>
            <p:cNvSpPr/>
            <p:nvPr/>
          </p:nvSpPr>
          <p:spPr>
            <a:xfrm>
              <a:off x="8471396" y="4733107"/>
              <a:ext cx="219259" cy="244962"/>
            </a:xfrm>
            <a:custGeom>
              <a:avLst/>
              <a:gdLst/>
              <a:ahLst/>
              <a:cxnLst/>
              <a:rect l="l" t="t" r="r" b="b"/>
              <a:pathLst>
                <a:path w="7319" h="8177" extrusionOk="0">
                  <a:moveTo>
                    <a:pt x="6835" y="0"/>
                  </a:moveTo>
                  <a:cubicBezTo>
                    <a:pt x="6626" y="0"/>
                    <a:pt x="6418" y="134"/>
                    <a:pt x="6418" y="401"/>
                  </a:cubicBezTo>
                  <a:cubicBezTo>
                    <a:pt x="6418" y="2507"/>
                    <a:pt x="6477" y="4614"/>
                    <a:pt x="6428" y="6692"/>
                  </a:cubicBezTo>
                  <a:lnTo>
                    <a:pt x="6428" y="6692"/>
                  </a:lnTo>
                  <a:cubicBezTo>
                    <a:pt x="4456" y="6809"/>
                    <a:pt x="2485" y="7091"/>
                    <a:pt x="513" y="7372"/>
                  </a:cubicBezTo>
                  <a:cubicBezTo>
                    <a:pt x="1" y="7436"/>
                    <a:pt x="196" y="8177"/>
                    <a:pt x="684" y="8177"/>
                  </a:cubicBezTo>
                  <a:cubicBezTo>
                    <a:pt x="705" y="8177"/>
                    <a:pt x="726" y="8175"/>
                    <a:pt x="747" y="8173"/>
                  </a:cubicBezTo>
                  <a:cubicBezTo>
                    <a:pt x="2748" y="7873"/>
                    <a:pt x="4783" y="7606"/>
                    <a:pt x="6818" y="7506"/>
                  </a:cubicBezTo>
                  <a:cubicBezTo>
                    <a:pt x="7051" y="7506"/>
                    <a:pt x="7218" y="7339"/>
                    <a:pt x="7251" y="7105"/>
                  </a:cubicBezTo>
                  <a:cubicBezTo>
                    <a:pt x="7318" y="4870"/>
                    <a:pt x="7251" y="2635"/>
                    <a:pt x="7251" y="401"/>
                  </a:cubicBezTo>
                  <a:cubicBezTo>
                    <a:pt x="7251" y="134"/>
                    <a:pt x="7043" y="0"/>
                    <a:pt x="6835"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6" name="Google Shape;2546;p9"/>
            <p:cNvSpPr/>
            <p:nvPr/>
          </p:nvSpPr>
          <p:spPr>
            <a:xfrm>
              <a:off x="8557698" y="4783072"/>
              <a:ext cx="304818" cy="334775"/>
            </a:xfrm>
            <a:custGeom>
              <a:avLst/>
              <a:gdLst/>
              <a:ahLst/>
              <a:cxnLst/>
              <a:rect l="l" t="t" r="r" b="b"/>
              <a:pathLst>
                <a:path w="10175" h="11175" extrusionOk="0">
                  <a:moveTo>
                    <a:pt x="9758" y="0"/>
                  </a:moveTo>
                  <a:cubicBezTo>
                    <a:pt x="9549" y="0"/>
                    <a:pt x="9341" y="134"/>
                    <a:pt x="9341" y="400"/>
                  </a:cubicBezTo>
                  <a:cubicBezTo>
                    <a:pt x="9309" y="3611"/>
                    <a:pt x="9153" y="6853"/>
                    <a:pt x="8874" y="10066"/>
                  </a:cubicBezTo>
                  <a:lnTo>
                    <a:pt x="8874" y="10066"/>
                  </a:lnTo>
                  <a:cubicBezTo>
                    <a:pt x="6122" y="10249"/>
                    <a:pt x="3313" y="10341"/>
                    <a:pt x="534" y="10341"/>
                  </a:cubicBezTo>
                  <a:cubicBezTo>
                    <a:pt x="1" y="10341"/>
                    <a:pt x="1" y="11175"/>
                    <a:pt x="534" y="11175"/>
                  </a:cubicBezTo>
                  <a:cubicBezTo>
                    <a:pt x="3470" y="11175"/>
                    <a:pt x="6372" y="11075"/>
                    <a:pt x="9241" y="10875"/>
                  </a:cubicBezTo>
                  <a:cubicBezTo>
                    <a:pt x="9507" y="10841"/>
                    <a:pt x="9641" y="10708"/>
                    <a:pt x="9674" y="10441"/>
                  </a:cubicBezTo>
                  <a:cubicBezTo>
                    <a:pt x="9974" y="7105"/>
                    <a:pt x="10141" y="3736"/>
                    <a:pt x="10175" y="400"/>
                  </a:cubicBezTo>
                  <a:cubicBezTo>
                    <a:pt x="10175" y="134"/>
                    <a:pt x="9966" y="0"/>
                    <a:pt x="975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7" name="Google Shape;2547;p9"/>
            <p:cNvSpPr/>
            <p:nvPr/>
          </p:nvSpPr>
          <p:spPr>
            <a:xfrm>
              <a:off x="8711578" y="4898970"/>
              <a:ext cx="283847" cy="332708"/>
            </a:xfrm>
            <a:custGeom>
              <a:avLst/>
              <a:gdLst/>
              <a:ahLst/>
              <a:cxnLst/>
              <a:rect l="l" t="t" r="r" b="b"/>
              <a:pathLst>
                <a:path w="9475" h="11106" extrusionOk="0">
                  <a:moveTo>
                    <a:pt x="9057" y="1"/>
                  </a:moveTo>
                  <a:cubicBezTo>
                    <a:pt x="8849" y="1"/>
                    <a:pt x="8640" y="134"/>
                    <a:pt x="8640" y="401"/>
                  </a:cubicBezTo>
                  <a:cubicBezTo>
                    <a:pt x="8640" y="3589"/>
                    <a:pt x="8485" y="6809"/>
                    <a:pt x="8204" y="10030"/>
                  </a:cubicBezTo>
                  <a:lnTo>
                    <a:pt x="8204" y="10030"/>
                  </a:lnTo>
                  <a:cubicBezTo>
                    <a:pt x="7212" y="10220"/>
                    <a:pt x="6207" y="10278"/>
                    <a:pt x="5197" y="10278"/>
                  </a:cubicBezTo>
                  <a:cubicBezTo>
                    <a:pt x="3642" y="10278"/>
                    <a:pt x="2077" y="10141"/>
                    <a:pt x="534" y="10141"/>
                  </a:cubicBezTo>
                  <a:cubicBezTo>
                    <a:pt x="1" y="10141"/>
                    <a:pt x="1" y="10975"/>
                    <a:pt x="534" y="10975"/>
                  </a:cubicBezTo>
                  <a:cubicBezTo>
                    <a:pt x="2078" y="10975"/>
                    <a:pt x="3644" y="11106"/>
                    <a:pt x="5201" y="11106"/>
                  </a:cubicBezTo>
                  <a:cubicBezTo>
                    <a:pt x="6368" y="11106"/>
                    <a:pt x="7530" y="11032"/>
                    <a:pt x="8674" y="10775"/>
                  </a:cubicBezTo>
                  <a:cubicBezTo>
                    <a:pt x="8874" y="10708"/>
                    <a:pt x="8974" y="10541"/>
                    <a:pt x="8974" y="10375"/>
                  </a:cubicBezTo>
                  <a:cubicBezTo>
                    <a:pt x="9274" y="7039"/>
                    <a:pt x="9474" y="3737"/>
                    <a:pt x="9474" y="401"/>
                  </a:cubicBezTo>
                  <a:cubicBezTo>
                    <a:pt x="9474" y="134"/>
                    <a:pt x="9266" y="1"/>
                    <a:pt x="905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8" name="Google Shape;2548;p9"/>
            <p:cNvSpPr/>
            <p:nvPr/>
          </p:nvSpPr>
          <p:spPr>
            <a:xfrm>
              <a:off x="8446803" y="5093830"/>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9" name="Google Shape;2549;p9"/>
            <p:cNvSpPr/>
            <p:nvPr/>
          </p:nvSpPr>
          <p:spPr>
            <a:xfrm>
              <a:off x="8435809" y="5038862"/>
              <a:ext cx="28010" cy="22019"/>
            </a:xfrm>
            <a:custGeom>
              <a:avLst/>
              <a:gdLst/>
              <a:ahLst/>
              <a:cxnLst/>
              <a:rect l="l" t="t" r="r" b="b"/>
              <a:pathLst>
                <a:path w="935" h="735" extrusionOk="0">
                  <a:moveTo>
                    <a:pt x="467" y="1"/>
                  </a:moveTo>
                  <a:cubicBezTo>
                    <a:pt x="0" y="1"/>
                    <a:pt x="0" y="734"/>
                    <a:pt x="467" y="734"/>
                  </a:cubicBezTo>
                  <a:cubicBezTo>
                    <a:pt x="934" y="734"/>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0" name="Google Shape;2550;p9"/>
            <p:cNvSpPr/>
            <p:nvPr/>
          </p:nvSpPr>
          <p:spPr>
            <a:xfrm>
              <a:off x="8394831" y="5079841"/>
              <a:ext cx="28010" cy="21000"/>
            </a:xfrm>
            <a:custGeom>
              <a:avLst/>
              <a:gdLst/>
              <a:ahLst/>
              <a:cxnLst/>
              <a:rect l="l" t="t" r="r" b="b"/>
              <a:pathLst>
                <a:path w="935" h="701" extrusionOk="0">
                  <a:moveTo>
                    <a:pt x="467" y="0"/>
                  </a:moveTo>
                  <a:cubicBezTo>
                    <a:pt x="0" y="0"/>
                    <a:pt x="0" y="701"/>
                    <a:pt x="467" y="701"/>
                  </a:cubicBezTo>
                  <a:cubicBezTo>
                    <a:pt x="934" y="701"/>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1" name="Google Shape;2551;p9"/>
            <p:cNvSpPr/>
            <p:nvPr/>
          </p:nvSpPr>
          <p:spPr>
            <a:xfrm>
              <a:off x="8818489" y="4647165"/>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2" name="Google Shape;2552;p9"/>
            <p:cNvSpPr/>
            <p:nvPr/>
          </p:nvSpPr>
          <p:spPr>
            <a:xfrm>
              <a:off x="8792517" y="4708124"/>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3" name="Google Shape;2553;p9"/>
            <p:cNvSpPr/>
            <p:nvPr/>
          </p:nvSpPr>
          <p:spPr>
            <a:xfrm>
              <a:off x="8760555" y="4656151"/>
              <a:ext cx="28010" cy="22019"/>
            </a:xfrm>
            <a:custGeom>
              <a:avLst/>
              <a:gdLst/>
              <a:ahLst/>
              <a:cxnLst/>
              <a:rect l="l" t="t" r="r" b="b"/>
              <a:pathLst>
                <a:path w="935" h="735" extrusionOk="0">
                  <a:moveTo>
                    <a:pt x="467" y="1"/>
                  </a:moveTo>
                  <a:cubicBezTo>
                    <a:pt x="0" y="1"/>
                    <a:pt x="0" y="735"/>
                    <a:pt x="467" y="735"/>
                  </a:cubicBezTo>
                  <a:cubicBezTo>
                    <a:pt x="934" y="735"/>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4" name="Google Shape;2554;p9"/>
            <p:cNvSpPr/>
            <p:nvPr/>
          </p:nvSpPr>
          <p:spPr>
            <a:xfrm>
              <a:off x="8913417" y="4954927"/>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5" name="Google Shape;2555;p9"/>
            <p:cNvSpPr/>
            <p:nvPr/>
          </p:nvSpPr>
          <p:spPr>
            <a:xfrm>
              <a:off x="8908445" y="5012890"/>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6" name="Google Shape;2556;p9"/>
            <p:cNvSpPr/>
            <p:nvPr/>
          </p:nvSpPr>
          <p:spPr>
            <a:xfrm>
              <a:off x="8475770" y="4873987"/>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7" name="Google Shape;2557;p9"/>
            <p:cNvSpPr/>
            <p:nvPr/>
          </p:nvSpPr>
          <p:spPr>
            <a:xfrm>
              <a:off x="8443778" y="4890972"/>
              <a:ext cx="28010" cy="22019"/>
            </a:xfrm>
            <a:custGeom>
              <a:avLst/>
              <a:gdLst/>
              <a:ahLst/>
              <a:cxnLst/>
              <a:rect l="l" t="t" r="r" b="b"/>
              <a:pathLst>
                <a:path w="935" h="735" extrusionOk="0">
                  <a:moveTo>
                    <a:pt x="468" y="1"/>
                  </a:moveTo>
                  <a:cubicBezTo>
                    <a:pt x="1" y="1"/>
                    <a:pt x="1" y="735"/>
                    <a:pt x="468" y="735"/>
                  </a:cubicBezTo>
                  <a:cubicBezTo>
                    <a:pt x="935" y="735"/>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8" name="Google Shape;2558;p9"/>
            <p:cNvSpPr/>
            <p:nvPr/>
          </p:nvSpPr>
          <p:spPr>
            <a:xfrm>
              <a:off x="8687614" y="5154759"/>
              <a:ext cx="28010" cy="22019"/>
            </a:xfrm>
            <a:custGeom>
              <a:avLst/>
              <a:gdLst/>
              <a:ahLst/>
              <a:cxnLst/>
              <a:rect l="l" t="t" r="r" b="b"/>
              <a:pathLst>
                <a:path w="935" h="735" extrusionOk="0">
                  <a:moveTo>
                    <a:pt x="467" y="1"/>
                  </a:moveTo>
                  <a:cubicBezTo>
                    <a:pt x="0" y="1"/>
                    <a:pt x="0" y="735"/>
                    <a:pt x="467" y="735"/>
                  </a:cubicBezTo>
                  <a:cubicBezTo>
                    <a:pt x="934" y="735"/>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9" name="Google Shape;2559;p9"/>
            <p:cNvSpPr/>
            <p:nvPr/>
          </p:nvSpPr>
          <p:spPr>
            <a:xfrm>
              <a:off x="8327880" y="4694135"/>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0" name="Google Shape;2560;p9"/>
            <p:cNvSpPr/>
            <p:nvPr/>
          </p:nvSpPr>
          <p:spPr>
            <a:xfrm>
              <a:off x="8411815" y="4636171"/>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09727616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310"/>
        <p:cNvGrpSpPr/>
        <p:nvPr/>
      </p:nvGrpSpPr>
      <p:grpSpPr>
        <a:xfrm>
          <a:off x="0" y="0"/>
          <a:ext cx="0" cy="0"/>
          <a:chOff x="0" y="0"/>
          <a:chExt cx="0" cy="0"/>
        </a:xfrm>
      </p:grpSpPr>
    </p:spTree>
    <p:extLst>
      <p:ext uri="{BB962C8B-B14F-4D97-AF65-F5344CB8AC3E}">
        <p14:creationId xmlns:p14="http://schemas.microsoft.com/office/powerpoint/2010/main" val="325918719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3311"/>
        <p:cNvGrpSpPr/>
        <p:nvPr/>
      </p:nvGrpSpPr>
      <p:grpSpPr>
        <a:xfrm>
          <a:off x="0" y="0"/>
          <a:ext cx="0" cy="0"/>
          <a:chOff x="0" y="0"/>
          <a:chExt cx="0" cy="0"/>
        </a:xfrm>
      </p:grpSpPr>
      <p:sp>
        <p:nvSpPr>
          <p:cNvPr id="3312" name="Google Shape;3312;p13"/>
          <p:cNvSpPr txBox="1">
            <a:spLocks noGrp="1"/>
          </p:cNvSpPr>
          <p:nvPr>
            <p:ph type="title" hasCustomPrompt="1"/>
          </p:nvPr>
        </p:nvSpPr>
        <p:spPr>
          <a:xfrm>
            <a:off x="4487331" y="2652449"/>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13" name="Google Shape;3313;p13"/>
          <p:cNvSpPr txBox="1">
            <a:spLocks noGrp="1"/>
          </p:cNvSpPr>
          <p:nvPr>
            <p:ph type="subTitle" idx="1"/>
          </p:nvPr>
        </p:nvSpPr>
        <p:spPr>
          <a:xfrm>
            <a:off x="1899059" y="2090067"/>
            <a:ext cx="26640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14" name="Google Shape;3314;p13"/>
          <p:cNvSpPr txBox="1">
            <a:spLocks noGrp="1"/>
          </p:cNvSpPr>
          <p:nvPr>
            <p:ph type="subTitle" idx="2"/>
          </p:nvPr>
        </p:nvSpPr>
        <p:spPr>
          <a:xfrm>
            <a:off x="1885888" y="2604189"/>
            <a:ext cx="2216000" cy="94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15" name="Google Shape;3315;p13"/>
          <p:cNvSpPr txBox="1">
            <a:spLocks noGrp="1"/>
          </p:cNvSpPr>
          <p:nvPr>
            <p:ph type="title" idx="3" hasCustomPrompt="1"/>
          </p:nvPr>
        </p:nvSpPr>
        <p:spPr>
          <a:xfrm>
            <a:off x="869141" y="2652449"/>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16" name="Google Shape;3316;p13"/>
          <p:cNvSpPr txBox="1">
            <a:spLocks noGrp="1"/>
          </p:cNvSpPr>
          <p:nvPr>
            <p:ph type="subTitle" idx="4"/>
          </p:nvPr>
        </p:nvSpPr>
        <p:spPr>
          <a:xfrm>
            <a:off x="5540045" y="2090067"/>
            <a:ext cx="26472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17" name="Google Shape;3317;p13"/>
          <p:cNvSpPr txBox="1">
            <a:spLocks noGrp="1"/>
          </p:cNvSpPr>
          <p:nvPr>
            <p:ph type="subTitle" idx="5"/>
          </p:nvPr>
        </p:nvSpPr>
        <p:spPr>
          <a:xfrm>
            <a:off x="5526880" y="2601151"/>
            <a:ext cx="2216000" cy="94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18" name="Google Shape;3318;p13"/>
          <p:cNvSpPr txBox="1">
            <a:spLocks noGrp="1"/>
          </p:cNvSpPr>
          <p:nvPr>
            <p:ph type="subTitle" idx="6"/>
          </p:nvPr>
        </p:nvSpPr>
        <p:spPr>
          <a:xfrm>
            <a:off x="9174477" y="2090067"/>
            <a:ext cx="26304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19" name="Google Shape;3319;p13"/>
          <p:cNvSpPr txBox="1">
            <a:spLocks noGrp="1"/>
          </p:cNvSpPr>
          <p:nvPr>
            <p:ph type="subTitle" idx="7"/>
          </p:nvPr>
        </p:nvSpPr>
        <p:spPr>
          <a:xfrm>
            <a:off x="9161307" y="2607269"/>
            <a:ext cx="2216000" cy="94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20" name="Google Shape;3320;p13"/>
          <p:cNvSpPr txBox="1">
            <a:spLocks noGrp="1"/>
          </p:cNvSpPr>
          <p:nvPr>
            <p:ph type="title" idx="8" hasCustomPrompt="1"/>
          </p:nvPr>
        </p:nvSpPr>
        <p:spPr>
          <a:xfrm>
            <a:off x="8105452" y="2652449"/>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21" name="Google Shape;3321;p13"/>
          <p:cNvSpPr txBox="1">
            <a:spLocks noGrp="1"/>
          </p:cNvSpPr>
          <p:nvPr>
            <p:ph type="subTitle" idx="9"/>
          </p:nvPr>
        </p:nvSpPr>
        <p:spPr>
          <a:xfrm>
            <a:off x="1899059" y="3985419"/>
            <a:ext cx="26640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22" name="Google Shape;3322;p13"/>
          <p:cNvSpPr txBox="1">
            <a:spLocks noGrp="1"/>
          </p:cNvSpPr>
          <p:nvPr>
            <p:ph type="subTitle" idx="13"/>
          </p:nvPr>
        </p:nvSpPr>
        <p:spPr>
          <a:xfrm>
            <a:off x="1885888" y="4510593"/>
            <a:ext cx="2216000" cy="93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23" name="Google Shape;3323;p13"/>
          <p:cNvSpPr txBox="1">
            <a:spLocks noGrp="1"/>
          </p:cNvSpPr>
          <p:nvPr>
            <p:ph type="title" idx="14" hasCustomPrompt="1"/>
          </p:nvPr>
        </p:nvSpPr>
        <p:spPr>
          <a:xfrm>
            <a:off x="856719" y="4525900"/>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24" name="Google Shape;3324;p13"/>
          <p:cNvSpPr txBox="1">
            <a:spLocks noGrp="1"/>
          </p:cNvSpPr>
          <p:nvPr>
            <p:ph type="subTitle" idx="15"/>
          </p:nvPr>
        </p:nvSpPr>
        <p:spPr>
          <a:xfrm>
            <a:off x="5540045" y="3985419"/>
            <a:ext cx="26472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25" name="Google Shape;3325;p13"/>
          <p:cNvSpPr txBox="1">
            <a:spLocks noGrp="1"/>
          </p:cNvSpPr>
          <p:nvPr>
            <p:ph type="subTitle" idx="16"/>
          </p:nvPr>
        </p:nvSpPr>
        <p:spPr>
          <a:xfrm>
            <a:off x="5526880" y="4507576"/>
            <a:ext cx="2216000" cy="93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26" name="Google Shape;3326;p13"/>
          <p:cNvSpPr txBox="1">
            <a:spLocks noGrp="1"/>
          </p:cNvSpPr>
          <p:nvPr>
            <p:ph type="title" idx="17" hasCustomPrompt="1"/>
          </p:nvPr>
        </p:nvSpPr>
        <p:spPr>
          <a:xfrm>
            <a:off x="4487313" y="4525900"/>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27" name="Google Shape;3327;p13"/>
          <p:cNvSpPr txBox="1">
            <a:spLocks noGrp="1"/>
          </p:cNvSpPr>
          <p:nvPr>
            <p:ph type="subTitle" idx="18"/>
          </p:nvPr>
        </p:nvSpPr>
        <p:spPr>
          <a:xfrm>
            <a:off x="9174477" y="3985419"/>
            <a:ext cx="2630400" cy="7256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328" name="Google Shape;3328;p13"/>
          <p:cNvSpPr txBox="1">
            <a:spLocks noGrp="1"/>
          </p:cNvSpPr>
          <p:nvPr>
            <p:ph type="subTitle" idx="19"/>
          </p:nvPr>
        </p:nvSpPr>
        <p:spPr>
          <a:xfrm>
            <a:off x="9161307" y="4513655"/>
            <a:ext cx="2216000" cy="93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atin typeface="Nunito"/>
                <a:ea typeface="Nunito"/>
                <a:cs typeface="Nunito"/>
                <a:sym typeface="Nunito"/>
              </a:defRPr>
            </a:lvl1pPr>
            <a:lvl2pPr lvl="1" rtl="0">
              <a:lnSpc>
                <a:spcPct val="100000"/>
              </a:lnSpc>
              <a:spcBef>
                <a:spcPts val="0"/>
              </a:spcBef>
              <a:spcAft>
                <a:spcPts val="0"/>
              </a:spcAft>
              <a:buNone/>
              <a:defRPr sz="1867">
                <a:latin typeface="Nunito"/>
                <a:ea typeface="Nunito"/>
                <a:cs typeface="Nunito"/>
                <a:sym typeface="Nunito"/>
              </a:defRPr>
            </a:lvl2pPr>
            <a:lvl3pPr lvl="2" rtl="0">
              <a:lnSpc>
                <a:spcPct val="100000"/>
              </a:lnSpc>
              <a:spcBef>
                <a:spcPts val="0"/>
              </a:spcBef>
              <a:spcAft>
                <a:spcPts val="0"/>
              </a:spcAft>
              <a:buNone/>
              <a:defRPr sz="1867">
                <a:latin typeface="Nunito"/>
                <a:ea typeface="Nunito"/>
                <a:cs typeface="Nunito"/>
                <a:sym typeface="Nunito"/>
              </a:defRPr>
            </a:lvl3pPr>
            <a:lvl4pPr lvl="3" rtl="0">
              <a:lnSpc>
                <a:spcPct val="100000"/>
              </a:lnSpc>
              <a:spcBef>
                <a:spcPts val="0"/>
              </a:spcBef>
              <a:spcAft>
                <a:spcPts val="0"/>
              </a:spcAft>
              <a:buNone/>
              <a:defRPr sz="1867">
                <a:latin typeface="Nunito"/>
                <a:ea typeface="Nunito"/>
                <a:cs typeface="Nunito"/>
                <a:sym typeface="Nunito"/>
              </a:defRPr>
            </a:lvl4pPr>
            <a:lvl5pPr lvl="4" rtl="0">
              <a:lnSpc>
                <a:spcPct val="100000"/>
              </a:lnSpc>
              <a:spcBef>
                <a:spcPts val="0"/>
              </a:spcBef>
              <a:spcAft>
                <a:spcPts val="0"/>
              </a:spcAft>
              <a:buNone/>
              <a:defRPr sz="1867">
                <a:latin typeface="Nunito"/>
                <a:ea typeface="Nunito"/>
                <a:cs typeface="Nunito"/>
                <a:sym typeface="Nunito"/>
              </a:defRPr>
            </a:lvl5pPr>
            <a:lvl6pPr lvl="5" rtl="0">
              <a:lnSpc>
                <a:spcPct val="100000"/>
              </a:lnSpc>
              <a:spcBef>
                <a:spcPts val="0"/>
              </a:spcBef>
              <a:spcAft>
                <a:spcPts val="0"/>
              </a:spcAft>
              <a:buNone/>
              <a:defRPr sz="1867">
                <a:latin typeface="Nunito"/>
                <a:ea typeface="Nunito"/>
                <a:cs typeface="Nunito"/>
                <a:sym typeface="Nunito"/>
              </a:defRPr>
            </a:lvl6pPr>
            <a:lvl7pPr lvl="6" rtl="0">
              <a:lnSpc>
                <a:spcPct val="100000"/>
              </a:lnSpc>
              <a:spcBef>
                <a:spcPts val="0"/>
              </a:spcBef>
              <a:spcAft>
                <a:spcPts val="0"/>
              </a:spcAft>
              <a:buNone/>
              <a:defRPr sz="1867">
                <a:latin typeface="Nunito"/>
                <a:ea typeface="Nunito"/>
                <a:cs typeface="Nunito"/>
                <a:sym typeface="Nunito"/>
              </a:defRPr>
            </a:lvl7pPr>
            <a:lvl8pPr lvl="7" rtl="0">
              <a:lnSpc>
                <a:spcPct val="100000"/>
              </a:lnSpc>
              <a:spcBef>
                <a:spcPts val="0"/>
              </a:spcBef>
              <a:spcAft>
                <a:spcPts val="0"/>
              </a:spcAft>
              <a:buNone/>
              <a:defRPr sz="1867">
                <a:latin typeface="Nunito"/>
                <a:ea typeface="Nunito"/>
                <a:cs typeface="Nunito"/>
                <a:sym typeface="Nunito"/>
              </a:defRPr>
            </a:lvl8pPr>
            <a:lvl9pPr lvl="8" rtl="0">
              <a:lnSpc>
                <a:spcPct val="100000"/>
              </a:lnSpc>
              <a:spcBef>
                <a:spcPts val="0"/>
              </a:spcBef>
              <a:spcAft>
                <a:spcPts val="0"/>
              </a:spcAft>
              <a:buNone/>
              <a:defRPr sz="1867">
                <a:latin typeface="Nunito"/>
                <a:ea typeface="Nunito"/>
                <a:cs typeface="Nunito"/>
                <a:sym typeface="Nunito"/>
              </a:defRPr>
            </a:lvl9pPr>
          </a:lstStyle>
          <a:p>
            <a:endParaRPr/>
          </a:p>
        </p:txBody>
      </p:sp>
      <p:sp>
        <p:nvSpPr>
          <p:cNvPr id="3329" name="Google Shape;3329;p13"/>
          <p:cNvSpPr txBox="1">
            <a:spLocks noGrp="1"/>
          </p:cNvSpPr>
          <p:nvPr>
            <p:ph type="title" idx="20" hasCustomPrompt="1"/>
          </p:nvPr>
        </p:nvSpPr>
        <p:spPr>
          <a:xfrm>
            <a:off x="8105485" y="4525900"/>
            <a:ext cx="963200" cy="517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3330" name="Google Shape;3330;p13"/>
          <p:cNvSpPr txBox="1">
            <a:spLocks noGrp="1"/>
          </p:cNvSpPr>
          <p:nvPr>
            <p:ph type="title" idx="21"/>
          </p:nvPr>
        </p:nvSpPr>
        <p:spPr>
          <a:xfrm>
            <a:off x="1237300" y="695500"/>
            <a:ext cx="7631200" cy="747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grpSp>
        <p:nvGrpSpPr>
          <p:cNvPr id="3331" name="Google Shape;3331;p13"/>
          <p:cNvGrpSpPr/>
          <p:nvPr/>
        </p:nvGrpSpPr>
        <p:grpSpPr>
          <a:xfrm>
            <a:off x="1268619" y="6633413"/>
            <a:ext cx="164224" cy="147999"/>
            <a:chOff x="1167035" y="3887110"/>
            <a:chExt cx="161913" cy="145916"/>
          </a:xfrm>
        </p:grpSpPr>
        <p:sp>
          <p:nvSpPr>
            <p:cNvPr id="3332" name="Google Shape;3332;p13"/>
            <p:cNvSpPr/>
            <p:nvPr/>
          </p:nvSpPr>
          <p:spPr>
            <a:xfrm>
              <a:off x="1167035" y="3981050"/>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3" name="Google Shape;3333;p13"/>
            <p:cNvSpPr/>
            <p:nvPr/>
          </p:nvSpPr>
          <p:spPr>
            <a:xfrm>
              <a:off x="1219007" y="3887110"/>
              <a:ext cx="67974" cy="52006"/>
            </a:xfrm>
            <a:custGeom>
              <a:avLst/>
              <a:gdLst/>
              <a:ahLst/>
              <a:cxnLst/>
              <a:rect l="l" t="t" r="r" b="b"/>
              <a:pathLst>
                <a:path w="2269" h="1736" extrusionOk="0">
                  <a:moveTo>
                    <a:pt x="1135" y="1"/>
                  </a:moveTo>
                  <a:cubicBezTo>
                    <a:pt x="1" y="1"/>
                    <a:pt x="1" y="1735"/>
                    <a:pt x="1135" y="1735"/>
                  </a:cubicBezTo>
                  <a:cubicBezTo>
                    <a:pt x="2269" y="1735"/>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4" name="Google Shape;3334;p13"/>
            <p:cNvSpPr/>
            <p:nvPr/>
          </p:nvSpPr>
          <p:spPr>
            <a:xfrm>
              <a:off x="1260974" y="3981050"/>
              <a:ext cx="67974" cy="51976"/>
            </a:xfrm>
            <a:custGeom>
              <a:avLst/>
              <a:gdLst/>
              <a:ahLst/>
              <a:cxnLst/>
              <a:rect l="l" t="t" r="r" b="b"/>
              <a:pathLst>
                <a:path w="2269" h="1735" extrusionOk="0">
                  <a:moveTo>
                    <a:pt x="1135" y="0"/>
                  </a:moveTo>
                  <a:cubicBezTo>
                    <a:pt x="1" y="0"/>
                    <a:pt x="1"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35" name="Google Shape;3335;p13"/>
          <p:cNvGrpSpPr/>
          <p:nvPr/>
        </p:nvGrpSpPr>
        <p:grpSpPr>
          <a:xfrm>
            <a:off x="9958407" y="6557401"/>
            <a:ext cx="215884" cy="195873"/>
            <a:chOff x="7894217" y="3432112"/>
            <a:chExt cx="161913" cy="146905"/>
          </a:xfrm>
        </p:grpSpPr>
        <p:sp>
          <p:nvSpPr>
            <p:cNvPr id="3336" name="Google Shape;3336;p13"/>
            <p:cNvSpPr/>
            <p:nvPr/>
          </p:nvSpPr>
          <p:spPr>
            <a:xfrm>
              <a:off x="7894217" y="3526023"/>
              <a:ext cx="67974" cy="52995"/>
            </a:xfrm>
            <a:custGeom>
              <a:avLst/>
              <a:gdLst/>
              <a:ahLst/>
              <a:cxnLst/>
              <a:rect l="l" t="t" r="r" b="b"/>
              <a:pathLst>
                <a:path w="2269" h="1769" extrusionOk="0">
                  <a:moveTo>
                    <a:pt x="1135" y="1"/>
                  </a:moveTo>
                  <a:cubicBezTo>
                    <a:pt x="1" y="1"/>
                    <a:pt x="1" y="1769"/>
                    <a:pt x="1135" y="1769"/>
                  </a:cubicBezTo>
                  <a:cubicBezTo>
                    <a:pt x="2269" y="1769"/>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7" name="Google Shape;3337;p13"/>
            <p:cNvSpPr/>
            <p:nvPr/>
          </p:nvSpPr>
          <p:spPr>
            <a:xfrm>
              <a:off x="7947178" y="3432112"/>
              <a:ext cx="66985" cy="51976"/>
            </a:xfrm>
            <a:custGeom>
              <a:avLst/>
              <a:gdLst/>
              <a:ahLst/>
              <a:cxnLst/>
              <a:rect l="l" t="t" r="r" b="b"/>
              <a:pathLst>
                <a:path w="2236" h="1735" extrusionOk="0">
                  <a:moveTo>
                    <a:pt x="1101" y="0"/>
                  </a:moveTo>
                  <a:cubicBezTo>
                    <a:pt x="0" y="0"/>
                    <a:pt x="0" y="1735"/>
                    <a:pt x="1101" y="1735"/>
                  </a:cubicBezTo>
                  <a:cubicBezTo>
                    <a:pt x="2235" y="1735"/>
                    <a:pt x="2235" y="0"/>
                    <a:pt x="11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8" name="Google Shape;3338;p13"/>
            <p:cNvSpPr/>
            <p:nvPr/>
          </p:nvSpPr>
          <p:spPr>
            <a:xfrm>
              <a:off x="7989146" y="3526023"/>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339" name="Google Shape;3339;p13"/>
          <p:cNvSpPr/>
          <p:nvPr/>
        </p:nvSpPr>
        <p:spPr>
          <a:xfrm>
            <a:off x="6777467" y="6246034"/>
            <a:ext cx="5634107" cy="634676"/>
          </a:xfrm>
          <a:custGeom>
            <a:avLst/>
            <a:gdLst/>
            <a:ahLst/>
            <a:cxnLst/>
            <a:rect l="l" t="t" r="r" b="b"/>
            <a:pathLst>
              <a:path w="97905" h="30032" extrusionOk="0">
                <a:moveTo>
                  <a:pt x="44865" y="0"/>
                </a:moveTo>
                <a:cubicBezTo>
                  <a:pt x="35852" y="0"/>
                  <a:pt x="31152" y="10788"/>
                  <a:pt x="24118" y="14321"/>
                </a:cubicBezTo>
                <a:cubicBezTo>
                  <a:pt x="23116" y="14844"/>
                  <a:pt x="22196" y="15064"/>
                  <a:pt x="21336" y="15064"/>
                </a:cubicBezTo>
                <a:cubicBezTo>
                  <a:pt x="16921" y="15064"/>
                  <a:pt x="14098" y="9288"/>
                  <a:pt x="10038" y="9288"/>
                </a:cubicBezTo>
                <a:cubicBezTo>
                  <a:pt x="8542" y="9288"/>
                  <a:pt x="6878" y="10072"/>
                  <a:pt x="4904" y="12219"/>
                </a:cubicBezTo>
                <a:cubicBezTo>
                  <a:pt x="334" y="17123"/>
                  <a:pt x="1" y="23394"/>
                  <a:pt x="1" y="30032"/>
                </a:cubicBezTo>
                <a:lnTo>
                  <a:pt x="97904" y="29365"/>
                </a:lnTo>
                <a:cubicBezTo>
                  <a:pt x="96503" y="23060"/>
                  <a:pt x="94435" y="16389"/>
                  <a:pt x="89164" y="12219"/>
                </a:cubicBezTo>
                <a:cubicBezTo>
                  <a:pt x="86788" y="10364"/>
                  <a:pt x="84812" y="9662"/>
                  <a:pt x="83045" y="9662"/>
                </a:cubicBezTo>
                <a:cubicBezTo>
                  <a:pt x="77791" y="9662"/>
                  <a:pt x="74389" y="15865"/>
                  <a:pt x="67849" y="16389"/>
                </a:cubicBezTo>
                <a:cubicBezTo>
                  <a:pt x="67634" y="16405"/>
                  <a:pt x="67423" y="16412"/>
                  <a:pt x="67215" y="16412"/>
                </a:cubicBezTo>
                <a:cubicBezTo>
                  <a:pt x="58294" y="16412"/>
                  <a:pt x="55750" y="2038"/>
                  <a:pt x="47568" y="311"/>
                </a:cubicBezTo>
                <a:cubicBezTo>
                  <a:pt x="46624" y="98"/>
                  <a:pt x="45725" y="0"/>
                  <a:pt x="4486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40" name="Google Shape;3340;p13"/>
          <p:cNvSpPr/>
          <p:nvPr/>
        </p:nvSpPr>
        <p:spPr>
          <a:xfrm flipH="1">
            <a:off x="-466233" y="-41334"/>
            <a:ext cx="3378535" cy="527563"/>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341" name="Google Shape;3341;p13"/>
          <p:cNvGrpSpPr/>
          <p:nvPr/>
        </p:nvGrpSpPr>
        <p:grpSpPr>
          <a:xfrm rot="-5400000">
            <a:off x="-176751" y="-362388"/>
            <a:ext cx="577545" cy="1497259"/>
            <a:chOff x="1823086" y="-208516"/>
            <a:chExt cx="433159" cy="1122944"/>
          </a:xfrm>
        </p:grpSpPr>
        <p:sp>
          <p:nvSpPr>
            <p:cNvPr id="3342" name="Google Shape;3342;p13"/>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3" name="Google Shape;3343;p13"/>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4" name="Google Shape;3344;p13"/>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5" name="Google Shape;3345;p13"/>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6" name="Google Shape;3346;p13"/>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7" name="Google Shape;3347;p13"/>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8" name="Google Shape;3348;p13"/>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9" name="Google Shape;3349;p13"/>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50" name="Google Shape;3350;p13"/>
          <p:cNvGrpSpPr/>
          <p:nvPr/>
        </p:nvGrpSpPr>
        <p:grpSpPr>
          <a:xfrm rot="-5400000">
            <a:off x="32602" y="-141076"/>
            <a:ext cx="584629" cy="1582309"/>
            <a:chOff x="904476" y="-243594"/>
            <a:chExt cx="438472" cy="1186732"/>
          </a:xfrm>
        </p:grpSpPr>
        <p:sp>
          <p:nvSpPr>
            <p:cNvPr id="3351" name="Google Shape;3351;p13"/>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2" name="Google Shape;3352;p13"/>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3" name="Google Shape;3353;p13"/>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4" name="Google Shape;3354;p13"/>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5" name="Google Shape;3355;p13"/>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6" name="Google Shape;3356;p13"/>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7" name="Google Shape;3357;p13"/>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8" name="Google Shape;3358;p13"/>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9" name="Google Shape;3359;p13"/>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0" name="Google Shape;3360;p13"/>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1" name="Google Shape;3361;p13"/>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2" name="Google Shape;3362;p13"/>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3" name="Google Shape;3363;p13"/>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4" name="Google Shape;3364;p13"/>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5" name="Google Shape;3365;p13"/>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6" name="Google Shape;3366;p13"/>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7" name="Google Shape;3367;p13"/>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8" name="Google Shape;3368;p13"/>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9" name="Google Shape;3369;p13"/>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0" name="Google Shape;3370;p13"/>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1" name="Google Shape;3371;p13"/>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2" name="Google Shape;3372;p13"/>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3" name="Google Shape;3373;p13"/>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4" name="Google Shape;3374;p13"/>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5" name="Google Shape;3375;p13"/>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6" name="Google Shape;3376;p13"/>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7" name="Google Shape;3377;p13"/>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78" name="Google Shape;3378;p13"/>
          <p:cNvGrpSpPr/>
          <p:nvPr/>
        </p:nvGrpSpPr>
        <p:grpSpPr>
          <a:xfrm>
            <a:off x="10783968" y="5880807"/>
            <a:ext cx="1543253" cy="987469"/>
            <a:chOff x="7750342" y="3926048"/>
            <a:chExt cx="1406709" cy="900099"/>
          </a:xfrm>
        </p:grpSpPr>
        <p:sp>
          <p:nvSpPr>
            <p:cNvPr id="3379" name="Google Shape;3379;p13"/>
            <p:cNvSpPr/>
            <p:nvPr/>
          </p:nvSpPr>
          <p:spPr>
            <a:xfrm>
              <a:off x="7827357" y="3979099"/>
              <a:ext cx="1329694" cy="847048"/>
            </a:xfrm>
            <a:custGeom>
              <a:avLst/>
              <a:gdLst/>
              <a:ahLst/>
              <a:cxnLst/>
              <a:rect l="l" t="t" r="r" b="b"/>
              <a:pathLst>
                <a:path w="44386" h="28275" extrusionOk="0">
                  <a:moveTo>
                    <a:pt x="395" y="1"/>
                  </a:moveTo>
                  <a:cubicBezTo>
                    <a:pt x="103" y="1"/>
                    <a:pt x="1" y="500"/>
                    <a:pt x="331" y="620"/>
                  </a:cubicBezTo>
                  <a:cubicBezTo>
                    <a:pt x="1132" y="921"/>
                    <a:pt x="1999" y="987"/>
                    <a:pt x="2800" y="1221"/>
                  </a:cubicBezTo>
                  <a:cubicBezTo>
                    <a:pt x="3600" y="1421"/>
                    <a:pt x="4367" y="1688"/>
                    <a:pt x="5101" y="2021"/>
                  </a:cubicBezTo>
                  <a:cubicBezTo>
                    <a:pt x="6602" y="2622"/>
                    <a:pt x="8003" y="3456"/>
                    <a:pt x="9304" y="4356"/>
                  </a:cubicBezTo>
                  <a:cubicBezTo>
                    <a:pt x="11973" y="6224"/>
                    <a:pt x="14308" y="8493"/>
                    <a:pt x="16643" y="10761"/>
                  </a:cubicBezTo>
                  <a:cubicBezTo>
                    <a:pt x="19078" y="13096"/>
                    <a:pt x="21580" y="15364"/>
                    <a:pt x="24148" y="17566"/>
                  </a:cubicBezTo>
                  <a:cubicBezTo>
                    <a:pt x="26883" y="19834"/>
                    <a:pt x="29685" y="22036"/>
                    <a:pt x="32721" y="23904"/>
                  </a:cubicBezTo>
                  <a:cubicBezTo>
                    <a:pt x="36157" y="25972"/>
                    <a:pt x="39859" y="27573"/>
                    <a:pt x="43829" y="28273"/>
                  </a:cubicBezTo>
                  <a:cubicBezTo>
                    <a:pt x="43840" y="28274"/>
                    <a:pt x="43850" y="28275"/>
                    <a:pt x="43861" y="28275"/>
                  </a:cubicBezTo>
                  <a:cubicBezTo>
                    <a:pt x="44238" y="28275"/>
                    <a:pt x="44385" y="27705"/>
                    <a:pt x="43996" y="27640"/>
                  </a:cubicBezTo>
                  <a:cubicBezTo>
                    <a:pt x="36791" y="26405"/>
                    <a:pt x="30653" y="22136"/>
                    <a:pt x="25116" y="17532"/>
                  </a:cubicBezTo>
                  <a:cubicBezTo>
                    <a:pt x="22514" y="15364"/>
                    <a:pt x="19979" y="13096"/>
                    <a:pt x="17543" y="10728"/>
                  </a:cubicBezTo>
                  <a:cubicBezTo>
                    <a:pt x="15208" y="8493"/>
                    <a:pt x="12907" y="6224"/>
                    <a:pt x="10305" y="4323"/>
                  </a:cubicBezTo>
                  <a:cubicBezTo>
                    <a:pt x="8871" y="3256"/>
                    <a:pt x="7370" y="2322"/>
                    <a:pt x="5735" y="1588"/>
                  </a:cubicBezTo>
                  <a:cubicBezTo>
                    <a:pt x="4934" y="1254"/>
                    <a:pt x="4134" y="921"/>
                    <a:pt x="3267" y="687"/>
                  </a:cubicBezTo>
                  <a:cubicBezTo>
                    <a:pt x="2366" y="420"/>
                    <a:pt x="1399" y="320"/>
                    <a:pt x="498" y="20"/>
                  </a:cubicBezTo>
                  <a:cubicBezTo>
                    <a:pt x="462" y="7"/>
                    <a:pt x="427" y="1"/>
                    <a:pt x="3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0" name="Google Shape;3380;p13"/>
            <p:cNvSpPr/>
            <p:nvPr/>
          </p:nvSpPr>
          <p:spPr>
            <a:xfrm>
              <a:off x="8282917" y="4136724"/>
              <a:ext cx="69981" cy="159254"/>
            </a:xfrm>
            <a:custGeom>
              <a:avLst/>
              <a:gdLst/>
              <a:ahLst/>
              <a:cxnLst/>
              <a:rect l="l" t="t" r="r" b="b"/>
              <a:pathLst>
                <a:path w="2336" h="5316" extrusionOk="0">
                  <a:moveTo>
                    <a:pt x="981" y="1"/>
                  </a:moveTo>
                  <a:cubicBezTo>
                    <a:pt x="815" y="1"/>
                    <a:pt x="692" y="91"/>
                    <a:pt x="601" y="228"/>
                  </a:cubicBezTo>
                  <a:cubicBezTo>
                    <a:pt x="568" y="262"/>
                    <a:pt x="534" y="295"/>
                    <a:pt x="501" y="362"/>
                  </a:cubicBezTo>
                  <a:cubicBezTo>
                    <a:pt x="401" y="529"/>
                    <a:pt x="367" y="762"/>
                    <a:pt x="301" y="962"/>
                  </a:cubicBezTo>
                  <a:cubicBezTo>
                    <a:pt x="0" y="2197"/>
                    <a:pt x="801" y="3464"/>
                    <a:pt x="1068" y="4632"/>
                  </a:cubicBezTo>
                  <a:cubicBezTo>
                    <a:pt x="1101" y="4765"/>
                    <a:pt x="1201" y="4832"/>
                    <a:pt x="1335" y="4832"/>
                  </a:cubicBezTo>
                  <a:cubicBezTo>
                    <a:pt x="1301" y="4898"/>
                    <a:pt x="1301" y="4965"/>
                    <a:pt x="1301" y="5065"/>
                  </a:cubicBezTo>
                  <a:cubicBezTo>
                    <a:pt x="1285" y="5232"/>
                    <a:pt x="1410" y="5315"/>
                    <a:pt x="1539" y="5315"/>
                  </a:cubicBezTo>
                  <a:cubicBezTo>
                    <a:pt x="1668" y="5315"/>
                    <a:pt x="1802" y="5232"/>
                    <a:pt x="1802" y="5065"/>
                  </a:cubicBezTo>
                  <a:cubicBezTo>
                    <a:pt x="1902" y="3898"/>
                    <a:pt x="2335" y="2897"/>
                    <a:pt x="2035" y="1730"/>
                  </a:cubicBezTo>
                  <a:cubicBezTo>
                    <a:pt x="1935" y="1296"/>
                    <a:pt x="1735" y="295"/>
                    <a:pt x="1235" y="62"/>
                  </a:cubicBezTo>
                  <a:cubicBezTo>
                    <a:pt x="1140" y="20"/>
                    <a:pt x="1056" y="1"/>
                    <a:pt x="9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1" name="Google Shape;3381;p13"/>
            <p:cNvSpPr/>
            <p:nvPr/>
          </p:nvSpPr>
          <p:spPr>
            <a:xfrm>
              <a:off x="8109057" y="4195107"/>
              <a:ext cx="139123" cy="70969"/>
            </a:xfrm>
            <a:custGeom>
              <a:avLst/>
              <a:gdLst/>
              <a:ahLst/>
              <a:cxnLst/>
              <a:rect l="l" t="t" r="r" b="b"/>
              <a:pathLst>
                <a:path w="4644" h="2369" extrusionOk="0">
                  <a:moveTo>
                    <a:pt x="3495" y="0"/>
                  </a:moveTo>
                  <a:cubicBezTo>
                    <a:pt x="3475" y="0"/>
                    <a:pt x="3456" y="4"/>
                    <a:pt x="3436" y="14"/>
                  </a:cubicBezTo>
                  <a:cubicBezTo>
                    <a:pt x="3403" y="14"/>
                    <a:pt x="3336" y="47"/>
                    <a:pt x="3269" y="47"/>
                  </a:cubicBezTo>
                  <a:cubicBezTo>
                    <a:pt x="3103" y="81"/>
                    <a:pt x="2936" y="114"/>
                    <a:pt x="2802" y="147"/>
                  </a:cubicBezTo>
                  <a:cubicBezTo>
                    <a:pt x="1568" y="314"/>
                    <a:pt x="0" y="748"/>
                    <a:pt x="200" y="1949"/>
                  </a:cubicBezTo>
                  <a:cubicBezTo>
                    <a:pt x="256" y="2281"/>
                    <a:pt x="588" y="2368"/>
                    <a:pt x="935" y="2368"/>
                  </a:cubicBezTo>
                  <a:cubicBezTo>
                    <a:pt x="1215" y="2368"/>
                    <a:pt x="1505" y="2312"/>
                    <a:pt x="1668" y="2282"/>
                  </a:cubicBezTo>
                  <a:cubicBezTo>
                    <a:pt x="2736" y="2049"/>
                    <a:pt x="3636" y="1348"/>
                    <a:pt x="4437" y="614"/>
                  </a:cubicBezTo>
                  <a:cubicBezTo>
                    <a:pt x="4644" y="434"/>
                    <a:pt x="4450" y="173"/>
                    <a:pt x="4244" y="173"/>
                  </a:cubicBezTo>
                  <a:cubicBezTo>
                    <a:pt x="4184" y="173"/>
                    <a:pt x="4123" y="195"/>
                    <a:pt x="4070" y="248"/>
                  </a:cubicBezTo>
                  <a:cubicBezTo>
                    <a:pt x="4037" y="181"/>
                    <a:pt x="3970" y="114"/>
                    <a:pt x="3836" y="81"/>
                  </a:cubicBezTo>
                  <a:cubicBezTo>
                    <a:pt x="3836" y="81"/>
                    <a:pt x="3803" y="47"/>
                    <a:pt x="3770" y="47"/>
                  </a:cubicBezTo>
                  <a:lnTo>
                    <a:pt x="3636" y="47"/>
                  </a:lnTo>
                  <a:cubicBezTo>
                    <a:pt x="3589" y="24"/>
                    <a:pt x="3542" y="0"/>
                    <a:pt x="34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2" name="Google Shape;3382;p13"/>
            <p:cNvSpPr/>
            <p:nvPr/>
          </p:nvSpPr>
          <p:spPr>
            <a:xfrm>
              <a:off x="8135028" y="4026788"/>
              <a:ext cx="63001" cy="125941"/>
            </a:xfrm>
            <a:custGeom>
              <a:avLst/>
              <a:gdLst/>
              <a:ahLst/>
              <a:cxnLst/>
              <a:rect l="l" t="t" r="r" b="b"/>
              <a:pathLst>
                <a:path w="2103" h="4204" extrusionOk="0">
                  <a:moveTo>
                    <a:pt x="941" y="1"/>
                  </a:moveTo>
                  <a:cubicBezTo>
                    <a:pt x="801" y="1"/>
                    <a:pt x="652" y="76"/>
                    <a:pt x="501" y="263"/>
                  </a:cubicBezTo>
                  <a:cubicBezTo>
                    <a:pt x="1" y="863"/>
                    <a:pt x="234" y="1764"/>
                    <a:pt x="401" y="2431"/>
                  </a:cubicBezTo>
                  <a:cubicBezTo>
                    <a:pt x="468" y="2764"/>
                    <a:pt x="701" y="3865"/>
                    <a:pt x="1201" y="3932"/>
                  </a:cubicBezTo>
                  <a:cubicBezTo>
                    <a:pt x="1142" y="4091"/>
                    <a:pt x="1296" y="4203"/>
                    <a:pt x="1452" y="4203"/>
                  </a:cubicBezTo>
                  <a:cubicBezTo>
                    <a:pt x="1557" y="4203"/>
                    <a:pt x="1662" y="4153"/>
                    <a:pt x="1702" y="4032"/>
                  </a:cubicBezTo>
                  <a:cubicBezTo>
                    <a:pt x="2102" y="3098"/>
                    <a:pt x="2069" y="1930"/>
                    <a:pt x="1769" y="963"/>
                  </a:cubicBezTo>
                  <a:cubicBezTo>
                    <a:pt x="1646" y="572"/>
                    <a:pt x="1326" y="1"/>
                    <a:pt x="9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3" name="Google Shape;3383;p13"/>
            <p:cNvSpPr/>
            <p:nvPr/>
          </p:nvSpPr>
          <p:spPr>
            <a:xfrm>
              <a:off x="7979140" y="4081576"/>
              <a:ext cx="117793" cy="84570"/>
            </a:xfrm>
            <a:custGeom>
              <a:avLst/>
              <a:gdLst/>
              <a:ahLst/>
              <a:cxnLst/>
              <a:rect l="l" t="t" r="r" b="b"/>
              <a:pathLst>
                <a:path w="3932" h="2823" extrusionOk="0">
                  <a:moveTo>
                    <a:pt x="3622" y="1"/>
                  </a:moveTo>
                  <a:cubicBezTo>
                    <a:pt x="3523" y="1"/>
                    <a:pt x="3422" y="52"/>
                    <a:pt x="3370" y="168"/>
                  </a:cubicBezTo>
                  <a:cubicBezTo>
                    <a:pt x="3337" y="101"/>
                    <a:pt x="3270" y="68"/>
                    <a:pt x="3170" y="68"/>
                  </a:cubicBezTo>
                  <a:cubicBezTo>
                    <a:pt x="2336" y="168"/>
                    <a:pt x="1469" y="368"/>
                    <a:pt x="801" y="869"/>
                  </a:cubicBezTo>
                  <a:cubicBezTo>
                    <a:pt x="234" y="1269"/>
                    <a:pt x="1" y="2136"/>
                    <a:pt x="601" y="2637"/>
                  </a:cubicBezTo>
                  <a:cubicBezTo>
                    <a:pt x="743" y="2769"/>
                    <a:pt x="905" y="2822"/>
                    <a:pt x="1076" y="2822"/>
                  </a:cubicBezTo>
                  <a:cubicBezTo>
                    <a:pt x="1549" y="2822"/>
                    <a:pt x="2084" y="2415"/>
                    <a:pt x="2403" y="2170"/>
                  </a:cubicBezTo>
                  <a:cubicBezTo>
                    <a:pt x="2970" y="1703"/>
                    <a:pt x="3637" y="1035"/>
                    <a:pt x="3870" y="335"/>
                  </a:cubicBezTo>
                  <a:cubicBezTo>
                    <a:pt x="3932" y="130"/>
                    <a:pt x="3780" y="1"/>
                    <a:pt x="3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4" name="Google Shape;3384;p13"/>
            <p:cNvSpPr/>
            <p:nvPr/>
          </p:nvSpPr>
          <p:spPr>
            <a:xfrm>
              <a:off x="7966170" y="3926048"/>
              <a:ext cx="62971" cy="115756"/>
            </a:xfrm>
            <a:custGeom>
              <a:avLst/>
              <a:gdLst/>
              <a:ahLst/>
              <a:cxnLst/>
              <a:rect l="l" t="t" r="r" b="b"/>
              <a:pathLst>
                <a:path w="2102" h="3864" extrusionOk="0">
                  <a:moveTo>
                    <a:pt x="811" y="0"/>
                  </a:moveTo>
                  <a:cubicBezTo>
                    <a:pt x="709" y="0"/>
                    <a:pt x="604" y="46"/>
                    <a:pt x="501" y="156"/>
                  </a:cubicBezTo>
                  <a:cubicBezTo>
                    <a:pt x="0" y="690"/>
                    <a:pt x="134" y="1491"/>
                    <a:pt x="334" y="2124"/>
                  </a:cubicBezTo>
                  <a:cubicBezTo>
                    <a:pt x="467" y="2692"/>
                    <a:pt x="767" y="3492"/>
                    <a:pt x="1401" y="3692"/>
                  </a:cubicBezTo>
                  <a:lnTo>
                    <a:pt x="1435" y="3692"/>
                  </a:lnTo>
                  <a:cubicBezTo>
                    <a:pt x="1486" y="3796"/>
                    <a:pt x="1609" y="3863"/>
                    <a:pt x="1721" y="3863"/>
                  </a:cubicBezTo>
                  <a:cubicBezTo>
                    <a:pt x="1825" y="3863"/>
                    <a:pt x="1919" y="3804"/>
                    <a:pt x="1935" y="3659"/>
                  </a:cubicBezTo>
                  <a:cubicBezTo>
                    <a:pt x="2102" y="2692"/>
                    <a:pt x="2002" y="1758"/>
                    <a:pt x="1635" y="824"/>
                  </a:cubicBezTo>
                  <a:cubicBezTo>
                    <a:pt x="1505" y="564"/>
                    <a:pt x="1173" y="0"/>
                    <a:pt x="8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5" name="Google Shape;3385;p13"/>
            <p:cNvSpPr/>
            <p:nvPr/>
          </p:nvSpPr>
          <p:spPr>
            <a:xfrm>
              <a:off x="7862255" y="4013278"/>
              <a:ext cx="88944" cy="73636"/>
            </a:xfrm>
            <a:custGeom>
              <a:avLst/>
              <a:gdLst/>
              <a:ahLst/>
              <a:cxnLst/>
              <a:rect l="l" t="t" r="r" b="b"/>
              <a:pathLst>
                <a:path w="2969" h="2458" extrusionOk="0">
                  <a:moveTo>
                    <a:pt x="2496" y="1"/>
                  </a:moveTo>
                  <a:cubicBezTo>
                    <a:pt x="2466" y="1"/>
                    <a:pt x="2435" y="5"/>
                    <a:pt x="2402" y="13"/>
                  </a:cubicBezTo>
                  <a:cubicBezTo>
                    <a:pt x="1801" y="313"/>
                    <a:pt x="1168" y="380"/>
                    <a:pt x="667" y="814"/>
                  </a:cubicBezTo>
                  <a:cubicBezTo>
                    <a:pt x="267" y="1147"/>
                    <a:pt x="0" y="2048"/>
                    <a:pt x="534" y="2381"/>
                  </a:cubicBezTo>
                  <a:cubicBezTo>
                    <a:pt x="627" y="2434"/>
                    <a:pt x="722" y="2457"/>
                    <a:pt x="818" y="2457"/>
                  </a:cubicBezTo>
                  <a:cubicBezTo>
                    <a:pt x="1205" y="2457"/>
                    <a:pt x="1601" y="2088"/>
                    <a:pt x="1868" y="1848"/>
                  </a:cubicBezTo>
                  <a:cubicBezTo>
                    <a:pt x="2268" y="1481"/>
                    <a:pt x="2735" y="980"/>
                    <a:pt x="2902" y="413"/>
                  </a:cubicBezTo>
                  <a:cubicBezTo>
                    <a:pt x="2969" y="247"/>
                    <a:pt x="2835" y="146"/>
                    <a:pt x="2702" y="113"/>
                  </a:cubicBezTo>
                  <a:cubicBezTo>
                    <a:pt x="2652" y="38"/>
                    <a:pt x="2583" y="1"/>
                    <a:pt x="24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6" name="Google Shape;3386;p13"/>
            <p:cNvSpPr/>
            <p:nvPr/>
          </p:nvSpPr>
          <p:spPr>
            <a:xfrm>
              <a:off x="7750342" y="3929223"/>
              <a:ext cx="138374" cy="76422"/>
            </a:xfrm>
            <a:custGeom>
              <a:avLst/>
              <a:gdLst/>
              <a:ahLst/>
              <a:cxnLst/>
              <a:rect l="l" t="t" r="r" b="b"/>
              <a:pathLst>
                <a:path w="4619" h="2551" extrusionOk="0">
                  <a:moveTo>
                    <a:pt x="1182" y="1"/>
                  </a:moveTo>
                  <a:cubicBezTo>
                    <a:pt x="952" y="1"/>
                    <a:pt x="738" y="69"/>
                    <a:pt x="567" y="251"/>
                  </a:cubicBezTo>
                  <a:cubicBezTo>
                    <a:pt x="0" y="851"/>
                    <a:pt x="767" y="1551"/>
                    <a:pt x="1301" y="1785"/>
                  </a:cubicBezTo>
                  <a:cubicBezTo>
                    <a:pt x="2168" y="2185"/>
                    <a:pt x="3136" y="2252"/>
                    <a:pt x="4036" y="2352"/>
                  </a:cubicBezTo>
                  <a:cubicBezTo>
                    <a:pt x="4036" y="2385"/>
                    <a:pt x="4070" y="2385"/>
                    <a:pt x="4070" y="2419"/>
                  </a:cubicBezTo>
                  <a:cubicBezTo>
                    <a:pt x="4121" y="2512"/>
                    <a:pt x="4199" y="2550"/>
                    <a:pt x="4276" y="2550"/>
                  </a:cubicBezTo>
                  <a:cubicBezTo>
                    <a:pt x="4448" y="2550"/>
                    <a:pt x="4618" y="2359"/>
                    <a:pt x="4503" y="2152"/>
                  </a:cubicBezTo>
                  <a:cubicBezTo>
                    <a:pt x="4136" y="1451"/>
                    <a:pt x="3236" y="884"/>
                    <a:pt x="2569" y="517"/>
                  </a:cubicBezTo>
                  <a:cubicBezTo>
                    <a:pt x="2228" y="313"/>
                    <a:pt x="1671" y="1"/>
                    <a:pt x="11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87" name="Google Shape;3387;p13"/>
          <p:cNvGrpSpPr/>
          <p:nvPr/>
        </p:nvGrpSpPr>
        <p:grpSpPr>
          <a:xfrm rot="-5400000">
            <a:off x="11135112" y="5944389"/>
            <a:ext cx="480533" cy="1301625"/>
            <a:chOff x="7607455" y="4238363"/>
            <a:chExt cx="438017" cy="1186459"/>
          </a:xfrm>
        </p:grpSpPr>
        <p:sp>
          <p:nvSpPr>
            <p:cNvPr id="3388" name="Google Shape;3388;p13"/>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9" name="Google Shape;3389;p13"/>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0" name="Google Shape;3390;p13"/>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1" name="Google Shape;3391;p13"/>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2" name="Google Shape;3392;p13"/>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3" name="Google Shape;3393;p13"/>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4" name="Google Shape;3394;p13"/>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5" name="Google Shape;3395;p13"/>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6" name="Google Shape;3396;p13"/>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7" name="Google Shape;3397;p13"/>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8" name="Google Shape;3398;p13"/>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9" name="Google Shape;3399;p13"/>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0" name="Google Shape;3400;p13"/>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1" name="Google Shape;3401;p13"/>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2" name="Google Shape;3402;p13"/>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3" name="Google Shape;3403;p13"/>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4" name="Google Shape;3404;p13"/>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5" name="Google Shape;3405;p13"/>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6" name="Google Shape;3406;p13"/>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7" name="Google Shape;3407;p13"/>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8" name="Google Shape;3408;p13"/>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9" name="Google Shape;3409;p13"/>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0" name="Google Shape;3410;p13"/>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1" name="Google Shape;3411;p13"/>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12" name="Google Shape;3412;p13"/>
          <p:cNvGrpSpPr/>
          <p:nvPr/>
        </p:nvGrpSpPr>
        <p:grpSpPr>
          <a:xfrm rot="5400000">
            <a:off x="11103252" y="6058847"/>
            <a:ext cx="1244629" cy="729685"/>
            <a:chOff x="8365864" y="2993835"/>
            <a:chExt cx="933472" cy="547264"/>
          </a:xfrm>
        </p:grpSpPr>
        <p:sp>
          <p:nvSpPr>
            <p:cNvPr id="3413" name="Google Shape;3413;p13"/>
            <p:cNvSpPr/>
            <p:nvPr/>
          </p:nvSpPr>
          <p:spPr>
            <a:xfrm>
              <a:off x="8365864" y="2993835"/>
              <a:ext cx="721496" cy="547264"/>
            </a:xfrm>
            <a:custGeom>
              <a:avLst/>
              <a:gdLst/>
              <a:ahLst/>
              <a:cxnLst/>
              <a:rect l="l" t="t" r="r" b="b"/>
              <a:pathLst>
                <a:path w="24084" h="18268" extrusionOk="0">
                  <a:moveTo>
                    <a:pt x="14332" y="1"/>
                  </a:moveTo>
                  <a:cubicBezTo>
                    <a:pt x="13719" y="1"/>
                    <a:pt x="13112" y="37"/>
                    <a:pt x="12542" y="87"/>
                  </a:cubicBezTo>
                  <a:cubicBezTo>
                    <a:pt x="10541" y="254"/>
                    <a:pt x="8740" y="321"/>
                    <a:pt x="7172" y="1655"/>
                  </a:cubicBezTo>
                  <a:cubicBezTo>
                    <a:pt x="6471" y="2289"/>
                    <a:pt x="6238" y="2489"/>
                    <a:pt x="7172" y="2823"/>
                  </a:cubicBezTo>
                  <a:cubicBezTo>
                    <a:pt x="8006" y="3190"/>
                    <a:pt x="8906" y="3190"/>
                    <a:pt x="9740" y="3590"/>
                  </a:cubicBezTo>
                  <a:cubicBezTo>
                    <a:pt x="8973" y="4524"/>
                    <a:pt x="7872" y="5158"/>
                    <a:pt x="7005" y="5925"/>
                  </a:cubicBezTo>
                  <a:cubicBezTo>
                    <a:pt x="5771" y="6892"/>
                    <a:pt x="5004" y="8126"/>
                    <a:pt x="4070" y="9361"/>
                  </a:cubicBezTo>
                  <a:cubicBezTo>
                    <a:pt x="3136" y="10528"/>
                    <a:pt x="2235" y="11796"/>
                    <a:pt x="1535" y="13130"/>
                  </a:cubicBezTo>
                  <a:cubicBezTo>
                    <a:pt x="1068" y="13831"/>
                    <a:pt x="0" y="15665"/>
                    <a:pt x="167" y="16399"/>
                  </a:cubicBezTo>
                  <a:cubicBezTo>
                    <a:pt x="2802" y="16166"/>
                    <a:pt x="5437" y="15932"/>
                    <a:pt x="8006" y="15298"/>
                  </a:cubicBezTo>
                  <a:cubicBezTo>
                    <a:pt x="10508" y="14731"/>
                    <a:pt x="12476" y="13564"/>
                    <a:pt x="14811" y="12496"/>
                  </a:cubicBezTo>
                  <a:cubicBezTo>
                    <a:pt x="15344" y="14298"/>
                    <a:pt x="15178" y="16599"/>
                    <a:pt x="16112" y="18267"/>
                  </a:cubicBezTo>
                  <a:cubicBezTo>
                    <a:pt x="18313" y="16599"/>
                    <a:pt x="20014" y="13197"/>
                    <a:pt x="21182" y="10762"/>
                  </a:cubicBezTo>
                  <a:cubicBezTo>
                    <a:pt x="21749" y="9427"/>
                    <a:pt x="22450" y="8060"/>
                    <a:pt x="22917" y="6692"/>
                  </a:cubicBezTo>
                  <a:cubicBezTo>
                    <a:pt x="23317" y="5458"/>
                    <a:pt x="24084" y="3890"/>
                    <a:pt x="24084" y="2522"/>
                  </a:cubicBezTo>
                  <a:cubicBezTo>
                    <a:pt x="23550" y="2189"/>
                    <a:pt x="22450" y="1789"/>
                    <a:pt x="21849" y="1555"/>
                  </a:cubicBezTo>
                  <a:cubicBezTo>
                    <a:pt x="20348" y="888"/>
                    <a:pt x="18880" y="855"/>
                    <a:pt x="17246" y="388"/>
                  </a:cubicBezTo>
                  <a:cubicBezTo>
                    <a:pt x="16355" y="98"/>
                    <a:pt x="15336" y="1"/>
                    <a:pt x="143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4" name="Google Shape;3414;p13"/>
            <p:cNvSpPr/>
            <p:nvPr/>
          </p:nvSpPr>
          <p:spPr>
            <a:xfrm>
              <a:off x="8415260" y="3054554"/>
              <a:ext cx="884076" cy="395139"/>
            </a:xfrm>
            <a:custGeom>
              <a:avLst/>
              <a:gdLst/>
              <a:ahLst/>
              <a:cxnLst/>
              <a:rect l="l" t="t" r="r" b="b"/>
              <a:pathLst>
                <a:path w="29511" h="13190" extrusionOk="0">
                  <a:moveTo>
                    <a:pt x="26842" y="0"/>
                  </a:moveTo>
                  <a:cubicBezTo>
                    <a:pt x="23844" y="0"/>
                    <a:pt x="20859" y="1428"/>
                    <a:pt x="18165" y="2564"/>
                  </a:cubicBezTo>
                  <a:cubicBezTo>
                    <a:pt x="14096" y="4265"/>
                    <a:pt x="10059" y="6099"/>
                    <a:pt x="6357" y="8468"/>
                  </a:cubicBezTo>
                  <a:cubicBezTo>
                    <a:pt x="4255" y="9802"/>
                    <a:pt x="2221" y="11270"/>
                    <a:pt x="219" y="12704"/>
                  </a:cubicBezTo>
                  <a:cubicBezTo>
                    <a:pt x="0" y="12868"/>
                    <a:pt x="118" y="13189"/>
                    <a:pt x="333" y="13189"/>
                  </a:cubicBezTo>
                  <a:cubicBezTo>
                    <a:pt x="380" y="13189"/>
                    <a:pt x="432" y="13174"/>
                    <a:pt x="486" y="13138"/>
                  </a:cubicBezTo>
                  <a:cubicBezTo>
                    <a:pt x="3955" y="10669"/>
                    <a:pt x="7424" y="8201"/>
                    <a:pt x="11227" y="6300"/>
                  </a:cubicBezTo>
                  <a:cubicBezTo>
                    <a:pt x="13162" y="5332"/>
                    <a:pt x="15130" y="4432"/>
                    <a:pt x="17098" y="3598"/>
                  </a:cubicBezTo>
                  <a:cubicBezTo>
                    <a:pt x="18933" y="2797"/>
                    <a:pt x="20767" y="1930"/>
                    <a:pt x="22669" y="1329"/>
                  </a:cubicBezTo>
                  <a:cubicBezTo>
                    <a:pt x="24025" y="885"/>
                    <a:pt x="25485" y="529"/>
                    <a:pt x="26931" y="529"/>
                  </a:cubicBezTo>
                  <a:cubicBezTo>
                    <a:pt x="27654" y="529"/>
                    <a:pt x="28373" y="618"/>
                    <a:pt x="29073" y="829"/>
                  </a:cubicBezTo>
                  <a:cubicBezTo>
                    <a:pt x="29100" y="838"/>
                    <a:pt x="29126" y="842"/>
                    <a:pt x="29151" y="842"/>
                  </a:cubicBezTo>
                  <a:cubicBezTo>
                    <a:pt x="29399" y="842"/>
                    <a:pt x="29510" y="420"/>
                    <a:pt x="29207" y="329"/>
                  </a:cubicBezTo>
                  <a:cubicBezTo>
                    <a:pt x="28421" y="99"/>
                    <a:pt x="27631" y="0"/>
                    <a:pt x="2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5" name="Google Shape;3415;p13"/>
            <p:cNvSpPr/>
            <p:nvPr/>
          </p:nvSpPr>
          <p:spPr>
            <a:xfrm>
              <a:off x="8854106" y="3057220"/>
              <a:ext cx="149278" cy="223004"/>
            </a:xfrm>
            <a:custGeom>
              <a:avLst/>
              <a:gdLst/>
              <a:ahLst/>
              <a:cxnLst/>
              <a:rect l="l" t="t" r="r" b="b"/>
              <a:pathLst>
                <a:path w="4983" h="7444" extrusionOk="0">
                  <a:moveTo>
                    <a:pt x="387" y="0"/>
                  </a:moveTo>
                  <a:cubicBezTo>
                    <a:pt x="98" y="0"/>
                    <a:pt x="0" y="444"/>
                    <a:pt x="313" y="507"/>
                  </a:cubicBezTo>
                  <a:cubicBezTo>
                    <a:pt x="1777" y="793"/>
                    <a:pt x="3150" y="1595"/>
                    <a:pt x="4373" y="2393"/>
                  </a:cubicBezTo>
                  <a:lnTo>
                    <a:pt x="4373" y="2393"/>
                  </a:lnTo>
                  <a:cubicBezTo>
                    <a:pt x="3748" y="3939"/>
                    <a:pt x="3318" y="5569"/>
                    <a:pt x="2548" y="7045"/>
                  </a:cubicBezTo>
                  <a:cubicBezTo>
                    <a:pt x="2433" y="7252"/>
                    <a:pt x="2620" y="7443"/>
                    <a:pt x="2790" y="7443"/>
                  </a:cubicBezTo>
                  <a:cubicBezTo>
                    <a:pt x="2867" y="7443"/>
                    <a:pt x="2940" y="7404"/>
                    <a:pt x="2982" y="7311"/>
                  </a:cubicBezTo>
                  <a:cubicBezTo>
                    <a:pt x="3849" y="5744"/>
                    <a:pt x="4283" y="4009"/>
                    <a:pt x="4950" y="2341"/>
                  </a:cubicBezTo>
                  <a:cubicBezTo>
                    <a:pt x="4983" y="2241"/>
                    <a:pt x="4916" y="2108"/>
                    <a:pt x="4816" y="2074"/>
                  </a:cubicBezTo>
                  <a:cubicBezTo>
                    <a:pt x="3515" y="1207"/>
                    <a:pt x="2014" y="306"/>
                    <a:pt x="446" y="6"/>
                  </a:cubicBezTo>
                  <a:cubicBezTo>
                    <a:pt x="426" y="2"/>
                    <a:pt x="406"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6" name="Google Shape;3416;p13"/>
            <p:cNvSpPr/>
            <p:nvPr/>
          </p:nvSpPr>
          <p:spPr>
            <a:xfrm>
              <a:off x="8712926" y="3114285"/>
              <a:ext cx="159584" cy="218001"/>
            </a:xfrm>
            <a:custGeom>
              <a:avLst/>
              <a:gdLst/>
              <a:ahLst/>
              <a:cxnLst/>
              <a:rect l="l" t="t" r="r" b="b"/>
              <a:pathLst>
                <a:path w="5327" h="7277" extrusionOk="0">
                  <a:moveTo>
                    <a:pt x="394" y="0"/>
                  </a:moveTo>
                  <a:cubicBezTo>
                    <a:pt x="156" y="0"/>
                    <a:pt x="0" y="361"/>
                    <a:pt x="256" y="503"/>
                  </a:cubicBezTo>
                  <a:cubicBezTo>
                    <a:pt x="1660" y="1332"/>
                    <a:pt x="3186" y="1979"/>
                    <a:pt x="4746" y="2501"/>
                  </a:cubicBezTo>
                  <a:lnTo>
                    <a:pt x="4746" y="2501"/>
                  </a:lnTo>
                  <a:cubicBezTo>
                    <a:pt x="4467" y="4011"/>
                    <a:pt x="3968" y="5492"/>
                    <a:pt x="3558" y="6974"/>
                  </a:cubicBezTo>
                  <a:cubicBezTo>
                    <a:pt x="3498" y="7156"/>
                    <a:pt x="3670" y="7277"/>
                    <a:pt x="3830" y="7277"/>
                  </a:cubicBezTo>
                  <a:cubicBezTo>
                    <a:pt x="3934" y="7277"/>
                    <a:pt x="4032" y="7226"/>
                    <a:pt x="4059" y="7108"/>
                  </a:cubicBezTo>
                  <a:cubicBezTo>
                    <a:pt x="4492" y="5540"/>
                    <a:pt x="5026" y="3972"/>
                    <a:pt x="5293" y="2371"/>
                  </a:cubicBezTo>
                  <a:cubicBezTo>
                    <a:pt x="5326" y="2237"/>
                    <a:pt x="5259" y="2104"/>
                    <a:pt x="5093" y="2071"/>
                  </a:cubicBezTo>
                  <a:cubicBezTo>
                    <a:pt x="3525" y="1537"/>
                    <a:pt x="1957" y="903"/>
                    <a:pt x="523" y="36"/>
                  </a:cubicBezTo>
                  <a:cubicBezTo>
                    <a:pt x="478" y="11"/>
                    <a:pt x="435" y="0"/>
                    <a:pt x="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7" name="Google Shape;3417;p13"/>
            <p:cNvSpPr/>
            <p:nvPr/>
          </p:nvSpPr>
          <p:spPr>
            <a:xfrm>
              <a:off x="8610569" y="3209873"/>
              <a:ext cx="124024" cy="171327"/>
            </a:xfrm>
            <a:custGeom>
              <a:avLst/>
              <a:gdLst/>
              <a:ahLst/>
              <a:cxnLst/>
              <a:rect l="l" t="t" r="r" b="b"/>
              <a:pathLst>
                <a:path w="4140" h="5719" extrusionOk="0">
                  <a:moveTo>
                    <a:pt x="352" y="1"/>
                  </a:moveTo>
                  <a:cubicBezTo>
                    <a:pt x="84" y="1"/>
                    <a:pt x="0" y="426"/>
                    <a:pt x="304" y="548"/>
                  </a:cubicBezTo>
                  <a:cubicBezTo>
                    <a:pt x="1350" y="978"/>
                    <a:pt x="2425" y="1381"/>
                    <a:pt x="3555" y="1545"/>
                  </a:cubicBezTo>
                  <a:lnTo>
                    <a:pt x="3555" y="1545"/>
                  </a:lnTo>
                  <a:cubicBezTo>
                    <a:pt x="3325" y="2843"/>
                    <a:pt x="3013" y="4114"/>
                    <a:pt x="2672" y="5384"/>
                  </a:cubicBezTo>
                  <a:cubicBezTo>
                    <a:pt x="2611" y="5589"/>
                    <a:pt x="2776" y="5718"/>
                    <a:pt x="2935" y="5718"/>
                  </a:cubicBezTo>
                  <a:cubicBezTo>
                    <a:pt x="3036" y="5718"/>
                    <a:pt x="3134" y="5667"/>
                    <a:pt x="3173" y="5551"/>
                  </a:cubicBezTo>
                  <a:cubicBezTo>
                    <a:pt x="3539" y="4183"/>
                    <a:pt x="3873" y="2782"/>
                    <a:pt x="4107" y="1415"/>
                  </a:cubicBezTo>
                  <a:cubicBezTo>
                    <a:pt x="4140" y="1215"/>
                    <a:pt x="4040" y="1081"/>
                    <a:pt x="3840" y="1081"/>
                  </a:cubicBezTo>
                  <a:cubicBezTo>
                    <a:pt x="2672" y="948"/>
                    <a:pt x="1538" y="481"/>
                    <a:pt x="437" y="14"/>
                  </a:cubicBezTo>
                  <a:cubicBezTo>
                    <a:pt x="407" y="5"/>
                    <a:pt x="379" y="1"/>
                    <a:pt x="3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8" name="Google Shape;3418;p13"/>
            <p:cNvSpPr/>
            <p:nvPr/>
          </p:nvSpPr>
          <p:spPr>
            <a:xfrm>
              <a:off x="8502760" y="3299170"/>
              <a:ext cx="98950" cy="129476"/>
            </a:xfrm>
            <a:custGeom>
              <a:avLst/>
              <a:gdLst/>
              <a:ahLst/>
              <a:cxnLst/>
              <a:rect l="l" t="t" r="r" b="b"/>
              <a:pathLst>
                <a:path w="3303" h="4322" extrusionOk="0">
                  <a:moveTo>
                    <a:pt x="426" y="0"/>
                  </a:moveTo>
                  <a:cubicBezTo>
                    <a:pt x="395" y="0"/>
                    <a:pt x="365" y="1"/>
                    <a:pt x="334" y="2"/>
                  </a:cubicBezTo>
                  <a:cubicBezTo>
                    <a:pt x="0" y="35"/>
                    <a:pt x="0" y="535"/>
                    <a:pt x="334" y="535"/>
                  </a:cubicBezTo>
                  <a:cubicBezTo>
                    <a:pt x="386" y="531"/>
                    <a:pt x="438" y="530"/>
                    <a:pt x="490" y="530"/>
                  </a:cubicBezTo>
                  <a:cubicBezTo>
                    <a:pt x="1249" y="530"/>
                    <a:pt x="1983" y="921"/>
                    <a:pt x="2694" y="1161"/>
                  </a:cubicBezTo>
                  <a:lnTo>
                    <a:pt x="2694" y="1161"/>
                  </a:lnTo>
                  <a:cubicBezTo>
                    <a:pt x="2419" y="2104"/>
                    <a:pt x="2149" y="3026"/>
                    <a:pt x="1935" y="4004"/>
                  </a:cubicBezTo>
                  <a:cubicBezTo>
                    <a:pt x="1894" y="4188"/>
                    <a:pt x="2065" y="4322"/>
                    <a:pt x="2227" y="4322"/>
                  </a:cubicBezTo>
                  <a:cubicBezTo>
                    <a:pt x="2330" y="4322"/>
                    <a:pt x="2430" y="4268"/>
                    <a:pt x="2468" y="4138"/>
                  </a:cubicBezTo>
                  <a:cubicBezTo>
                    <a:pt x="2702" y="3104"/>
                    <a:pt x="2969" y="2070"/>
                    <a:pt x="3269" y="1036"/>
                  </a:cubicBezTo>
                  <a:cubicBezTo>
                    <a:pt x="3302" y="902"/>
                    <a:pt x="3236" y="735"/>
                    <a:pt x="3102" y="702"/>
                  </a:cubicBezTo>
                  <a:cubicBezTo>
                    <a:pt x="2198" y="476"/>
                    <a:pt x="1357" y="0"/>
                    <a:pt x="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9" name="Google Shape;3419;p13"/>
            <p:cNvSpPr/>
            <p:nvPr/>
          </p:nvSpPr>
          <p:spPr>
            <a:xfrm>
              <a:off x="8446593" y="3356775"/>
              <a:ext cx="72168" cy="99609"/>
            </a:xfrm>
            <a:custGeom>
              <a:avLst/>
              <a:gdLst/>
              <a:ahLst/>
              <a:cxnLst/>
              <a:rect l="l" t="t" r="r" b="b"/>
              <a:pathLst>
                <a:path w="2409" h="3325" extrusionOk="0">
                  <a:moveTo>
                    <a:pt x="1942" y="781"/>
                  </a:moveTo>
                  <a:cubicBezTo>
                    <a:pt x="1932" y="801"/>
                    <a:pt x="1922" y="822"/>
                    <a:pt x="1913" y="843"/>
                  </a:cubicBezTo>
                  <a:lnTo>
                    <a:pt x="1913" y="843"/>
                  </a:lnTo>
                  <a:cubicBezTo>
                    <a:pt x="1918" y="819"/>
                    <a:pt x="1926" y="796"/>
                    <a:pt x="1942" y="781"/>
                  </a:cubicBezTo>
                  <a:close/>
                  <a:moveTo>
                    <a:pt x="330" y="0"/>
                  </a:moveTo>
                  <a:cubicBezTo>
                    <a:pt x="87" y="0"/>
                    <a:pt x="1" y="423"/>
                    <a:pt x="274" y="514"/>
                  </a:cubicBezTo>
                  <a:cubicBezTo>
                    <a:pt x="794" y="687"/>
                    <a:pt x="1339" y="835"/>
                    <a:pt x="1844" y="1024"/>
                  </a:cubicBezTo>
                  <a:lnTo>
                    <a:pt x="1844" y="1024"/>
                  </a:lnTo>
                  <a:cubicBezTo>
                    <a:pt x="1635" y="1657"/>
                    <a:pt x="1726" y="2336"/>
                    <a:pt x="1608" y="3015"/>
                  </a:cubicBezTo>
                  <a:cubicBezTo>
                    <a:pt x="1608" y="3149"/>
                    <a:pt x="1642" y="3282"/>
                    <a:pt x="1808" y="3316"/>
                  </a:cubicBezTo>
                  <a:cubicBezTo>
                    <a:pt x="1826" y="3321"/>
                    <a:pt x="1846" y="3324"/>
                    <a:pt x="1867" y="3324"/>
                  </a:cubicBezTo>
                  <a:cubicBezTo>
                    <a:pt x="1971" y="3324"/>
                    <a:pt x="2109" y="3259"/>
                    <a:pt x="2109" y="3149"/>
                  </a:cubicBezTo>
                  <a:cubicBezTo>
                    <a:pt x="2175" y="2715"/>
                    <a:pt x="2175" y="2315"/>
                    <a:pt x="2209" y="1881"/>
                  </a:cubicBezTo>
                  <a:cubicBezTo>
                    <a:pt x="2209" y="1715"/>
                    <a:pt x="2242" y="1514"/>
                    <a:pt x="2275" y="1314"/>
                  </a:cubicBezTo>
                  <a:cubicBezTo>
                    <a:pt x="2342" y="1181"/>
                    <a:pt x="2409" y="1014"/>
                    <a:pt x="2409" y="847"/>
                  </a:cubicBezTo>
                  <a:cubicBezTo>
                    <a:pt x="2409" y="714"/>
                    <a:pt x="2342" y="647"/>
                    <a:pt x="2209" y="614"/>
                  </a:cubicBezTo>
                  <a:cubicBezTo>
                    <a:pt x="1642" y="380"/>
                    <a:pt x="1008" y="213"/>
                    <a:pt x="407" y="13"/>
                  </a:cubicBezTo>
                  <a:cubicBezTo>
                    <a:pt x="380" y="4"/>
                    <a:pt x="35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20" name="Google Shape;3420;p13"/>
          <p:cNvGrpSpPr/>
          <p:nvPr/>
        </p:nvGrpSpPr>
        <p:grpSpPr>
          <a:xfrm>
            <a:off x="11278716" y="300799"/>
            <a:ext cx="1167001" cy="884565"/>
            <a:chOff x="8118223" y="2202382"/>
            <a:chExt cx="1151949" cy="873156"/>
          </a:xfrm>
        </p:grpSpPr>
        <p:sp>
          <p:nvSpPr>
            <p:cNvPr id="3421" name="Google Shape;3421;p13"/>
            <p:cNvSpPr/>
            <p:nvPr/>
          </p:nvSpPr>
          <p:spPr>
            <a:xfrm>
              <a:off x="8118223" y="2846064"/>
              <a:ext cx="285645" cy="150896"/>
            </a:xfrm>
            <a:custGeom>
              <a:avLst/>
              <a:gdLst/>
              <a:ahLst/>
              <a:cxnLst/>
              <a:rect l="l" t="t" r="r" b="b"/>
              <a:pathLst>
                <a:path w="9535" h="5037" extrusionOk="0">
                  <a:moveTo>
                    <a:pt x="4551" y="0"/>
                  </a:moveTo>
                  <a:cubicBezTo>
                    <a:pt x="2150" y="0"/>
                    <a:pt x="1" y="554"/>
                    <a:pt x="628" y="3119"/>
                  </a:cubicBezTo>
                  <a:cubicBezTo>
                    <a:pt x="933" y="4505"/>
                    <a:pt x="1747" y="5036"/>
                    <a:pt x="2769" y="5036"/>
                  </a:cubicBezTo>
                  <a:cubicBezTo>
                    <a:pt x="5215" y="5036"/>
                    <a:pt x="8852" y="1988"/>
                    <a:pt x="9535" y="317"/>
                  </a:cubicBezTo>
                  <a:lnTo>
                    <a:pt x="9535" y="317"/>
                  </a:lnTo>
                  <a:cubicBezTo>
                    <a:pt x="9480" y="320"/>
                    <a:pt x="9421" y="321"/>
                    <a:pt x="9359" y="321"/>
                  </a:cubicBezTo>
                  <a:cubicBezTo>
                    <a:pt x="8351" y="321"/>
                    <a:pt x="6378" y="0"/>
                    <a:pt x="4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2" name="Google Shape;3422;p13"/>
            <p:cNvSpPr/>
            <p:nvPr/>
          </p:nvSpPr>
          <p:spPr>
            <a:xfrm>
              <a:off x="8374850" y="2850558"/>
              <a:ext cx="174802" cy="224981"/>
            </a:xfrm>
            <a:custGeom>
              <a:avLst/>
              <a:gdLst/>
              <a:ahLst/>
              <a:cxnLst/>
              <a:rect l="l" t="t" r="r" b="b"/>
              <a:pathLst>
                <a:path w="5835" h="7510" extrusionOk="0">
                  <a:moveTo>
                    <a:pt x="3603" y="0"/>
                  </a:moveTo>
                  <a:cubicBezTo>
                    <a:pt x="2636" y="1201"/>
                    <a:pt x="1501" y="2002"/>
                    <a:pt x="968" y="3503"/>
                  </a:cubicBezTo>
                  <a:cubicBezTo>
                    <a:pt x="367" y="4970"/>
                    <a:pt x="0" y="7439"/>
                    <a:pt x="2302" y="7506"/>
                  </a:cubicBezTo>
                  <a:cubicBezTo>
                    <a:pt x="2355" y="7508"/>
                    <a:pt x="2406" y="7509"/>
                    <a:pt x="2456" y="7509"/>
                  </a:cubicBezTo>
                  <a:cubicBezTo>
                    <a:pt x="5835" y="7509"/>
                    <a:pt x="4623" y="2075"/>
                    <a:pt x="3670" y="267"/>
                  </a:cubicBezTo>
                  <a:lnTo>
                    <a:pt x="36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3" name="Google Shape;3423;p13"/>
            <p:cNvSpPr/>
            <p:nvPr/>
          </p:nvSpPr>
          <p:spPr>
            <a:xfrm>
              <a:off x="8194999" y="2514098"/>
              <a:ext cx="345769" cy="163688"/>
            </a:xfrm>
            <a:custGeom>
              <a:avLst/>
              <a:gdLst/>
              <a:ahLst/>
              <a:cxnLst/>
              <a:rect l="l" t="t" r="r" b="b"/>
              <a:pathLst>
                <a:path w="11542" h="5464" extrusionOk="0">
                  <a:moveTo>
                    <a:pt x="7205" y="1"/>
                  </a:moveTo>
                  <a:cubicBezTo>
                    <a:pt x="6846" y="1"/>
                    <a:pt x="6525" y="11"/>
                    <a:pt x="6271" y="24"/>
                  </a:cubicBezTo>
                  <a:cubicBezTo>
                    <a:pt x="4437" y="124"/>
                    <a:pt x="2702" y="224"/>
                    <a:pt x="1301" y="1592"/>
                  </a:cubicBezTo>
                  <a:cubicBezTo>
                    <a:pt x="0" y="2926"/>
                    <a:pt x="67" y="5361"/>
                    <a:pt x="2268" y="5461"/>
                  </a:cubicBezTo>
                  <a:cubicBezTo>
                    <a:pt x="2303" y="5463"/>
                    <a:pt x="2337" y="5463"/>
                    <a:pt x="2371" y="5463"/>
                  </a:cubicBezTo>
                  <a:cubicBezTo>
                    <a:pt x="4327" y="5463"/>
                    <a:pt x="5966" y="3610"/>
                    <a:pt x="7605" y="2659"/>
                  </a:cubicBezTo>
                  <a:cubicBezTo>
                    <a:pt x="8906" y="1859"/>
                    <a:pt x="10141" y="1692"/>
                    <a:pt x="11542" y="1258"/>
                  </a:cubicBezTo>
                  <a:lnTo>
                    <a:pt x="11442" y="1092"/>
                  </a:lnTo>
                  <a:cubicBezTo>
                    <a:pt x="10797" y="179"/>
                    <a:pt x="8684" y="1"/>
                    <a:pt x="72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4" name="Google Shape;3424;p13"/>
            <p:cNvSpPr/>
            <p:nvPr/>
          </p:nvSpPr>
          <p:spPr>
            <a:xfrm>
              <a:off x="8752557" y="2506819"/>
              <a:ext cx="153263" cy="296459"/>
            </a:xfrm>
            <a:custGeom>
              <a:avLst/>
              <a:gdLst/>
              <a:ahLst/>
              <a:cxnLst/>
              <a:rect l="l" t="t" r="r" b="b"/>
              <a:pathLst>
                <a:path w="5116" h="9896" extrusionOk="0">
                  <a:moveTo>
                    <a:pt x="2335" y="0"/>
                  </a:moveTo>
                  <a:lnTo>
                    <a:pt x="2169" y="100"/>
                  </a:lnTo>
                  <a:cubicBezTo>
                    <a:pt x="2207" y="125"/>
                    <a:pt x="2246" y="150"/>
                    <a:pt x="2283" y="176"/>
                  </a:cubicBezTo>
                  <a:lnTo>
                    <a:pt x="2283" y="176"/>
                  </a:lnTo>
                  <a:cubicBezTo>
                    <a:pt x="2306" y="97"/>
                    <a:pt x="2324" y="36"/>
                    <a:pt x="2335" y="0"/>
                  </a:cubicBezTo>
                  <a:close/>
                  <a:moveTo>
                    <a:pt x="2283" y="176"/>
                  </a:moveTo>
                  <a:cubicBezTo>
                    <a:pt x="2180" y="547"/>
                    <a:pt x="1984" y="1311"/>
                    <a:pt x="1902" y="1668"/>
                  </a:cubicBezTo>
                  <a:cubicBezTo>
                    <a:pt x="1201" y="3670"/>
                    <a:pt x="0" y="5438"/>
                    <a:pt x="67" y="7606"/>
                  </a:cubicBezTo>
                  <a:cubicBezTo>
                    <a:pt x="126" y="9056"/>
                    <a:pt x="967" y="9896"/>
                    <a:pt x="1895" y="9896"/>
                  </a:cubicBezTo>
                  <a:cubicBezTo>
                    <a:pt x="2547" y="9896"/>
                    <a:pt x="3241" y="9481"/>
                    <a:pt x="3736" y="8573"/>
                  </a:cubicBezTo>
                  <a:cubicBezTo>
                    <a:pt x="5115" y="6176"/>
                    <a:pt x="4652" y="1808"/>
                    <a:pt x="2283" y="1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5" name="Google Shape;3425;p13"/>
            <p:cNvSpPr/>
            <p:nvPr/>
          </p:nvSpPr>
          <p:spPr>
            <a:xfrm>
              <a:off x="8204974" y="2202382"/>
              <a:ext cx="1065199" cy="727218"/>
            </a:xfrm>
            <a:custGeom>
              <a:avLst/>
              <a:gdLst/>
              <a:ahLst/>
              <a:cxnLst/>
              <a:rect l="l" t="t" r="r" b="b"/>
              <a:pathLst>
                <a:path w="35557" h="24275" extrusionOk="0">
                  <a:moveTo>
                    <a:pt x="29901" y="0"/>
                  </a:moveTo>
                  <a:cubicBezTo>
                    <a:pt x="28710" y="0"/>
                    <a:pt x="27518" y="179"/>
                    <a:pt x="26353" y="590"/>
                  </a:cubicBezTo>
                  <a:cubicBezTo>
                    <a:pt x="23851" y="1490"/>
                    <a:pt x="21783" y="3292"/>
                    <a:pt x="20048" y="5293"/>
                  </a:cubicBezTo>
                  <a:cubicBezTo>
                    <a:pt x="16112" y="9796"/>
                    <a:pt x="13510" y="15367"/>
                    <a:pt x="9107" y="19503"/>
                  </a:cubicBezTo>
                  <a:cubicBezTo>
                    <a:pt x="6705" y="21805"/>
                    <a:pt x="3770" y="23406"/>
                    <a:pt x="401" y="23640"/>
                  </a:cubicBezTo>
                  <a:cubicBezTo>
                    <a:pt x="11" y="23672"/>
                    <a:pt x="1" y="24275"/>
                    <a:pt x="371" y="24275"/>
                  </a:cubicBezTo>
                  <a:cubicBezTo>
                    <a:pt x="381" y="24275"/>
                    <a:pt x="391" y="24274"/>
                    <a:pt x="401" y="24273"/>
                  </a:cubicBezTo>
                  <a:cubicBezTo>
                    <a:pt x="3336" y="24040"/>
                    <a:pt x="6038" y="22872"/>
                    <a:pt x="8307" y="21038"/>
                  </a:cubicBezTo>
                  <a:cubicBezTo>
                    <a:pt x="10642" y="19203"/>
                    <a:pt x="12476" y="16801"/>
                    <a:pt x="14177" y="14400"/>
                  </a:cubicBezTo>
                  <a:cubicBezTo>
                    <a:pt x="15945" y="11931"/>
                    <a:pt x="17546" y="9363"/>
                    <a:pt x="19414" y="6994"/>
                  </a:cubicBezTo>
                  <a:cubicBezTo>
                    <a:pt x="21082" y="4893"/>
                    <a:pt x="22984" y="2858"/>
                    <a:pt x="25419" y="1657"/>
                  </a:cubicBezTo>
                  <a:cubicBezTo>
                    <a:pt x="26866" y="941"/>
                    <a:pt x="28379" y="639"/>
                    <a:pt x="29899" y="639"/>
                  </a:cubicBezTo>
                  <a:cubicBezTo>
                    <a:pt x="31637" y="639"/>
                    <a:pt x="33386" y="1034"/>
                    <a:pt x="35059" y="1657"/>
                  </a:cubicBezTo>
                  <a:cubicBezTo>
                    <a:pt x="35095" y="1670"/>
                    <a:pt x="35130" y="1676"/>
                    <a:pt x="35162" y="1676"/>
                  </a:cubicBezTo>
                  <a:cubicBezTo>
                    <a:pt x="35454" y="1676"/>
                    <a:pt x="35556" y="1177"/>
                    <a:pt x="35226" y="1057"/>
                  </a:cubicBezTo>
                  <a:cubicBezTo>
                    <a:pt x="33516" y="413"/>
                    <a:pt x="31710" y="0"/>
                    <a:pt x="2990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6" name="Google Shape;3426;p13"/>
            <p:cNvSpPr/>
            <p:nvPr/>
          </p:nvSpPr>
          <p:spPr>
            <a:xfrm>
              <a:off x="8766187" y="2402874"/>
              <a:ext cx="78339" cy="353978"/>
            </a:xfrm>
            <a:custGeom>
              <a:avLst/>
              <a:gdLst/>
              <a:ahLst/>
              <a:cxnLst/>
              <a:rect l="l" t="t" r="r" b="b"/>
              <a:pathLst>
                <a:path w="2615" h="11816" extrusionOk="0">
                  <a:moveTo>
                    <a:pt x="440" y="0"/>
                  </a:moveTo>
                  <a:cubicBezTo>
                    <a:pt x="212" y="0"/>
                    <a:pt x="1" y="314"/>
                    <a:pt x="179" y="568"/>
                  </a:cubicBezTo>
                  <a:cubicBezTo>
                    <a:pt x="1413" y="2003"/>
                    <a:pt x="1747" y="4104"/>
                    <a:pt x="1847" y="5905"/>
                  </a:cubicBezTo>
                  <a:cubicBezTo>
                    <a:pt x="1980" y="7740"/>
                    <a:pt x="1880" y="9708"/>
                    <a:pt x="1247" y="11443"/>
                  </a:cubicBezTo>
                  <a:cubicBezTo>
                    <a:pt x="1165" y="11666"/>
                    <a:pt x="1356" y="11815"/>
                    <a:pt x="1547" y="11815"/>
                  </a:cubicBezTo>
                  <a:cubicBezTo>
                    <a:pt x="1671" y="11815"/>
                    <a:pt x="1795" y="11753"/>
                    <a:pt x="1847" y="11610"/>
                  </a:cubicBezTo>
                  <a:cubicBezTo>
                    <a:pt x="2514" y="9742"/>
                    <a:pt x="2614" y="7607"/>
                    <a:pt x="2481" y="5639"/>
                  </a:cubicBezTo>
                  <a:cubicBezTo>
                    <a:pt x="2314" y="3704"/>
                    <a:pt x="1914" y="1636"/>
                    <a:pt x="646" y="101"/>
                  </a:cubicBezTo>
                  <a:cubicBezTo>
                    <a:pt x="583" y="30"/>
                    <a:pt x="511" y="0"/>
                    <a:pt x="44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7" name="Google Shape;3427;p13"/>
            <p:cNvSpPr/>
            <p:nvPr/>
          </p:nvSpPr>
          <p:spPr>
            <a:xfrm>
              <a:off x="8266921" y="2538182"/>
              <a:ext cx="406493" cy="75103"/>
            </a:xfrm>
            <a:custGeom>
              <a:avLst/>
              <a:gdLst/>
              <a:ahLst/>
              <a:cxnLst/>
              <a:rect l="l" t="t" r="r" b="b"/>
              <a:pathLst>
                <a:path w="13569" h="2507" extrusionOk="0">
                  <a:moveTo>
                    <a:pt x="8155" y="1"/>
                  </a:moveTo>
                  <a:cubicBezTo>
                    <a:pt x="7596" y="1"/>
                    <a:pt x="7043" y="22"/>
                    <a:pt x="6505" y="54"/>
                  </a:cubicBezTo>
                  <a:cubicBezTo>
                    <a:pt x="4404" y="188"/>
                    <a:pt x="1869" y="521"/>
                    <a:pt x="234" y="1989"/>
                  </a:cubicBezTo>
                  <a:cubicBezTo>
                    <a:pt x="0" y="2197"/>
                    <a:pt x="232" y="2506"/>
                    <a:pt x="488" y="2506"/>
                  </a:cubicBezTo>
                  <a:cubicBezTo>
                    <a:pt x="561" y="2506"/>
                    <a:pt x="635" y="2481"/>
                    <a:pt x="701" y="2422"/>
                  </a:cubicBezTo>
                  <a:cubicBezTo>
                    <a:pt x="2236" y="1021"/>
                    <a:pt x="4804" y="755"/>
                    <a:pt x="6772" y="655"/>
                  </a:cubicBezTo>
                  <a:cubicBezTo>
                    <a:pt x="7141" y="643"/>
                    <a:pt x="7518" y="635"/>
                    <a:pt x="7898" y="635"/>
                  </a:cubicBezTo>
                  <a:cubicBezTo>
                    <a:pt x="9650" y="635"/>
                    <a:pt x="11487" y="797"/>
                    <a:pt x="13077" y="1455"/>
                  </a:cubicBezTo>
                  <a:cubicBezTo>
                    <a:pt x="13119" y="1474"/>
                    <a:pt x="13158" y="1483"/>
                    <a:pt x="13195" y="1483"/>
                  </a:cubicBezTo>
                  <a:cubicBezTo>
                    <a:pt x="13475" y="1483"/>
                    <a:pt x="13568" y="973"/>
                    <a:pt x="13244" y="855"/>
                  </a:cubicBezTo>
                  <a:cubicBezTo>
                    <a:pt x="11680" y="199"/>
                    <a:pt x="9888" y="1"/>
                    <a:pt x="815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8" name="Google Shape;3428;p13"/>
            <p:cNvSpPr/>
            <p:nvPr/>
          </p:nvSpPr>
          <p:spPr>
            <a:xfrm>
              <a:off x="8430657" y="2788610"/>
              <a:ext cx="64139" cy="225220"/>
            </a:xfrm>
            <a:custGeom>
              <a:avLst/>
              <a:gdLst/>
              <a:ahLst/>
              <a:cxnLst/>
              <a:rect l="l" t="t" r="r" b="b"/>
              <a:pathLst>
                <a:path w="2141" h="7518" extrusionOk="0">
                  <a:moveTo>
                    <a:pt x="1823" y="0"/>
                  </a:moveTo>
                  <a:cubicBezTo>
                    <a:pt x="1665" y="0"/>
                    <a:pt x="1506" y="100"/>
                    <a:pt x="1506" y="300"/>
                  </a:cubicBezTo>
                  <a:cubicBezTo>
                    <a:pt x="1506" y="2602"/>
                    <a:pt x="1406" y="5070"/>
                    <a:pt x="139" y="7072"/>
                  </a:cubicBezTo>
                  <a:cubicBezTo>
                    <a:pt x="0" y="7303"/>
                    <a:pt x="213" y="7517"/>
                    <a:pt x="435" y="7517"/>
                  </a:cubicBezTo>
                  <a:cubicBezTo>
                    <a:pt x="533" y="7517"/>
                    <a:pt x="634" y="7475"/>
                    <a:pt x="706" y="7372"/>
                  </a:cubicBezTo>
                  <a:cubicBezTo>
                    <a:pt x="2007" y="5304"/>
                    <a:pt x="2140" y="2702"/>
                    <a:pt x="2140" y="300"/>
                  </a:cubicBezTo>
                  <a:cubicBezTo>
                    <a:pt x="2140" y="100"/>
                    <a:pt x="1982" y="0"/>
                    <a:pt x="182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9" name="Google Shape;3429;p13"/>
            <p:cNvSpPr/>
            <p:nvPr/>
          </p:nvSpPr>
          <p:spPr>
            <a:xfrm>
              <a:off x="8193980" y="2952466"/>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0" name="Google Shape;3430;p13"/>
            <p:cNvSpPr/>
            <p:nvPr/>
          </p:nvSpPr>
          <p:spPr>
            <a:xfrm>
              <a:off x="8171004" y="2910499"/>
              <a:ext cx="27022" cy="21030"/>
            </a:xfrm>
            <a:custGeom>
              <a:avLst/>
              <a:gdLst/>
              <a:ahLst/>
              <a:cxnLst/>
              <a:rect l="l" t="t" r="r" b="b"/>
              <a:pathLst>
                <a:path w="902"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1" name="Google Shape;3431;p13"/>
            <p:cNvSpPr/>
            <p:nvPr/>
          </p:nvSpPr>
          <p:spPr>
            <a:xfrm>
              <a:off x="8152013" y="294947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2" name="Google Shape;3432;p13"/>
            <p:cNvSpPr/>
            <p:nvPr/>
          </p:nvSpPr>
          <p:spPr>
            <a:xfrm>
              <a:off x="8311884" y="2614719"/>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3" name="Google Shape;3433;p13"/>
            <p:cNvSpPr/>
            <p:nvPr/>
          </p:nvSpPr>
          <p:spPr>
            <a:xfrm>
              <a:off x="8274919" y="2635717"/>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4" name="Google Shape;3434;p13"/>
            <p:cNvSpPr/>
            <p:nvPr/>
          </p:nvSpPr>
          <p:spPr>
            <a:xfrm>
              <a:off x="8235947" y="2567778"/>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5" name="Google Shape;3435;p13"/>
            <p:cNvSpPr/>
            <p:nvPr/>
          </p:nvSpPr>
          <p:spPr>
            <a:xfrm>
              <a:off x="8474781" y="300243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6" name="Google Shape;3436;p13"/>
            <p:cNvSpPr/>
            <p:nvPr/>
          </p:nvSpPr>
          <p:spPr>
            <a:xfrm>
              <a:off x="8447792" y="3038408"/>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7" name="Google Shape;3437;p13"/>
            <p:cNvSpPr/>
            <p:nvPr/>
          </p:nvSpPr>
          <p:spPr>
            <a:xfrm>
              <a:off x="8416818" y="295546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8" name="Google Shape;3438;p13"/>
            <p:cNvSpPr/>
            <p:nvPr/>
          </p:nvSpPr>
          <p:spPr>
            <a:xfrm>
              <a:off x="8772537" y="2661689"/>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9" name="Google Shape;3439;p13"/>
            <p:cNvSpPr/>
            <p:nvPr/>
          </p:nvSpPr>
          <p:spPr>
            <a:xfrm>
              <a:off x="8772537" y="2700661"/>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0" name="Google Shape;3440;p13"/>
            <p:cNvSpPr/>
            <p:nvPr/>
          </p:nvSpPr>
          <p:spPr>
            <a:xfrm>
              <a:off x="8854465" y="2682687"/>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41" name="Google Shape;3441;p13"/>
          <p:cNvGrpSpPr/>
          <p:nvPr/>
        </p:nvGrpSpPr>
        <p:grpSpPr>
          <a:xfrm>
            <a:off x="-139774" y="5714164"/>
            <a:ext cx="1133099" cy="1103025"/>
            <a:chOff x="-181020" y="4253777"/>
            <a:chExt cx="1117161" cy="1087511"/>
          </a:xfrm>
        </p:grpSpPr>
        <p:sp>
          <p:nvSpPr>
            <p:cNvPr id="3442" name="Google Shape;3442;p13"/>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3" name="Google Shape;3443;p13"/>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4" name="Google Shape;3444;p13"/>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5" name="Google Shape;3445;p13"/>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6" name="Google Shape;3446;p13"/>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7" name="Google Shape;3447;p13"/>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8" name="Google Shape;3448;p13"/>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9" name="Google Shape;3449;p13"/>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0" name="Google Shape;3450;p13"/>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1" name="Google Shape;3451;p13"/>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2" name="Google Shape;3452;p13"/>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3" name="Google Shape;3453;p13"/>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4" name="Google Shape;3454;p13"/>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5" name="Google Shape;3455;p13"/>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56" name="Google Shape;3456;p13"/>
          <p:cNvGrpSpPr/>
          <p:nvPr/>
        </p:nvGrpSpPr>
        <p:grpSpPr>
          <a:xfrm>
            <a:off x="-126602" y="5430606"/>
            <a:ext cx="896617" cy="1202807"/>
            <a:chOff x="-168050" y="4195214"/>
            <a:chExt cx="719519" cy="965231"/>
          </a:xfrm>
        </p:grpSpPr>
        <p:sp>
          <p:nvSpPr>
            <p:cNvPr id="3457" name="Google Shape;3457;p13"/>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8" name="Google Shape;3458;p13"/>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9" name="Google Shape;3459;p13"/>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0" name="Google Shape;3460;p13"/>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1" name="Google Shape;3461;p13"/>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2" name="Google Shape;3462;p13"/>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3" name="Google Shape;3463;p13"/>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4" name="Google Shape;3464;p13"/>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5" name="Google Shape;3465;p13"/>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6" name="Google Shape;3466;p13"/>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7" name="Google Shape;3467;p13"/>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8" name="Google Shape;3468;p13"/>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9" name="Google Shape;3469;p13"/>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0" name="Google Shape;3470;p13"/>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1" name="Google Shape;3471;p13"/>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2" name="Google Shape;3472;p13"/>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3" name="Google Shape;3473;p13"/>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4" name="Google Shape;3474;p13"/>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5" name="Google Shape;3475;p13"/>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6" name="Google Shape;3476;p13"/>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7" name="Google Shape;3477;p13"/>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8" name="Google Shape;3478;p13"/>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9" name="Google Shape;3479;p13"/>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0" name="Google Shape;3480;p13"/>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1" name="Google Shape;3481;p13"/>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2" name="Google Shape;3482;p13"/>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3" name="Google Shape;3483;p13"/>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4" name="Google Shape;3484;p13"/>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5" name="Google Shape;3485;p13"/>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6" name="Google Shape;3486;p13"/>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7" name="Google Shape;3487;p13"/>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8" name="Google Shape;3488;p13"/>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9" name="Google Shape;3489;p13"/>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0" name="Google Shape;3490;p13"/>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1" name="Google Shape;3491;p13"/>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2" name="Google Shape;3492;p13"/>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3" name="Google Shape;3493;p13"/>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4" name="Google Shape;3494;p13"/>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5" name="Google Shape;3495;p13"/>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6" name="Google Shape;3496;p13"/>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7" name="Google Shape;3497;p13"/>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8" name="Google Shape;3498;p13"/>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9" name="Google Shape;3499;p13"/>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0" name="Google Shape;3500;p13"/>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1" name="Google Shape;3501;p13"/>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2" name="Google Shape;3502;p13"/>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3" name="Google Shape;3503;p13"/>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04" name="Google Shape;3504;p13"/>
          <p:cNvGrpSpPr/>
          <p:nvPr/>
        </p:nvGrpSpPr>
        <p:grpSpPr>
          <a:xfrm>
            <a:off x="11023569" y="-341610"/>
            <a:ext cx="1131343" cy="1160228"/>
            <a:chOff x="7973149" y="-201092"/>
            <a:chExt cx="1116750" cy="1145263"/>
          </a:xfrm>
        </p:grpSpPr>
        <p:sp>
          <p:nvSpPr>
            <p:cNvPr id="3505" name="Google Shape;3505;p13"/>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6" name="Google Shape;3506;p13"/>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7" name="Google Shape;3507;p13"/>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8" name="Google Shape;3508;p13"/>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9" name="Google Shape;3509;p13"/>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0" name="Google Shape;3510;p13"/>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1" name="Google Shape;3511;p13"/>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2" name="Google Shape;3512;p13"/>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3" name="Google Shape;3513;p13"/>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4" name="Google Shape;3514;p13"/>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5" name="Google Shape;3515;p13"/>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6" name="Google Shape;3516;p13"/>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7" name="Google Shape;3517;p13"/>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8" name="Google Shape;3518;p13"/>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9" name="Google Shape;3519;p13"/>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0" name="Google Shape;3520;p13"/>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1" name="Google Shape;3521;p13"/>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2" name="Google Shape;3522;p13"/>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3" name="Google Shape;3523;p13"/>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4" name="Google Shape;3524;p13"/>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5" name="Google Shape;3525;p13"/>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6" name="Google Shape;3526;p13"/>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7" name="Google Shape;3527;p13"/>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8" name="Google Shape;3528;p13"/>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9" name="Google Shape;3529;p13"/>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0" name="Google Shape;3530;p13"/>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1" name="Google Shape;3531;p13"/>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2" name="Google Shape;3532;p13"/>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3" name="Google Shape;3533;p13"/>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4" name="Google Shape;3534;p13"/>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5" name="Google Shape;3535;p13"/>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6" name="Google Shape;3536;p13"/>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7" name="Google Shape;3537;p13"/>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8" name="Google Shape;3538;p13"/>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9" name="Google Shape;3539;p13"/>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0" name="Google Shape;3540;p13"/>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1" name="Google Shape;3541;p13"/>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2" name="Google Shape;3542;p13"/>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3" name="Google Shape;3543;p13"/>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4" name="Google Shape;3544;p13"/>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5" name="Google Shape;3545;p13"/>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6" name="Google Shape;3546;p13"/>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7" name="Google Shape;3547;p13"/>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8" name="Google Shape;3548;p13"/>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9" name="Google Shape;3549;p13"/>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0" name="Google Shape;3550;p13"/>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1" name="Google Shape;3551;p13"/>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2" name="Google Shape;3552;p13"/>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3" name="Google Shape;3553;p13"/>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4" name="Google Shape;3554;p13"/>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5" name="Google Shape;3555;p13"/>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6" name="Google Shape;3556;p13"/>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7" name="Google Shape;3557;p13"/>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8" name="Google Shape;3558;p13"/>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9" name="Google Shape;3559;p13"/>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0" name="Google Shape;3560;p13"/>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1" name="Google Shape;3561;p13"/>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2" name="Google Shape;3562;p13"/>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3" name="Google Shape;3563;p13"/>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4" name="Google Shape;3564;p13"/>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5" name="Google Shape;3565;p13"/>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66" name="Google Shape;3566;p13"/>
          <p:cNvGrpSpPr/>
          <p:nvPr/>
        </p:nvGrpSpPr>
        <p:grpSpPr>
          <a:xfrm rot="5400000">
            <a:off x="352641" y="5993512"/>
            <a:ext cx="444265" cy="1203385"/>
            <a:chOff x="7607455" y="4238363"/>
            <a:chExt cx="438017" cy="1186459"/>
          </a:xfrm>
        </p:grpSpPr>
        <p:sp>
          <p:nvSpPr>
            <p:cNvPr id="3567" name="Google Shape;3567;p13"/>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8" name="Google Shape;3568;p13"/>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9" name="Google Shape;3569;p13"/>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0" name="Google Shape;3570;p13"/>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1" name="Google Shape;3571;p13"/>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2" name="Google Shape;3572;p13"/>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3" name="Google Shape;3573;p13"/>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4" name="Google Shape;3574;p13"/>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5" name="Google Shape;3575;p13"/>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6" name="Google Shape;3576;p13"/>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7" name="Google Shape;3577;p13"/>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8" name="Google Shape;3578;p13"/>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9" name="Google Shape;3579;p13"/>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0" name="Google Shape;3580;p13"/>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1" name="Google Shape;3581;p13"/>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2" name="Google Shape;3582;p13"/>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3" name="Google Shape;3583;p13"/>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4" name="Google Shape;3584;p13"/>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5" name="Google Shape;3585;p13"/>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6" name="Google Shape;3586;p13"/>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7" name="Google Shape;3587;p13"/>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8" name="Google Shape;3588;p13"/>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9" name="Google Shape;3589;p13"/>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0" name="Google Shape;3590;p13"/>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91" name="Google Shape;3591;p13"/>
          <p:cNvGrpSpPr/>
          <p:nvPr/>
        </p:nvGrpSpPr>
        <p:grpSpPr>
          <a:xfrm rot="-5400000">
            <a:off x="10818355" y="125172"/>
            <a:ext cx="215884" cy="194555"/>
            <a:chOff x="7737341" y="1046941"/>
            <a:chExt cx="161913" cy="145916"/>
          </a:xfrm>
        </p:grpSpPr>
        <p:sp>
          <p:nvSpPr>
            <p:cNvPr id="3592" name="Google Shape;3592;p13"/>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3" name="Google Shape;3593;p13"/>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4" name="Google Shape;3594;p13"/>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95" name="Google Shape;3595;p13"/>
          <p:cNvGrpSpPr/>
          <p:nvPr/>
        </p:nvGrpSpPr>
        <p:grpSpPr>
          <a:xfrm>
            <a:off x="111555" y="141239"/>
            <a:ext cx="215884" cy="194555"/>
            <a:chOff x="7737341" y="1046941"/>
            <a:chExt cx="161913" cy="145916"/>
          </a:xfrm>
        </p:grpSpPr>
        <p:sp>
          <p:nvSpPr>
            <p:cNvPr id="3596" name="Google Shape;3596;p13"/>
            <p:cNvSpPr/>
            <p:nvPr/>
          </p:nvSpPr>
          <p:spPr>
            <a:xfrm>
              <a:off x="7737341" y="1140882"/>
              <a:ext cx="67974" cy="51976"/>
            </a:xfrm>
            <a:custGeom>
              <a:avLst/>
              <a:gdLst/>
              <a:ahLst/>
              <a:cxnLst/>
              <a:rect l="l" t="t" r="r" b="b"/>
              <a:pathLst>
                <a:path w="2269" h="1735" extrusionOk="0">
                  <a:moveTo>
                    <a:pt x="1135" y="0"/>
                  </a:moveTo>
                  <a:cubicBezTo>
                    <a:pt x="0" y="0"/>
                    <a:pt x="0" y="1735"/>
                    <a:pt x="1135" y="1735"/>
                  </a:cubicBezTo>
                  <a:cubicBezTo>
                    <a:pt x="2269" y="1735"/>
                    <a:pt x="2269" y="0"/>
                    <a:pt x="11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7" name="Google Shape;3597;p13"/>
            <p:cNvSpPr/>
            <p:nvPr/>
          </p:nvSpPr>
          <p:spPr>
            <a:xfrm>
              <a:off x="7789314" y="1046941"/>
              <a:ext cx="67974" cy="52006"/>
            </a:xfrm>
            <a:custGeom>
              <a:avLst/>
              <a:gdLst/>
              <a:ahLst/>
              <a:cxnLst/>
              <a:rect l="l" t="t" r="r" b="b"/>
              <a:pathLst>
                <a:path w="2269" h="1736"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8" name="Google Shape;3598;p13"/>
            <p:cNvSpPr/>
            <p:nvPr/>
          </p:nvSpPr>
          <p:spPr>
            <a:xfrm>
              <a:off x="7831281" y="1140882"/>
              <a:ext cx="67974" cy="51976"/>
            </a:xfrm>
            <a:custGeom>
              <a:avLst/>
              <a:gdLst/>
              <a:ahLst/>
              <a:cxnLst/>
              <a:rect l="l" t="t" r="r" b="b"/>
              <a:pathLst>
                <a:path w="2269" h="1735" extrusionOk="0">
                  <a:moveTo>
                    <a:pt x="1134" y="0"/>
                  </a:moveTo>
                  <a:cubicBezTo>
                    <a:pt x="0" y="0"/>
                    <a:pt x="0" y="1735"/>
                    <a:pt x="1134" y="1735"/>
                  </a:cubicBezTo>
                  <a:cubicBezTo>
                    <a:pt x="2268" y="1735"/>
                    <a:pt x="2268" y="0"/>
                    <a:pt x="1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09789944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3822"/>
        <p:cNvGrpSpPr/>
        <p:nvPr/>
      </p:nvGrpSpPr>
      <p:grpSpPr>
        <a:xfrm>
          <a:off x="0" y="0"/>
          <a:ext cx="0" cy="0"/>
          <a:chOff x="0" y="0"/>
          <a:chExt cx="0" cy="0"/>
        </a:xfrm>
      </p:grpSpPr>
      <p:grpSp>
        <p:nvGrpSpPr>
          <p:cNvPr id="3823" name="Google Shape;3823;p15"/>
          <p:cNvGrpSpPr/>
          <p:nvPr/>
        </p:nvGrpSpPr>
        <p:grpSpPr>
          <a:xfrm rot="-5400000" flipH="1">
            <a:off x="-184787" y="5421093"/>
            <a:ext cx="780584" cy="350259"/>
            <a:chOff x="8502760" y="3542528"/>
            <a:chExt cx="711519" cy="319269"/>
          </a:xfrm>
        </p:grpSpPr>
        <p:sp>
          <p:nvSpPr>
            <p:cNvPr id="3824" name="Google Shape;3824;p15"/>
            <p:cNvSpPr/>
            <p:nvPr/>
          </p:nvSpPr>
          <p:spPr>
            <a:xfrm>
              <a:off x="8526724" y="3663878"/>
              <a:ext cx="687555" cy="166504"/>
            </a:xfrm>
            <a:custGeom>
              <a:avLst/>
              <a:gdLst/>
              <a:ahLst/>
              <a:cxnLst/>
              <a:rect l="l" t="t" r="r" b="b"/>
              <a:pathLst>
                <a:path w="22951" h="5558" extrusionOk="0">
                  <a:moveTo>
                    <a:pt x="371" y="1"/>
                  </a:moveTo>
                  <a:cubicBezTo>
                    <a:pt x="1" y="1"/>
                    <a:pt x="11" y="603"/>
                    <a:pt x="401" y="636"/>
                  </a:cubicBezTo>
                  <a:cubicBezTo>
                    <a:pt x="2336" y="803"/>
                    <a:pt x="4170" y="1403"/>
                    <a:pt x="5972" y="2070"/>
                  </a:cubicBezTo>
                  <a:cubicBezTo>
                    <a:pt x="7739" y="2704"/>
                    <a:pt x="9541" y="3271"/>
                    <a:pt x="11275" y="3972"/>
                  </a:cubicBezTo>
                  <a:cubicBezTo>
                    <a:pt x="13043" y="4672"/>
                    <a:pt x="14778" y="5272"/>
                    <a:pt x="16679" y="5439"/>
                  </a:cubicBezTo>
                  <a:cubicBezTo>
                    <a:pt x="17549" y="5528"/>
                    <a:pt x="18411" y="5557"/>
                    <a:pt x="19274" y="5557"/>
                  </a:cubicBezTo>
                  <a:cubicBezTo>
                    <a:pt x="20363" y="5557"/>
                    <a:pt x="21451" y="5510"/>
                    <a:pt x="22550" y="5473"/>
                  </a:cubicBezTo>
                  <a:cubicBezTo>
                    <a:pt x="22950" y="5439"/>
                    <a:pt x="22950" y="4839"/>
                    <a:pt x="22550" y="4839"/>
                  </a:cubicBezTo>
                  <a:cubicBezTo>
                    <a:pt x="21467" y="4895"/>
                    <a:pt x="20373" y="4940"/>
                    <a:pt x="19275" y="4940"/>
                  </a:cubicBezTo>
                  <a:cubicBezTo>
                    <a:pt x="18412" y="4940"/>
                    <a:pt x="17546" y="4912"/>
                    <a:pt x="16679" y="4839"/>
                  </a:cubicBezTo>
                  <a:cubicBezTo>
                    <a:pt x="14711" y="4639"/>
                    <a:pt x="12943" y="3972"/>
                    <a:pt x="11075" y="3238"/>
                  </a:cubicBezTo>
                  <a:cubicBezTo>
                    <a:pt x="9341" y="2537"/>
                    <a:pt x="7573" y="1970"/>
                    <a:pt x="5805" y="1336"/>
                  </a:cubicBezTo>
                  <a:cubicBezTo>
                    <a:pt x="4037" y="703"/>
                    <a:pt x="2269" y="169"/>
                    <a:pt x="401" y="2"/>
                  </a:cubicBezTo>
                  <a:cubicBezTo>
                    <a:pt x="391" y="1"/>
                    <a:pt x="381" y="1"/>
                    <a:pt x="371"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5" name="Google Shape;3825;p15"/>
            <p:cNvSpPr/>
            <p:nvPr/>
          </p:nvSpPr>
          <p:spPr>
            <a:xfrm>
              <a:off x="8656460" y="3580482"/>
              <a:ext cx="187055" cy="259702"/>
            </a:xfrm>
            <a:custGeom>
              <a:avLst/>
              <a:gdLst/>
              <a:ahLst/>
              <a:cxnLst/>
              <a:rect l="l" t="t" r="r" b="b"/>
              <a:pathLst>
                <a:path w="6244" h="8669" extrusionOk="0">
                  <a:moveTo>
                    <a:pt x="1198" y="0"/>
                  </a:moveTo>
                  <a:cubicBezTo>
                    <a:pt x="951" y="0"/>
                    <a:pt x="739" y="310"/>
                    <a:pt x="973" y="518"/>
                  </a:cubicBezTo>
                  <a:cubicBezTo>
                    <a:pt x="2793" y="2018"/>
                    <a:pt x="3941" y="4099"/>
                    <a:pt x="5498" y="5825"/>
                  </a:cubicBezTo>
                  <a:lnTo>
                    <a:pt x="5498" y="5825"/>
                  </a:lnTo>
                  <a:cubicBezTo>
                    <a:pt x="4123" y="7069"/>
                    <a:pt x="2051" y="7518"/>
                    <a:pt x="340" y="8056"/>
                  </a:cubicBezTo>
                  <a:cubicBezTo>
                    <a:pt x="1" y="8149"/>
                    <a:pt x="117" y="8668"/>
                    <a:pt x="426" y="8668"/>
                  </a:cubicBezTo>
                  <a:cubicBezTo>
                    <a:pt x="452" y="8668"/>
                    <a:pt x="478" y="8665"/>
                    <a:pt x="506" y="8657"/>
                  </a:cubicBezTo>
                  <a:cubicBezTo>
                    <a:pt x="2441" y="8056"/>
                    <a:pt x="4676" y="7556"/>
                    <a:pt x="6144" y="6055"/>
                  </a:cubicBezTo>
                  <a:cubicBezTo>
                    <a:pt x="6244" y="5955"/>
                    <a:pt x="6244" y="5755"/>
                    <a:pt x="6144" y="5621"/>
                  </a:cubicBezTo>
                  <a:cubicBezTo>
                    <a:pt x="4476" y="3853"/>
                    <a:pt x="3308" y="1652"/>
                    <a:pt x="1407" y="84"/>
                  </a:cubicBezTo>
                  <a:cubicBezTo>
                    <a:pt x="1341" y="25"/>
                    <a:pt x="1268" y="0"/>
                    <a:pt x="1198"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6" name="Google Shape;3826;p15"/>
            <p:cNvSpPr/>
            <p:nvPr/>
          </p:nvSpPr>
          <p:spPr>
            <a:xfrm>
              <a:off x="8576689" y="3749640"/>
              <a:ext cx="258833" cy="29239"/>
            </a:xfrm>
            <a:custGeom>
              <a:avLst/>
              <a:gdLst/>
              <a:ahLst/>
              <a:cxnLst/>
              <a:rect l="l" t="t" r="r" b="b"/>
              <a:pathLst>
                <a:path w="8640" h="976" extrusionOk="0">
                  <a:moveTo>
                    <a:pt x="7633" y="0"/>
                  </a:moveTo>
                  <a:cubicBezTo>
                    <a:pt x="5209" y="0"/>
                    <a:pt x="2836" y="341"/>
                    <a:pt x="434" y="341"/>
                  </a:cubicBezTo>
                  <a:cubicBezTo>
                    <a:pt x="0" y="341"/>
                    <a:pt x="0" y="975"/>
                    <a:pt x="434" y="975"/>
                  </a:cubicBezTo>
                  <a:cubicBezTo>
                    <a:pt x="2836" y="975"/>
                    <a:pt x="5209" y="634"/>
                    <a:pt x="7633" y="634"/>
                  </a:cubicBezTo>
                  <a:cubicBezTo>
                    <a:pt x="7835" y="634"/>
                    <a:pt x="8037" y="636"/>
                    <a:pt x="8240" y="642"/>
                  </a:cubicBezTo>
                  <a:cubicBezTo>
                    <a:pt x="8640" y="642"/>
                    <a:pt x="8640" y="8"/>
                    <a:pt x="8240" y="8"/>
                  </a:cubicBezTo>
                  <a:cubicBezTo>
                    <a:pt x="8037" y="3"/>
                    <a:pt x="7835" y="0"/>
                    <a:pt x="7633"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7" name="Google Shape;3827;p15"/>
            <p:cNvSpPr/>
            <p:nvPr/>
          </p:nvSpPr>
          <p:spPr>
            <a:xfrm>
              <a:off x="8619286" y="3621790"/>
              <a:ext cx="206347" cy="133131"/>
            </a:xfrm>
            <a:custGeom>
              <a:avLst/>
              <a:gdLst/>
              <a:ahLst/>
              <a:cxnLst/>
              <a:rect l="l" t="t" r="r" b="b"/>
              <a:pathLst>
                <a:path w="6888" h="4444" extrusionOk="0">
                  <a:moveTo>
                    <a:pt x="486" y="1"/>
                  </a:moveTo>
                  <a:cubicBezTo>
                    <a:pt x="130" y="1"/>
                    <a:pt x="0" y="545"/>
                    <a:pt x="380" y="640"/>
                  </a:cubicBezTo>
                  <a:cubicBezTo>
                    <a:pt x="980" y="740"/>
                    <a:pt x="1514" y="1107"/>
                    <a:pt x="2014" y="1474"/>
                  </a:cubicBezTo>
                  <a:cubicBezTo>
                    <a:pt x="2481" y="1807"/>
                    <a:pt x="2948" y="2108"/>
                    <a:pt x="3449" y="2408"/>
                  </a:cubicBezTo>
                  <a:cubicBezTo>
                    <a:pt x="4416" y="2975"/>
                    <a:pt x="5517" y="3475"/>
                    <a:pt x="6251" y="4342"/>
                  </a:cubicBezTo>
                  <a:cubicBezTo>
                    <a:pt x="6306" y="4414"/>
                    <a:pt x="6375" y="4444"/>
                    <a:pt x="6444" y="4444"/>
                  </a:cubicBezTo>
                  <a:cubicBezTo>
                    <a:pt x="6665" y="4444"/>
                    <a:pt x="6888" y="4138"/>
                    <a:pt x="6684" y="3909"/>
                  </a:cubicBezTo>
                  <a:cubicBezTo>
                    <a:pt x="5917" y="2975"/>
                    <a:pt x="4750" y="2474"/>
                    <a:pt x="3749" y="1874"/>
                  </a:cubicBezTo>
                  <a:cubicBezTo>
                    <a:pt x="3248" y="1574"/>
                    <a:pt x="2781" y="1240"/>
                    <a:pt x="2281" y="907"/>
                  </a:cubicBezTo>
                  <a:cubicBezTo>
                    <a:pt x="1747" y="540"/>
                    <a:pt x="1180" y="173"/>
                    <a:pt x="547" y="6"/>
                  </a:cubicBezTo>
                  <a:cubicBezTo>
                    <a:pt x="526" y="3"/>
                    <a:pt x="505" y="1"/>
                    <a:pt x="486" y="1"/>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8" name="Google Shape;3828;p15"/>
            <p:cNvSpPr/>
            <p:nvPr/>
          </p:nvSpPr>
          <p:spPr>
            <a:xfrm>
              <a:off x="8663620" y="3542528"/>
              <a:ext cx="60993" cy="55991"/>
            </a:xfrm>
            <a:custGeom>
              <a:avLst/>
              <a:gdLst/>
              <a:ahLst/>
              <a:cxnLst/>
              <a:rect l="l" t="t" r="r" b="b"/>
              <a:pathLst>
                <a:path w="2036" h="1869" extrusionOk="0">
                  <a:moveTo>
                    <a:pt x="951" y="0"/>
                  </a:moveTo>
                  <a:cubicBezTo>
                    <a:pt x="726" y="0"/>
                    <a:pt x="501" y="83"/>
                    <a:pt x="334" y="250"/>
                  </a:cubicBezTo>
                  <a:cubicBezTo>
                    <a:pt x="1" y="584"/>
                    <a:pt x="1" y="1151"/>
                    <a:pt x="334" y="1484"/>
                  </a:cubicBezTo>
                  <a:lnTo>
                    <a:pt x="468" y="1618"/>
                  </a:lnTo>
                  <a:cubicBezTo>
                    <a:pt x="634" y="1785"/>
                    <a:pt x="860" y="1868"/>
                    <a:pt x="1085" y="1868"/>
                  </a:cubicBezTo>
                  <a:cubicBezTo>
                    <a:pt x="1310" y="1868"/>
                    <a:pt x="1535" y="1785"/>
                    <a:pt x="1702" y="1618"/>
                  </a:cubicBezTo>
                  <a:cubicBezTo>
                    <a:pt x="2035" y="1284"/>
                    <a:pt x="2035" y="717"/>
                    <a:pt x="1702" y="350"/>
                  </a:cubicBezTo>
                  <a:lnTo>
                    <a:pt x="1568" y="250"/>
                  </a:lnTo>
                  <a:cubicBezTo>
                    <a:pt x="1402" y="83"/>
                    <a:pt x="1176" y="0"/>
                    <a:pt x="951"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9" name="Google Shape;3829;p15"/>
            <p:cNvSpPr/>
            <p:nvPr/>
          </p:nvSpPr>
          <p:spPr>
            <a:xfrm>
              <a:off x="8595681" y="3598335"/>
              <a:ext cx="60993" cy="54253"/>
            </a:xfrm>
            <a:custGeom>
              <a:avLst/>
              <a:gdLst/>
              <a:ahLst/>
              <a:cxnLst/>
              <a:rect l="l" t="t" r="r" b="b"/>
              <a:pathLst>
                <a:path w="2036" h="1811" extrusionOk="0">
                  <a:moveTo>
                    <a:pt x="1031" y="1"/>
                  </a:moveTo>
                  <a:cubicBezTo>
                    <a:pt x="966" y="1"/>
                    <a:pt x="900" y="8"/>
                    <a:pt x="834" y="22"/>
                  </a:cubicBezTo>
                  <a:cubicBezTo>
                    <a:pt x="734" y="55"/>
                    <a:pt x="667" y="88"/>
                    <a:pt x="601" y="155"/>
                  </a:cubicBezTo>
                  <a:cubicBezTo>
                    <a:pt x="200" y="322"/>
                    <a:pt x="0" y="756"/>
                    <a:pt x="100" y="1156"/>
                  </a:cubicBezTo>
                  <a:cubicBezTo>
                    <a:pt x="215" y="1557"/>
                    <a:pt x="600" y="1811"/>
                    <a:pt x="1003" y="1811"/>
                  </a:cubicBezTo>
                  <a:cubicBezTo>
                    <a:pt x="1069" y="1811"/>
                    <a:pt x="1135" y="1804"/>
                    <a:pt x="1201" y="1790"/>
                  </a:cubicBezTo>
                  <a:cubicBezTo>
                    <a:pt x="1268" y="1756"/>
                    <a:pt x="1368" y="1723"/>
                    <a:pt x="1435" y="1656"/>
                  </a:cubicBezTo>
                  <a:cubicBezTo>
                    <a:pt x="1802" y="1490"/>
                    <a:pt x="2035" y="1056"/>
                    <a:pt x="1902" y="656"/>
                  </a:cubicBezTo>
                  <a:cubicBezTo>
                    <a:pt x="1787" y="254"/>
                    <a:pt x="1426" y="1"/>
                    <a:pt x="1031"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0" name="Google Shape;3830;p15"/>
            <p:cNvSpPr/>
            <p:nvPr/>
          </p:nvSpPr>
          <p:spPr>
            <a:xfrm>
              <a:off x="8502760" y="3644946"/>
              <a:ext cx="67974" cy="52995"/>
            </a:xfrm>
            <a:custGeom>
              <a:avLst/>
              <a:gdLst/>
              <a:ahLst/>
              <a:cxnLst/>
              <a:rect l="l" t="t" r="r" b="b"/>
              <a:pathLst>
                <a:path w="2269" h="1769" extrusionOk="0">
                  <a:moveTo>
                    <a:pt x="1134" y="0"/>
                  </a:moveTo>
                  <a:cubicBezTo>
                    <a:pt x="0" y="0"/>
                    <a:pt x="0" y="1768"/>
                    <a:pt x="1134" y="1768"/>
                  </a:cubicBezTo>
                  <a:cubicBezTo>
                    <a:pt x="2268" y="1768"/>
                    <a:pt x="2268" y="0"/>
                    <a:pt x="1134"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1" name="Google Shape;3831;p15"/>
            <p:cNvSpPr/>
            <p:nvPr/>
          </p:nvSpPr>
          <p:spPr>
            <a:xfrm>
              <a:off x="8548711" y="3744847"/>
              <a:ext cx="66985" cy="52995"/>
            </a:xfrm>
            <a:custGeom>
              <a:avLst/>
              <a:gdLst/>
              <a:ahLst/>
              <a:cxnLst/>
              <a:rect l="l" t="t" r="r" b="b"/>
              <a:pathLst>
                <a:path w="2236" h="1769" extrusionOk="0">
                  <a:moveTo>
                    <a:pt x="1135" y="1"/>
                  </a:moveTo>
                  <a:cubicBezTo>
                    <a:pt x="0" y="1"/>
                    <a:pt x="0" y="1769"/>
                    <a:pt x="1135" y="1769"/>
                  </a:cubicBezTo>
                  <a:cubicBezTo>
                    <a:pt x="2235" y="1769"/>
                    <a:pt x="2235" y="1"/>
                    <a:pt x="1135" y="1"/>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2" name="Google Shape;3832;p15"/>
            <p:cNvSpPr/>
            <p:nvPr/>
          </p:nvSpPr>
          <p:spPr>
            <a:xfrm>
              <a:off x="8630639" y="3809820"/>
              <a:ext cx="66985" cy="51976"/>
            </a:xfrm>
            <a:custGeom>
              <a:avLst/>
              <a:gdLst/>
              <a:ahLst/>
              <a:cxnLst/>
              <a:rect l="l" t="t" r="r" b="b"/>
              <a:pathLst>
                <a:path w="2236" h="1735" extrusionOk="0">
                  <a:moveTo>
                    <a:pt x="1135" y="0"/>
                  </a:moveTo>
                  <a:cubicBezTo>
                    <a:pt x="1" y="0"/>
                    <a:pt x="1" y="1735"/>
                    <a:pt x="1135" y="1735"/>
                  </a:cubicBezTo>
                  <a:cubicBezTo>
                    <a:pt x="2236" y="1735"/>
                    <a:pt x="2236" y="0"/>
                    <a:pt x="1135" y="0"/>
                  </a:cubicBezTo>
                  <a:close/>
                </a:path>
              </a:pathLst>
            </a:custGeom>
            <a:solidFill>
              <a:srgbClr val="E243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833" name="Google Shape;3833;p15"/>
          <p:cNvSpPr txBox="1">
            <a:spLocks noGrp="1"/>
          </p:cNvSpPr>
          <p:nvPr>
            <p:ph type="subTitle" idx="1"/>
          </p:nvPr>
        </p:nvSpPr>
        <p:spPr>
          <a:xfrm>
            <a:off x="4813000" y="3748383"/>
            <a:ext cx="2566000" cy="4620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None/>
              <a:defRPr sz="2667"/>
            </a:lvl1pPr>
            <a:lvl2pPr lvl="1" algn="ctr" rtl="0">
              <a:spcBef>
                <a:spcPts val="0"/>
              </a:spcBef>
              <a:spcAft>
                <a:spcPts val="0"/>
              </a:spcAft>
              <a:buNone/>
              <a:defRPr sz="2667"/>
            </a:lvl2pPr>
            <a:lvl3pPr lvl="2" algn="ctr" rtl="0">
              <a:spcBef>
                <a:spcPts val="0"/>
              </a:spcBef>
              <a:spcAft>
                <a:spcPts val="0"/>
              </a:spcAft>
              <a:buNone/>
              <a:defRPr sz="2667"/>
            </a:lvl3pPr>
            <a:lvl4pPr lvl="3" algn="ctr" rtl="0">
              <a:spcBef>
                <a:spcPts val="0"/>
              </a:spcBef>
              <a:spcAft>
                <a:spcPts val="0"/>
              </a:spcAft>
              <a:buNone/>
              <a:defRPr sz="2667"/>
            </a:lvl4pPr>
            <a:lvl5pPr lvl="4" algn="ctr" rtl="0">
              <a:spcBef>
                <a:spcPts val="0"/>
              </a:spcBef>
              <a:spcAft>
                <a:spcPts val="0"/>
              </a:spcAft>
              <a:buNone/>
              <a:defRPr sz="2667"/>
            </a:lvl5pPr>
            <a:lvl6pPr lvl="5" algn="ctr" rtl="0">
              <a:spcBef>
                <a:spcPts val="0"/>
              </a:spcBef>
              <a:spcAft>
                <a:spcPts val="0"/>
              </a:spcAft>
              <a:buNone/>
              <a:defRPr sz="2667"/>
            </a:lvl6pPr>
            <a:lvl7pPr lvl="6" algn="ctr" rtl="0">
              <a:spcBef>
                <a:spcPts val="0"/>
              </a:spcBef>
              <a:spcAft>
                <a:spcPts val="0"/>
              </a:spcAft>
              <a:buNone/>
              <a:defRPr sz="2667"/>
            </a:lvl7pPr>
            <a:lvl8pPr lvl="7" algn="ctr" rtl="0">
              <a:spcBef>
                <a:spcPts val="0"/>
              </a:spcBef>
              <a:spcAft>
                <a:spcPts val="0"/>
              </a:spcAft>
              <a:buNone/>
              <a:defRPr sz="2667"/>
            </a:lvl8pPr>
            <a:lvl9pPr lvl="8" algn="ctr" rtl="0">
              <a:spcBef>
                <a:spcPts val="0"/>
              </a:spcBef>
              <a:spcAft>
                <a:spcPts val="0"/>
              </a:spcAft>
              <a:buNone/>
              <a:defRPr sz="2667"/>
            </a:lvl9pPr>
          </a:lstStyle>
          <a:p>
            <a:endParaRPr/>
          </a:p>
        </p:txBody>
      </p:sp>
      <p:sp>
        <p:nvSpPr>
          <p:cNvPr id="3834" name="Google Shape;3834;p15"/>
          <p:cNvSpPr txBox="1">
            <a:spLocks noGrp="1"/>
          </p:cNvSpPr>
          <p:nvPr>
            <p:ph type="subTitle" idx="2"/>
          </p:nvPr>
        </p:nvSpPr>
        <p:spPr>
          <a:xfrm>
            <a:off x="7544900" y="3748376"/>
            <a:ext cx="2566000" cy="4620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None/>
              <a:defRPr sz="2667"/>
            </a:lvl1pPr>
            <a:lvl2pPr lvl="1" rtl="0">
              <a:spcBef>
                <a:spcPts val="0"/>
              </a:spcBef>
              <a:spcAft>
                <a:spcPts val="0"/>
              </a:spcAft>
              <a:buNone/>
              <a:defRPr sz="2667"/>
            </a:lvl2pPr>
            <a:lvl3pPr lvl="2" rtl="0">
              <a:spcBef>
                <a:spcPts val="0"/>
              </a:spcBef>
              <a:spcAft>
                <a:spcPts val="0"/>
              </a:spcAft>
              <a:buNone/>
              <a:defRPr sz="2667"/>
            </a:lvl3pPr>
            <a:lvl4pPr lvl="3" rtl="0">
              <a:spcBef>
                <a:spcPts val="0"/>
              </a:spcBef>
              <a:spcAft>
                <a:spcPts val="0"/>
              </a:spcAft>
              <a:buNone/>
              <a:defRPr sz="2667"/>
            </a:lvl4pPr>
            <a:lvl5pPr lvl="4" rtl="0">
              <a:spcBef>
                <a:spcPts val="0"/>
              </a:spcBef>
              <a:spcAft>
                <a:spcPts val="0"/>
              </a:spcAft>
              <a:buNone/>
              <a:defRPr sz="2667"/>
            </a:lvl5pPr>
            <a:lvl6pPr lvl="5" rtl="0">
              <a:spcBef>
                <a:spcPts val="0"/>
              </a:spcBef>
              <a:spcAft>
                <a:spcPts val="0"/>
              </a:spcAft>
              <a:buNone/>
              <a:defRPr sz="2667"/>
            </a:lvl6pPr>
            <a:lvl7pPr lvl="6" rtl="0">
              <a:spcBef>
                <a:spcPts val="0"/>
              </a:spcBef>
              <a:spcAft>
                <a:spcPts val="0"/>
              </a:spcAft>
              <a:buNone/>
              <a:defRPr sz="2667"/>
            </a:lvl7pPr>
            <a:lvl8pPr lvl="7" rtl="0">
              <a:spcBef>
                <a:spcPts val="0"/>
              </a:spcBef>
              <a:spcAft>
                <a:spcPts val="0"/>
              </a:spcAft>
              <a:buNone/>
              <a:defRPr sz="2667"/>
            </a:lvl8pPr>
            <a:lvl9pPr lvl="8" rtl="0">
              <a:spcBef>
                <a:spcPts val="0"/>
              </a:spcBef>
              <a:spcAft>
                <a:spcPts val="0"/>
              </a:spcAft>
              <a:buNone/>
              <a:defRPr sz="2667"/>
            </a:lvl9pPr>
          </a:lstStyle>
          <a:p>
            <a:endParaRPr/>
          </a:p>
        </p:txBody>
      </p:sp>
      <p:sp>
        <p:nvSpPr>
          <p:cNvPr id="3835" name="Google Shape;3835;p15"/>
          <p:cNvSpPr txBox="1">
            <a:spLocks noGrp="1"/>
          </p:cNvSpPr>
          <p:nvPr>
            <p:ph type="subTitle" idx="3"/>
          </p:nvPr>
        </p:nvSpPr>
        <p:spPr>
          <a:xfrm>
            <a:off x="2081100" y="3748383"/>
            <a:ext cx="2566000" cy="4620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None/>
              <a:defRPr sz="2667"/>
            </a:lvl1pPr>
            <a:lvl2pPr lvl="1" algn="ctr" rtl="0">
              <a:spcBef>
                <a:spcPts val="0"/>
              </a:spcBef>
              <a:spcAft>
                <a:spcPts val="0"/>
              </a:spcAft>
              <a:buNone/>
              <a:defRPr sz="2667"/>
            </a:lvl2pPr>
            <a:lvl3pPr lvl="2" algn="ctr" rtl="0">
              <a:spcBef>
                <a:spcPts val="0"/>
              </a:spcBef>
              <a:spcAft>
                <a:spcPts val="0"/>
              </a:spcAft>
              <a:buNone/>
              <a:defRPr sz="2667"/>
            </a:lvl3pPr>
            <a:lvl4pPr lvl="3" algn="ctr" rtl="0">
              <a:spcBef>
                <a:spcPts val="0"/>
              </a:spcBef>
              <a:spcAft>
                <a:spcPts val="0"/>
              </a:spcAft>
              <a:buNone/>
              <a:defRPr sz="2667"/>
            </a:lvl4pPr>
            <a:lvl5pPr lvl="4" algn="ctr" rtl="0">
              <a:spcBef>
                <a:spcPts val="0"/>
              </a:spcBef>
              <a:spcAft>
                <a:spcPts val="0"/>
              </a:spcAft>
              <a:buNone/>
              <a:defRPr sz="2667"/>
            </a:lvl5pPr>
            <a:lvl6pPr lvl="5" algn="ctr" rtl="0">
              <a:spcBef>
                <a:spcPts val="0"/>
              </a:spcBef>
              <a:spcAft>
                <a:spcPts val="0"/>
              </a:spcAft>
              <a:buNone/>
              <a:defRPr sz="2667"/>
            </a:lvl6pPr>
            <a:lvl7pPr lvl="6" algn="ctr" rtl="0">
              <a:spcBef>
                <a:spcPts val="0"/>
              </a:spcBef>
              <a:spcAft>
                <a:spcPts val="0"/>
              </a:spcAft>
              <a:buNone/>
              <a:defRPr sz="2667"/>
            </a:lvl7pPr>
            <a:lvl8pPr lvl="7" algn="ctr" rtl="0">
              <a:spcBef>
                <a:spcPts val="0"/>
              </a:spcBef>
              <a:spcAft>
                <a:spcPts val="0"/>
              </a:spcAft>
              <a:buNone/>
              <a:defRPr sz="2667"/>
            </a:lvl8pPr>
            <a:lvl9pPr lvl="8" algn="ctr" rtl="0">
              <a:spcBef>
                <a:spcPts val="0"/>
              </a:spcBef>
              <a:spcAft>
                <a:spcPts val="0"/>
              </a:spcAft>
              <a:buNone/>
              <a:defRPr sz="2667"/>
            </a:lvl9pPr>
          </a:lstStyle>
          <a:p>
            <a:endParaRPr/>
          </a:p>
        </p:txBody>
      </p:sp>
      <p:sp>
        <p:nvSpPr>
          <p:cNvPr id="3836" name="Google Shape;3836;p15"/>
          <p:cNvSpPr txBox="1">
            <a:spLocks noGrp="1"/>
          </p:cNvSpPr>
          <p:nvPr>
            <p:ph type="subTitle" idx="4"/>
          </p:nvPr>
        </p:nvSpPr>
        <p:spPr>
          <a:xfrm>
            <a:off x="2109100" y="4191435"/>
            <a:ext cx="25100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atin typeface="Nunito"/>
                <a:ea typeface="Nunito"/>
                <a:cs typeface="Nunito"/>
                <a:sym typeface="Nunito"/>
              </a:defRPr>
            </a:lvl1pPr>
            <a:lvl2pPr lvl="1" algn="ctr" rtl="0">
              <a:lnSpc>
                <a:spcPct val="100000"/>
              </a:lnSpc>
              <a:spcBef>
                <a:spcPts val="0"/>
              </a:spcBef>
              <a:spcAft>
                <a:spcPts val="0"/>
              </a:spcAft>
              <a:buNone/>
              <a:defRPr sz="1867">
                <a:latin typeface="Nunito"/>
                <a:ea typeface="Nunito"/>
                <a:cs typeface="Nunito"/>
                <a:sym typeface="Nunito"/>
              </a:defRPr>
            </a:lvl2pPr>
            <a:lvl3pPr lvl="2" algn="ctr" rtl="0">
              <a:lnSpc>
                <a:spcPct val="100000"/>
              </a:lnSpc>
              <a:spcBef>
                <a:spcPts val="0"/>
              </a:spcBef>
              <a:spcAft>
                <a:spcPts val="0"/>
              </a:spcAft>
              <a:buNone/>
              <a:defRPr sz="1867">
                <a:latin typeface="Nunito"/>
                <a:ea typeface="Nunito"/>
                <a:cs typeface="Nunito"/>
                <a:sym typeface="Nunito"/>
              </a:defRPr>
            </a:lvl3pPr>
            <a:lvl4pPr lvl="3" algn="ctr" rtl="0">
              <a:lnSpc>
                <a:spcPct val="100000"/>
              </a:lnSpc>
              <a:spcBef>
                <a:spcPts val="0"/>
              </a:spcBef>
              <a:spcAft>
                <a:spcPts val="0"/>
              </a:spcAft>
              <a:buNone/>
              <a:defRPr sz="1867">
                <a:latin typeface="Nunito"/>
                <a:ea typeface="Nunito"/>
                <a:cs typeface="Nunito"/>
                <a:sym typeface="Nunito"/>
              </a:defRPr>
            </a:lvl4pPr>
            <a:lvl5pPr lvl="4" algn="ctr" rtl="0">
              <a:lnSpc>
                <a:spcPct val="100000"/>
              </a:lnSpc>
              <a:spcBef>
                <a:spcPts val="0"/>
              </a:spcBef>
              <a:spcAft>
                <a:spcPts val="0"/>
              </a:spcAft>
              <a:buNone/>
              <a:defRPr sz="1867">
                <a:latin typeface="Nunito"/>
                <a:ea typeface="Nunito"/>
                <a:cs typeface="Nunito"/>
                <a:sym typeface="Nunito"/>
              </a:defRPr>
            </a:lvl5pPr>
            <a:lvl6pPr lvl="5" algn="ctr" rtl="0">
              <a:lnSpc>
                <a:spcPct val="100000"/>
              </a:lnSpc>
              <a:spcBef>
                <a:spcPts val="0"/>
              </a:spcBef>
              <a:spcAft>
                <a:spcPts val="0"/>
              </a:spcAft>
              <a:buNone/>
              <a:defRPr sz="1867">
                <a:latin typeface="Nunito"/>
                <a:ea typeface="Nunito"/>
                <a:cs typeface="Nunito"/>
                <a:sym typeface="Nunito"/>
              </a:defRPr>
            </a:lvl6pPr>
            <a:lvl7pPr lvl="6" algn="ctr" rtl="0">
              <a:lnSpc>
                <a:spcPct val="100000"/>
              </a:lnSpc>
              <a:spcBef>
                <a:spcPts val="0"/>
              </a:spcBef>
              <a:spcAft>
                <a:spcPts val="0"/>
              </a:spcAft>
              <a:buNone/>
              <a:defRPr sz="1867">
                <a:latin typeface="Nunito"/>
                <a:ea typeface="Nunito"/>
                <a:cs typeface="Nunito"/>
                <a:sym typeface="Nunito"/>
              </a:defRPr>
            </a:lvl7pPr>
            <a:lvl8pPr lvl="7" algn="ctr" rtl="0">
              <a:lnSpc>
                <a:spcPct val="100000"/>
              </a:lnSpc>
              <a:spcBef>
                <a:spcPts val="0"/>
              </a:spcBef>
              <a:spcAft>
                <a:spcPts val="0"/>
              </a:spcAft>
              <a:buNone/>
              <a:defRPr sz="1867">
                <a:latin typeface="Nunito"/>
                <a:ea typeface="Nunito"/>
                <a:cs typeface="Nunito"/>
                <a:sym typeface="Nunito"/>
              </a:defRPr>
            </a:lvl8pPr>
            <a:lvl9pPr lvl="8" algn="ctr" rtl="0">
              <a:lnSpc>
                <a:spcPct val="100000"/>
              </a:lnSpc>
              <a:spcBef>
                <a:spcPts val="0"/>
              </a:spcBef>
              <a:spcAft>
                <a:spcPts val="0"/>
              </a:spcAft>
              <a:buNone/>
              <a:defRPr sz="1867">
                <a:latin typeface="Nunito"/>
                <a:ea typeface="Nunito"/>
                <a:cs typeface="Nunito"/>
                <a:sym typeface="Nunito"/>
              </a:defRPr>
            </a:lvl9pPr>
          </a:lstStyle>
          <a:p>
            <a:endParaRPr/>
          </a:p>
        </p:txBody>
      </p:sp>
      <p:sp>
        <p:nvSpPr>
          <p:cNvPr id="3837" name="Google Shape;3837;p15"/>
          <p:cNvSpPr txBox="1">
            <a:spLocks noGrp="1"/>
          </p:cNvSpPr>
          <p:nvPr>
            <p:ph type="subTitle" idx="5"/>
          </p:nvPr>
        </p:nvSpPr>
        <p:spPr>
          <a:xfrm>
            <a:off x="4841000" y="4191435"/>
            <a:ext cx="25100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atin typeface="Nunito"/>
                <a:ea typeface="Nunito"/>
                <a:cs typeface="Nunito"/>
                <a:sym typeface="Nunito"/>
              </a:defRPr>
            </a:lvl1pPr>
            <a:lvl2pPr lvl="1" algn="ctr" rtl="0">
              <a:lnSpc>
                <a:spcPct val="100000"/>
              </a:lnSpc>
              <a:spcBef>
                <a:spcPts val="0"/>
              </a:spcBef>
              <a:spcAft>
                <a:spcPts val="0"/>
              </a:spcAft>
              <a:buNone/>
              <a:defRPr sz="1867">
                <a:latin typeface="Nunito"/>
                <a:ea typeface="Nunito"/>
                <a:cs typeface="Nunito"/>
                <a:sym typeface="Nunito"/>
              </a:defRPr>
            </a:lvl2pPr>
            <a:lvl3pPr lvl="2" algn="ctr" rtl="0">
              <a:lnSpc>
                <a:spcPct val="100000"/>
              </a:lnSpc>
              <a:spcBef>
                <a:spcPts val="0"/>
              </a:spcBef>
              <a:spcAft>
                <a:spcPts val="0"/>
              </a:spcAft>
              <a:buNone/>
              <a:defRPr sz="1867">
                <a:latin typeface="Nunito"/>
                <a:ea typeface="Nunito"/>
                <a:cs typeface="Nunito"/>
                <a:sym typeface="Nunito"/>
              </a:defRPr>
            </a:lvl3pPr>
            <a:lvl4pPr lvl="3" algn="ctr" rtl="0">
              <a:lnSpc>
                <a:spcPct val="100000"/>
              </a:lnSpc>
              <a:spcBef>
                <a:spcPts val="0"/>
              </a:spcBef>
              <a:spcAft>
                <a:spcPts val="0"/>
              </a:spcAft>
              <a:buNone/>
              <a:defRPr sz="1867">
                <a:latin typeface="Nunito"/>
                <a:ea typeface="Nunito"/>
                <a:cs typeface="Nunito"/>
                <a:sym typeface="Nunito"/>
              </a:defRPr>
            </a:lvl4pPr>
            <a:lvl5pPr lvl="4" algn="ctr" rtl="0">
              <a:lnSpc>
                <a:spcPct val="100000"/>
              </a:lnSpc>
              <a:spcBef>
                <a:spcPts val="0"/>
              </a:spcBef>
              <a:spcAft>
                <a:spcPts val="0"/>
              </a:spcAft>
              <a:buNone/>
              <a:defRPr sz="1867">
                <a:latin typeface="Nunito"/>
                <a:ea typeface="Nunito"/>
                <a:cs typeface="Nunito"/>
                <a:sym typeface="Nunito"/>
              </a:defRPr>
            </a:lvl5pPr>
            <a:lvl6pPr lvl="5" algn="ctr" rtl="0">
              <a:lnSpc>
                <a:spcPct val="100000"/>
              </a:lnSpc>
              <a:spcBef>
                <a:spcPts val="0"/>
              </a:spcBef>
              <a:spcAft>
                <a:spcPts val="0"/>
              </a:spcAft>
              <a:buNone/>
              <a:defRPr sz="1867">
                <a:latin typeface="Nunito"/>
                <a:ea typeface="Nunito"/>
                <a:cs typeface="Nunito"/>
                <a:sym typeface="Nunito"/>
              </a:defRPr>
            </a:lvl6pPr>
            <a:lvl7pPr lvl="6" algn="ctr" rtl="0">
              <a:lnSpc>
                <a:spcPct val="100000"/>
              </a:lnSpc>
              <a:spcBef>
                <a:spcPts val="0"/>
              </a:spcBef>
              <a:spcAft>
                <a:spcPts val="0"/>
              </a:spcAft>
              <a:buNone/>
              <a:defRPr sz="1867">
                <a:latin typeface="Nunito"/>
                <a:ea typeface="Nunito"/>
                <a:cs typeface="Nunito"/>
                <a:sym typeface="Nunito"/>
              </a:defRPr>
            </a:lvl7pPr>
            <a:lvl8pPr lvl="7" algn="ctr" rtl="0">
              <a:lnSpc>
                <a:spcPct val="100000"/>
              </a:lnSpc>
              <a:spcBef>
                <a:spcPts val="0"/>
              </a:spcBef>
              <a:spcAft>
                <a:spcPts val="0"/>
              </a:spcAft>
              <a:buNone/>
              <a:defRPr sz="1867">
                <a:latin typeface="Nunito"/>
                <a:ea typeface="Nunito"/>
                <a:cs typeface="Nunito"/>
                <a:sym typeface="Nunito"/>
              </a:defRPr>
            </a:lvl8pPr>
            <a:lvl9pPr lvl="8" algn="ctr" rtl="0">
              <a:lnSpc>
                <a:spcPct val="100000"/>
              </a:lnSpc>
              <a:spcBef>
                <a:spcPts val="0"/>
              </a:spcBef>
              <a:spcAft>
                <a:spcPts val="0"/>
              </a:spcAft>
              <a:buNone/>
              <a:defRPr sz="1867">
                <a:latin typeface="Nunito"/>
                <a:ea typeface="Nunito"/>
                <a:cs typeface="Nunito"/>
                <a:sym typeface="Nunito"/>
              </a:defRPr>
            </a:lvl9pPr>
          </a:lstStyle>
          <a:p>
            <a:endParaRPr/>
          </a:p>
        </p:txBody>
      </p:sp>
      <p:sp>
        <p:nvSpPr>
          <p:cNvPr id="3838" name="Google Shape;3838;p15"/>
          <p:cNvSpPr txBox="1">
            <a:spLocks noGrp="1"/>
          </p:cNvSpPr>
          <p:nvPr>
            <p:ph type="subTitle" idx="6"/>
          </p:nvPr>
        </p:nvSpPr>
        <p:spPr>
          <a:xfrm>
            <a:off x="7572900" y="4191433"/>
            <a:ext cx="25100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atin typeface="Nunito"/>
                <a:ea typeface="Nunito"/>
                <a:cs typeface="Nunito"/>
                <a:sym typeface="Nunito"/>
              </a:defRPr>
            </a:lvl1pPr>
            <a:lvl2pPr lvl="1" algn="ctr" rtl="0">
              <a:lnSpc>
                <a:spcPct val="100000"/>
              </a:lnSpc>
              <a:spcBef>
                <a:spcPts val="0"/>
              </a:spcBef>
              <a:spcAft>
                <a:spcPts val="0"/>
              </a:spcAft>
              <a:buNone/>
              <a:defRPr sz="1867">
                <a:latin typeface="Nunito"/>
                <a:ea typeface="Nunito"/>
                <a:cs typeface="Nunito"/>
                <a:sym typeface="Nunito"/>
              </a:defRPr>
            </a:lvl2pPr>
            <a:lvl3pPr lvl="2" algn="ctr" rtl="0">
              <a:lnSpc>
                <a:spcPct val="100000"/>
              </a:lnSpc>
              <a:spcBef>
                <a:spcPts val="0"/>
              </a:spcBef>
              <a:spcAft>
                <a:spcPts val="0"/>
              </a:spcAft>
              <a:buNone/>
              <a:defRPr sz="1867">
                <a:latin typeface="Nunito"/>
                <a:ea typeface="Nunito"/>
                <a:cs typeface="Nunito"/>
                <a:sym typeface="Nunito"/>
              </a:defRPr>
            </a:lvl3pPr>
            <a:lvl4pPr lvl="3" algn="ctr" rtl="0">
              <a:lnSpc>
                <a:spcPct val="100000"/>
              </a:lnSpc>
              <a:spcBef>
                <a:spcPts val="0"/>
              </a:spcBef>
              <a:spcAft>
                <a:spcPts val="0"/>
              </a:spcAft>
              <a:buNone/>
              <a:defRPr sz="1867">
                <a:latin typeface="Nunito"/>
                <a:ea typeface="Nunito"/>
                <a:cs typeface="Nunito"/>
                <a:sym typeface="Nunito"/>
              </a:defRPr>
            </a:lvl4pPr>
            <a:lvl5pPr lvl="4" algn="ctr" rtl="0">
              <a:lnSpc>
                <a:spcPct val="100000"/>
              </a:lnSpc>
              <a:spcBef>
                <a:spcPts val="0"/>
              </a:spcBef>
              <a:spcAft>
                <a:spcPts val="0"/>
              </a:spcAft>
              <a:buNone/>
              <a:defRPr sz="1867">
                <a:latin typeface="Nunito"/>
                <a:ea typeface="Nunito"/>
                <a:cs typeface="Nunito"/>
                <a:sym typeface="Nunito"/>
              </a:defRPr>
            </a:lvl5pPr>
            <a:lvl6pPr lvl="5" algn="ctr" rtl="0">
              <a:lnSpc>
                <a:spcPct val="100000"/>
              </a:lnSpc>
              <a:spcBef>
                <a:spcPts val="0"/>
              </a:spcBef>
              <a:spcAft>
                <a:spcPts val="0"/>
              </a:spcAft>
              <a:buNone/>
              <a:defRPr sz="1867">
                <a:latin typeface="Nunito"/>
                <a:ea typeface="Nunito"/>
                <a:cs typeface="Nunito"/>
                <a:sym typeface="Nunito"/>
              </a:defRPr>
            </a:lvl6pPr>
            <a:lvl7pPr lvl="6" algn="ctr" rtl="0">
              <a:lnSpc>
                <a:spcPct val="100000"/>
              </a:lnSpc>
              <a:spcBef>
                <a:spcPts val="0"/>
              </a:spcBef>
              <a:spcAft>
                <a:spcPts val="0"/>
              </a:spcAft>
              <a:buNone/>
              <a:defRPr sz="1867">
                <a:latin typeface="Nunito"/>
                <a:ea typeface="Nunito"/>
                <a:cs typeface="Nunito"/>
                <a:sym typeface="Nunito"/>
              </a:defRPr>
            </a:lvl7pPr>
            <a:lvl8pPr lvl="7" algn="ctr" rtl="0">
              <a:lnSpc>
                <a:spcPct val="100000"/>
              </a:lnSpc>
              <a:spcBef>
                <a:spcPts val="0"/>
              </a:spcBef>
              <a:spcAft>
                <a:spcPts val="0"/>
              </a:spcAft>
              <a:buNone/>
              <a:defRPr sz="1867">
                <a:latin typeface="Nunito"/>
                <a:ea typeface="Nunito"/>
                <a:cs typeface="Nunito"/>
                <a:sym typeface="Nunito"/>
              </a:defRPr>
            </a:lvl8pPr>
            <a:lvl9pPr lvl="8" algn="ctr" rtl="0">
              <a:lnSpc>
                <a:spcPct val="100000"/>
              </a:lnSpc>
              <a:spcBef>
                <a:spcPts val="0"/>
              </a:spcBef>
              <a:spcAft>
                <a:spcPts val="0"/>
              </a:spcAft>
              <a:buNone/>
              <a:defRPr sz="1867">
                <a:latin typeface="Nunito"/>
                <a:ea typeface="Nunito"/>
                <a:cs typeface="Nunito"/>
                <a:sym typeface="Nunito"/>
              </a:defRPr>
            </a:lvl9pPr>
          </a:lstStyle>
          <a:p>
            <a:endParaRPr/>
          </a:p>
        </p:txBody>
      </p:sp>
      <p:sp>
        <p:nvSpPr>
          <p:cNvPr id="3839" name="Google Shape;3839;p15"/>
          <p:cNvSpPr txBox="1">
            <a:spLocks noGrp="1"/>
          </p:cNvSpPr>
          <p:nvPr>
            <p:ph type="title"/>
          </p:nvPr>
        </p:nvSpPr>
        <p:spPr>
          <a:xfrm>
            <a:off x="1237300" y="695500"/>
            <a:ext cx="7631200" cy="747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grpSp>
        <p:nvGrpSpPr>
          <p:cNvPr id="3840" name="Google Shape;3840;p15"/>
          <p:cNvGrpSpPr/>
          <p:nvPr/>
        </p:nvGrpSpPr>
        <p:grpSpPr>
          <a:xfrm flipH="1">
            <a:off x="2181813" y="6557401"/>
            <a:ext cx="215884" cy="195873"/>
            <a:chOff x="7894217" y="3432112"/>
            <a:chExt cx="161913" cy="146905"/>
          </a:xfrm>
        </p:grpSpPr>
        <p:sp>
          <p:nvSpPr>
            <p:cNvPr id="3841" name="Google Shape;3841;p15"/>
            <p:cNvSpPr/>
            <p:nvPr/>
          </p:nvSpPr>
          <p:spPr>
            <a:xfrm>
              <a:off x="7894217" y="3526023"/>
              <a:ext cx="67974" cy="52995"/>
            </a:xfrm>
            <a:custGeom>
              <a:avLst/>
              <a:gdLst/>
              <a:ahLst/>
              <a:cxnLst/>
              <a:rect l="l" t="t" r="r" b="b"/>
              <a:pathLst>
                <a:path w="2269" h="1769" extrusionOk="0">
                  <a:moveTo>
                    <a:pt x="1135" y="1"/>
                  </a:moveTo>
                  <a:cubicBezTo>
                    <a:pt x="1" y="1"/>
                    <a:pt x="1" y="1769"/>
                    <a:pt x="1135" y="1769"/>
                  </a:cubicBezTo>
                  <a:cubicBezTo>
                    <a:pt x="2269" y="1769"/>
                    <a:pt x="2269" y="1"/>
                    <a:pt x="11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2" name="Google Shape;3842;p15"/>
            <p:cNvSpPr/>
            <p:nvPr/>
          </p:nvSpPr>
          <p:spPr>
            <a:xfrm>
              <a:off x="7947178" y="3432112"/>
              <a:ext cx="66985" cy="51976"/>
            </a:xfrm>
            <a:custGeom>
              <a:avLst/>
              <a:gdLst/>
              <a:ahLst/>
              <a:cxnLst/>
              <a:rect l="l" t="t" r="r" b="b"/>
              <a:pathLst>
                <a:path w="2236" h="1735" extrusionOk="0">
                  <a:moveTo>
                    <a:pt x="1101" y="0"/>
                  </a:moveTo>
                  <a:cubicBezTo>
                    <a:pt x="0" y="0"/>
                    <a:pt x="0" y="1735"/>
                    <a:pt x="1101" y="1735"/>
                  </a:cubicBezTo>
                  <a:cubicBezTo>
                    <a:pt x="2235" y="1735"/>
                    <a:pt x="2235" y="0"/>
                    <a:pt x="11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3" name="Google Shape;3843;p15"/>
            <p:cNvSpPr/>
            <p:nvPr/>
          </p:nvSpPr>
          <p:spPr>
            <a:xfrm>
              <a:off x="7989146" y="3526023"/>
              <a:ext cx="66985" cy="52995"/>
            </a:xfrm>
            <a:custGeom>
              <a:avLst/>
              <a:gdLst/>
              <a:ahLst/>
              <a:cxnLst/>
              <a:rect l="l" t="t" r="r" b="b"/>
              <a:pathLst>
                <a:path w="2236" h="1769" extrusionOk="0">
                  <a:moveTo>
                    <a:pt x="1101" y="1"/>
                  </a:moveTo>
                  <a:cubicBezTo>
                    <a:pt x="0" y="1"/>
                    <a:pt x="0" y="1769"/>
                    <a:pt x="1101" y="1769"/>
                  </a:cubicBezTo>
                  <a:cubicBezTo>
                    <a:pt x="2235" y="1769"/>
                    <a:pt x="2235" y="1"/>
                    <a:pt x="11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844" name="Google Shape;3844;p15"/>
          <p:cNvSpPr/>
          <p:nvPr/>
        </p:nvSpPr>
        <p:spPr>
          <a:xfrm flipH="1">
            <a:off x="-55400" y="6246034"/>
            <a:ext cx="4690303" cy="634676"/>
          </a:xfrm>
          <a:custGeom>
            <a:avLst/>
            <a:gdLst/>
            <a:ahLst/>
            <a:cxnLst/>
            <a:rect l="l" t="t" r="r" b="b"/>
            <a:pathLst>
              <a:path w="97905" h="30032" extrusionOk="0">
                <a:moveTo>
                  <a:pt x="44865" y="0"/>
                </a:moveTo>
                <a:cubicBezTo>
                  <a:pt x="35852" y="0"/>
                  <a:pt x="31152" y="10788"/>
                  <a:pt x="24118" y="14321"/>
                </a:cubicBezTo>
                <a:cubicBezTo>
                  <a:pt x="23116" y="14844"/>
                  <a:pt x="22196" y="15064"/>
                  <a:pt x="21336" y="15064"/>
                </a:cubicBezTo>
                <a:cubicBezTo>
                  <a:pt x="16921" y="15064"/>
                  <a:pt x="14098" y="9288"/>
                  <a:pt x="10038" y="9288"/>
                </a:cubicBezTo>
                <a:cubicBezTo>
                  <a:pt x="8542" y="9288"/>
                  <a:pt x="6878" y="10072"/>
                  <a:pt x="4904" y="12219"/>
                </a:cubicBezTo>
                <a:cubicBezTo>
                  <a:pt x="334" y="17123"/>
                  <a:pt x="1" y="23394"/>
                  <a:pt x="1" y="30032"/>
                </a:cubicBezTo>
                <a:lnTo>
                  <a:pt x="97904" y="29365"/>
                </a:lnTo>
                <a:cubicBezTo>
                  <a:pt x="96503" y="23060"/>
                  <a:pt x="94435" y="16389"/>
                  <a:pt x="89164" y="12219"/>
                </a:cubicBezTo>
                <a:cubicBezTo>
                  <a:pt x="86788" y="10364"/>
                  <a:pt x="84812" y="9662"/>
                  <a:pt x="83045" y="9662"/>
                </a:cubicBezTo>
                <a:cubicBezTo>
                  <a:pt x="77791" y="9662"/>
                  <a:pt x="74389" y="15865"/>
                  <a:pt x="67849" y="16389"/>
                </a:cubicBezTo>
                <a:cubicBezTo>
                  <a:pt x="67634" y="16405"/>
                  <a:pt x="67423" y="16412"/>
                  <a:pt x="67215" y="16412"/>
                </a:cubicBezTo>
                <a:cubicBezTo>
                  <a:pt x="58294" y="16412"/>
                  <a:pt x="55750" y="2038"/>
                  <a:pt x="47568" y="311"/>
                </a:cubicBezTo>
                <a:cubicBezTo>
                  <a:pt x="46624" y="98"/>
                  <a:pt x="45725" y="0"/>
                  <a:pt x="4486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45" name="Google Shape;3845;p15"/>
          <p:cNvSpPr/>
          <p:nvPr/>
        </p:nvSpPr>
        <p:spPr>
          <a:xfrm flipH="1">
            <a:off x="8839965" y="-20101"/>
            <a:ext cx="3610648" cy="816269"/>
          </a:xfrm>
          <a:custGeom>
            <a:avLst/>
            <a:gdLst/>
            <a:ahLst/>
            <a:cxnLst/>
            <a:rect l="l" t="t" r="r" b="b"/>
            <a:pathLst>
              <a:path w="97938" h="30032" extrusionOk="0">
                <a:moveTo>
                  <a:pt x="97937" y="0"/>
                </a:moveTo>
                <a:lnTo>
                  <a:pt x="1" y="701"/>
                </a:lnTo>
                <a:cubicBezTo>
                  <a:pt x="1402" y="7005"/>
                  <a:pt x="3503" y="13643"/>
                  <a:pt x="8740" y="17846"/>
                </a:cubicBezTo>
                <a:cubicBezTo>
                  <a:pt x="11108" y="19687"/>
                  <a:pt x="13082" y="20384"/>
                  <a:pt x="14847" y="20384"/>
                </a:cubicBezTo>
                <a:cubicBezTo>
                  <a:pt x="20121" y="20384"/>
                  <a:pt x="23542" y="14168"/>
                  <a:pt x="30089" y="13643"/>
                </a:cubicBezTo>
                <a:cubicBezTo>
                  <a:pt x="30303" y="13627"/>
                  <a:pt x="30514" y="13620"/>
                  <a:pt x="30722" y="13620"/>
                </a:cubicBezTo>
                <a:cubicBezTo>
                  <a:pt x="39643" y="13620"/>
                  <a:pt x="42155" y="28026"/>
                  <a:pt x="50370" y="29722"/>
                </a:cubicBezTo>
                <a:cubicBezTo>
                  <a:pt x="51314" y="29934"/>
                  <a:pt x="52214" y="30032"/>
                  <a:pt x="53074" y="30032"/>
                </a:cubicBezTo>
                <a:cubicBezTo>
                  <a:pt x="62086" y="30032"/>
                  <a:pt x="66783" y="19247"/>
                  <a:pt x="73787" y="15745"/>
                </a:cubicBezTo>
                <a:cubicBezTo>
                  <a:pt x="74795" y="15220"/>
                  <a:pt x="75720" y="15001"/>
                  <a:pt x="76584" y="15001"/>
                </a:cubicBezTo>
                <a:cubicBezTo>
                  <a:pt x="81009" y="15001"/>
                  <a:pt x="83824" y="20764"/>
                  <a:pt x="87891" y="20764"/>
                </a:cubicBezTo>
                <a:cubicBezTo>
                  <a:pt x="89388" y="20764"/>
                  <a:pt x="91055" y="19983"/>
                  <a:pt x="93034" y="17846"/>
                </a:cubicBezTo>
                <a:cubicBezTo>
                  <a:pt x="97570" y="12943"/>
                  <a:pt x="97937" y="6638"/>
                  <a:pt x="97937"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846" name="Google Shape;3846;p15"/>
          <p:cNvGrpSpPr/>
          <p:nvPr/>
        </p:nvGrpSpPr>
        <p:grpSpPr>
          <a:xfrm rot="5400000" flipH="1">
            <a:off x="11481667" y="-386271"/>
            <a:ext cx="585400" cy="1517621"/>
            <a:chOff x="1823086" y="-208516"/>
            <a:chExt cx="433159" cy="1122944"/>
          </a:xfrm>
        </p:grpSpPr>
        <p:sp>
          <p:nvSpPr>
            <p:cNvPr id="3847" name="Google Shape;3847;p15"/>
            <p:cNvSpPr/>
            <p:nvPr/>
          </p:nvSpPr>
          <p:spPr>
            <a:xfrm>
              <a:off x="1823086" y="-208516"/>
              <a:ext cx="386212" cy="1066577"/>
            </a:xfrm>
            <a:custGeom>
              <a:avLst/>
              <a:gdLst/>
              <a:ahLst/>
              <a:cxnLst/>
              <a:rect l="l" t="t" r="r" b="b"/>
              <a:pathLst>
                <a:path w="12892" h="35603" extrusionOk="0">
                  <a:moveTo>
                    <a:pt x="423" y="1"/>
                  </a:moveTo>
                  <a:cubicBezTo>
                    <a:pt x="221" y="1"/>
                    <a:pt x="0" y="239"/>
                    <a:pt x="116" y="494"/>
                  </a:cubicBezTo>
                  <a:cubicBezTo>
                    <a:pt x="2484" y="5898"/>
                    <a:pt x="2584" y="11702"/>
                    <a:pt x="3051" y="17506"/>
                  </a:cubicBezTo>
                  <a:cubicBezTo>
                    <a:pt x="3251" y="19908"/>
                    <a:pt x="3518" y="22309"/>
                    <a:pt x="4285" y="24644"/>
                  </a:cubicBezTo>
                  <a:cubicBezTo>
                    <a:pt x="4919" y="26579"/>
                    <a:pt x="5853" y="28414"/>
                    <a:pt x="7054" y="30048"/>
                  </a:cubicBezTo>
                  <a:cubicBezTo>
                    <a:pt x="8522" y="32083"/>
                    <a:pt x="10323" y="33851"/>
                    <a:pt x="12224" y="35519"/>
                  </a:cubicBezTo>
                  <a:cubicBezTo>
                    <a:pt x="12291" y="35578"/>
                    <a:pt x="12363" y="35602"/>
                    <a:pt x="12433" y="35602"/>
                  </a:cubicBezTo>
                  <a:cubicBezTo>
                    <a:pt x="12680" y="35602"/>
                    <a:pt x="12892" y="35293"/>
                    <a:pt x="12658" y="35085"/>
                  </a:cubicBezTo>
                  <a:cubicBezTo>
                    <a:pt x="9389" y="32183"/>
                    <a:pt x="6387" y="28947"/>
                    <a:pt x="4986" y="24744"/>
                  </a:cubicBezTo>
                  <a:cubicBezTo>
                    <a:pt x="4185" y="22376"/>
                    <a:pt x="3885" y="19941"/>
                    <a:pt x="3685" y="17506"/>
                  </a:cubicBezTo>
                  <a:cubicBezTo>
                    <a:pt x="3451" y="14771"/>
                    <a:pt x="3351" y="12002"/>
                    <a:pt x="3018" y="9267"/>
                  </a:cubicBezTo>
                  <a:cubicBezTo>
                    <a:pt x="2651" y="6131"/>
                    <a:pt x="1917" y="3062"/>
                    <a:pt x="649" y="160"/>
                  </a:cubicBezTo>
                  <a:cubicBezTo>
                    <a:pt x="598" y="48"/>
                    <a:pt x="513" y="1"/>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8" name="Google Shape;3848;p15"/>
            <p:cNvSpPr/>
            <p:nvPr/>
          </p:nvSpPr>
          <p:spPr>
            <a:xfrm>
              <a:off x="1901479" y="522606"/>
              <a:ext cx="65247" cy="106080"/>
            </a:xfrm>
            <a:custGeom>
              <a:avLst/>
              <a:gdLst/>
              <a:ahLst/>
              <a:cxnLst/>
              <a:rect l="l" t="t" r="r" b="b"/>
              <a:pathLst>
                <a:path w="2178" h="3541" extrusionOk="0">
                  <a:moveTo>
                    <a:pt x="1846" y="0"/>
                  </a:moveTo>
                  <a:cubicBezTo>
                    <a:pt x="1788" y="0"/>
                    <a:pt x="1726" y="21"/>
                    <a:pt x="1668" y="71"/>
                  </a:cubicBezTo>
                  <a:cubicBezTo>
                    <a:pt x="934" y="671"/>
                    <a:pt x="301" y="1171"/>
                    <a:pt x="101" y="2139"/>
                  </a:cubicBezTo>
                  <a:cubicBezTo>
                    <a:pt x="0" y="2706"/>
                    <a:pt x="101" y="3506"/>
                    <a:pt x="834" y="3540"/>
                  </a:cubicBezTo>
                  <a:cubicBezTo>
                    <a:pt x="844" y="3540"/>
                    <a:pt x="854" y="3540"/>
                    <a:pt x="864" y="3540"/>
                  </a:cubicBezTo>
                  <a:cubicBezTo>
                    <a:pt x="2166" y="3540"/>
                    <a:pt x="2003" y="1332"/>
                    <a:pt x="2102" y="471"/>
                  </a:cubicBezTo>
                  <a:cubicBezTo>
                    <a:pt x="2102" y="438"/>
                    <a:pt x="2102" y="404"/>
                    <a:pt x="2102" y="371"/>
                  </a:cubicBezTo>
                  <a:cubicBezTo>
                    <a:pt x="2177" y="195"/>
                    <a:pt x="2026" y="0"/>
                    <a:pt x="1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9" name="Google Shape;3849;p15"/>
            <p:cNvSpPr/>
            <p:nvPr/>
          </p:nvSpPr>
          <p:spPr>
            <a:xfrm>
              <a:off x="1989398" y="567180"/>
              <a:ext cx="101975" cy="56080"/>
            </a:xfrm>
            <a:custGeom>
              <a:avLst/>
              <a:gdLst/>
              <a:ahLst/>
              <a:cxnLst/>
              <a:rect l="l" t="t" r="r" b="b"/>
              <a:pathLst>
                <a:path w="3404" h="1872" extrusionOk="0">
                  <a:moveTo>
                    <a:pt x="1758" y="1"/>
                  </a:moveTo>
                  <a:cubicBezTo>
                    <a:pt x="1190" y="1"/>
                    <a:pt x="644" y="250"/>
                    <a:pt x="134" y="517"/>
                  </a:cubicBezTo>
                  <a:cubicBezTo>
                    <a:pt x="1" y="584"/>
                    <a:pt x="1" y="751"/>
                    <a:pt x="68" y="851"/>
                  </a:cubicBezTo>
                  <a:cubicBezTo>
                    <a:pt x="1" y="951"/>
                    <a:pt x="1" y="1118"/>
                    <a:pt x="134" y="1218"/>
                  </a:cubicBezTo>
                  <a:cubicBezTo>
                    <a:pt x="545" y="1550"/>
                    <a:pt x="1323" y="1872"/>
                    <a:pt x="2004" y="1872"/>
                  </a:cubicBezTo>
                  <a:cubicBezTo>
                    <a:pt x="2484" y="1872"/>
                    <a:pt x="2916" y="1712"/>
                    <a:pt x="3136" y="1285"/>
                  </a:cubicBezTo>
                  <a:cubicBezTo>
                    <a:pt x="3403" y="751"/>
                    <a:pt x="2836" y="284"/>
                    <a:pt x="2403" y="117"/>
                  </a:cubicBezTo>
                  <a:cubicBezTo>
                    <a:pt x="2185" y="35"/>
                    <a:pt x="1970" y="1"/>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0" name="Google Shape;3850;p15"/>
            <p:cNvSpPr/>
            <p:nvPr/>
          </p:nvSpPr>
          <p:spPr>
            <a:xfrm>
              <a:off x="1983407" y="656626"/>
              <a:ext cx="63001" cy="103084"/>
            </a:xfrm>
            <a:custGeom>
              <a:avLst/>
              <a:gdLst/>
              <a:ahLst/>
              <a:cxnLst/>
              <a:rect l="l" t="t" r="r" b="b"/>
              <a:pathLst>
                <a:path w="2103" h="3441" extrusionOk="0">
                  <a:moveTo>
                    <a:pt x="1197" y="1"/>
                  </a:moveTo>
                  <a:cubicBezTo>
                    <a:pt x="1137" y="1"/>
                    <a:pt x="1077" y="30"/>
                    <a:pt x="1035" y="100"/>
                  </a:cubicBezTo>
                  <a:cubicBezTo>
                    <a:pt x="534" y="667"/>
                    <a:pt x="1" y="1401"/>
                    <a:pt x="67" y="2168"/>
                  </a:cubicBezTo>
                  <a:cubicBezTo>
                    <a:pt x="134" y="2668"/>
                    <a:pt x="368" y="3335"/>
                    <a:pt x="935" y="3436"/>
                  </a:cubicBezTo>
                  <a:cubicBezTo>
                    <a:pt x="964" y="3439"/>
                    <a:pt x="993" y="3440"/>
                    <a:pt x="1021" y="3440"/>
                  </a:cubicBezTo>
                  <a:cubicBezTo>
                    <a:pt x="1593" y="3440"/>
                    <a:pt x="1840" y="2812"/>
                    <a:pt x="1935" y="2335"/>
                  </a:cubicBezTo>
                  <a:cubicBezTo>
                    <a:pt x="2102" y="1568"/>
                    <a:pt x="1935" y="967"/>
                    <a:pt x="1602" y="267"/>
                  </a:cubicBezTo>
                  <a:cubicBezTo>
                    <a:pt x="1569" y="167"/>
                    <a:pt x="1502" y="133"/>
                    <a:pt x="1402" y="133"/>
                  </a:cubicBezTo>
                  <a:cubicBezTo>
                    <a:pt x="1363" y="56"/>
                    <a:pt x="1280" y="1"/>
                    <a:pt x="11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1" name="Google Shape;3851;p15"/>
            <p:cNvSpPr/>
            <p:nvPr/>
          </p:nvSpPr>
          <p:spPr>
            <a:xfrm>
              <a:off x="2070337" y="678254"/>
              <a:ext cx="94965" cy="57249"/>
            </a:xfrm>
            <a:custGeom>
              <a:avLst/>
              <a:gdLst/>
              <a:ahLst/>
              <a:cxnLst/>
              <a:rect l="l" t="t" r="r" b="b"/>
              <a:pathLst>
                <a:path w="3170" h="1911" extrusionOk="0">
                  <a:moveTo>
                    <a:pt x="1804" y="0"/>
                  </a:moveTo>
                  <a:cubicBezTo>
                    <a:pt x="1160" y="0"/>
                    <a:pt x="531" y="518"/>
                    <a:pt x="101" y="979"/>
                  </a:cubicBezTo>
                  <a:cubicBezTo>
                    <a:pt x="1" y="1079"/>
                    <a:pt x="34" y="1246"/>
                    <a:pt x="101" y="1313"/>
                  </a:cubicBezTo>
                  <a:cubicBezTo>
                    <a:pt x="34" y="1446"/>
                    <a:pt x="34" y="1613"/>
                    <a:pt x="168" y="1679"/>
                  </a:cubicBezTo>
                  <a:cubicBezTo>
                    <a:pt x="455" y="1864"/>
                    <a:pt x="794" y="1910"/>
                    <a:pt x="1128" y="1910"/>
                  </a:cubicBezTo>
                  <a:cubicBezTo>
                    <a:pt x="1337" y="1910"/>
                    <a:pt x="1543" y="1892"/>
                    <a:pt x="1735" y="1880"/>
                  </a:cubicBezTo>
                  <a:cubicBezTo>
                    <a:pt x="2269" y="1780"/>
                    <a:pt x="2836" y="1613"/>
                    <a:pt x="3003" y="1046"/>
                  </a:cubicBezTo>
                  <a:cubicBezTo>
                    <a:pt x="3170" y="445"/>
                    <a:pt x="2436" y="45"/>
                    <a:pt x="1969" y="12"/>
                  </a:cubicBezTo>
                  <a:cubicBezTo>
                    <a:pt x="1914" y="4"/>
                    <a:pt x="1859"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2" name="Google Shape;3852;p15"/>
            <p:cNvSpPr/>
            <p:nvPr/>
          </p:nvSpPr>
          <p:spPr>
            <a:xfrm>
              <a:off x="2099334" y="780941"/>
              <a:ext cx="43888" cy="88704"/>
            </a:xfrm>
            <a:custGeom>
              <a:avLst/>
              <a:gdLst/>
              <a:ahLst/>
              <a:cxnLst/>
              <a:rect l="l" t="t" r="r" b="b"/>
              <a:pathLst>
                <a:path w="1465" h="2961" extrusionOk="0">
                  <a:moveTo>
                    <a:pt x="695" y="1"/>
                  </a:moveTo>
                  <a:cubicBezTo>
                    <a:pt x="640" y="1"/>
                    <a:pt x="585" y="16"/>
                    <a:pt x="534" y="53"/>
                  </a:cubicBezTo>
                  <a:cubicBezTo>
                    <a:pt x="100" y="453"/>
                    <a:pt x="34" y="1087"/>
                    <a:pt x="34" y="1621"/>
                  </a:cubicBezTo>
                  <a:cubicBezTo>
                    <a:pt x="0" y="2054"/>
                    <a:pt x="167" y="2755"/>
                    <a:pt x="634" y="2921"/>
                  </a:cubicBezTo>
                  <a:cubicBezTo>
                    <a:pt x="703" y="2948"/>
                    <a:pt x="768" y="2961"/>
                    <a:pt x="827" y="2961"/>
                  </a:cubicBezTo>
                  <a:cubicBezTo>
                    <a:pt x="1285" y="2961"/>
                    <a:pt x="1464" y="2238"/>
                    <a:pt x="1435" y="1854"/>
                  </a:cubicBezTo>
                  <a:cubicBezTo>
                    <a:pt x="1401" y="1354"/>
                    <a:pt x="1134" y="953"/>
                    <a:pt x="1001" y="520"/>
                  </a:cubicBezTo>
                  <a:cubicBezTo>
                    <a:pt x="1001" y="486"/>
                    <a:pt x="1001" y="420"/>
                    <a:pt x="968" y="386"/>
                  </a:cubicBezTo>
                  <a:cubicBezTo>
                    <a:pt x="1072" y="204"/>
                    <a:pt x="891" y="1"/>
                    <a:pt x="6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3" name="Google Shape;3853;p15"/>
            <p:cNvSpPr/>
            <p:nvPr/>
          </p:nvSpPr>
          <p:spPr>
            <a:xfrm>
              <a:off x="2147293" y="762369"/>
              <a:ext cx="82952" cy="56680"/>
            </a:xfrm>
            <a:custGeom>
              <a:avLst/>
              <a:gdLst/>
              <a:ahLst/>
              <a:cxnLst/>
              <a:rect l="l" t="t" r="r" b="b"/>
              <a:pathLst>
                <a:path w="2769" h="1892" extrusionOk="0">
                  <a:moveTo>
                    <a:pt x="1861" y="1"/>
                  </a:moveTo>
                  <a:cubicBezTo>
                    <a:pt x="1818" y="1"/>
                    <a:pt x="1776" y="2"/>
                    <a:pt x="1735" y="6"/>
                  </a:cubicBezTo>
                  <a:cubicBezTo>
                    <a:pt x="1034" y="106"/>
                    <a:pt x="501" y="706"/>
                    <a:pt x="200" y="1307"/>
                  </a:cubicBezTo>
                  <a:cubicBezTo>
                    <a:pt x="67" y="1407"/>
                    <a:pt x="0" y="1640"/>
                    <a:pt x="200" y="1740"/>
                  </a:cubicBezTo>
                  <a:cubicBezTo>
                    <a:pt x="412" y="1842"/>
                    <a:pt x="680" y="1892"/>
                    <a:pt x="962" y="1892"/>
                  </a:cubicBezTo>
                  <a:cubicBezTo>
                    <a:pt x="1791" y="1892"/>
                    <a:pt x="2744" y="1461"/>
                    <a:pt x="2769" y="639"/>
                  </a:cubicBezTo>
                  <a:cubicBezTo>
                    <a:pt x="2769" y="156"/>
                    <a:pt x="2276" y="1"/>
                    <a:pt x="18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4" name="Google Shape;3854;p15"/>
            <p:cNvSpPr/>
            <p:nvPr/>
          </p:nvSpPr>
          <p:spPr>
            <a:xfrm>
              <a:off x="2182251" y="841122"/>
              <a:ext cx="73995" cy="73306"/>
            </a:xfrm>
            <a:custGeom>
              <a:avLst/>
              <a:gdLst/>
              <a:ahLst/>
              <a:cxnLst/>
              <a:rect l="l" t="t" r="r" b="b"/>
              <a:pathLst>
                <a:path w="2470" h="2447" extrusionOk="0">
                  <a:moveTo>
                    <a:pt x="267" y="0"/>
                  </a:moveTo>
                  <a:cubicBezTo>
                    <a:pt x="132" y="0"/>
                    <a:pt x="1" y="82"/>
                    <a:pt x="1" y="245"/>
                  </a:cubicBezTo>
                  <a:cubicBezTo>
                    <a:pt x="1" y="779"/>
                    <a:pt x="368" y="1346"/>
                    <a:pt x="668" y="1713"/>
                  </a:cubicBezTo>
                  <a:cubicBezTo>
                    <a:pt x="889" y="1989"/>
                    <a:pt x="1269" y="2447"/>
                    <a:pt x="1657" y="2447"/>
                  </a:cubicBezTo>
                  <a:cubicBezTo>
                    <a:pt x="1739" y="2447"/>
                    <a:pt x="1821" y="2426"/>
                    <a:pt x="1902" y="2380"/>
                  </a:cubicBezTo>
                  <a:cubicBezTo>
                    <a:pt x="2469" y="2080"/>
                    <a:pt x="2236" y="1346"/>
                    <a:pt x="1936" y="946"/>
                  </a:cubicBezTo>
                  <a:cubicBezTo>
                    <a:pt x="1569" y="546"/>
                    <a:pt x="1002" y="79"/>
                    <a:pt x="434" y="45"/>
                  </a:cubicBezTo>
                  <a:cubicBezTo>
                    <a:pt x="384" y="15"/>
                    <a:pt x="325" y="0"/>
                    <a:pt x="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855" name="Google Shape;3855;p15"/>
          <p:cNvGrpSpPr/>
          <p:nvPr/>
        </p:nvGrpSpPr>
        <p:grpSpPr>
          <a:xfrm rot="5400000" flipH="1">
            <a:off x="11262293" y="-161884"/>
            <a:ext cx="592580" cy="1603829"/>
            <a:chOff x="904476" y="-243594"/>
            <a:chExt cx="438472" cy="1186732"/>
          </a:xfrm>
        </p:grpSpPr>
        <p:sp>
          <p:nvSpPr>
            <p:cNvPr id="3856" name="Google Shape;3856;p15"/>
            <p:cNvSpPr/>
            <p:nvPr/>
          </p:nvSpPr>
          <p:spPr>
            <a:xfrm>
              <a:off x="904476" y="362824"/>
              <a:ext cx="134719" cy="198648"/>
            </a:xfrm>
            <a:custGeom>
              <a:avLst/>
              <a:gdLst/>
              <a:ahLst/>
              <a:cxnLst/>
              <a:rect l="l" t="t" r="r" b="b"/>
              <a:pathLst>
                <a:path w="4497" h="6631" extrusionOk="0">
                  <a:moveTo>
                    <a:pt x="4430" y="1"/>
                  </a:moveTo>
                  <a:cubicBezTo>
                    <a:pt x="4429" y="1"/>
                    <a:pt x="4429" y="2"/>
                    <a:pt x="4428" y="3"/>
                  </a:cubicBezTo>
                  <a:lnTo>
                    <a:pt x="4428" y="3"/>
                  </a:lnTo>
                  <a:cubicBezTo>
                    <a:pt x="4451" y="2"/>
                    <a:pt x="4474" y="1"/>
                    <a:pt x="4496" y="1"/>
                  </a:cubicBezTo>
                  <a:close/>
                  <a:moveTo>
                    <a:pt x="4428" y="3"/>
                  </a:moveTo>
                  <a:cubicBezTo>
                    <a:pt x="1897" y="113"/>
                    <a:pt x="192" y="2657"/>
                    <a:pt x="60" y="5004"/>
                  </a:cubicBezTo>
                  <a:cubicBezTo>
                    <a:pt x="1" y="6109"/>
                    <a:pt x="548" y="6631"/>
                    <a:pt x="1247" y="6631"/>
                  </a:cubicBezTo>
                  <a:cubicBezTo>
                    <a:pt x="1730" y="6631"/>
                    <a:pt x="2285" y="6382"/>
                    <a:pt x="2762" y="5905"/>
                  </a:cubicBezTo>
                  <a:cubicBezTo>
                    <a:pt x="3729" y="4904"/>
                    <a:pt x="3996" y="3270"/>
                    <a:pt x="4163" y="1969"/>
                  </a:cubicBezTo>
                  <a:cubicBezTo>
                    <a:pt x="4263" y="1403"/>
                    <a:pt x="4196" y="471"/>
                    <a:pt x="4428" y="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7" name="Google Shape;3857;p15"/>
            <p:cNvSpPr/>
            <p:nvPr/>
          </p:nvSpPr>
          <p:spPr>
            <a:xfrm>
              <a:off x="1121083" y="147893"/>
              <a:ext cx="221865" cy="139272"/>
            </a:xfrm>
            <a:custGeom>
              <a:avLst/>
              <a:gdLst/>
              <a:ahLst/>
              <a:cxnLst/>
              <a:rect l="l" t="t" r="r" b="b"/>
              <a:pathLst>
                <a:path w="7406" h="4649" extrusionOk="0">
                  <a:moveTo>
                    <a:pt x="294" y="1"/>
                  </a:moveTo>
                  <a:cubicBezTo>
                    <a:pt x="218" y="1"/>
                    <a:pt x="143" y="2"/>
                    <a:pt x="67" y="4"/>
                  </a:cubicBezTo>
                  <a:lnTo>
                    <a:pt x="1" y="137"/>
                  </a:lnTo>
                  <a:cubicBezTo>
                    <a:pt x="367" y="1005"/>
                    <a:pt x="834" y="2039"/>
                    <a:pt x="1402" y="2739"/>
                  </a:cubicBezTo>
                  <a:cubicBezTo>
                    <a:pt x="2106" y="3561"/>
                    <a:pt x="3506" y="4648"/>
                    <a:pt x="4715" y="4648"/>
                  </a:cubicBezTo>
                  <a:cubicBezTo>
                    <a:pt x="5223" y="4648"/>
                    <a:pt x="5697" y="4457"/>
                    <a:pt x="6072" y="3973"/>
                  </a:cubicBezTo>
                  <a:cubicBezTo>
                    <a:pt x="7406" y="2239"/>
                    <a:pt x="4971" y="704"/>
                    <a:pt x="3570" y="438"/>
                  </a:cubicBezTo>
                  <a:cubicBezTo>
                    <a:pt x="2540" y="219"/>
                    <a:pt x="1394" y="1"/>
                    <a:pt x="2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8" name="Google Shape;3858;p15"/>
            <p:cNvSpPr/>
            <p:nvPr/>
          </p:nvSpPr>
          <p:spPr>
            <a:xfrm>
              <a:off x="926523" y="45086"/>
              <a:ext cx="117673" cy="243525"/>
            </a:xfrm>
            <a:custGeom>
              <a:avLst/>
              <a:gdLst/>
              <a:ahLst/>
              <a:cxnLst/>
              <a:rect l="l" t="t" r="r" b="b"/>
              <a:pathLst>
                <a:path w="3928" h="8129" extrusionOk="0">
                  <a:moveTo>
                    <a:pt x="3827" y="0"/>
                  </a:moveTo>
                  <a:cubicBezTo>
                    <a:pt x="1492" y="0"/>
                    <a:pt x="24" y="4070"/>
                    <a:pt x="24" y="5938"/>
                  </a:cubicBezTo>
                  <a:cubicBezTo>
                    <a:pt x="1" y="7075"/>
                    <a:pt x="583" y="8129"/>
                    <a:pt x="1413" y="8129"/>
                  </a:cubicBezTo>
                  <a:cubicBezTo>
                    <a:pt x="1751" y="8129"/>
                    <a:pt x="2130" y="7954"/>
                    <a:pt x="2526" y="7539"/>
                  </a:cubicBezTo>
                  <a:cubicBezTo>
                    <a:pt x="3660" y="6405"/>
                    <a:pt x="3827" y="4670"/>
                    <a:pt x="3894" y="3169"/>
                  </a:cubicBezTo>
                  <a:cubicBezTo>
                    <a:pt x="3927" y="2102"/>
                    <a:pt x="3827" y="1068"/>
                    <a:pt x="38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9" name="Google Shape;3859;p15"/>
            <p:cNvSpPr/>
            <p:nvPr/>
          </p:nvSpPr>
          <p:spPr>
            <a:xfrm>
              <a:off x="1114103" y="299887"/>
              <a:ext cx="171147" cy="210272"/>
            </a:xfrm>
            <a:custGeom>
              <a:avLst/>
              <a:gdLst/>
              <a:ahLst/>
              <a:cxnLst/>
              <a:rect l="l" t="t" r="r" b="b"/>
              <a:pathLst>
                <a:path w="5713" h="7019" extrusionOk="0">
                  <a:moveTo>
                    <a:pt x="133" y="0"/>
                  </a:moveTo>
                  <a:lnTo>
                    <a:pt x="200" y="134"/>
                  </a:lnTo>
                  <a:cubicBezTo>
                    <a:pt x="0" y="934"/>
                    <a:pt x="467" y="2002"/>
                    <a:pt x="667" y="2802"/>
                  </a:cubicBezTo>
                  <a:cubicBezTo>
                    <a:pt x="1001" y="4370"/>
                    <a:pt x="1635" y="6472"/>
                    <a:pt x="3436" y="6939"/>
                  </a:cubicBezTo>
                  <a:cubicBezTo>
                    <a:pt x="3627" y="6993"/>
                    <a:pt x="3803" y="7018"/>
                    <a:pt x="3965" y="7018"/>
                  </a:cubicBezTo>
                  <a:cubicBezTo>
                    <a:pt x="5388" y="7018"/>
                    <a:pt x="5713" y="5068"/>
                    <a:pt x="5204" y="3870"/>
                  </a:cubicBezTo>
                  <a:cubicBezTo>
                    <a:pt x="4570" y="2302"/>
                    <a:pt x="3336" y="1601"/>
                    <a:pt x="1868" y="901"/>
                  </a:cubicBezTo>
                  <a:cubicBezTo>
                    <a:pt x="1334" y="601"/>
                    <a:pt x="701" y="200"/>
                    <a:pt x="1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0" name="Google Shape;3860;p15"/>
            <p:cNvSpPr/>
            <p:nvPr/>
          </p:nvSpPr>
          <p:spPr>
            <a:xfrm>
              <a:off x="962380" y="553670"/>
              <a:ext cx="142747" cy="313715"/>
            </a:xfrm>
            <a:custGeom>
              <a:avLst/>
              <a:gdLst/>
              <a:ahLst/>
              <a:cxnLst/>
              <a:rect l="l" t="t" r="r" b="b"/>
              <a:pathLst>
                <a:path w="4765" h="10472" extrusionOk="0">
                  <a:moveTo>
                    <a:pt x="3964" y="1"/>
                  </a:moveTo>
                  <a:cubicBezTo>
                    <a:pt x="3936" y="25"/>
                    <a:pt x="3909" y="51"/>
                    <a:pt x="3883" y="78"/>
                  </a:cubicBezTo>
                  <a:lnTo>
                    <a:pt x="3883" y="78"/>
                  </a:lnTo>
                  <a:cubicBezTo>
                    <a:pt x="3932" y="52"/>
                    <a:pt x="3981" y="26"/>
                    <a:pt x="4031" y="1"/>
                  </a:cubicBezTo>
                  <a:close/>
                  <a:moveTo>
                    <a:pt x="3883" y="78"/>
                  </a:moveTo>
                  <a:cubicBezTo>
                    <a:pt x="1280" y="1479"/>
                    <a:pt x="0" y="4425"/>
                    <a:pt x="295" y="7340"/>
                  </a:cubicBezTo>
                  <a:cubicBezTo>
                    <a:pt x="379" y="8517"/>
                    <a:pt x="1052" y="10472"/>
                    <a:pt x="2413" y="10472"/>
                  </a:cubicBezTo>
                  <a:cubicBezTo>
                    <a:pt x="2672" y="10472"/>
                    <a:pt x="2955" y="10401"/>
                    <a:pt x="3264" y="10242"/>
                  </a:cubicBezTo>
                  <a:cubicBezTo>
                    <a:pt x="4765" y="9441"/>
                    <a:pt x="4264" y="6506"/>
                    <a:pt x="4031" y="5238"/>
                  </a:cubicBezTo>
                  <a:cubicBezTo>
                    <a:pt x="3869" y="4168"/>
                    <a:pt x="2981" y="1047"/>
                    <a:pt x="3883" y="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1" name="Google Shape;3861;p15"/>
            <p:cNvSpPr/>
            <p:nvPr/>
          </p:nvSpPr>
          <p:spPr>
            <a:xfrm>
              <a:off x="1109101" y="685593"/>
              <a:ext cx="152124" cy="257545"/>
            </a:xfrm>
            <a:custGeom>
              <a:avLst/>
              <a:gdLst/>
              <a:ahLst/>
              <a:cxnLst/>
              <a:rect l="l" t="t" r="r" b="b"/>
              <a:pathLst>
                <a:path w="5078" h="8597" extrusionOk="0">
                  <a:moveTo>
                    <a:pt x="1101" y="0"/>
                  </a:moveTo>
                  <a:cubicBezTo>
                    <a:pt x="467" y="2002"/>
                    <a:pt x="0" y="6838"/>
                    <a:pt x="1868" y="8173"/>
                  </a:cubicBezTo>
                  <a:cubicBezTo>
                    <a:pt x="2271" y="8469"/>
                    <a:pt x="2642" y="8597"/>
                    <a:pt x="2976" y="8597"/>
                  </a:cubicBezTo>
                  <a:cubicBezTo>
                    <a:pt x="4331" y="8597"/>
                    <a:pt x="5078" y="6502"/>
                    <a:pt x="4837" y="5137"/>
                  </a:cubicBezTo>
                  <a:cubicBezTo>
                    <a:pt x="4537" y="3503"/>
                    <a:pt x="3136" y="1468"/>
                    <a:pt x="1868" y="467"/>
                  </a:cubicBezTo>
                  <a:cubicBezTo>
                    <a:pt x="1635" y="300"/>
                    <a:pt x="1335" y="200"/>
                    <a:pt x="11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2" name="Google Shape;3862;p15"/>
            <p:cNvSpPr/>
            <p:nvPr/>
          </p:nvSpPr>
          <p:spPr>
            <a:xfrm>
              <a:off x="1073125" y="-243594"/>
              <a:ext cx="112161" cy="1077032"/>
            </a:xfrm>
            <a:custGeom>
              <a:avLst/>
              <a:gdLst/>
              <a:ahLst/>
              <a:cxnLst/>
              <a:rect l="l" t="t" r="r" b="b"/>
              <a:pathLst>
                <a:path w="3744" h="35952" extrusionOk="0">
                  <a:moveTo>
                    <a:pt x="1294" y="1"/>
                  </a:moveTo>
                  <a:cubicBezTo>
                    <a:pt x="1173" y="1"/>
                    <a:pt x="1061" y="70"/>
                    <a:pt x="1034" y="230"/>
                  </a:cubicBezTo>
                  <a:cubicBezTo>
                    <a:pt x="501" y="2499"/>
                    <a:pt x="334" y="4800"/>
                    <a:pt x="234" y="7102"/>
                  </a:cubicBezTo>
                  <a:cubicBezTo>
                    <a:pt x="134" y="9470"/>
                    <a:pt x="0" y="11839"/>
                    <a:pt x="0" y="14207"/>
                  </a:cubicBezTo>
                  <a:cubicBezTo>
                    <a:pt x="0" y="16575"/>
                    <a:pt x="100" y="18944"/>
                    <a:pt x="301" y="21279"/>
                  </a:cubicBezTo>
                  <a:cubicBezTo>
                    <a:pt x="467" y="23580"/>
                    <a:pt x="734" y="25882"/>
                    <a:pt x="1301" y="28117"/>
                  </a:cubicBezTo>
                  <a:cubicBezTo>
                    <a:pt x="1935" y="30652"/>
                    <a:pt x="2769" y="33121"/>
                    <a:pt x="3103" y="35722"/>
                  </a:cubicBezTo>
                  <a:cubicBezTo>
                    <a:pt x="3129" y="35883"/>
                    <a:pt x="3241" y="35952"/>
                    <a:pt x="3362" y="35952"/>
                  </a:cubicBezTo>
                  <a:cubicBezTo>
                    <a:pt x="3543" y="35952"/>
                    <a:pt x="3743" y="35796"/>
                    <a:pt x="3703" y="35556"/>
                  </a:cubicBezTo>
                  <a:cubicBezTo>
                    <a:pt x="3403" y="33321"/>
                    <a:pt x="2736" y="31186"/>
                    <a:pt x="2169" y="29018"/>
                  </a:cubicBezTo>
                  <a:cubicBezTo>
                    <a:pt x="1568" y="26749"/>
                    <a:pt x="1201" y="24514"/>
                    <a:pt x="968" y="22179"/>
                  </a:cubicBezTo>
                  <a:cubicBezTo>
                    <a:pt x="567" y="17576"/>
                    <a:pt x="534" y="12939"/>
                    <a:pt x="801" y="8303"/>
                  </a:cubicBezTo>
                  <a:cubicBezTo>
                    <a:pt x="968" y="5668"/>
                    <a:pt x="1001" y="2999"/>
                    <a:pt x="1635" y="397"/>
                  </a:cubicBezTo>
                  <a:cubicBezTo>
                    <a:pt x="1675" y="157"/>
                    <a:pt x="1475" y="1"/>
                    <a:pt x="129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3" name="Google Shape;3863;p15"/>
            <p:cNvSpPr/>
            <p:nvPr/>
          </p:nvSpPr>
          <p:spPr>
            <a:xfrm>
              <a:off x="949020" y="-33577"/>
              <a:ext cx="148379" cy="280432"/>
            </a:xfrm>
            <a:custGeom>
              <a:avLst/>
              <a:gdLst/>
              <a:ahLst/>
              <a:cxnLst/>
              <a:rect l="l" t="t" r="r" b="b"/>
              <a:pathLst>
                <a:path w="4953" h="9361" extrusionOk="0">
                  <a:moveTo>
                    <a:pt x="4497" y="1"/>
                  </a:moveTo>
                  <a:cubicBezTo>
                    <a:pt x="4404" y="1"/>
                    <a:pt x="4311" y="37"/>
                    <a:pt x="4243" y="124"/>
                  </a:cubicBezTo>
                  <a:cubicBezTo>
                    <a:pt x="2442" y="2826"/>
                    <a:pt x="641" y="5695"/>
                    <a:pt x="40" y="8964"/>
                  </a:cubicBezTo>
                  <a:cubicBezTo>
                    <a:pt x="0" y="9204"/>
                    <a:pt x="201" y="9360"/>
                    <a:pt x="381" y="9360"/>
                  </a:cubicBezTo>
                  <a:cubicBezTo>
                    <a:pt x="502" y="9360"/>
                    <a:pt x="614" y="9291"/>
                    <a:pt x="641" y="9131"/>
                  </a:cubicBezTo>
                  <a:cubicBezTo>
                    <a:pt x="1241" y="5928"/>
                    <a:pt x="3009" y="3093"/>
                    <a:pt x="4811" y="458"/>
                  </a:cubicBezTo>
                  <a:cubicBezTo>
                    <a:pt x="4953" y="221"/>
                    <a:pt x="4725" y="1"/>
                    <a:pt x="449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4" name="Google Shape;3864;p15"/>
            <p:cNvSpPr/>
            <p:nvPr/>
          </p:nvSpPr>
          <p:spPr>
            <a:xfrm>
              <a:off x="1072016" y="255883"/>
              <a:ext cx="139422" cy="185886"/>
            </a:xfrm>
            <a:custGeom>
              <a:avLst/>
              <a:gdLst/>
              <a:ahLst/>
              <a:cxnLst/>
              <a:rect l="l" t="t" r="r" b="b"/>
              <a:pathLst>
                <a:path w="4654" h="6205" extrusionOk="0">
                  <a:moveTo>
                    <a:pt x="431" y="0"/>
                  </a:moveTo>
                  <a:cubicBezTo>
                    <a:pt x="204" y="0"/>
                    <a:pt x="1" y="306"/>
                    <a:pt x="204" y="535"/>
                  </a:cubicBezTo>
                  <a:cubicBezTo>
                    <a:pt x="971" y="1369"/>
                    <a:pt x="1672" y="2236"/>
                    <a:pt x="2339" y="3137"/>
                  </a:cubicBezTo>
                  <a:cubicBezTo>
                    <a:pt x="2973" y="4004"/>
                    <a:pt x="3573" y="4972"/>
                    <a:pt x="3974" y="5972"/>
                  </a:cubicBezTo>
                  <a:cubicBezTo>
                    <a:pt x="4028" y="6135"/>
                    <a:pt x="4159" y="6204"/>
                    <a:pt x="4287" y="6204"/>
                  </a:cubicBezTo>
                  <a:cubicBezTo>
                    <a:pt x="4474" y="6204"/>
                    <a:pt x="4653" y="6057"/>
                    <a:pt x="4574" y="5839"/>
                  </a:cubicBezTo>
                  <a:cubicBezTo>
                    <a:pt x="3740" y="3671"/>
                    <a:pt x="2206" y="1769"/>
                    <a:pt x="638" y="102"/>
                  </a:cubicBezTo>
                  <a:cubicBezTo>
                    <a:pt x="574" y="30"/>
                    <a:pt x="501" y="0"/>
                    <a:pt x="43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5" name="Google Shape;3865;p15"/>
            <p:cNvSpPr/>
            <p:nvPr/>
          </p:nvSpPr>
          <p:spPr>
            <a:xfrm>
              <a:off x="1005186" y="527189"/>
              <a:ext cx="112730" cy="285225"/>
            </a:xfrm>
            <a:custGeom>
              <a:avLst/>
              <a:gdLst/>
              <a:ahLst/>
              <a:cxnLst/>
              <a:rect l="l" t="t" r="r" b="b"/>
              <a:pathLst>
                <a:path w="3763" h="9521" extrusionOk="0">
                  <a:moveTo>
                    <a:pt x="3282" y="1"/>
                  </a:moveTo>
                  <a:cubicBezTo>
                    <a:pt x="3210" y="1"/>
                    <a:pt x="3135" y="25"/>
                    <a:pt x="3069" y="84"/>
                  </a:cubicBezTo>
                  <a:cubicBezTo>
                    <a:pt x="534" y="2219"/>
                    <a:pt x="0" y="6189"/>
                    <a:pt x="534" y="9291"/>
                  </a:cubicBezTo>
                  <a:cubicBezTo>
                    <a:pt x="560" y="9451"/>
                    <a:pt x="673" y="9520"/>
                    <a:pt x="793" y="9520"/>
                  </a:cubicBezTo>
                  <a:cubicBezTo>
                    <a:pt x="974" y="9520"/>
                    <a:pt x="1174" y="9364"/>
                    <a:pt x="1134" y="9124"/>
                  </a:cubicBezTo>
                  <a:cubicBezTo>
                    <a:pt x="667" y="6222"/>
                    <a:pt x="1134" y="2519"/>
                    <a:pt x="3503" y="518"/>
                  </a:cubicBezTo>
                  <a:cubicBezTo>
                    <a:pt x="3763" y="310"/>
                    <a:pt x="3536" y="1"/>
                    <a:pt x="3282"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6" name="Google Shape;3866;p15"/>
            <p:cNvSpPr/>
            <p:nvPr/>
          </p:nvSpPr>
          <p:spPr>
            <a:xfrm>
              <a:off x="931735" y="330292"/>
              <a:ext cx="160333" cy="197450"/>
            </a:xfrm>
            <a:custGeom>
              <a:avLst/>
              <a:gdLst/>
              <a:ahLst/>
              <a:cxnLst/>
              <a:rect l="l" t="t" r="r" b="b"/>
              <a:pathLst>
                <a:path w="5352" h="6591" extrusionOk="0">
                  <a:moveTo>
                    <a:pt x="4956" y="0"/>
                  </a:moveTo>
                  <a:cubicBezTo>
                    <a:pt x="4924" y="0"/>
                    <a:pt x="4890" y="6"/>
                    <a:pt x="4854" y="19"/>
                  </a:cubicBezTo>
                  <a:cubicBezTo>
                    <a:pt x="2319" y="1087"/>
                    <a:pt x="284" y="3522"/>
                    <a:pt x="17" y="6290"/>
                  </a:cubicBezTo>
                  <a:cubicBezTo>
                    <a:pt x="0" y="6491"/>
                    <a:pt x="150" y="6591"/>
                    <a:pt x="309" y="6591"/>
                  </a:cubicBezTo>
                  <a:cubicBezTo>
                    <a:pt x="467" y="6591"/>
                    <a:pt x="634" y="6491"/>
                    <a:pt x="651" y="6290"/>
                  </a:cubicBezTo>
                  <a:cubicBezTo>
                    <a:pt x="884" y="3822"/>
                    <a:pt x="2786" y="1554"/>
                    <a:pt x="5021" y="620"/>
                  </a:cubicBezTo>
                  <a:cubicBezTo>
                    <a:pt x="5351" y="499"/>
                    <a:pt x="5249" y="0"/>
                    <a:pt x="4956"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7" name="Google Shape;3867;p15"/>
            <p:cNvSpPr/>
            <p:nvPr/>
          </p:nvSpPr>
          <p:spPr>
            <a:xfrm>
              <a:off x="1075821" y="128692"/>
              <a:ext cx="182142" cy="123395"/>
            </a:xfrm>
            <a:custGeom>
              <a:avLst/>
              <a:gdLst/>
              <a:ahLst/>
              <a:cxnLst/>
              <a:rect l="l" t="t" r="r" b="b"/>
              <a:pathLst>
                <a:path w="6080" h="4119" extrusionOk="0">
                  <a:moveTo>
                    <a:pt x="480" y="0"/>
                  </a:moveTo>
                  <a:cubicBezTo>
                    <a:pt x="191" y="0"/>
                    <a:pt x="0" y="409"/>
                    <a:pt x="311" y="578"/>
                  </a:cubicBezTo>
                  <a:cubicBezTo>
                    <a:pt x="1245" y="1079"/>
                    <a:pt x="2312" y="1245"/>
                    <a:pt x="3213" y="1812"/>
                  </a:cubicBezTo>
                  <a:cubicBezTo>
                    <a:pt x="4047" y="2346"/>
                    <a:pt x="4847" y="3113"/>
                    <a:pt x="5381" y="3981"/>
                  </a:cubicBezTo>
                  <a:cubicBezTo>
                    <a:pt x="5449" y="4078"/>
                    <a:pt x="5543" y="4119"/>
                    <a:pt x="5637" y="4119"/>
                  </a:cubicBezTo>
                  <a:cubicBezTo>
                    <a:pt x="5861" y="4119"/>
                    <a:pt x="6080" y="3883"/>
                    <a:pt x="5915" y="3647"/>
                  </a:cubicBezTo>
                  <a:cubicBezTo>
                    <a:pt x="5381" y="2713"/>
                    <a:pt x="4547" y="1979"/>
                    <a:pt x="3680" y="1379"/>
                  </a:cubicBezTo>
                  <a:cubicBezTo>
                    <a:pt x="2746" y="712"/>
                    <a:pt x="1612" y="545"/>
                    <a:pt x="644" y="44"/>
                  </a:cubicBezTo>
                  <a:cubicBezTo>
                    <a:pt x="588" y="14"/>
                    <a:pt x="532" y="0"/>
                    <a:pt x="48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8" name="Google Shape;3868;p15"/>
            <p:cNvSpPr/>
            <p:nvPr/>
          </p:nvSpPr>
          <p:spPr>
            <a:xfrm>
              <a:off x="994192" y="204958"/>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9" name="Google Shape;3869;p15"/>
            <p:cNvSpPr/>
            <p:nvPr/>
          </p:nvSpPr>
          <p:spPr>
            <a:xfrm>
              <a:off x="1001172" y="17497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0" name="Google Shape;3870;p15"/>
            <p:cNvSpPr/>
            <p:nvPr/>
          </p:nvSpPr>
          <p:spPr>
            <a:xfrm>
              <a:off x="1257979" y="207954"/>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1" name="Google Shape;3871;p15"/>
            <p:cNvSpPr/>
            <p:nvPr/>
          </p:nvSpPr>
          <p:spPr>
            <a:xfrm>
              <a:off x="1264959" y="244919"/>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2" name="Google Shape;3872;p15"/>
            <p:cNvSpPr/>
            <p:nvPr/>
          </p:nvSpPr>
          <p:spPr>
            <a:xfrm>
              <a:off x="1283950" y="223950"/>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3" name="Google Shape;3873;p15"/>
            <p:cNvSpPr/>
            <p:nvPr/>
          </p:nvSpPr>
          <p:spPr>
            <a:xfrm>
              <a:off x="973194" y="477733"/>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4" name="Google Shape;3874;p15"/>
            <p:cNvSpPr/>
            <p:nvPr/>
          </p:nvSpPr>
          <p:spPr>
            <a:xfrm>
              <a:off x="980203" y="45077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5" name="Google Shape;3875;p15"/>
            <p:cNvSpPr/>
            <p:nvPr/>
          </p:nvSpPr>
          <p:spPr>
            <a:xfrm>
              <a:off x="1211009" y="461766"/>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6" name="Google Shape;3876;p15"/>
            <p:cNvSpPr/>
            <p:nvPr/>
          </p:nvSpPr>
          <p:spPr>
            <a:xfrm>
              <a:off x="1222991" y="431781"/>
              <a:ext cx="20042" cy="16027"/>
            </a:xfrm>
            <a:custGeom>
              <a:avLst/>
              <a:gdLst/>
              <a:ahLst/>
              <a:cxnLst/>
              <a:rect l="l" t="t" r="r" b="b"/>
              <a:pathLst>
                <a:path w="669" h="535" extrusionOk="0">
                  <a:moveTo>
                    <a:pt x="335" y="0"/>
                  </a:moveTo>
                  <a:cubicBezTo>
                    <a:pt x="1" y="0"/>
                    <a:pt x="1" y="534"/>
                    <a:pt x="335" y="534"/>
                  </a:cubicBezTo>
                  <a:cubicBezTo>
                    <a:pt x="668" y="534"/>
                    <a:pt x="668" y="0"/>
                    <a:pt x="335"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7" name="Google Shape;3877;p15"/>
            <p:cNvSpPr/>
            <p:nvPr/>
          </p:nvSpPr>
          <p:spPr>
            <a:xfrm>
              <a:off x="1240006" y="457752"/>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8" name="Google Shape;3878;p15"/>
            <p:cNvSpPr/>
            <p:nvPr/>
          </p:nvSpPr>
          <p:spPr>
            <a:xfrm>
              <a:off x="1022171" y="830458"/>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9" name="Google Shape;3879;p15"/>
            <p:cNvSpPr/>
            <p:nvPr/>
          </p:nvSpPr>
          <p:spPr>
            <a:xfrm>
              <a:off x="1047153" y="816469"/>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0" name="Google Shape;3880;p15"/>
            <p:cNvSpPr/>
            <p:nvPr/>
          </p:nvSpPr>
          <p:spPr>
            <a:xfrm>
              <a:off x="1174044" y="866434"/>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1" name="Google Shape;3881;p15"/>
            <p:cNvSpPr/>
            <p:nvPr/>
          </p:nvSpPr>
          <p:spPr>
            <a:xfrm>
              <a:off x="1191029" y="837467"/>
              <a:ext cx="21030" cy="15009"/>
            </a:xfrm>
            <a:custGeom>
              <a:avLst/>
              <a:gdLst/>
              <a:ahLst/>
              <a:cxnLst/>
              <a:rect l="l" t="t" r="r" b="b"/>
              <a:pathLst>
                <a:path w="702" h="501" extrusionOk="0">
                  <a:moveTo>
                    <a:pt x="367" y="0"/>
                  </a:moveTo>
                  <a:cubicBezTo>
                    <a:pt x="1" y="0"/>
                    <a:pt x="1" y="501"/>
                    <a:pt x="367" y="501"/>
                  </a:cubicBezTo>
                  <a:cubicBezTo>
                    <a:pt x="701" y="501"/>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2" name="Google Shape;3882;p15"/>
            <p:cNvSpPr/>
            <p:nvPr/>
          </p:nvSpPr>
          <p:spPr>
            <a:xfrm>
              <a:off x="1207025" y="86643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883" name="Google Shape;3883;p15"/>
          <p:cNvGrpSpPr/>
          <p:nvPr/>
        </p:nvGrpSpPr>
        <p:grpSpPr>
          <a:xfrm flipH="1">
            <a:off x="78882" y="6054893"/>
            <a:ext cx="1169069" cy="748043"/>
            <a:chOff x="7750342" y="3926048"/>
            <a:chExt cx="1406709" cy="900099"/>
          </a:xfrm>
        </p:grpSpPr>
        <p:sp>
          <p:nvSpPr>
            <p:cNvPr id="3884" name="Google Shape;3884;p15"/>
            <p:cNvSpPr/>
            <p:nvPr/>
          </p:nvSpPr>
          <p:spPr>
            <a:xfrm>
              <a:off x="7827357" y="3979099"/>
              <a:ext cx="1329694" cy="847048"/>
            </a:xfrm>
            <a:custGeom>
              <a:avLst/>
              <a:gdLst/>
              <a:ahLst/>
              <a:cxnLst/>
              <a:rect l="l" t="t" r="r" b="b"/>
              <a:pathLst>
                <a:path w="44386" h="28275" extrusionOk="0">
                  <a:moveTo>
                    <a:pt x="395" y="1"/>
                  </a:moveTo>
                  <a:cubicBezTo>
                    <a:pt x="103" y="1"/>
                    <a:pt x="1" y="500"/>
                    <a:pt x="331" y="620"/>
                  </a:cubicBezTo>
                  <a:cubicBezTo>
                    <a:pt x="1132" y="921"/>
                    <a:pt x="1999" y="987"/>
                    <a:pt x="2800" y="1221"/>
                  </a:cubicBezTo>
                  <a:cubicBezTo>
                    <a:pt x="3600" y="1421"/>
                    <a:pt x="4367" y="1688"/>
                    <a:pt x="5101" y="2021"/>
                  </a:cubicBezTo>
                  <a:cubicBezTo>
                    <a:pt x="6602" y="2622"/>
                    <a:pt x="8003" y="3456"/>
                    <a:pt x="9304" y="4356"/>
                  </a:cubicBezTo>
                  <a:cubicBezTo>
                    <a:pt x="11973" y="6224"/>
                    <a:pt x="14308" y="8493"/>
                    <a:pt x="16643" y="10761"/>
                  </a:cubicBezTo>
                  <a:cubicBezTo>
                    <a:pt x="19078" y="13096"/>
                    <a:pt x="21580" y="15364"/>
                    <a:pt x="24148" y="17566"/>
                  </a:cubicBezTo>
                  <a:cubicBezTo>
                    <a:pt x="26883" y="19834"/>
                    <a:pt x="29685" y="22036"/>
                    <a:pt x="32721" y="23904"/>
                  </a:cubicBezTo>
                  <a:cubicBezTo>
                    <a:pt x="36157" y="25972"/>
                    <a:pt x="39859" y="27573"/>
                    <a:pt x="43829" y="28273"/>
                  </a:cubicBezTo>
                  <a:cubicBezTo>
                    <a:pt x="43840" y="28274"/>
                    <a:pt x="43850" y="28275"/>
                    <a:pt x="43861" y="28275"/>
                  </a:cubicBezTo>
                  <a:cubicBezTo>
                    <a:pt x="44238" y="28275"/>
                    <a:pt x="44385" y="27705"/>
                    <a:pt x="43996" y="27640"/>
                  </a:cubicBezTo>
                  <a:cubicBezTo>
                    <a:pt x="36791" y="26405"/>
                    <a:pt x="30653" y="22136"/>
                    <a:pt x="25116" y="17532"/>
                  </a:cubicBezTo>
                  <a:cubicBezTo>
                    <a:pt x="22514" y="15364"/>
                    <a:pt x="19979" y="13096"/>
                    <a:pt x="17543" y="10728"/>
                  </a:cubicBezTo>
                  <a:cubicBezTo>
                    <a:pt x="15208" y="8493"/>
                    <a:pt x="12907" y="6224"/>
                    <a:pt x="10305" y="4323"/>
                  </a:cubicBezTo>
                  <a:cubicBezTo>
                    <a:pt x="8871" y="3256"/>
                    <a:pt x="7370" y="2322"/>
                    <a:pt x="5735" y="1588"/>
                  </a:cubicBezTo>
                  <a:cubicBezTo>
                    <a:pt x="4934" y="1254"/>
                    <a:pt x="4134" y="921"/>
                    <a:pt x="3267" y="687"/>
                  </a:cubicBezTo>
                  <a:cubicBezTo>
                    <a:pt x="2366" y="420"/>
                    <a:pt x="1399" y="320"/>
                    <a:pt x="498" y="20"/>
                  </a:cubicBezTo>
                  <a:cubicBezTo>
                    <a:pt x="462" y="7"/>
                    <a:pt x="427"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5" name="Google Shape;3885;p15"/>
            <p:cNvSpPr/>
            <p:nvPr/>
          </p:nvSpPr>
          <p:spPr>
            <a:xfrm>
              <a:off x="8282917" y="4136724"/>
              <a:ext cx="69981" cy="159254"/>
            </a:xfrm>
            <a:custGeom>
              <a:avLst/>
              <a:gdLst/>
              <a:ahLst/>
              <a:cxnLst/>
              <a:rect l="l" t="t" r="r" b="b"/>
              <a:pathLst>
                <a:path w="2336" h="5316" extrusionOk="0">
                  <a:moveTo>
                    <a:pt x="981" y="1"/>
                  </a:moveTo>
                  <a:cubicBezTo>
                    <a:pt x="815" y="1"/>
                    <a:pt x="692" y="91"/>
                    <a:pt x="601" y="228"/>
                  </a:cubicBezTo>
                  <a:cubicBezTo>
                    <a:pt x="568" y="262"/>
                    <a:pt x="534" y="295"/>
                    <a:pt x="501" y="362"/>
                  </a:cubicBezTo>
                  <a:cubicBezTo>
                    <a:pt x="401" y="529"/>
                    <a:pt x="367" y="762"/>
                    <a:pt x="301" y="962"/>
                  </a:cubicBezTo>
                  <a:cubicBezTo>
                    <a:pt x="0" y="2197"/>
                    <a:pt x="801" y="3464"/>
                    <a:pt x="1068" y="4632"/>
                  </a:cubicBezTo>
                  <a:cubicBezTo>
                    <a:pt x="1101" y="4765"/>
                    <a:pt x="1201" y="4832"/>
                    <a:pt x="1335" y="4832"/>
                  </a:cubicBezTo>
                  <a:cubicBezTo>
                    <a:pt x="1301" y="4898"/>
                    <a:pt x="1301" y="4965"/>
                    <a:pt x="1301" y="5065"/>
                  </a:cubicBezTo>
                  <a:cubicBezTo>
                    <a:pt x="1285" y="5232"/>
                    <a:pt x="1410" y="5315"/>
                    <a:pt x="1539" y="5315"/>
                  </a:cubicBezTo>
                  <a:cubicBezTo>
                    <a:pt x="1668" y="5315"/>
                    <a:pt x="1802" y="5232"/>
                    <a:pt x="1802" y="5065"/>
                  </a:cubicBezTo>
                  <a:cubicBezTo>
                    <a:pt x="1902" y="3898"/>
                    <a:pt x="2335" y="2897"/>
                    <a:pt x="2035" y="1730"/>
                  </a:cubicBezTo>
                  <a:cubicBezTo>
                    <a:pt x="1935" y="1296"/>
                    <a:pt x="1735" y="295"/>
                    <a:pt x="1235" y="62"/>
                  </a:cubicBezTo>
                  <a:cubicBezTo>
                    <a:pt x="1140" y="20"/>
                    <a:pt x="1056" y="1"/>
                    <a:pt x="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6" name="Google Shape;3886;p15"/>
            <p:cNvSpPr/>
            <p:nvPr/>
          </p:nvSpPr>
          <p:spPr>
            <a:xfrm>
              <a:off x="8109057" y="4195107"/>
              <a:ext cx="139123" cy="70969"/>
            </a:xfrm>
            <a:custGeom>
              <a:avLst/>
              <a:gdLst/>
              <a:ahLst/>
              <a:cxnLst/>
              <a:rect l="l" t="t" r="r" b="b"/>
              <a:pathLst>
                <a:path w="4644" h="2369" extrusionOk="0">
                  <a:moveTo>
                    <a:pt x="3495" y="0"/>
                  </a:moveTo>
                  <a:cubicBezTo>
                    <a:pt x="3475" y="0"/>
                    <a:pt x="3456" y="4"/>
                    <a:pt x="3436" y="14"/>
                  </a:cubicBezTo>
                  <a:cubicBezTo>
                    <a:pt x="3403" y="14"/>
                    <a:pt x="3336" y="47"/>
                    <a:pt x="3269" y="47"/>
                  </a:cubicBezTo>
                  <a:cubicBezTo>
                    <a:pt x="3103" y="81"/>
                    <a:pt x="2936" y="114"/>
                    <a:pt x="2802" y="147"/>
                  </a:cubicBezTo>
                  <a:cubicBezTo>
                    <a:pt x="1568" y="314"/>
                    <a:pt x="0" y="748"/>
                    <a:pt x="200" y="1949"/>
                  </a:cubicBezTo>
                  <a:cubicBezTo>
                    <a:pt x="256" y="2281"/>
                    <a:pt x="588" y="2368"/>
                    <a:pt x="935" y="2368"/>
                  </a:cubicBezTo>
                  <a:cubicBezTo>
                    <a:pt x="1215" y="2368"/>
                    <a:pt x="1505" y="2312"/>
                    <a:pt x="1668" y="2282"/>
                  </a:cubicBezTo>
                  <a:cubicBezTo>
                    <a:pt x="2736" y="2049"/>
                    <a:pt x="3636" y="1348"/>
                    <a:pt x="4437" y="614"/>
                  </a:cubicBezTo>
                  <a:cubicBezTo>
                    <a:pt x="4644" y="434"/>
                    <a:pt x="4450" y="173"/>
                    <a:pt x="4244" y="173"/>
                  </a:cubicBezTo>
                  <a:cubicBezTo>
                    <a:pt x="4184" y="173"/>
                    <a:pt x="4123" y="195"/>
                    <a:pt x="4070" y="248"/>
                  </a:cubicBezTo>
                  <a:cubicBezTo>
                    <a:pt x="4037" y="181"/>
                    <a:pt x="3970" y="114"/>
                    <a:pt x="3836" y="81"/>
                  </a:cubicBezTo>
                  <a:cubicBezTo>
                    <a:pt x="3836" y="81"/>
                    <a:pt x="3803" y="47"/>
                    <a:pt x="3770" y="47"/>
                  </a:cubicBezTo>
                  <a:lnTo>
                    <a:pt x="3636" y="47"/>
                  </a:lnTo>
                  <a:cubicBezTo>
                    <a:pt x="3589" y="24"/>
                    <a:pt x="3542" y="0"/>
                    <a:pt x="34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7" name="Google Shape;3887;p15"/>
            <p:cNvSpPr/>
            <p:nvPr/>
          </p:nvSpPr>
          <p:spPr>
            <a:xfrm>
              <a:off x="8135028" y="4026788"/>
              <a:ext cx="63001" cy="125941"/>
            </a:xfrm>
            <a:custGeom>
              <a:avLst/>
              <a:gdLst/>
              <a:ahLst/>
              <a:cxnLst/>
              <a:rect l="l" t="t" r="r" b="b"/>
              <a:pathLst>
                <a:path w="2103" h="4204" extrusionOk="0">
                  <a:moveTo>
                    <a:pt x="941" y="1"/>
                  </a:moveTo>
                  <a:cubicBezTo>
                    <a:pt x="801" y="1"/>
                    <a:pt x="652" y="76"/>
                    <a:pt x="501" y="263"/>
                  </a:cubicBezTo>
                  <a:cubicBezTo>
                    <a:pt x="1" y="863"/>
                    <a:pt x="234" y="1764"/>
                    <a:pt x="401" y="2431"/>
                  </a:cubicBezTo>
                  <a:cubicBezTo>
                    <a:pt x="468" y="2764"/>
                    <a:pt x="701" y="3865"/>
                    <a:pt x="1201" y="3932"/>
                  </a:cubicBezTo>
                  <a:cubicBezTo>
                    <a:pt x="1142" y="4091"/>
                    <a:pt x="1296" y="4203"/>
                    <a:pt x="1452" y="4203"/>
                  </a:cubicBezTo>
                  <a:cubicBezTo>
                    <a:pt x="1557" y="4203"/>
                    <a:pt x="1662" y="4153"/>
                    <a:pt x="1702" y="4032"/>
                  </a:cubicBezTo>
                  <a:cubicBezTo>
                    <a:pt x="2102" y="3098"/>
                    <a:pt x="2069" y="1930"/>
                    <a:pt x="1769" y="963"/>
                  </a:cubicBezTo>
                  <a:cubicBezTo>
                    <a:pt x="1646" y="572"/>
                    <a:pt x="1326" y="1"/>
                    <a:pt x="9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8" name="Google Shape;3888;p15"/>
            <p:cNvSpPr/>
            <p:nvPr/>
          </p:nvSpPr>
          <p:spPr>
            <a:xfrm>
              <a:off x="7979140" y="4081576"/>
              <a:ext cx="117793" cy="84570"/>
            </a:xfrm>
            <a:custGeom>
              <a:avLst/>
              <a:gdLst/>
              <a:ahLst/>
              <a:cxnLst/>
              <a:rect l="l" t="t" r="r" b="b"/>
              <a:pathLst>
                <a:path w="3932" h="2823" extrusionOk="0">
                  <a:moveTo>
                    <a:pt x="3622" y="1"/>
                  </a:moveTo>
                  <a:cubicBezTo>
                    <a:pt x="3523" y="1"/>
                    <a:pt x="3422" y="52"/>
                    <a:pt x="3370" y="168"/>
                  </a:cubicBezTo>
                  <a:cubicBezTo>
                    <a:pt x="3337" y="101"/>
                    <a:pt x="3270" y="68"/>
                    <a:pt x="3170" y="68"/>
                  </a:cubicBezTo>
                  <a:cubicBezTo>
                    <a:pt x="2336" y="168"/>
                    <a:pt x="1469" y="368"/>
                    <a:pt x="801" y="869"/>
                  </a:cubicBezTo>
                  <a:cubicBezTo>
                    <a:pt x="234" y="1269"/>
                    <a:pt x="1" y="2136"/>
                    <a:pt x="601" y="2637"/>
                  </a:cubicBezTo>
                  <a:cubicBezTo>
                    <a:pt x="743" y="2769"/>
                    <a:pt x="905" y="2822"/>
                    <a:pt x="1076" y="2822"/>
                  </a:cubicBezTo>
                  <a:cubicBezTo>
                    <a:pt x="1549" y="2822"/>
                    <a:pt x="2084" y="2415"/>
                    <a:pt x="2403" y="2170"/>
                  </a:cubicBezTo>
                  <a:cubicBezTo>
                    <a:pt x="2970" y="1703"/>
                    <a:pt x="3637" y="1035"/>
                    <a:pt x="3870" y="335"/>
                  </a:cubicBezTo>
                  <a:cubicBezTo>
                    <a:pt x="3932" y="130"/>
                    <a:pt x="3780" y="1"/>
                    <a:pt x="3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9" name="Google Shape;3889;p15"/>
            <p:cNvSpPr/>
            <p:nvPr/>
          </p:nvSpPr>
          <p:spPr>
            <a:xfrm>
              <a:off x="7966170" y="3926048"/>
              <a:ext cx="62971" cy="115756"/>
            </a:xfrm>
            <a:custGeom>
              <a:avLst/>
              <a:gdLst/>
              <a:ahLst/>
              <a:cxnLst/>
              <a:rect l="l" t="t" r="r" b="b"/>
              <a:pathLst>
                <a:path w="2102" h="3864" extrusionOk="0">
                  <a:moveTo>
                    <a:pt x="811" y="0"/>
                  </a:moveTo>
                  <a:cubicBezTo>
                    <a:pt x="709" y="0"/>
                    <a:pt x="604" y="46"/>
                    <a:pt x="501" y="156"/>
                  </a:cubicBezTo>
                  <a:cubicBezTo>
                    <a:pt x="0" y="690"/>
                    <a:pt x="134" y="1491"/>
                    <a:pt x="334" y="2124"/>
                  </a:cubicBezTo>
                  <a:cubicBezTo>
                    <a:pt x="467" y="2692"/>
                    <a:pt x="767" y="3492"/>
                    <a:pt x="1401" y="3692"/>
                  </a:cubicBezTo>
                  <a:lnTo>
                    <a:pt x="1435" y="3692"/>
                  </a:lnTo>
                  <a:cubicBezTo>
                    <a:pt x="1486" y="3796"/>
                    <a:pt x="1609" y="3863"/>
                    <a:pt x="1721" y="3863"/>
                  </a:cubicBezTo>
                  <a:cubicBezTo>
                    <a:pt x="1825" y="3863"/>
                    <a:pt x="1919" y="3804"/>
                    <a:pt x="1935" y="3659"/>
                  </a:cubicBezTo>
                  <a:cubicBezTo>
                    <a:pt x="2102" y="2692"/>
                    <a:pt x="2002" y="1758"/>
                    <a:pt x="1635" y="824"/>
                  </a:cubicBezTo>
                  <a:cubicBezTo>
                    <a:pt x="1505" y="564"/>
                    <a:pt x="1173" y="0"/>
                    <a:pt x="8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0" name="Google Shape;3890;p15"/>
            <p:cNvSpPr/>
            <p:nvPr/>
          </p:nvSpPr>
          <p:spPr>
            <a:xfrm>
              <a:off x="7862255" y="4013278"/>
              <a:ext cx="88944" cy="73636"/>
            </a:xfrm>
            <a:custGeom>
              <a:avLst/>
              <a:gdLst/>
              <a:ahLst/>
              <a:cxnLst/>
              <a:rect l="l" t="t" r="r" b="b"/>
              <a:pathLst>
                <a:path w="2969" h="2458" extrusionOk="0">
                  <a:moveTo>
                    <a:pt x="2496" y="1"/>
                  </a:moveTo>
                  <a:cubicBezTo>
                    <a:pt x="2466" y="1"/>
                    <a:pt x="2435" y="5"/>
                    <a:pt x="2402" y="13"/>
                  </a:cubicBezTo>
                  <a:cubicBezTo>
                    <a:pt x="1801" y="313"/>
                    <a:pt x="1168" y="380"/>
                    <a:pt x="667" y="814"/>
                  </a:cubicBezTo>
                  <a:cubicBezTo>
                    <a:pt x="267" y="1147"/>
                    <a:pt x="0" y="2048"/>
                    <a:pt x="534" y="2381"/>
                  </a:cubicBezTo>
                  <a:cubicBezTo>
                    <a:pt x="627" y="2434"/>
                    <a:pt x="722" y="2457"/>
                    <a:pt x="818" y="2457"/>
                  </a:cubicBezTo>
                  <a:cubicBezTo>
                    <a:pt x="1205" y="2457"/>
                    <a:pt x="1601" y="2088"/>
                    <a:pt x="1868" y="1848"/>
                  </a:cubicBezTo>
                  <a:cubicBezTo>
                    <a:pt x="2268" y="1481"/>
                    <a:pt x="2735" y="980"/>
                    <a:pt x="2902" y="413"/>
                  </a:cubicBezTo>
                  <a:cubicBezTo>
                    <a:pt x="2969" y="247"/>
                    <a:pt x="2835" y="146"/>
                    <a:pt x="2702" y="113"/>
                  </a:cubicBezTo>
                  <a:cubicBezTo>
                    <a:pt x="2652" y="38"/>
                    <a:pt x="2583" y="1"/>
                    <a:pt x="24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1" name="Google Shape;3891;p15"/>
            <p:cNvSpPr/>
            <p:nvPr/>
          </p:nvSpPr>
          <p:spPr>
            <a:xfrm>
              <a:off x="7750342" y="3929223"/>
              <a:ext cx="138374" cy="76422"/>
            </a:xfrm>
            <a:custGeom>
              <a:avLst/>
              <a:gdLst/>
              <a:ahLst/>
              <a:cxnLst/>
              <a:rect l="l" t="t" r="r" b="b"/>
              <a:pathLst>
                <a:path w="4619" h="2551" extrusionOk="0">
                  <a:moveTo>
                    <a:pt x="1182" y="1"/>
                  </a:moveTo>
                  <a:cubicBezTo>
                    <a:pt x="952" y="1"/>
                    <a:pt x="738" y="69"/>
                    <a:pt x="567" y="251"/>
                  </a:cubicBezTo>
                  <a:cubicBezTo>
                    <a:pt x="0" y="851"/>
                    <a:pt x="767" y="1551"/>
                    <a:pt x="1301" y="1785"/>
                  </a:cubicBezTo>
                  <a:cubicBezTo>
                    <a:pt x="2168" y="2185"/>
                    <a:pt x="3136" y="2252"/>
                    <a:pt x="4036" y="2352"/>
                  </a:cubicBezTo>
                  <a:cubicBezTo>
                    <a:pt x="4036" y="2385"/>
                    <a:pt x="4070" y="2385"/>
                    <a:pt x="4070" y="2419"/>
                  </a:cubicBezTo>
                  <a:cubicBezTo>
                    <a:pt x="4121" y="2512"/>
                    <a:pt x="4199" y="2550"/>
                    <a:pt x="4276" y="2550"/>
                  </a:cubicBezTo>
                  <a:cubicBezTo>
                    <a:pt x="4448" y="2550"/>
                    <a:pt x="4618" y="2359"/>
                    <a:pt x="4503" y="2152"/>
                  </a:cubicBezTo>
                  <a:cubicBezTo>
                    <a:pt x="4136" y="1451"/>
                    <a:pt x="3236" y="884"/>
                    <a:pt x="2569" y="517"/>
                  </a:cubicBezTo>
                  <a:cubicBezTo>
                    <a:pt x="2228" y="313"/>
                    <a:pt x="1671" y="1"/>
                    <a:pt x="11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892" name="Google Shape;3892;p15"/>
          <p:cNvGrpSpPr/>
          <p:nvPr/>
        </p:nvGrpSpPr>
        <p:grpSpPr>
          <a:xfrm flipH="1">
            <a:off x="-422322" y="5551541"/>
            <a:ext cx="1029827" cy="1034524"/>
            <a:chOff x="8276926" y="3750868"/>
            <a:chExt cx="1239162" cy="1244814"/>
          </a:xfrm>
        </p:grpSpPr>
        <p:sp>
          <p:nvSpPr>
            <p:cNvPr id="3893" name="Google Shape;3893;p15"/>
            <p:cNvSpPr/>
            <p:nvPr/>
          </p:nvSpPr>
          <p:spPr>
            <a:xfrm>
              <a:off x="8276926" y="3750868"/>
              <a:ext cx="1239162" cy="1227089"/>
            </a:xfrm>
            <a:custGeom>
              <a:avLst/>
              <a:gdLst/>
              <a:ahLst/>
              <a:cxnLst/>
              <a:rect l="l" t="t" r="r" b="b"/>
              <a:pathLst>
                <a:path w="41364" h="40961" extrusionOk="0">
                  <a:moveTo>
                    <a:pt x="0" y="0"/>
                  </a:moveTo>
                  <a:lnTo>
                    <a:pt x="0" y="0"/>
                  </a:lnTo>
                  <a:cubicBezTo>
                    <a:pt x="1280" y="4593"/>
                    <a:pt x="11205" y="40961"/>
                    <a:pt x="33709" y="40961"/>
                  </a:cubicBezTo>
                  <a:cubicBezTo>
                    <a:pt x="34088" y="40961"/>
                    <a:pt x="34472" y="40950"/>
                    <a:pt x="34859" y="40929"/>
                  </a:cubicBezTo>
                  <a:cubicBezTo>
                    <a:pt x="41363" y="15645"/>
                    <a:pt x="3703" y="1301"/>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4" name="Google Shape;3894;p15"/>
            <p:cNvSpPr/>
            <p:nvPr/>
          </p:nvSpPr>
          <p:spPr>
            <a:xfrm>
              <a:off x="8392314" y="3892198"/>
              <a:ext cx="958460" cy="1103485"/>
            </a:xfrm>
            <a:custGeom>
              <a:avLst/>
              <a:gdLst/>
              <a:ahLst/>
              <a:cxnLst/>
              <a:rect l="l" t="t" r="r" b="b"/>
              <a:pathLst>
                <a:path w="31994" h="36835" extrusionOk="0">
                  <a:moveTo>
                    <a:pt x="584" y="1"/>
                  </a:moveTo>
                  <a:cubicBezTo>
                    <a:pt x="276" y="1"/>
                    <a:pt x="1" y="410"/>
                    <a:pt x="285" y="719"/>
                  </a:cubicBezTo>
                  <a:cubicBezTo>
                    <a:pt x="4888" y="5523"/>
                    <a:pt x="9224" y="10593"/>
                    <a:pt x="13427" y="15797"/>
                  </a:cubicBezTo>
                  <a:cubicBezTo>
                    <a:pt x="15529" y="18399"/>
                    <a:pt x="17564" y="21034"/>
                    <a:pt x="19632" y="23669"/>
                  </a:cubicBezTo>
                  <a:cubicBezTo>
                    <a:pt x="20566" y="24870"/>
                    <a:pt x="21466" y="26104"/>
                    <a:pt x="22400" y="27305"/>
                  </a:cubicBezTo>
                  <a:cubicBezTo>
                    <a:pt x="23301" y="28539"/>
                    <a:pt x="24202" y="29773"/>
                    <a:pt x="25269" y="30874"/>
                  </a:cubicBezTo>
                  <a:cubicBezTo>
                    <a:pt x="26270" y="31842"/>
                    <a:pt x="27371" y="32642"/>
                    <a:pt x="28438" y="33543"/>
                  </a:cubicBezTo>
                  <a:cubicBezTo>
                    <a:pt x="29439" y="34377"/>
                    <a:pt x="30540" y="35311"/>
                    <a:pt x="31073" y="36545"/>
                  </a:cubicBezTo>
                  <a:cubicBezTo>
                    <a:pt x="31154" y="36747"/>
                    <a:pt x="31333" y="36835"/>
                    <a:pt x="31504" y="36835"/>
                  </a:cubicBezTo>
                  <a:cubicBezTo>
                    <a:pt x="31757" y="36835"/>
                    <a:pt x="31993" y="36643"/>
                    <a:pt x="31874" y="36345"/>
                  </a:cubicBezTo>
                  <a:cubicBezTo>
                    <a:pt x="30907" y="34077"/>
                    <a:pt x="28638" y="32676"/>
                    <a:pt x="26837" y="31174"/>
                  </a:cubicBezTo>
                  <a:cubicBezTo>
                    <a:pt x="24569" y="29240"/>
                    <a:pt x="22901" y="26605"/>
                    <a:pt x="21100" y="24269"/>
                  </a:cubicBezTo>
                  <a:cubicBezTo>
                    <a:pt x="17063" y="18932"/>
                    <a:pt x="12927" y="13695"/>
                    <a:pt x="8557" y="8625"/>
                  </a:cubicBezTo>
                  <a:cubicBezTo>
                    <a:pt x="6055" y="5756"/>
                    <a:pt x="3520" y="2888"/>
                    <a:pt x="852" y="119"/>
                  </a:cubicBezTo>
                  <a:cubicBezTo>
                    <a:pt x="769" y="36"/>
                    <a:pt x="675" y="1"/>
                    <a:pt x="58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5" name="Google Shape;3895;p15"/>
            <p:cNvSpPr/>
            <p:nvPr/>
          </p:nvSpPr>
          <p:spPr>
            <a:xfrm>
              <a:off x="8441201" y="3944710"/>
              <a:ext cx="148529" cy="162939"/>
            </a:xfrm>
            <a:custGeom>
              <a:avLst/>
              <a:gdLst/>
              <a:ahLst/>
              <a:cxnLst/>
              <a:rect l="l" t="t" r="r" b="b"/>
              <a:pathLst>
                <a:path w="4958" h="5439" extrusionOk="0">
                  <a:moveTo>
                    <a:pt x="4290" y="0"/>
                  </a:moveTo>
                  <a:cubicBezTo>
                    <a:pt x="4056" y="0"/>
                    <a:pt x="3890" y="201"/>
                    <a:pt x="3890" y="434"/>
                  </a:cubicBezTo>
                  <a:cubicBezTo>
                    <a:pt x="3770" y="1778"/>
                    <a:pt x="3865" y="3150"/>
                    <a:pt x="4054" y="4500"/>
                  </a:cubicBezTo>
                  <a:lnTo>
                    <a:pt x="4054" y="4500"/>
                  </a:lnTo>
                  <a:cubicBezTo>
                    <a:pt x="3610" y="4566"/>
                    <a:pt x="3160" y="4601"/>
                    <a:pt x="2711" y="4601"/>
                  </a:cubicBezTo>
                  <a:cubicBezTo>
                    <a:pt x="2025" y="4601"/>
                    <a:pt x="1341" y="4518"/>
                    <a:pt x="687" y="4337"/>
                  </a:cubicBezTo>
                  <a:cubicBezTo>
                    <a:pt x="638" y="4321"/>
                    <a:pt x="591" y="4314"/>
                    <a:pt x="547" y="4314"/>
                  </a:cubicBezTo>
                  <a:cubicBezTo>
                    <a:pt x="122" y="4314"/>
                    <a:pt x="0" y="4986"/>
                    <a:pt x="454" y="5137"/>
                  </a:cubicBezTo>
                  <a:cubicBezTo>
                    <a:pt x="1172" y="5348"/>
                    <a:pt x="1918" y="5438"/>
                    <a:pt x="2663" y="5438"/>
                  </a:cubicBezTo>
                  <a:cubicBezTo>
                    <a:pt x="3336" y="5438"/>
                    <a:pt x="4008" y="5364"/>
                    <a:pt x="4657" y="5237"/>
                  </a:cubicBezTo>
                  <a:cubicBezTo>
                    <a:pt x="4890" y="5204"/>
                    <a:pt x="4957" y="4937"/>
                    <a:pt x="4924" y="4737"/>
                  </a:cubicBezTo>
                  <a:cubicBezTo>
                    <a:pt x="4690" y="3303"/>
                    <a:pt x="4624" y="1868"/>
                    <a:pt x="4724" y="401"/>
                  </a:cubicBezTo>
                  <a:cubicBezTo>
                    <a:pt x="4724" y="201"/>
                    <a:pt x="4523" y="0"/>
                    <a:pt x="4290"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6" name="Google Shape;3896;p15"/>
            <p:cNvSpPr/>
            <p:nvPr/>
          </p:nvSpPr>
          <p:spPr>
            <a:xfrm>
              <a:off x="8509679" y="4032569"/>
              <a:ext cx="204370" cy="189331"/>
            </a:xfrm>
            <a:custGeom>
              <a:avLst/>
              <a:gdLst/>
              <a:ahLst/>
              <a:cxnLst/>
              <a:rect l="l" t="t" r="r" b="b"/>
              <a:pathLst>
                <a:path w="6822" h="6320" extrusionOk="0">
                  <a:moveTo>
                    <a:pt x="6305" y="1"/>
                  </a:moveTo>
                  <a:cubicBezTo>
                    <a:pt x="6138" y="1"/>
                    <a:pt x="5973" y="92"/>
                    <a:pt x="5907" y="303"/>
                  </a:cubicBezTo>
                  <a:cubicBezTo>
                    <a:pt x="5473" y="1976"/>
                    <a:pt x="5529" y="3736"/>
                    <a:pt x="5378" y="5475"/>
                  </a:cubicBezTo>
                  <a:lnTo>
                    <a:pt x="5378" y="5475"/>
                  </a:lnTo>
                  <a:cubicBezTo>
                    <a:pt x="4795" y="5481"/>
                    <a:pt x="4208" y="5497"/>
                    <a:pt x="3623" y="5497"/>
                  </a:cubicBezTo>
                  <a:cubicBezTo>
                    <a:pt x="2651" y="5497"/>
                    <a:pt x="1683" y="5452"/>
                    <a:pt x="736" y="5240"/>
                  </a:cubicBezTo>
                  <a:cubicBezTo>
                    <a:pt x="705" y="5234"/>
                    <a:pt x="675" y="5231"/>
                    <a:pt x="646" y="5231"/>
                  </a:cubicBezTo>
                  <a:cubicBezTo>
                    <a:pt x="178" y="5231"/>
                    <a:pt x="0" y="5946"/>
                    <a:pt x="503" y="6040"/>
                  </a:cubicBezTo>
                  <a:cubicBezTo>
                    <a:pt x="1625" y="6278"/>
                    <a:pt x="2762" y="6320"/>
                    <a:pt x="3894" y="6320"/>
                  </a:cubicBezTo>
                  <a:cubicBezTo>
                    <a:pt x="4511" y="6320"/>
                    <a:pt x="5128" y="6307"/>
                    <a:pt x="5740" y="6307"/>
                  </a:cubicBezTo>
                  <a:cubicBezTo>
                    <a:pt x="5973" y="6307"/>
                    <a:pt x="6140" y="6107"/>
                    <a:pt x="6174" y="5874"/>
                  </a:cubicBezTo>
                  <a:cubicBezTo>
                    <a:pt x="6374" y="4106"/>
                    <a:pt x="6274" y="2271"/>
                    <a:pt x="6741" y="537"/>
                  </a:cubicBezTo>
                  <a:cubicBezTo>
                    <a:pt x="6821" y="214"/>
                    <a:pt x="6561" y="1"/>
                    <a:pt x="6305"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7" name="Google Shape;3897;p15"/>
            <p:cNvSpPr/>
            <p:nvPr/>
          </p:nvSpPr>
          <p:spPr>
            <a:xfrm>
              <a:off x="8605656" y="4119560"/>
              <a:ext cx="241877" cy="254848"/>
            </a:xfrm>
            <a:custGeom>
              <a:avLst/>
              <a:gdLst/>
              <a:ahLst/>
              <a:cxnLst/>
              <a:rect l="l" t="t" r="r" b="b"/>
              <a:pathLst>
                <a:path w="8074" h="8507" extrusionOk="0">
                  <a:moveTo>
                    <a:pt x="7656" y="1"/>
                  </a:moveTo>
                  <a:cubicBezTo>
                    <a:pt x="7448" y="1"/>
                    <a:pt x="7239" y="134"/>
                    <a:pt x="7239" y="401"/>
                  </a:cubicBezTo>
                  <a:cubicBezTo>
                    <a:pt x="7239" y="2748"/>
                    <a:pt x="6636" y="4975"/>
                    <a:pt x="6348" y="7281"/>
                  </a:cubicBezTo>
                  <a:lnTo>
                    <a:pt x="6348" y="7281"/>
                  </a:lnTo>
                  <a:cubicBezTo>
                    <a:pt x="4429" y="7581"/>
                    <a:pt x="2483" y="7673"/>
                    <a:pt x="568" y="7673"/>
                  </a:cubicBezTo>
                  <a:cubicBezTo>
                    <a:pt x="1" y="7673"/>
                    <a:pt x="1" y="8507"/>
                    <a:pt x="568" y="8507"/>
                  </a:cubicBezTo>
                  <a:cubicBezTo>
                    <a:pt x="2669" y="8507"/>
                    <a:pt x="4771" y="8407"/>
                    <a:pt x="6839" y="8040"/>
                  </a:cubicBezTo>
                  <a:cubicBezTo>
                    <a:pt x="7039" y="8007"/>
                    <a:pt x="7139" y="7806"/>
                    <a:pt x="7139" y="7640"/>
                  </a:cubicBezTo>
                  <a:cubicBezTo>
                    <a:pt x="7406" y="5238"/>
                    <a:pt x="8073" y="2870"/>
                    <a:pt x="8073" y="401"/>
                  </a:cubicBezTo>
                  <a:cubicBezTo>
                    <a:pt x="8073" y="134"/>
                    <a:pt x="7865" y="1"/>
                    <a:pt x="7656"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8" name="Google Shape;3898;p15"/>
            <p:cNvSpPr/>
            <p:nvPr/>
          </p:nvSpPr>
          <p:spPr>
            <a:xfrm>
              <a:off x="8710590" y="4263465"/>
              <a:ext cx="283817" cy="296819"/>
            </a:xfrm>
            <a:custGeom>
              <a:avLst/>
              <a:gdLst/>
              <a:ahLst/>
              <a:cxnLst/>
              <a:rect l="l" t="t" r="r" b="b"/>
              <a:pathLst>
                <a:path w="9474" h="9908" extrusionOk="0">
                  <a:moveTo>
                    <a:pt x="8928" y="0"/>
                  </a:moveTo>
                  <a:cubicBezTo>
                    <a:pt x="8723" y="0"/>
                    <a:pt x="8523" y="134"/>
                    <a:pt x="8540" y="401"/>
                  </a:cubicBezTo>
                  <a:cubicBezTo>
                    <a:pt x="8637" y="3207"/>
                    <a:pt x="8109" y="5982"/>
                    <a:pt x="7652" y="8726"/>
                  </a:cubicBezTo>
                  <a:lnTo>
                    <a:pt x="7652" y="8726"/>
                  </a:lnTo>
                  <a:cubicBezTo>
                    <a:pt x="5271" y="8861"/>
                    <a:pt x="2918" y="9073"/>
                    <a:pt x="534" y="9073"/>
                  </a:cubicBezTo>
                  <a:cubicBezTo>
                    <a:pt x="0" y="9073"/>
                    <a:pt x="0" y="9907"/>
                    <a:pt x="534" y="9907"/>
                  </a:cubicBezTo>
                  <a:cubicBezTo>
                    <a:pt x="3036" y="9907"/>
                    <a:pt x="5538" y="9674"/>
                    <a:pt x="8006" y="9540"/>
                  </a:cubicBezTo>
                  <a:cubicBezTo>
                    <a:pt x="8173" y="9540"/>
                    <a:pt x="8373" y="9440"/>
                    <a:pt x="8406" y="9240"/>
                  </a:cubicBezTo>
                  <a:cubicBezTo>
                    <a:pt x="8907" y="6305"/>
                    <a:pt x="9474" y="3369"/>
                    <a:pt x="9340" y="401"/>
                  </a:cubicBezTo>
                  <a:cubicBezTo>
                    <a:pt x="9340" y="134"/>
                    <a:pt x="9132" y="0"/>
                    <a:pt x="892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9" name="Google Shape;3899;p15"/>
            <p:cNvSpPr/>
            <p:nvPr/>
          </p:nvSpPr>
          <p:spPr>
            <a:xfrm>
              <a:off x="8857491" y="4402339"/>
              <a:ext cx="286813" cy="364463"/>
            </a:xfrm>
            <a:custGeom>
              <a:avLst/>
              <a:gdLst/>
              <a:ahLst/>
              <a:cxnLst/>
              <a:rect l="l" t="t" r="r" b="b"/>
              <a:pathLst>
                <a:path w="9574" h="12166" extrusionOk="0">
                  <a:moveTo>
                    <a:pt x="8898" y="1"/>
                  </a:moveTo>
                  <a:cubicBezTo>
                    <a:pt x="8689" y="1"/>
                    <a:pt x="8489" y="134"/>
                    <a:pt x="8506" y="401"/>
                  </a:cubicBezTo>
                  <a:cubicBezTo>
                    <a:pt x="8732" y="4076"/>
                    <a:pt x="8210" y="7689"/>
                    <a:pt x="8054" y="11329"/>
                  </a:cubicBezTo>
                  <a:lnTo>
                    <a:pt x="8054" y="11329"/>
                  </a:lnTo>
                  <a:cubicBezTo>
                    <a:pt x="7990" y="11330"/>
                    <a:pt x="7927" y="11331"/>
                    <a:pt x="7864" y="11331"/>
                  </a:cubicBezTo>
                  <a:cubicBezTo>
                    <a:pt x="5589" y="11331"/>
                    <a:pt x="3417" y="10453"/>
                    <a:pt x="1143" y="10453"/>
                  </a:cubicBezTo>
                  <a:cubicBezTo>
                    <a:pt x="940" y="10453"/>
                    <a:pt x="737" y="10460"/>
                    <a:pt x="534" y="10475"/>
                  </a:cubicBezTo>
                  <a:cubicBezTo>
                    <a:pt x="20" y="10539"/>
                    <a:pt x="1" y="11313"/>
                    <a:pt x="474" y="11313"/>
                  </a:cubicBezTo>
                  <a:cubicBezTo>
                    <a:pt x="493" y="11313"/>
                    <a:pt x="513" y="11312"/>
                    <a:pt x="534" y="11309"/>
                  </a:cubicBezTo>
                  <a:cubicBezTo>
                    <a:pt x="737" y="11294"/>
                    <a:pt x="940" y="11287"/>
                    <a:pt x="1143" y="11287"/>
                  </a:cubicBezTo>
                  <a:cubicBezTo>
                    <a:pt x="3417" y="11287"/>
                    <a:pt x="5589" y="12165"/>
                    <a:pt x="7864" y="12165"/>
                  </a:cubicBezTo>
                  <a:cubicBezTo>
                    <a:pt x="8066" y="12165"/>
                    <a:pt x="8269" y="12158"/>
                    <a:pt x="8473" y="12143"/>
                  </a:cubicBezTo>
                  <a:cubicBezTo>
                    <a:pt x="8706" y="12110"/>
                    <a:pt x="8873" y="11976"/>
                    <a:pt x="8873" y="11709"/>
                  </a:cubicBezTo>
                  <a:cubicBezTo>
                    <a:pt x="9006" y="7940"/>
                    <a:pt x="9573" y="4204"/>
                    <a:pt x="9340" y="401"/>
                  </a:cubicBezTo>
                  <a:cubicBezTo>
                    <a:pt x="9323" y="134"/>
                    <a:pt x="9106" y="1"/>
                    <a:pt x="889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0" name="Google Shape;3900;p15"/>
            <p:cNvSpPr/>
            <p:nvPr/>
          </p:nvSpPr>
          <p:spPr>
            <a:xfrm>
              <a:off x="8748543" y="4442329"/>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1" name="Google Shape;3901;p15"/>
            <p:cNvSpPr/>
            <p:nvPr/>
          </p:nvSpPr>
          <p:spPr>
            <a:xfrm>
              <a:off x="8716581" y="4491277"/>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2" name="Google Shape;3902;p15"/>
            <p:cNvSpPr/>
            <p:nvPr/>
          </p:nvSpPr>
          <p:spPr>
            <a:xfrm>
              <a:off x="8689591" y="4449309"/>
              <a:ext cx="27022" cy="21030"/>
            </a:xfrm>
            <a:custGeom>
              <a:avLst/>
              <a:gdLst/>
              <a:ahLst/>
              <a:cxnLst/>
              <a:rect l="l" t="t" r="r" b="b"/>
              <a:pathLst>
                <a:path w="902" h="702" extrusionOk="0">
                  <a:moveTo>
                    <a:pt x="434" y="1"/>
                  </a:moveTo>
                  <a:cubicBezTo>
                    <a:pt x="1" y="1"/>
                    <a:pt x="1"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3" name="Google Shape;3903;p15"/>
            <p:cNvSpPr/>
            <p:nvPr/>
          </p:nvSpPr>
          <p:spPr>
            <a:xfrm>
              <a:off x="8779517" y="4072619"/>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4" name="Google Shape;3904;p15"/>
            <p:cNvSpPr/>
            <p:nvPr/>
          </p:nvSpPr>
          <p:spPr>
            <a:xfrm>
              <a:off x="8755553" y="413157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5" name="Google Shape;3905;p15"/>
            <p:cNvSpPr/>
            <p:nvPr/>
          </p:nvSpPr>
          <p:spPr>
            <a:xfrm>
              <a:off x="8727574" y="4072619"/>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6" name="Google Shape;3906;p15"/>
            <p:cNvSpPr/>
            <p:nvPr/>
          </p:nvSpPr>
          <p:spPr>
            <a:xfrm>
              <a:off x="8357866" y="393272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7" name="Google Shape;3907;p15"/>
            <p:cNvSpPr/>
            <p:nvPr/>
          </p:nvSpPr>
          <p:spPr>
            <a:xfrm>
              <a:off x="8339862" y="3876771"/>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8" name="Google Shape;3908;p15"/>
            <p:cNvSpPr/>
            <p:nvPr/>
          </p:nvSpPr>
          <p:spPr>
            <a:xfrm>
              <a:off x="8902424" y="4610200"/>
              <a:ext cx="27022" cy="21000"/>
            </a:xfrm>
            <a:custGeom>
              <a:avLst/>
              <a:gdLst/>
              <a:ahLst/>
              <a:cxnLst/>
              <a:rect l="l" t="t" r="r" b="b"/>
              <a:pathLst>
                <a:path w="902" h="701" extrusionOk="0">
                  <a:moveTo>
                    <a:pt x="435" y="0"/>
                  </a:moveTo>
                  <a:cubicBezTo>
                    <a:pt x="1" y="0"/>
                    <a:pt x="1" y="701"/>
                    <a:pt x="435" y="701"/>
                  </a:cubicBezTo>
                  <a:cubicBezTo>
                    <a:pt x="902" y="701"/>
                    <a:pt x="902" y="0"/>
                    <a:pt x="435"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9" name="Google Shape;3909;p15"/>
            <p:cNvSpPr/>
            <p:nvPr/>
          </p:nvSpPr>
          <p:spPr>
            <a:xfrm>
              <a:off x="8884450" y="465615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0" name="Google Shape;3910;p15"/>
            <p:cNvSpPr/>
            <p:nvPr/>
          </p:nvSpPr>
          <p:spPr>
            <a:xfrm>
              <a:off x="8849462" y="4621193"/>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1" name="Google Shape;3911;p15"/>
            <p:cNvSpPr/>
            <p:nvPr/>
          </p:nvSpPr>
          <p:spPr>
            <a:xfrm>
              <a:off x="9237174" y="4624189"/>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2" name="Google Shape;3912;p15"/>
            <p:cNvSpPr/>
            <p:nvPr/>
          </p:nvSpPr>
          <p:spPr>
            <a:xfrm>
              <a:off x="9213210" y="4690121"/>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3" name="Google Shape;3913;p15"/>
            <p:cNvSpPr/>
            <p:nvPr/>
          </p:nvSpPr>
          <p:spPr>
            <a:xfrm>
              <a:off x="9171243" y="4638178"/>
              <a:ext cx="26992" cy="21000"/>
            </a:xfrm>
            <a:custGeom>
              <a:avLst/>
              <a:gdLst/>
              <a:ahLst/>
              <a:cxnLst/>
              <a:rect l="l" t="t" r="r" b="b"/>
              <a:pathLst>
                <a:path w="901"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4" name="Google Shape;3914;p15"/>
            <p:cNvSpPr/>
            <p:nvPr/>
          </p:nvSpPr>
          <p:spPr>
            <a:xfrm>
              <a:off x="8979379" y="4820037"/>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5" name="Google Shape;3915;p15"/>
            <p:cNvSpPr/>
            <p:nvPr/>
          </p:nvSpPr>
          <p:spPr>
            <a:xfrm>
              <a:off x="8933427" y="4830013"/>
              <a:ext cx="26992" cy="21030"/>
            </a:xfrm>
            <a:custGeom>
              <a:avLst/>
              <a:gdLst/>
              <a:ahLst/>
              <a:cxnLst/>
              <a:rect l="l" t="t" r="r" b="b"/>
              <a:pathLst>
                <a:path w="901" h="702" extrusionOk="0">
                  <a:moveTo>
                    <a:pt x="467" y="1"/>
                  </a:moveTo>
                  <a:cubicBezTo>
                    <a:pt x="0" y="1"/>
                    <a:pt x="0" y="701"/>
                    <a:pt x="467" y="701"/>
                  </a:cubicBezTo>
                  <a:cubicBezTo>
                    <a:pt x="901" y="701"/>
                    <a:pt x="901" y="1"/>
                    <a:pt x="467"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6" name="Google Shape;3916;p15"/>
            <p:cNvSpPr/>
            <p:nvPr/>
          </p:nvSpPr>
          <p:spPr>
            <a:xfrm>
              <a:off x="8993368" y="4467312"/>
              <a:ext cx="27022" cy="21000"/>
            </a:xfrm>
            <a:custGeom>
              <a:avLst/>
              <a:gdLst/>
              <a:ahLst/>
              <a:cxnLst/>
              <a:rect l="l" t="t" r="r" b="b"/>
              <a:pathLst>
                <a:path w="902" h="701" extrusionOk="0">
                  <a:moveTo>
                    <a:pt x="434" y="0"/>
                  </a:moveTo>
                  <a:cubicBezTo>
                    <a:pt x="0" y="0"/>
                    <a:pt x="0" y="701"/>
                    <a:pt x="434" y="701"/>
                  </a:cubicBezTo>
                  <a:cubicBezTo>
                    <a:pt x="901" y="701"/>
                    <a:pt x="901" y="0"/>
                    <a:pt x="434"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7" name="Google Shape;3917;p15"/>
            <p:cNvSpPr/>
            <p:nvPr/>
          </p:nvSpPr>
          <p:spPr>
            <a:xfrm>
              <a:off x="8664608" y="4296446"/>
              <a:ext cx="27022" cy="21000"/>
            </a:xfrm>
            <a:custGeom>
              <a:avLst/>
              <a:gdLst/>
              <a:ahLst/>
              <a:cxnLst/>
              <a:rect l="l" t="t" r="r" b="b"/>
              <a:pathLst>
                <a:path w="902" h="701" extrusionOk="0">
                  <a:moveTo>
                    <a:pt x="468" y="0"/>
                  </a:moveTo>
                  <a:cubicBezTo>
                    <a:pt x="1" y="0"/>
                    <a:pt x="1" y="701"/>
                    <a:pt x="468" y="701"/>
                  </a:cubicBezTo>
                  <a:cubicBezTo>
                    <a:pt x="902" y="701"/>
                    <a:pt x="902" y="0"/>
                    <a:pt x="468"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8" name="Google Shape;3918;p15"/>
            <p:cNvSpPr/>
            <p:nvPr/>
          </p:nvSpPr>
          <p:spPr>
            <a:xfrm>
              <a:off x="8884450" y="4264454"/>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9" name="Google Shape;3919;p15"/>
            <p:cNvSpPr/>
            <p:nvPr/>
          </p:nvSpPr>
          <p:spPr>
            <a:xfrm>
              <a:off x="8461781" y="4145561"/>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D3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20" name="Google Shape;3920;p15"/>
          <p:cNvGrpSpPr/>
          <p:nvPr/>
        </p:nvGrpSpPr>
        <p:grpSpPr>
          <a:xfrm rot="5400000" flipH="1">
            <a:off x="768154" y="6246411"/>
            <a:ext cx="364021" cy="986027"/>
            <a:chOff x="7607455" y="4238363"/>
            <a:chExt cx="438017" cy="1186459"/>
          </a:xfrm>
        </p:grpSpPr>
        <p:sp>
          <p:nvSpPr>
            <p:cNvPr id="3921" name="Google Shape;3921;p15"/>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2" name="Google Shape;3922;p15"/>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3" name="Google Shape;3923;p15"/>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4" name="Google Shape;3924;p15"/>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5" name="Google Shape;3925;p15"/>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6" name="Google Shape;3926;p15"/>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7" name="Google Shape;3927;p15"/>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8" name="Google Shape;3928;p15"/>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9" name="Google Shape;3929;p15"/>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0" name="Google Shape;3930;p15"/>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1" name="Google Shape;3931;p15"/>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2" name="Google Shape;3932;p15"/>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3" name="Google Shape;3933;p15"/>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4" name="Google Shape;3934;p15"/>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5" name="Google Shape;3935;p15"/>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6" name="Google Shape;3936;p15"/>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7" name="Google Shape;3937;p15"/>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8" name="Google Shape;3938;p15"/>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9" name="Google Shape;3939;p15"/>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0" name="Google Shape;3940;p15"/>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1" name="Google Shape;3941;p15"/>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2" name="Google Shape;3942;p15"/>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3" name="Google Shape;3943;p15"/>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4" name="Google Shape;3944;p15"/>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45" name="Google Shape;3945;p15"/>
          <p:cNvGrpSpPr/>
          <p:nvPr/>
        </p:nvGrpSpPr>
        <p:grpSpPr>
          <a:xfrm rot="5400000" flipH="1">
            <a:off x="-89914" y="1750445"/>
            <a:ext cx="844356" cy="506767"/>
            <a:chOff x="8365864" y="2993835"/>
            <a:chExt cx="933472" cy="547264"/>
          </a:xfrm>
        </p:grpSpPr>
        <p:sp>
          <p:nvSpPr>
            <p:cNvPr id="3946" name="Google Shape;3946;p15"/>
            <p:cNvSpPr/>
            <p:nvPr/>
          </p:nvSpPr>
          <p:spPr>
            <a:xfrm>
              <a:off x="8365864" y="2993835"/>
              <a:ext cx="721496" cy="547264"/>
            </a:xfrm>
            <a:custGeom>
              <a:avLst/>
              <a:gdLst/>
              <a:ahLst/>
              <a:cxnLst/>
              <a:rect l="l" t="t" r="r" b="b"/>
              <a:pathLst>
                <a:path w="24084" h="18268" extrusionOk="0">
                  <a:moveTo>
                    <a:pt x="14332" y="1"/>
                  </a:moveTo>
                  <a:cubicBezTo>
                    <a:pt x="13719" y="1"/>
                    <a:pt x="13112" y="37"/>
                    <a:pt x="12542" y="87"/>
                  </a:cubicBezTo>
                  <a:cubicBezTo>
                    <a:pt x="10541" y="254"/>
                    <a:pt x="8740" y="321"/>
                    <a:pt x="7172" y="1655"/>
                  </a:cubicBezTo>
                  <a:cubicBezTo>
                    <a:pt x="6471" y="2289"/>
                    <a:pt x="6238" y="2489"/>
                    <a:pt x="7172" y="2823"/>
                  </a:cubicBezTo>
                  <a:cubicBezTo>
                    <a:pt x="8006" y="3190"/>
                    <a:pt x="8906" y="3190"/>
                    <a:pt x="9740" y="3590"/>
                  </a:cubicBezTo>
                  <a:cubicBezTo>
                    <a:pt x="8973" y="4524"/>
                    <a:pt x="7872" y="5158"/>
                    <a:pt x="7005" y="5925"/>
                  </a:cubicBezTo>
                  <a:cubicBezTo>
                    <a:pt x="5771" y="6892"/>
                    <a:pt x="5004" y="8126"/>
                    <a:pt x="4070" y="9361"/>
                  </a:cubicBezTo>
                  <a:cubicBezTo>
                    <a:pt x="3136" y="10528"/>
                    <a:pt x="2235" y="11796"/>
                    <a:pt x="1535" y="13130"/>
                  </a:cubicBezTo>
                  <a:cubicBezTo>
                    <a:pt x="1068" y="13831"/>
                    <a:pt x="0" y="15665"/>
                    <a:pt x="167" y="16399"/>
                  </a:cubicBezTo>
                  <a:cubicBezTo>
                    <a:pt x="2802" y="16166"/>
                    <a:pt x="5437" y="15932"/>
                    <a:pt x="8006" y="15298"/>
                  </a:cubicBezTo>
                  <a:cubicBezTo>
                    <a:pt x="10508" y="14731"/>
                    <a:pt x="12476" y="13564"/>
                    <a:pt x="14811" y="12496"/>
                  </a:cubicBezTo>
                  <a:cubicBezTo>
                    <a:pt x="15344" y="14298"/>
                    <a:pt x="15178" y="16599"/>
                    <a:pt x="16112" y="18267"/>
                  </a:cubicBezTo>
                  <a:cubicBezTo>
                    <a:pt x="18313" y="16599"/>
                    <a:pt x="20014" y="13197"/>
                    <a:pt x="21182" y="10762"/>
                  </a:cubicBezTo>
                  <a:cubicBezTo>
                    <a:pt x="21749" y="9427"/>
                    <a:pt x="22450" y="8060"/>
                    <a:pt x="22917" y="6692"/>
                  </a:cubicBezTo>
                  <a:cubicBezTo>
                    <a:pt x="23317" y="5458"/>
                    <a:pt x="24084" y="3890"/>
                    <a:pt x="24084" y="2522"/>
                  </a:cubicBezTo>
                  <a:cubicBezTo>
                    <a:pt x="23550" y="2189"/>
                    <a:pt x="22450" y="1789"/>
                    <a:pt x="21849" y="1555"/>
                  </a:cubicBezTo>
                  <a:cubicBezTo>
                    <a:pt x="20348" y="888"/>
                    <a:pt x="18880" y="855"/>
                    <a:pt x="17246" y="388"/>
                  </a:cubicBezTo>
                  <a:cubicBezTo>
                    <a:pt x="16355" y="98"/>
                    <a:pt x="15336" y="1"/>
                    <a:pt x="143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7" name="Google Shape;3947;p15"/>
            <p:cNvSpPr/>
            <p:nvPr/>
          </p:nvSpPr>
          <p:spPr>
            <a:xfrm>
              <a:off x="8415260" y="3054554"/>
              <a:ext cx="884076" cy="395139"/>
            </a:xfrm>
            <a:custGeom>
              <a:avLst/>
              <a:gdLst/>
              <a:ahLst/>
              <a:cxnLst/>
              <a:rect l="l" t="t" r="r" b="b"/>
              <a:pathLst>
                <a:path w="29511" h="13190" extrusionOk="0">
                  <a:moveTo>
                    <a:pt x="26842" y="0"/>
                  </a:moveTo>
                  <a:cubicBezTo>
                    <a:pt x="23844" y="0"/>
                    <a:pt x="20859" y="1428"/>
                    <a:pt x="18165" y="2564"/>
                  </a:cubicBezTo>
                  <a:cubicBezTo>
                    <a:pt x="14096" y="4265"/>
                    <a:pt x="10059" y="6099"/>
                    <a:pt x="6357" y="8468"/>
                  </a:cubicBezTo>
                  <a:cubicBezTo>
                    <a:pt x="4255" y="9802"/>
                    <a:pt x="2221" y="11270"/>
                    <a:pt x="219" y="12704"/>
                  </a:cubicBezTo>
                  <a:cubicBezTo>
                    <a:pt x="0" y="12868"/>
                    <a:pt x="118" y="13189"/>
                    <a:pt x="333" y="13189"/>
                  </a:cubicBezTo>
                  <a:cubicBezTo>
                    <a:pt x="380" y="13189"/>
                    <a:pt x="432" y="13174"/>
                    <a:pt x="486" y="13138"/>
                  </a:cubicBezTo>
                  <a:cubicBezTo>
                    <a:pt x="3955" y="10669"/>
                    <a:pt x="7424" y="8201"/>
                    <a:pt x="11227" y="6300"/>
                  </a:cubicBezTo>
                  <a:cubicBezTo>
                    <a:pt x="13162" y="5332"/>
                    <a:pt x="15130" y="4432"/>
                    <a:pt x="17098" y="3598"/>
                  </a:cubicBezTo>
                  <a:cubicBezTo>
                    <a:pt x="18933" y="2797"/>
                    <a:pt x="20767" y="1930"/>
                    <a:pt x="22669" y="1329"/>
                  </a:cubicBezTo>
                  <a:cubicBezTo>
                    <a:pt x="24025" y="885"/>
                    <a:pt x="25485" y="529"/>
                    <a:pt x="26931" y="529"/>
                  </a:cubicBezTo>
                  <a:cubicBezTo>
                    <a:pt x="27654" y="529"/>
                    <a:pt x="28373" y="618"/>
                    <a:pt x="29073" y="829"/>
                  </a:cubicBezTo>
                  <a:cubicBezTo>
                    <a:pt x="29100" y="838"/>
                    <a:pt x="29126" y="842"/>
                    <a:pt x="29151" y="842"/>
                  </a:cubicBezTo>
                  <a:cubicBezTo>
                    <a:pt x="29399" y="842"/>
                    <a:pt x="29510" y="420"/>
                    <a:pt x="29207" y="329"/>
                  </a:cubicBezTo>
                  <a:cubicBezTo>
                    <a:pt x="28421" y="99"/>
                    <a:pt x="27631" y="0"/>
                    <a:pt x="2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8" name="Google Shape;3948;p15"/>
            <p:cNvSpPr/>
            <p:nvPr/>
          </p:nvSpPr>
          <p:spPr>
            <a:xfrm>
              <a:off x="8854106" y="3057220"/>
              <a:ext cx="149278" cy="223004"/>
            </a:xfrm>
            <a:custGeom>
              <a:avLst/>
              <a:gdLst/>
              <a:ahLst/>
              <a:cxnLst/>
              <a:rect l="l" t="t" r="r" b="b"/>
              <a:pathLst>
                <a:path w="4983" h="7444" extrusionOk="0">
                  <a:moveTo>
                    <a:pt x="387" y="0"/>
                  </a:moveTo>
                  <a:cubicBezTo>
                    <a:pt x="98" y="0"/>
                    <a:pt x="0" y="444"/>
                    <a:pt x="313" y="507"/>
                  </a:cubicBezTo>
                  <a:cubicBezTo>
                    <a:pt x="1777" y="793"/>
                    <a:pt x="3150" y="1595"/>
                    <a:pt x="4373" y="2393"/>
                  </a:cubicBezTo>
                  <a:lnTo>
                    <a:pt x="4373" y="2393"/>
                  </a:lnTo>
                  <a:cubicBezTo>
                    <a:pt x="3748" y="3939"/>
                    <a:pt x="3318" y="5569"/>
                    <a:pt x="2548" y="7045"/>
                  </a:cubicBezTo>
                  <a:cubicBezTo>
                    <a:pt x="2433" y="7252"/>
                    <a:pt x="2620" y="7443"/>
                    <a:pt x="2790" y="7443"/>
                  </a:cubicBezTo>
                  <a:cubicBezTo>
                    <a:pt x="2867" y="7443"/>
                    <a:pt x="2940" y="7404"/>
                    <a:pt x="2982" y="7311"/>
                  </a:cubicBezTo>
                  <a:cubicBezTo>
                    <a:pt x="3849" y="5744"/>
                    <a:pt x="4283" y="4009"/>
                    <a:pt x="4950" y="2341"/>
                  </a:cubicBezTo>
                  <a:cubicBezTo>
                    <a:pt x="4983" y="2241"/>
                    <a:pt x="4916" y="2108"/>
                    <a:pt x="4816" y="2074"/>
                  </a:cubicBezTo>
                  <a:cubicBezTo>
                    <a:pt x="3515" y="1207"/>
                    <a:pt x="2014" y="306"/>
                    <a:pt x="446" y="6"/>
                  </a:cubicBezTo>
                  <a:cubicBezTo>
                    <a:pt x="426" y="2"/>
                    <a:pt x="406"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9" name="Google Shape;3949;p15"/>
            <p:cNvSpPr/>
            <p:nvPr/>
          </p:nvSpPr>
          <p:spPr>
            <a:xfrm>
              <a:off x="8712926" y="3114285"/>
              <a:ext cx="159584" cy="218001"/>
            </a:xfrm>
            <a:custGeom>
              <a:avLst/>
              <a:gdLst/>
              <a:ahLst/>
              <a:cxnLst/>
              <a:rect l="l" t="t" r="r" b="b"/>
              <a:pathLst>
                <a:path w="5327" h="7277" extrusionOk="0">
                  <a:moveTo>
                    <a:pt x="394" y="0"/>
                  </a:moveTo>
                  <a:cubicBezTo>
                    <a:pt x="156" y="0"/>
                    <a:pt x="0" y="361"/>
                    <a:pt x="256" y="503"/>
                  </a:cubicBezTo>
                  <a:cubicBezTo>
                    <a:pt x="1660" y="1332"/>
                    <a:pt x="3186" y="1979"/>
                    <a:pt x="4746" y="2501"/>
                  </a:cubicBezTo>
                  <a:lnTo>
                    <a:pt x="4746" y="2501"/>
                  </a:lnTo>
                  <a:cubicBezTo>
                    <a:pt x="4467" y="4011"/>
                    <a:pt x="3968" y="5492"/>
                    <a:pt x="3558" y="6974"/>
                  </a:cubicBezTo>
                  <a:cubicBezTo>
                    <a:pt x="3498" y="7156"/>
                    <a:pt x="3670" y="7277"/>
                    <a:pt x="3830" y="7277"/>
                  </a:cubicBezTo>
                  <a:cubicBezTo>
                    <a:pt x="3934" y="7277"/>
                    <a:pt x="4032" y="7226"/>
                    <a:pt x="4059" y="7108"/>
                  </a:cubicBezTo>
                  <a:cubicBezTo>
                    <a:pt x="4492" y="5540"/>
                    <a:pt x="5026" y="3972"/>
                    <a:pt x="5293" y="2371"/>
                  </a:cubicBezTo>
                  <a:cubicBezTo>
                    <a:pt x="5326" y="2237"/>
                    <a:pt x="5259" y="2104"/>
                    <a:pt x="5093" y="2071"/>
                  </a:cubicBezTo>
                  <a:cubicBezTo>
                    <a:pt x="3525" y="1537"/>
                    <a:pt x="1957" y="903"/>
                    <a:pt x="523" y="36"/>
                  </a:cubicBezTo>
                  <a:cubicBezTo>
                    <a:pt x="478" y="11"/>
                    <a:pt x="435" y="0"/>
                    <a:pt x="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0" name="Google Shape;3950;p15"/>
            <p:cNvSpPr/>
            <p:nvPr/>
          </p:nvSpPr>
          <p:spPr>
            <a:xfrm>
              <a:off x="8610569" y="3209873"/>
              <a:ext cx="124024" cy="171327"/>
            </a:xfrm>
            <a:custGeom>
              <a:avLst/>
              <a:gdLst/>
              <a:ahLst/>
              <a:cxnLst/>
              <a:rect l="l" t="t" r="r" b="b"/>
              <a:pathLst>
                <a:path w="4140" h="5719" extrusionOk="0">
                  <a:moveTo>
                    <a:pt x="352" y="1"/>
                  </a:moveTo>
                  <a:cubicBezTo>
                    <a:pt x="84" y="1"/>
                    <a:pt x="0" y="426"/>
                    <a:pt x="304" y="548"/>
                  </a:cubicBezTo>
                  <a:cubicBezTo>
                    <a:pt x="1350" y="978"/>
                    <a:pt x="2425" y="1381"/>
                    <a:pt x="3555" y="1545"/>
                  </a:cubicBezTo>
                  <a:lnTo>
                    <a:pt x="3555" y="1545"/>
                  </a:lnTo>
                  <a:cubicBezTo>
                    <a:pt x="3325" y="2843"/>
                    <a:pt x="3013" y="4114"/>
                    <a:pt x="2672" y="5384"/>
                  </a:cubicBezTo>
                  <a:cubicBezTo>
                    <a:pt x="2611" y="5589"/>
                    <a:pt x="2776" y="5718"/>
                    <a:pt x="2935" y="5718"/>
                  </a:cubicBezTo>
                  <a:cubicBezTo>
                    <a:pt x="3036" y="5718"/>
                    <a:pt x="3134" y="5667"/>
                    <a:pt x="3173" y="5551"/>
                  </a:cubicBezTo>
                  <a:cubicBezTo>
                    <a:pt x="3539" y="4183"/>
                    <a:pt x="3873" y="2782"/>
                    <a:pt x="4107" y="1415"/>
                  </a:cubicBezTo>
                  <a:cubicBezTo>
                    <a:pt x="4140" y="1215"/>
                    <a:pt x="4040" y="1081"/>
                    <a:pt x="3840" y="1081"/>
                  </a:cubicBezTo>
                  <a:cubicBezTo>
                    <a:pt x="2672" y="948"/>
                    <a:pt x="1538" y="481"/>
                    <a:pt x="437" y="14"/>
                  </a:cubicBezTo>
                  <a:cubicBezTo>
                    <a:pt x="407" y="5"/>
                    <a:pt x="379" y="1"/>
                    <a:pt x="3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1" name="Google Shape;3951;p15"/>
            <p:cNvSpPr/>
            <p:nvPr/>
          </p:nvSpPr>
          <p:spPr>
            <a:xfrm>
              <a:off x="8502760" y="3299170"/>
              <a:ext cx="98950" cy="129476"/>
            </a:xfrm>
            <a:custGeom>
              <a:avLst/>
              <a:gdLst/>
              <a:ahLst/>
              <a:cxnLst/>
              <a:rect l="l" t="t" r="r" b="b"/>
              <a:pathLst>
                <a:path w="3303" h="4322" extrusionOk="0">
                  <a:moveTo>
                    <a:pt x="426" y="0"/>
                  </a:moveTo>
                  <a:cubicBezTo>
                    <a:pt x="395" y="0"/>
                    <a:pt x="365" y="1"/>
                    <a:pt x="334" y="2"/>
                  </a:cubicBezTo>
                  <a:cubicBezTo>
                    <a:pt x="0" y="35"/>
                    <a:pt x="0" y="535"/>
                    <a:pt x="334" y="535"/>
                  </a:cubicBezTo>
                  <a:cubicBezTo>
                    <a:pt x="386" y="531"/>
                    <a:pt x="438" y="530"/>
                    <a:pt x="490" y="530"/>
                  </a:cubicBezTo>
                  <a:cubicBezTo>
                    <a:pt x="1249" y="530"/>
                    <a:pt x="1983" y="921"/>
                    <a:pt x="2694" y="1161"/>
                  </a:cubicBezTo>
                  <a:lnTo>
                    <a:pt x="2694" y="1161"/>
                  </a:lnTo>
                  <a:cubicBezTo>
                    <a:pt x="2419" y="2104"/>
                    <a:pt x="2149" y="3026"/>
                    <a:pt x="1935" y="4004"/>
                  </a:cubicBezTo>
                  <a:cubicBezTo>
                    <a:pt x="1894" y="4188"/>
                    <a:pt x="2065" y="4322"/>
                    <a:pt x="2227" y="4322"/>
                  </a:cubicBezTo>
                  <a:cubicBezTo>
                    <a:pt x="2330" y="4322"/>
                    <a:pt x="2430" y="4268"/>
                    <a:pt x="2468" y="4138"/>
                  </a:cubicBezTo>
                  <a:cubicBezTo>
                    <a:pt x="2702" y="3104"/>
                    <a:pt x="2969" y="2070"/>
                    <a:pt x="3269" y="1036"/>
                  </a:cubicBezTo>
                  <a:cubicBezTo>
                    <a:pt x="3302" y="902"/>
                    <a:pt x="3236" y="735"/>
                    <a:pt x="3102" y="702"/>
                  </a:cubicBezTo>
                  <a:cubicBezTo>
                    <a:pt x="2198" y="476"/>
                    <a:pt x="1357" y="0"/>
                    <a:pt x="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2" name="Google Shape;3952;p15"/>
            <p:cNvSpPr/>
            <p:nvPr/>
          </p:nvSpPr>
          <p:spPr>
            <a:xfrm>
              <a:off x="8446593" y="3356775"/>
              <a:ext cx="72168" cy="99609"/>
            </a:xfrm>
            <a:custGeom>
              <a:avLst/>
              <a:gdLst/>
              <a:ahLst/>
              <a:cxnLst/>
              <a:rect l="l" t="t" r="r" b="b"/>
              <a:pathLst>
                <a:path w="2409" h="3325" extrusionOk="0">
                  <a:moveTo>
                    <a:pt x="1942" y="781"/>
                  </a:moveTo>
                  <a:cubicBezTo>
                    <a:pt x="1932" y="801"/>
                    <a:pt x="1922" y="822"/>
                    <a:pt x="1913" y="843"/>
                  </a:cubicBezTo>
                  <a:lnTo>
                    <a:pt x="1913" y="843"/>
                  </a:lnTo>
                  <a:cubicBezTo>
                    <a:pt x="1918" y="819"/>
                    <a:pt x="1926" y="796"/>
                    <a:pt x="1942" y="781"/>
                  </a:cubicBezTo>
                  <a:close/>
                  <a:moveTo>
                    <a:pt x="330" y="0"/>
                  </a:moveTo>
                  <a:cubicBezTo>
                    <a:pt x="87" y="0"/>
                    <a:pt x="1" y="423"/>
                    <a:pt x="274" y="514"/>
                  </a:cubicBezTo>
                  <a:cubicBezTo>
                    <a:pt x="794" y="687"/>
                    <a:pt x="1339" y="835"/>
                    <a:pt x="1844" y="1024"/>
                  </a:cubicBezTo>
                  <a:lnTo>
                    <a:pt x="1844" y="1024"/>
                  </a:lnTo>
                  <a:cubicBezTo>
                    <a:pt x="1635" y="1657"/>
                    <a:pt x="1726" y="2336"/>
                    <a:pt x="1608" y="3015"/>
                  </a:cubicBezTo>
                  <a:cubicBezTo>
                    <a:pt x="1608" y="3149"/>
                    <a:pt x="1642" y="3282"/>
                    <a:pt x="1808" y="3316"/>
                  </a:cubicBezTo>
                  <a:cubicBezTo>
                    <a:pt x="1826" y="3321"/>
                    <a:pt x="1846" y="3324"/>
                    <a:pt x="1867" y="3324"/>
                  </a:cubicBezTo>
                  <a:cubicBezTo>
                    <a:pt x="1971" y="3324"/>
                    <a:pt x="2109" y="3259"/>
                    <a:pt x="2109" y="3149"/>
                  </a:cubicBezTo>
                  <a:cubicBezTo>
                    <a:pt x="2175" y="2715"/>
                    <a:pt x="2175" y="2315"/>
                    <a:pt x="2209" y="1881"/>
                  </a:cubicBezTo>
                  <a:cubicBezTo>
                    <a:pt x="2209" y="1715"/>
                    <a:pt x="2242" y="1514"/>
                    <a:pt x="2275" y="1314"/>
                  </a:cubicBezTo>
                  <a:cubicBezTo>
                    <a:pt x="2342" y="1181"/>
                    <a:pt x="2409" y="1014"/>
                    <a:pt x="2409" y="847"/>
                  </a:cubicBezTo>
                  <a:cubicBezTo>
                    <a:pt x="2409" y="714"/>
                    <a:pt x="2342" y="647"/>
                    <a:pt x="2209" y="614"/>
                  </a:cubicBezTo>
                  <a:cubicBezTo>
                    <a:pt x="1642" y="380"/>
                    <a:pt x="1008" y="213"/>
                    <a:pt x="407" y="13"/>
                  </a:cubicBezTo>
                  <a:cubicBezTo>
                    <a:pt x="380" y="4"/>
                    <a:pt x="35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53" name="Google Shape;3953;p15"/>
          <p:cNvGrpSpPr/>
          <p:nvPr/>
        </p:nvGrpSpPr>
        <p:grpSpPr>
          <a:xfrm flipH="1">
            <a:off x="-247415" y="669199"/>
            <a:ext cx="1066705" cy="789799"/>
            <a:chOff x="8118223" y="2202382"/>
            <a:chExt cx="1151949" cy="873156"/>
          </a:xfrm>
        </p:grpSpPr>
        <p:sp>
          <p:nvSpPr>
            <p:cNvPr id="3954" name="Google Shape;3954;p15"/>
            <p:cNvSpPr/>
            <p:nvPr/>
          </p:nvSpPr>
          <p:spPr>
            <a:xfrm>
              <a:off x="8162018" y="2369923"/>
              <a:ext cx="67974" cy="52995"/>
            </a:xfrm>
            <a:custGeom>
              <a:avLst/>
              <a:gdLst/>
              <a:ahLst/>
              <a:cxnLst/>
              <a:rect l="l" t="t" r="r" b="b"/>
              <a:pathLst>
                <a:path w="2269" h="1769" extrusionOk="0">
                  <a:moveTo>
                    <a:pt x="1134" y="0"/>
                  </a:moveTo>
                  <a:cubicBezTo>
                    <a:pt x="34" y="0"/>
                    <a:pt x="0" y="1768"/>
                    <a:pt x="1134" y="1768"/>
                  </a:cubicBezTo>
                  <a:cubicBezTo>
                    <a:pt x="2269" y="1768"/>
                    <a:pt x="2269" y="0"/>
                    <a:pt x="113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5" name="Google Shape;3955;p15"/>
            <p:cNvSpPr/>
            <p:nvPr/>
          </p:nvSpPr>
          <p:spPr>
            <a:xfrm>
              <a:off x="8118223" y="2846064"/>
              <a:ext cx="285645" cy="150896"/>
            </a:xfrm>
            <a:custGeom>
              <a:avLst/>
              <a:gdLst/>
              <a:ahLst/>
              <a:cxnLst/>
              <a:rect l="l" t="t" r="r" b="b"/>
              <a:pathLst>
                <a:path w="9535" h="5037" extrusionOk="0">
                  <a:moveTo>
                    <a:pt x="4551" y="0"/>
                  </a:moveTo>
                  <a:cubicBezTo>
                    <a:pt x="2150" y="0"/>
                    <a:pt x="1" y="554"/>
                    <a:pt x="628" y="3119"/>
                  </a:cubicBezTo>
                  <a:cubicBezTo>
                    <a:pt x="933" y="4505"/>
                    <a:pt x="1747" y="5036"/>
                    <a:pt x="2769" y="5036"/>
                  </a:cubicBezTo>
                  <a:cubicBezTo>
                    <a:pt x="5215" y="5036"/>
                    <a:pt x="8852" y="1988"/>
                    <a:pt x="9535" y="317"/>
                  </a:cubicBezTo>
                  <a:lnTo>
                    <a:pt x="9535" y="317"/>
                  </a:lnTo>
                  <a:cubicBezTo>
                    <a:pt x="9480" y="320"/>
                    <a:pt x="9421" y="321"/>
                    <a:pt x="9359" y="321"/>
                  </a:cubicBezTo>
                  <a:cubicBezTo>
                    <a:pt x="8351" y="321"/>
                    <a:pt x="6378" y="0"/>
                    <a:pt x="4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6" name="Google Shape;3956;p15"/>
            <p:cNvSpPr/>
            <p:nvPr/>
          </p:nvSpPr>
          <p:spPr>
            <a:xfrm>
              <a:off x="8374850" y="2850558"/>
              <a:ext cx="174802" cy="224981"/>
            </a:xfrm>
            <a:custGeom>
              <a:avLst/>
              <a:gdLst/>
              <a:ahLst/>
              <a:cxnLst/>
              <a:rect l="l" t="t" r="r" b="b"/>
              <a:pathLst>
                <a:path w="5835" h="7510" extrusionOk="0">
                  <a:moveTo>
                    <a:pt x="3603" y="0"/>
                  </a:moveTo>
                  <a:cubicBezTo>
                    <a:pt x="2636" y="1201"/>
                    <a:pt x="1501" y="2002"/>
                    <a:pt x="968" y="3503"/>
                  </a:cubicBezTo>
                  <a:cubicBezTo>
                    <a:pt x="367" y="4970"/>
                    <a:pt x="0" y="7439"/>
                    <a:pt x="2302" y="7506"/>
                  </a:cubicBezTo>
                  <a:cubicBezTo>
                    <a:pt x="2355" y="7508"/>
                    <a:pt x="2406" y="7509"/>
                    <a:pt x="2456" y="7509"/>
                  </a:cubicBezTo>
                  <a:cubicBezTo>
                    <a:pt x="5835" y="7509"/>
                    <a:pt x="4623" y="2075"/>
                    <a:pt x="3670" y="267"/>
                  </a:cubicBezTo>
                  <a:lnTo>
                    <a:pt x="36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7" name="Google Shape;3957;p15"/>
            <p:cNvSpPr/>
            <p:nvPr/>
          </p:nvSpPr>
          <p:spPr>
            <a:xfrm>
              <a:off x="8194999" y="2514098"/>
              <a:ext cx="345769" cy="163688"/>
            </a:xfrm>
            <a:custGeom>
              <a:avLst/>
              <a:gdLst/>
              <a:ahLst/>
              <a:cxnLst/>
              <a:rect l="l" t="t" r="r" b="b"/>
              <a:pathLst>
                <a:path w="11542" h="5464" extrusionOk="0">
                  <a:moveTo>
                    <a:pt x="7205" y="1"/>
                  </a:moveTo>
                  <a:cubicBezTo>
                    <a:pt x="6846" y="1"/>
                    <a:pt x="6525" y="11"/>
                    <a:pt x="6271" y="24"/>
                  </a:cubicBezTo>
                  <a:cubicBezTo>
                    <a:pt x="4437" y="124"/>
                    <a:pt x="2702" y="224"/>
                    <a:pt x="1301" y="1592"/>
                  </a:cubicBezTo>
                  <a:cubicBezTo>
                    <a:pt x="0" y="2926"/>
                    <a:pt x="67" y="5361"/>
                    <a:pt x="2268" y="5461"/>
                  </a:cubicBezTo>
                  <a:cubicBezTo>
                    <a:pt x="2303" y="5463"/>
                    <a:pt x="2337" y="5463"/>
                    <a:pt x="2371" y="5463"/>
                  </a:cubicBezTo>
                  <a:cubicBezTo>
                    <a:pt x="4327" y="5463"/>
                    <a:pt x="5966" y="3610"/>
                    <a:pt x="7605" y="2659"/>
                  </a:cubicBezTo>
                  <a:cubicBezTo>
                    <a:pt x="8906" y="1859"/>
                    <a:pt x="10141" y="1692"/>
                    <a:pt x="11542" y="1258"/>
                  </a:cubicBezTo>
                  <a:lnTo>
                    <a:pt x="11442" y="1092"/>
                  </a:lnTo>
                  <a:cubicBezTo>
                    <a:pt x="10797" y="179"/>
                    <a:pt x="8684" y="1"/>
                    <a:pt x="72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8" name="Google Shape;3958;p15"/>
            <p:cNvSpPr/>
            <p:nvPr/>
          </p:nvSpPr>
          <p:spPr>
            <a:xfrm>
              <a:off x="8752557" y="2506819"/>
              <a:ext cx="153263" cy="296459"/>
            </a:xfrm>
            <a:custGeom>
              <a:avLst/>
              <a:gdLst/>
              <a:ahLst/>
              <a:cxnLst/>
              <a:rect l="l" t="t" r="r" b="b"/>
              <a:pathLst>
                <a:path w="5116" h="9896" extrusionOk="0">
                  <a:moveTo>
                    <a:pt x="2335" y="0"/>
                  </a:moveTo>
                  <a:lnTo>
                    <a:pt x="2169" y="100"/>
                  </a:lnTo>
                  <a:cubicBezTo>
                    <a:pt x="2207" y="125"/>
                    <a:pt x="2246" y="150"/>
                    <a:pt x="2283" y="176"/>
                  </a:cubicBezTo>
                  <a:lnTo>
                    <a:pt x="2283" y="176"/>
                  </a:lnTo>
                  <a:cubicBezTo>
                    <a:pt x="2306" y="97"/>
                    <a:pt x="2324" y="36"/>
                    <a:pt x="2335" y="0"/>
                  </a:cubicBezTo>
                  <a:close/>
                  <a:moveTo>
                    <a:pt x="2283" y="176"/>
                  </a:moveTo>
                  <a:cubicBezTo>
                    <a:pt x="2180" y="547"/>
                    <a:pt x="1984" y="1311"/>
                    <a:pt x="1902" y="1668"/>
                  </a:cubicBezTo>
                  <a:cubicBezTo>
                    <a:pt x="1201" y="3670"/>
                    <a:pt x="0" y="5438"/>
                    <a:pt x="67" y="7606"/>
                  </a:cubicBezTo>
                  <a:cubicBezTo>
                    <a:pt x="126" y="9056"/>
                    <a:pt x="967" y="9896"/>
                    <a:pt x="1895" y="9896"/>
                  </a:cubicBezTo>
                  <a:cubicBezTo>
                    <a:pt x="2547" y="9896"/>
                    <a:pt x="3241" y="9481"/>
                    <a:pt x="3736" y="8573"/>
                  </a:cubicBezTo>
                  <a:cubicBezTo>
                    <a:pt x="5115" y="6176"/>
                    <a:pt x="4652" y="1808"/>
                    <a:pt x="2283" y="1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9" name="Google Shape;3959;p15"/>
            <p:cNvSpPr/>
            <p:nvPr/>
          </p:nvSpPr>
          <p:spPr>
            <a:xfrm>
              <a:off x="8204974" y="2202382"/>
              <a:ext cx="1065199" cy="727218"/>
            </a:xfrm>
            <a:custGeom>
              <a:avLst/>
              <a:gdLst/>
              <a:ahLst/>
              <a:cxnLst/>
              <a:rect l="l" t="t" r="r" b="b"/>
              <a:pathLst>
                <a:path w="35557" h="24275" extrusionOk="0">
                  <a:moveTo>
                    <a:pt x="29901" y="0"/>
                  </a:moveTo>
                  <a:cubicBezTo>
                    <a:pt x="28710" y="0"/>
                    <a:pt x="27518" y="179"/>
                    <a:pt x="26353" y="590"/>
                  </a:cubicBezTo>
                  <a:cubicBezTo>
                    <a:pt x="23851" y="1490"/>
                    <a:pt x="21783" y="3292"/>
                    <a:pt x="20048" y="5293"/>
                  </a:cubicBezTo>
                  <a:cubicBezTo>
                    <a:pt x="16112" y="9796"/>
                    <a:pt x="13510" y="15367"/>
                    <a:pt x="9107" y="19503"/>
                  </a:cubicBezTo>
                  <a:cubicBezTo>
                    <a:pt x="6705" y="21805"/>
                    <a:pt x="3770" y="23406"/>
                    <a:pt x="401" y="23640"/>
                  </a:cubicBezTo>
                  <a:cubicBezTo>
                    <a:pt x="11" y="23672"/>
                    <a:pt x="1" y="24275"/>
                    <a:pt x="371" y="24275"/>
                  </a:cubicBezTo>
                  <a:cubicBezTo>
                    <a:pt x="381" y="24275"/>
                    <a:pt x="391" y="24274"/>
                    <a:pt x="401" y="24273"/>
                  </a:cubicBezTo>
                  <a:cubicBezTo>
                    <a:pt x="3336" y="24040"/>
                    <a:pt x="6038" y="22872"/>
                    <a:pt x="8307" y="21038"/>
                  </a:cubicBezTo>
                  <a:cubicBezTo>
                    <a:pt x="10642" y="19203"/>
                    <a:pt x="12476" y="16801"/>
                    <a:pt x="14177" y="14400"/>
                  </a:cubicBezTo>
                  <a:cubicBezTo>
                    <a:pt x="15945" y="11931"/>
                    <a:pt x="17546" y="9363"/>
                    <a:pt x="19414" y="6994"/>
                  </a:cubicBezTo>
                  <a:cubicBezTo>
                    <a:pt x="21082" y="4893"/>
                    <a:pt x="22984" y="2858"/>
                    <a:pt x="25419" y="1657"/>
                  </a:cubicBezTo>
                  <a:cubicBezTo>
                    <a:pt x="26866" y="941"/>
                    <a:pt x="28379" y="639"/>
                    <a:pt x="29899" y="639"/>
                  </a:cubicBezTo>
                  <a:cubicBezTo>
                    <a:pt x="31637" y="639"/>
                    <a:pt x="33386" y="1034"/>
                    <a:pt x="35059" y="1657"/>
                  </a:cubicBezTo>
                  <a:cubicBezTo>
                    <a:pt x="35095" y="1670"/>
                    <a:pt x="35130" y="1676"/>
                    <a:pt x="35162" y="1676"/>
                  </a:cubicBezTo>
                  <a:cubicBezTo>
                    <a:pt x="35454" y="1676"/>
                    <a:pt x="35556" y="1177"/>
                    <a:pt x="35226" y="1057"/>
                  </a:cubicBezTo>
                  <a:cubicBezTo>
                    <a:pt x="33516" y="413"/>
                    <a:pt x="31710" y="0"/>
                    <a:pt x="2990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0" name="Google Shape;3960;p15"/>
            <p:cNvSpPr/>
            <p:nvPr/>
          </p:nvSpPr>
          <p:spPr>
            <a:xfrm>
              <a:off x="8766187" y="2402874"/>
              <a:ext cx="78339" cy="353978"/>
            </a:xfrm>
            <a:custGeom>
              <a:avLst/>
              <a:gdLst/>
              <a:ahLst/>
              <a:cxnLst/>
              <a:rect l="l" t="t" r="r" b="b"/>
              <a:pathLst>
                <a:path w="2615" h="11816" extrusionOk="0">
                  <a:moveTo>
                    <a:pt x="440" y="0"/>
                  </a:moveTo>
                  <a:cubicBezTo>
                    <a:pt x="212" y="0"/>
                    <a:pt x="1" y="314"/>
                    <a:pt x="179" y="568"/>
                  </a:cubicBezTo>
                  <a:cubicBezTo>
                    <a:pt x="1413" y="2003"/>
                    <a:pt x="1747" y="4104"/>
                    <a:pt x="1847" y="5905"/>
                  </a:cubicBezTo>
                  <a:cubicBezTo>
                    <a:pt x="1980" y="7740"/>
                    <a:pt x="1880" y="9708"/>
                    <a:pt x="1247" y="11443"/>
                  </a:cubicBezTo>
                  <a:cubicBezTo>
                    <a:pt x="1165" y="11666"/>
                    <a:pt x="1356" y="11815"/>
                    <a:pt x="1547" y="11815"/>
                  </a:cubicBezTo>
                  <a:cubicBezTo>
                    <a:pt x="1671" y="11815"/>
                    <a:pt x="1795" y="11753"/>
                    <a:pt x="1847" y="11610"/>
                  </a:cubicBezTo>
                  <a:cubicBezTo>
                    <a:pt x="2514" y="9742"/>
                    <a:pt x="2614" y="7607"/>
                    <a:pt x="2481" y="5639"/>
                  </a:cubicBezTo>
                  <a:cubicBezTo>
                    <a:pt x="2314" y="3704"/>
                    <a:pt x="1914" y="1636"/>
                    <a:pt x="646" y="101"/>
                  </a:cubicBezTo>
                  <a:cubicBezTo>
                    <a:pt x="583" y="30"/>
                    <a:pt x="511" y="0"/>
                    <a:pt x="440"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1" name="Google Shape;3961;p15"/>
            <p:cNvSpPr/>
            <p:nvPr/>
          </p:nvSpPr>
          <p:spPr>
            <a:xfrm>
              <a:off x="8266921" y="2538182"/>
              <a:ext cx="406493" cy="75103"/>
            </a:xfrm>
            <a:custGeom>
              <a:avLst/>
              <a:gdLst/>
              <a:ahLst/>
              <a:cxnLst/>
              <a:rect l="l" t="t" r="r" b="b"/>
              <a:pathLst>
                <a:path w="13569" h="2507" extrusionOk="0">
                  <a:moveTo>
                    <a:pt x="8155" y="1"/>
                  </a:moveTo>
                  <a:cubicBezTo>
                    <a:pt x="7596" y="1"/>
                    <a:pt x="7043" y="22"/>
                    <a:pt x="6505" y="54"/>
                  </a:cubicBezTo>
                  <a:cubicBezTo>
                    <a:pt x="4404" y="188"/>
                    <a:pt x="1869" y="521"/>
                    <a:pt x="234" y="1989"/>
                  </a:cubicBezTo>
                  <a:cubicBezTo>
                    <a:pt x="0" y="2197"/>
                    <a:pt x="232" y="2506"/>
                    <a:pt x="488" y="2506"/>
                  </a:cubicBezTo>
                  <a:cubicBezTo>
                    <a:pt x="561" y="2506"/>
                    <a:pt x="635" y="2481"/>
                    <a:pt x="701" y="2422"/>
                  </a:cubicBezTo>
                  <a:cubicBezTo>
                    <a:pt x="2236" y="1021"/>
                    <a:pt x="4804" y="755"/>
                    <a:pt x="6772" y="655"/>
                  </a:cubicBezTo>
                  <a:cubicBezTo>
                    <a:pt x="7141" y="643"/>
                    <a:pt x="7518" y="635"/>
                    <a:pt x="7898" y="635"/>
                  </a:cubicBezTo>
                  <a:cubicBezTo>
                    <a:pt x="9650" y="635"/>
                    <a:pt x="11487" y="797"/>
                    <a:pt x="13077" y="1455"/>
                  </a:cubicBezTo>
                  <a:cubicBezTo>
                    <a:pt x="13119" y="1474"/>
                    <a:pt x="13158" y="1483"/>
                    <a:pt x="13195" y="1483"/>
                  </a:cubicBezTo>
                  <a:cubicBezTo>
                    <a:pt x="13475" y="1483"/>
                    <a:pt x="13568" y="973"/>
                    <a:pt x="13244" y="855"/>
                  </a:cubicBezTo>
                  <a:cubicBezTo>
                    <a:pt x="11680" y="199"/>
                    <a:pt x="9888" y="1"/>
                    <a:pt x="815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2" name="Google Shape;3962;p15"/>
            <p:cNvSpPr/>
            <p:nvPr/>
          </p:nvSpPr>
          <p:spPr>
            <a:xfrm>
              <a:off x="8430657" y="2788610"/>
              <a:ext cx="64139" cy="225220"/>
            </a:xfrm>
            <a:custGeom>
              <a:avLst/>
              <a:gdLst/>
              <a:ahLst/>
              <a:cxnLst/>
              <a:rect l="l" t="t" r="r" b="b"/>
              <a:pathLst>
                <a:path w="2141" h="7518" extrusionOk="0">
                  <a:moveTo>
                    <a:pt x="1823" y="0"/>
                  </a:moveTo>
                  <a:cubicBezTo>
                    <a:pt x="1665" y="0"/>
                    <a:pt x="1506" y="100"/>
                    <a:pt x="1506" y="300"/>
                  </a:cubicBezTo>
                  <a:cubicBezTo>
                    <a:pt x="1506" y="2602"/>
                    <a:pt x="1406" y="5070"/>
                    <a:pt x="139" y="7072"/>
                  </a:cubicBezTo>
                  <a:cubicBezTo>
                    <a:pt x="0" y="7303"/>
                    <a:pt x="213" y="7517"/>
                    <a:pt x="435" y="7517"/>
                  </a:cubicBezTo>
                  <a:cubicBezTo>
                    <a:pt x="533" y="7517"/>
                    <a:pt x="634" y="7475"/>
                    <a:pt x="706" y="7372"/>
                  </a:cubicBezTo>
                  <a:cubicBezTo>
                    <a:pt x="2007" y="5304"/>
                    <a:pt x="2140" y="2702"/>
                    <a:pt x="2140" y="300"/>
                  </a:cubicBezTo>
                  <a:cubicBezTo>
                    <a:pt x="2140" y="100"/>
                    <a:pt x="1982" y="0"/>
                    <a:pt x="182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3" name="Google Shape;3963;p15"/>
            <p:cNvSpPr/>
            <p:nvPr/>
          </p:nvSpPr>
          <p:spPr>
            <a:xfrm>
              <a:off x="8193980" y="2952466"/>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4" name="Google Shape;3964;p15"/>
            <p:cNvSpPr/>
            <p:nvPr/>
          </p:nvSpPr>
          <p:spPr>
            <a:xfrm>
              <a:off x="8171004" y="2910499"/>
              <a:ext cx="27022" cy="21030"/>
            </a:xfrm>
            <a:custGeom>
              <a:avLst/>
              <a:gdLst/>
              <a:ahLst/>
              <a:cxnLst/>
              <a:rect l="l" t="t" r="r" b="b"/>
              <a:pathLst>
                <a:path w="902"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5" name="Google Shape;3965;p15"/>
            <p:cNvSpPr/>
            <p:nvPr/>
          </p:nvSpPr>
          <p:spPr>
            <a:xfrm>
              <a:off x="8152013" y="2949471"/>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6" name="Google Shape;3966;p15"/>
            <p:cNvSpPr/>
            <p:nvPr/>
          </p:nvSpPr>
          <p:spPr>
            <a:xfrm>
              <a:off x="8311884" y="2614719"/>
              <a:ext cx="27022" cy="21030"/>
            </a:xfrm>
            <a:custGeom>
              <a:avLst/>
              <a:gdLst/>
              <a:ahLst/>
              <a:cxnLst/>
              <a:rect l="l" t="t" r="r" b="b"/>
              <a:pathLst>
                <a:path w="902" h="702" extrusionOk="0">
                  <a:moveTo>
                    <a:pt x="468" y="1"/>
                  </a:moveTo>
                  <a:cubicBezTo>
                    <a:pt x="1" y="1"/>
                    <a:pt x="1" y="701"/>
                    <a:pt x="468" y="701"/>
                  </a:cubicBezTo>
                  <a:cubicBezTo>
                    <a:pt x="901" y="701"/>
                    <a:pt x="901" y="1"/>
                    <a:pt x="46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7" name="Google Shape;3967;p15"/>
            <p:cNvSpPr/>
            <p:nvPr/>
          </p:nvSpPr>
          <p:spPr>
            <a:xfrm>
              <a:off x="8274919" y="2635717"/>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8" name="Google Shape;3968;p15"/>
            <p:cNvSpPr/>
            <p:nvPr/>
          </p:nvSpPr>
          <p:spPr>
            <a:xfrm>
              <a:off x="8235947" y="2567778"/>
              <a:ext cx="27022" cy="21000"/>
            </a:xfrm>
            <a:custGeom>
              <a:avLst/>
              <a:gdLst/>
              <a:ahLst/>
              <a:cxnLst/>
              <a:rect l="l" t="t" r="r" b="b"/>
              <a:pathLst>
                <a:path w="902" h="701" extrusionOk="0">
                  <a:moveTo>
                    <a:pt x="468" y="0"/>
                  </a:moveTo>
                  <a:cubicBezTo>
                    <a:pt x="1" y="0"/>
                    <a:pt x="1" y="701"/>
                    <a:pt x="468" y="701"/>
                  </a:cubicBezTo>
                  <a:cubicBezTo>
                    <a:pt x="901" y="701"/>
                    <a:pt x="901" y="0"/>
                    <a:pt x="4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9" name="Google Shape;3969;p15"/>
            <p:cNvSpPr/>
            <p:nvPr/>
          </p:nvSpPr>
          <p:spPr>
            <a:xfrm>
              <a:off x="8474781" y="300243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0" name="Google Shape;3970;p15"/>
            <p:cNvSpPr/>
            <p:nvPr/>
          </p:nvSpPr>
          <p:spPr>
            <a:xfrm>
              <a:off x="8447792" y="3038408"/>
              <a:ext cx="27022" cy="21000"/>
            </a:xfrm>
            <a:custGeom>
              <a:avLst/>
              <a:gdLst/>
              <a:ahLst/>
              <a:cxnLst/>
              <a:rect l="l" t="t" r="r" b="b"/>
              <a:pathLst>
                <a:path w="902" h="701" extrusionOk="0">
                  <a:moveTo>
                    <a:pt x="467" y="0"/>
                  </a:moveTo>
                  <a:cubicBezTo>
                    <a:pt x="0" y="0"/>
                    <a:pt x="0" y="701"/>
                    <a:pt x="467" y="701"/>
                  </a:cubicBezTo>
                  <a:cubicBezTo>
                    <a:pt x="901" y="701"/>
                    <a:pt x="901" y="0"/>
                    <a:pt x="4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1" name="Google Shape;3971;p15"/>
            <p:cNvSpPr/>
            <p:nvPr/>
          </p:nvSpPr>
          <p:spPr>
            <a:xfrm>
              <a:off x="8416818" y="2955462"/>
              <a:ext cx="26992" cy="21030"/>
            </a:xfrm>
            <a:custGeom>
              <a:avLst/>
              <a:gdLst/>
              <a:ahLst/>
              <a:cxnLst/>
              <a:rect l="l" t="t" r="r" b="b"/>
              <a:pathLst>
                <a:path w="901" h="702" extrusionOk="0">
                  <a:moveTo>
                    <a:pt x="434" y="1"/>
                  </a:moveTo>
                  <a:cubicBezTo>
                    <a:pt x="0" y="1"/>
                    <a:pt x="0" y="701"/>
                    <a:pt x="434" y="701"/>
                  </a:cubicBezTo>
                  <a:cubicBezTo>
                    <a:pt x="901" y="701"/>
                    <a:pt x="901" y="1"/>
                    <a:pt x="4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2" name="Google Shape;3972;p15"/>
            <p:cNvSpPr/>
            <p:nvPr/>
          </p:nvSpPr>
          <p:spPr>
            <a:xfrm>
              <a:off x="8772537" y="2661689"/>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3" name="Google Shape;3973;p15"/>
            <p:cNvSpPr/>
            <p:nvPr/>
          </p:nvSpPr>
          <p:spPr>
            <a:xfrm>
              <a:off x="8772537" y="2700661"/>
              <a:ext cx="27022" cy="21030"/>
            </a:xfrm>
            <a:custGeom>
              <a:avLst/>
              <a:gdLst/>
              <a:ahLst/>
              <a:cxnLst/>
              <a:rect l="l" t="t" r="r" b="b"/>
              <a:pathLst>
                <a:path w="902" h="702" extrusionOk="0">
                  <a:moveTo>
                    <a:pt x="467" y="1"/>
                  </a:moveTo>
                  <a:cubicBezTo>
                    <a:pt x="0" y="1"/>
                    <a:pt x="0" y="701"/>
                    <a:pt x="467" y="701"/>
                  </a:cubicBezTo>
                  <a:cubicBezTo>
                    <a:pt x="901" y="701"/>
                    <a:pt x="901" y="1"/>
                    <a:pt x="4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4" name="Google Shape;3974;p15"/>
            <p:cNvSpPr/>
            <p:nvPr/>
          </p:nvSpPr>
          <p:spPr>
            <a:xfrm>
              <a:off x="8854465" y="2682687"/>
              <a:ext cx="27022" cy="21000"/>
            </a:xfrm>
            <a:custGeom>
              <a:avLst/>
              <a:gdLst/>
              <a:ahLst/>
              <a:cxnLst/>
              <a:rect l="l" t="t" r="r" b="b"/>
              <a:pathLst>
                <a:path w="902" h="701" extrusionOk="0">
                  <a:moveTo>
                    <a:pt x="434" y="0"/>
                  </a:moveTo>
                  <a:cubicBezTo>
                    <a:pt x="1" y="0"/>
                    <a:pt x="1" y="701"/>
                    <a:pt x="434" y="701"/>
                  </a:cubicBezTo>
                  <a:cubicBezTo>
                    <a:pt x="901" y="701"/>
                    <a:pt x="901" y="0"/>
                    <a:pt x="4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75" name="Google Shape;3975;p15"/>
          <p:cNvGrpSpPr/>
          <p:nvPr/>
        </p:nvGrpSpPr>
        <p:grpSpPr>
          <a:xfrm flipH="1">
            <a:off x="10866002" y="5296389"/>
            <a:ext cx="1528276" cy="1418404"/>
            <a:chOff x="-181020" y="4253777"/>
            <a:chExt cx="1117161" cy="1087511"/>
          </a:xfrm>
        </p:grpSpPr>
        <p:sp>
          <p:nvSpPr>
            <p:cNvPr id="3976" name="Google Shape;3976;p15"/>
            <p:cNvSpPr/>
            <p:nvPr/>
          </p:nvSpPr>
          <p:spPr>
            <a:xfrm>
              <a:off x="-181020" y="4348975"/>
              <a:ext cx="1040274" cy="992312"/>
            </a:xfrm>
            <a:custGeom>
              <a:avLst/>
              <a:gdLst/>
              <a:ahLst/>
              <a:cxnLst/>
              <a:rect l="l" t="t" r="r" b="b"/>
              <a:pathLst>
                <a:path w="34725" h="33124" extrusionOk="0">
                  <a:moveTo>
                    <a:pt x="34408" y="0"/>
                  </a:moveTo>
                  <a:cubicBezTo>
                    <a:pt x="34250" y="0"/>
                    <a:pt x="34091" y="100"/>
                    <a:pt x="34091" y="300"/>
                  </a:cubicBezTo>
                  <a:cubicBezTo>
                    <a:pt x="34091" y="4103"/>
                    <a:pt x="33557" y="8006"/>
                    <a:pt x="31356" y="11208"/>
                  </a:cubicBezTo>
                  <a:cubicBezTo>
                    <a:pt x="29555" y="13844"/>
                    <a:pt x="26819" y="15645"/>
                    <a:pt x="23884" y="16912"/>
                  </a:cubicBezTo>
                  <a:cubicBezTo>
                    <a:pt x="17713" y="19548"/>
                    <a:pt x="10608" y="19648"/>
                    <a:pt x="5004" y="23717"/>
                  </a:cubicBezTo>
                  <a:cubicBezTo>
                    <a:pt x="3603" y="24718"/>
                    <a:pt x="2369" y="25952"/>
                    <a:pt x="1468" y="27453"/>
                  </a:cubicBezTo>
                  <a:cubicBezTo>
                    <a:pt x="501" y="29088"/>
                    <a:pt x="34" y="30922"/>
                    <a:pt x="0" y="32824"/>
                  </a:cubicBezTo>
                  <a:cubicBezTo>
                    <a:pt x="0" y="33024"/>
                    <a:pt x="150" y="33124"/>
                    <a:pt x="305" y="33124"/>
                  </a:cubicBezTo>
                  <a:cubicBezTo>
                    <a:pt x="459" y="33124"/>
                    <a:pt x="617" y="33024"/>
                    <a:pt x="634" y="32824"/>
                  </a:cubicBezTo>
                  <a:cubicBezTo>
                    <a:pt x="701" y="29355"/>
                    <a:pt x="2435" y="26419"/>
                    <a:pt x="5171" y="24351"/>
                  </a:cubicBezTo>
                  <a:cubicBezTo>
                    <a:pt x="7872" y="22350"/>
                    <a:pt x="11108" y="21215"/>
                    <a:pt x="14310" y="20348"/>
                  </a:cubicBezTo>
                  <a:cubicBezTo>
                    <a:pt x="17613" y="19481"/>
                    <a:pt x="20948" y="18847"/>
                    <a:pt x="24084" y="17479"/>
                  </a:cubicBezTo>
                  <a:cubicBezTo>
                    <a:pt x="26953" y="16279"/>
                    <a:pt x="29621" y="14544"/>
                    <a:pt x="31523" y="12042"/>
                  </a:cubicBezTo>
                  <a:cubicBezTo>
                    <a:pt x="34091" y="8673"/>
                    <a:pt x="34725" y="4403"/>
                    <a:pt x="34725" y="300"/>
                  </a:cubicBezTo>
                  <a:cubicBezTo>
                    <a:pt x="34725" y="100"/>
                    <a:pt x="34567" y="0"/>
                    <a:pt x="34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7" name="Google Shape;3977;p15"/>
            <p:cNvSpPr/>
            <p:nvPr/>
          </p:nvSpPr>
          <p:spPr>
            <a:xfrm>
              <a:off x="75757" y="4879546"/>
              <a:ext cx="68004" cy="129596"/>
            </a:xfrm>
            <a:custGeom>
              <a:avLst/>
              <a:gdLst/>
              <a:ahLst/>
              <a:cxnLst/>
              <a:rect l="l" t="t" r="r" b="b"/>
              <a:pathLst>
                <a:path w="2270" h="4326" extrusionOk="0">
                  <a:moveTo>
                    <a:pt x="1369" y="1"/>
                  </a:moveTo>
                  <a:cubicBezTo>
                    <a:pt x="701" y="1"/>
                    <a:pt x="468" y="1068"/>
                    <a:pt x="368" y="1502"/>
                  </a:cubicBezTo>
                  <a:cubicBezTo>
                    <a:pt x="168" y="2303"/>
                    <a:pt x="1" y="3270"/>
                    <a:pt x="101" y="4071"/>
                  </a:cubicBezTo>
                  <a:cubicBezTo>
                    <a:pt x="118" y="4242"/>
                    <a:pt x="258" y="4325"/>
                    <a:pt x="391" y="4325"/>
                  </a:cubicBezTo>
                  <a:cubicBezTo>
                    <a:pt x="516" y="4325"/>
                    <a:pt x="635" y="4250"/>
                    <a:pt x="635" y="4104"/>
                  </a:cubicBezTo>
                  <a:cubicBezTo>
                    <a:pt x="701" y="4104"/>
                    <a:pt x="735" y="4071"/>
                    <a:pt x="768" y="3970"/>
                  </a:cubicBezTo>
                  <a:cubicBezTo>
                    <a:pt x="1135" y="3137"/>
                    <a:pt x="1769" y="2436"/>
                    <a:pt x="2069" y="1569"/>
                  </a:cubicBezTo>
                  <a:cubicBezTo>
                    <a:pt x="2269" y="968"/>
                    <a:pt x="2169" y="1"/>
                    <a:pt x="1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8" name="Google Shape;3978;p15"/>
            <p:cNvSpPr/>
            <p:nvPr/>
          </p:nvSpPr>
          <p:spPr>
            <a:xfrm>
              <a:off x="165473" y="4973486"/>
              <a:ext cx="105181" cy="98380"/>
            </a:xfrm>
            <a:custGeom>
              <a:avLst/>
              <a:gdLst/>
              <a:ahLst/>
              <a:cxnLst/>
              <a:rect l="l" t="t" r="r" b="b"/>
              <a:pathLst>
                <a:path w="3511" h="3284" extrusionOk="0">
                  <a:moveTo>
                    <a:pt x="328" y="0"/>
                  </a:moveTo>
                  <a:cubicBezTo>
                    <a:pt x="173" y="0"/>
                    <a:pt x="1" y="129"/>
                    <a:pt x="41" y="334"/>
                  </a:cubicBezTo>
                  <a:cubicBezTo>
                    <a:pt x="187" y="1149"/>
                    <a:pt x="1196" y="3284"/>
                    <a:pt x="2314" y="3284"/>
                  </a:cubicBezTo>
                  <a:cubicBezTo>
                    <a:pt x="2478" y="3284"/>
                    <a:pt x="2644" y="3238"/>
                    <a:pt x="2810" y="3136"/>
                  </a:cubicBezTo>
                  <a:cubicBezTo>
                    <a:pt x="3511" y="2669"/>
                    <a:pt x="3444" y="1768"/>
                    <a:pt x="2877" y="1235"/>
                  </a:cubicBezTo>
                  <a:cubicBezTo>
                    <a:pt x="2310" y="668"/>
                    <a:pt x="1442" y="468"/>
                    <a:pt x="709" y="167"/>
                  </a:cubicBezTo>
                  <a:cubicBezTo>
                    <a:pt x="686" y="156"/>
                    <a:pt x="664" y="152"/>
                    <a:pt x="643" y="152"/>
                  </a:cubicBezTo>
                  <a:cubicBezTo>
                    <a:pt x="601" y="152"/>
                    <a:pt x="564" y="167"/>
                    <a:pt x="542" y="167"/>
                  </a:cubicBezTo>
                  <a:cubicBezTo>
                    <a:pt x="516" y="51"/>
                    <a:pt x="426" y="0"/>
                    <a:pt x="3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9" name="Google Shape;3979;p15"/>
            <p:cNvSpPr/>
            <p:nvPr/>
          </p:nvSpPr>
          <p:spPr>
            <a:xfrm>
              <a:off x="262618" y="4842671"/>
              <a:ext cx="69981" cy="100807"/>
            </a:xfrm>
            <a:custGeom>
              <a:avLst/>
              <a:gdLst/>
              <a:ahLst/>
              <a:cxnLst/>
              <a:rect l="l" t="t" r="r" b="b"/>
              <a:pathLst>
                <a:path w="2336" h="3365" extrusionOk="0">
                  <a:moveTo>
                    <a:pt x="1353" y="1"/>
                  </a:moveTo>
                  <a:cubicBezTo>
                    <a:pt x="899" y="1"/>
                    <a:pt x="477" y="371"/>
                    <a:pt x="301" y="798"/>
                  </a:cubicBezTo>
                  <a:cubicBezTo>
                    <a:pt x="1" y="1532"/>
                    <a:pt x="1" y="2399"/>
                    <a:pt x="101" y="3167"/>
                  </a:cubicBezTo>
                  <a:cubicBezTo>
                    <a:pt x="124" y="3306"/>
                    <a:pt x="228" y="3365"/>
                    <a:pt x="335" y="3365"/>
                  </a:cubicBezTo>
                  <a:cubicBezTo>
                    <a:pt x="381" y="3365"/>
                    <a:pt x="427" y="3354"/>
                    <a:pt x="468" y="3333"/>
                  </a:cubicBezTo>
                  <a:cubicBezTo>
                    <a:pt x="534" y="3333"/>
                    <a:pt x="635" y="3333"/>
                    <a:pt x="735" y="3267"/>
                  </a:cubicBezTo>
                  <a:cubicBezTo>
                    <a:pt x="1168" y="2900"/>
                    <a:pt x="1502" y="2199"/>
                    <a:pt x="1769" y="1699"/>
                  </a:cubicBezTo>
                  <a:cubicBezTo>
                    <a:pt x="1969" y="1299"/>
                    <a:pt x="2336" y="431"/>
                    <a:pt x="1802" y="131"/>
                  </a:cubicBezTo>
                  <a:cubicBezTo>
                    <a:pt x="1654" y="41"/>
                    <a:pt x="1502" y="1"/>
                    <a:pt x="13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0" name="Google Shape;3980;p15"/>
            <p:cNvSpPr/>
            <p:nvPr/>
          </p:nvSpPr>
          <p:spPr>
            <a:xfrm>
              <a:off x="393523" y="4912197"/>
              <a:ext cx="106948" cy="91910"/>
            </a:xfrm>
            <a:custGeom>
              <a:avLst/>
              <a:gdLst/>
              <a:ahLst/>
              <a:cxnLst/>
              <a:rect l="l" t="t" r="r" b="b"/>
              <a:pathLst>
                <a:path w="3570" h="3068" extrusionOk="0">
                  <a:moveTo>
                    <a:pt x="255" y="0"/>
                  </a:moveTo>
                  <a:cubicBezTo>
                    <a:pt x="131" y="0"/>
                    <a:pt x="1" y="82"/>
                    <a:pt x="1" y="245"/>
                  </a:cubicBezTo>
                  <a:cubicBezTo>
                    <a:pt x="1" y="1012"/>
                    <a:pt x="534" y="1713"/>
                    <a:pt x="1068" y="2213"/>
                  </a:cubicBezTo>
                  <a:cubicBezTo>
                    <a:pt x="1368" y="2540"/>
                    <a:pt x="1979" y="3068"/>
                    <a:pt x="2521" y="3068"/>
                  </a:cubicBezTo>
                  <a:cubicBezTo>
                    <a:pt x="2642" y="3068"/>
                    <a:pt x="2759" y="3042"/>
                    <a:pt x="2869" y="2981"/>
                  </a:cubicBezTo>
                  <a:cubicBezTo>
                    <a:pt x="3570" y="2580"/>
                    <a:pt x="3303" y="1580"/>
                    <a:pt x="2903" y="1079"/>
                  </a:cubicBezTo>
                  <a:cubicBezTo>
                    <a:pt x="2415" y="500"/>
                    <a:pt x="1454" y="32"/>
                    <a:pt x="655" y="32"/>
                  </a:cubicBezTo>
                  <a:cubicBezTo>
                    <a:pt x="580" y="32"/>
                    <a:pt x="506" y="36"/>
                    <a:pt x="434" y="45"/>
                  </a:cubicBezTo>
                  <a:lnTo>
                    <a:pt x="401" y="45"/>
                  </a:lnTo>
                  <a:cubicBezTo>
                    <a:pt x="361" y="15"/>
                    <a:pt x="309" y="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1" name="Google Shape;3981;p15"/>
            <p:cNvSpPr/>
            <p:nvPr/>
          </p:nvSpPr>
          <p:spPr>
            <a:xfrm>
              <a:off x="452415" y="4773294"/>
              <a:ext cx="62042" cy="109315"/>
            </a:xfrm>
            <a:custGeom>
              <a:avLst/>
              <a:gdLst/>
              <a:ahLst/>
              <a:cxnLst/>
              <a:rect l="l" t="t" r="r" b="b"/>
              <a:pathLst>
                <a:path w="2071" h="3649" extrusionOk="0">
                  <a:moveTo>
                    <a:pt x="1060" y="1"/>
                  </a:moveTo>
                  <a:cubicBezTo>
                    <a:pt x="0" y="1"/>
                    <a:pt x="456" y="2949"/>
                    <a:pt x="736" y="3448"/>
                  </a:cubicBezTo>
                  <a:cubicBezTo>
                    <a:pt x="770" y="3548"/>
                    <a:pt x="870" y="3581"/>
                    <a:pt x="970" y="3581"/>
                  </a:cubicBezTo>
                  <a:cubicBezTo>
                    <a:pt x="1003" y="3615"/>
                    <a:pt x="1037" y="3648"/>
                    <a:pt x="1137" y="3648"/>
                  </a:cubicBezTo>
                  <a:cubicBezTo>
                    <a:pt x="1737" y="3615"/>
                    <a:pt x="1837" y="2414"/>
                    <a:pt x="1904" y="2014"/>
                  </a:cubicBezTo>
                  <a:cubicBezTo>
                    <a:pt x="2004" y="1346"/>
                    <a:pt x="2071" y="312"/>
                    <a:pt x="1304" y="45"/>
                  </a:cubicBezTo>
                  <a:cubicBezTo>
                    <a:pt x="1215" y="15"/>
                    <a:pt x="1133"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2" name="Google Shape;3982;p15"/>
            <p:cNvSpPr/>
            <p:nvPr/>
          </p:nvSpPr>
          <p:spPr>
            <a:xfrm>
              <a:off x="559386" y="4847733"/>
              <a:ext cx="101975" cy="74145"/>
            </a:xfrm>
            <a:custGeom>
              <a:avLst/>
              <a:gdLst/>
              <a:ahLst/>
              <a:cxnLst/>
              <a:rect l="l" t="t" r="r" b="b"/>
              <a:pathLst>
                <a:path w="3404" h="2475" extrusionOk="0">
                  <a:moveTo>
                    <a:pt x="312" y="0"/>
                  </a:moveTo>
                  <a:cubicBezTo>
                    <a:pt x="160" y="0"/>
                    <a:pt x="0" y="127"/>
                    <a:pt x="68" y="329"/>
                  </a:cubicBezTo>
                  <a:cubicBezTo>
                    <a:pt x="234" y="966"/>
                    <a:pt x="1433" y="2475"/>
                    <a:pt x="2351" y="2475"/>
                  </a:cubicBezTo>
                  <a:cubicBezTo>
                    <a:pt x="2540" y="2475"/>
                    <a:pt x="2716" y="2411"/>
                    <a:pt x="2870" y="2264"/>
                  </a:cubicBezTo>
                  <a:cubicBezTo>
                    <a:pt x="3403" y="1797"/>
                    <a:pt x="3203" y="996"/>
                    <a:pt x="2703" y="629"/>
                  </a:cubicBezTo>
                  <a:cubicBezTo>
                    <a:pt x="2136" y="229"/>
                    <a:pt x="1368" y="62"/>
                    <a:pt x="668" y="62"/>
                  </a:cubicBezTo>
                  <a:cubicBezTo>
                    <a:pt x="601" y="62"/>
                    <a:pt x="568" y="62"/>
                    <a:pt x="501" y="96"/>
                  </a:cubicBezTo>
                  <a:cubicBezTo>
                    <a:pt x="458" y="30"/>
                    <a:pt x="386" y="0"/>
                    <a:pt x="3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3" name="Google Shape;3983;p15"/>
            <p:cNvSpPr/>
            <p:nvPr/>
          </p:nvSpPr>
          <p:spPr>
            <a:xfrm>
              <a:off x="616361" y="4692145"/>
              <a:ext cx="58986" cy="117134"/>
            </a:xfrm>
            <a:custGeom>
              <a:avLst/>
              <a:gdLst/>
              <a:ahLst/>
              <a:cxnLst/>
              <a:rect l="l" t="t" r="r" b="b"/>
              <a:pathLst>
                <a:path w="1969" h="3910" extrusionOk="0">
                  <a:moveTo>
                    <a:pt x="1121" y="0"/>
                  </a:moveTo>
                  <a:cubicBezTo>
                    <a:pt x="597" y="0"/>
                    <a:pt x="190" y="706"/>
                    <a:pt x="134" y="1153"/>
                  </a:cubicBezTo>
                  <a:cubicBezTo>
                    <a:pt x="0" y="2021"/>
                    <a:pt x="300" y="2988"/>
                    <a:pt x="701" y="3789"/>
                  </a:cubicBezTo>
                  <a:cubicBezTo>
                    <a:pt x="736" y="3878"/>
                    <a:pt x="801" y="3910"/>
                    <a:pt x="874" y="3910"/>
                  </a:cubicBezTo>
                  <a:cubicBezTo>
                    <a:pt x="937" y="3910"/>
                    <a:pt x="1006" y="3886"/>
                    <a:pt x="1068" y="3855"/>
                  </a:cubicBezTo>
                  <a:cubicBezTo>
                    <a:pt x="1168" y="3855"/>
                    <a:pt x="1268" y="3822"/>
                    <a:pt x="1301" y="3722"/>
                  </a:cubicBezTo>
                  <a:cubicBezTo>
                    <a:pt x="1668" y="3188"/>
                    <a:pt x="1768" y="2454"/>
                    <a:pt x="1835" y="1820"/>
                  </a:cubicBezTo>
                  <a:cubicBezTo>
                    <a:pt x="1902" y="1287"/>
                    <a:pt x="1968" y="419"/>
                    <a:pt x="1435" y="86"/>
                  </a:cubicBezTo>
                  <a:cubicBezTo>
                    <a:pt x="1327" y="27"/>
                    <a:pt x="1222" y="0"/>
                    <a:pt x="11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4" name="Google Shape;3984;p15"/>
            <p:cNvSpPr/>
            <p:nvPr/>
          </p:nvSpPr>
          <p:spPr>
            <a:xfrm>
              <a:off x="711289" y="4724497"/>
              <a:ext cx="130195" cy="74085"/>
            </a:xfrm>
            <a:custGeom>
              <a:avLst/>
              <a:gdLst/>
              <a:ahLst/>
              <a:cxnLst/>
              <a:rect l="l" t="t" r="r" b="b"/>
              <a:pathLst>
                <a:path w="4346" h="2473" extrusionOk="0">
                  <a:moveTo>
                    <a:pt x="1526" y="1"/>
                  </a:moveTo>
                  <a:cubicBezTo>
                    <a:pt x="928" y="1"/>
                    <a:pt x="389" y="143"/>
                    <a:pt x="134" y="440"/>
                  </a:cubicBezTo>
                  <a:cubicBezTo>
                    <a:pt x="0" y="607"/>
                    <a:pt x="67" y="807"/>
                    <a:pt x="200" y="874"/>
                  </a:cubicBezTo>
                  <a:cubicBezTo>
                    <a:pt x="636" y="1563"/>
                    <a:pt x="1974" y="2473"/>
                    <a:pt x="2950" y="2473"/>
                  </a:cubicBezTo>
                  <a:cubicBezTo>
                    <a:pt x="3392" y="2473"/>
                    <a:pt x="3759" y="2286"/>
                    <a:pt x="3936" y="1808"/>
                  </a:cubicBezTo>
                  <a:cubicBezTo>
                    <a:pt x="4345" y="649"/>
                    <a:pt x="2803" y="1"/>
                    <a:pt x="15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5" name="Google Shape;3985;p15"/>
            <p:cNvSpPr/>
            <p:nvPr/>
          </p:nvSpPr>
          <p:spPr>
            <a:xfrm>
              <a:off x="719257" y="4548688"/>
              <a:ext cx="76991" cy="108266"/>
            </a:xfrm>
            <a:custGeom>
              <a:avLst/>
              <a:gdLst/>
              <a:ahLst/>
              <a:cxnLst/>
              <a:rect l="l" t="t" r="r" b="b"/>
              <a:pathLst>
                <a:path w="2570" h="3614" extrusionOk="0">
                  <a:moveTo>
                    <a:pt x="973" y="1"/>
                  </a:moveTo>
                  <a:cubicBezTo>
                    <a:pt x="949" y="1"/>
                    <a:pt x="926" y="2"/>
                    <a:pt x="902" y="5"/>
                  </a:cubicBezTo>
                  <a:cubicBezTo>
                    <a:pt x="101" y="71"/>
                    <a:pt x="1" y="972"/>
                    <a:pt x="234" y="1539"/>
                  </a:cubicBezTo>
                  <a:cubicBezTo>
                    <a:pt x="601" y="2340"/>
                    <a:pt x="1302" y="3207"/>
                    <a:pt x="2069" y="3574"/>
                  </a:cubicBezTo>
                  <a:cubicBezTo>
                    <a:pt x="2117" y="3601"/>
                    <a:pt x="2163" y="3613"/>
                    <a:pt x="2207" y="3613"/>
                  </a:cubicBezTo>
                  <a:cubicBezTo>
                    <a:pt x="2375" y="3613"/>
                    <a:pt x="2496" y="3433"/>
                    <a:pt x="2469" y="3274"/>
                  </a:cubicBezTo>
                  <a:cubicBezTo>
                    <a:pt x="2503" y="3240"/>
                    <a:pt x="2503" y="3174"/>
                    <a:pt x="2536" y="3140"/>
                  </a:cubicBezTo>
                  <a:cubicBezTo>
                    <a:pt x="2569" y="2540"/>
                    <a:pt x="2303" y="1806"/>
                    <a:pt x="2102" y="1239"/>
                  </a:cubicBezTo>
                  <a:cubicBezTo>
                    <a:pt x="1910" y="790"/>
                    <a:pt x="1563" y="1"/>
                    <a:pt x="9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6" name="Google Shape;3986;p15"/>
            <p:cNvSpPr/>
            <p:nvPr/>
          </p:nvSpPr>
          <p:spPr>
            <a:xfrm>
              <a:off x="810681" y="4525563"/>
              <a:ext cx="103473" cy="71808"/>
            </a:xfrm>
            <a:custGeom>
              <a:avLst/>
              <a:gdLst/>
              <a:ahLst/>
              <a:cxnLst/>
              <a:rect l="l" t="t" r="r" b="b"/>
              <a:pathLst>
                <a:path w="3454" h="2397" extrusionOk="0">
                  <a:moveTo>
                    <a:pt x="2697" y="1"/>
                  </a:moveTo>
                  <a:cubicBezTo>
                    <a:pt x="1870" y="1"/>
                    <a:pt x="587" y="907"/>
                    <a:pt x="251" y="1377"/>
                  </a:cubicBezTo>
                  <a:cubicBezTo>
                    <a:pt x="151" y="1544"/>
                    <a:pt x="251" y="1677"/>
                    <a:pt x="385" y="1744"/>
                  </a:cubicBezTo>
                  <a:cubicBezTo>
                    <a:pt x="351" y="1744"/>
                    <a:pt x="285" y="1777"/>
                    <a:pt x="251" y="1844"/>
                  </a:cubicBezTo>
                  <a:cubicBezTo>
                    <a:pt x="0" y="2288"/>
                    <a:pt x="386" y="2397"/>
                    <a:pt x="814" y="2397"/>
                  </a:cubicBezTo>
                  <a:cubicBezTo>
                    <a:pt x="1125" y="2397"/>
                    <a:pt x="1459" y="2339"/>
                    <a:pt x="1586" y="2311"/>
                  </a:cubicBezTo>
                  <a:cubicBezTo>
                    <a:pt x="2386" y="2178"/>
                    <a:pt x="3454" y="1811"/>
                    <a:pt x="3420" y="810"/>
                  </a:cubicBezTo>
                  <a:cubicBezTo>
                    <a:pt x="3398" y="218"/>
                    <a:pt x="3102" y="1"/>
                    <a:pt x="26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7" name="Google Shape;3987;p15"/>
            <p:cNvSpPr/>
            <p:nvPr/>
          </p:nvSpPr>
          <p:spPr>
            <a:xfrm>
              <a:off x="723691" y="4397893"/>
              <a:ext cx="124533" cy="86038"/>
            </a:xfrm>
            <a:custGeom>
              <a:avLst/>
              <a:gdLst/>
              <a:ahLst/>
              <a:cxnLst/>
              <a:rect l="l" t="t" r="r" b="b"/>
              <a:pathLst>
                <a:path w="4157" h="2872" extrusionOk="0">
                  <a:moveTo>
                    <a:pt x="1799" y="1"/>
                  </a:moveTo>
                  <a:cubicBezTo>
                    <a:pt x="1617" y="1"/>
                    <a:pt x="1444" y="61"/>
                    <a:pt x="1287" y="202"/>
                  </a:cubicBezTo>
                  <a:cubicBezTo>
                    <a:pt x="1" y="1390"/>
                    <a:pt x="2695" y="2871"/>
                    <a:pt x="3722" y="2871"/>
                  </a:cubicBezTo>
                  <a:cubicBezTo>
                    <a:pt x="3734" y="2871"/>
                    <a:pt x="3745" y="2871"/>
                    <a:pt x="3756" y="2870"/>
                  </a:cubicBezTo>
                  <a:cubicBezTo>
                    <a:pt x="3923" y="2870"/>
                    <a:pt x="4023" y="2704"/>
                    <a:pt x="3989" y="2537"/>
                  </a:cubicBezTo>
                  <a:cubicBezTo>
                    <a:pt x="4089" y="2504"/>
                    <a:pt x="4156" y="2403"/>
                    <a:pt x="4123" y="2270"/>
                  </a:cubicBezTo>
                  <a:cubicBezTo>
                    <a:pt x="3899" y="1627"/>
                    <a:pt x="2739" y="1"/>
                    <a:pt x="17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8" name="Google Shape;3988;p15"/>
            <p:cNvSpPr/>
            <p:nvPr/>
          </p:nvSpPr>
          <p:spPr>
            <a:xfrm>
              <a:off x="842164" y="4366529"/>
              <a:ext cx="93977" cy="72947"/>
            </a:xfrm>
            <a:custGeom>
              <a:avLst/>
              <a:gdLst/>
              <a:ahLst/>
              <a:cxnLst/>
              <a:rect l="l" t="t" r="r" b="b"/>
              <a:pathLst>
                <a:path w="3137" h="2435" extrusionOk="0">
                  <a:moveTo>
                    <a:pt x="2242" y="1"/>
                  </a:moveTo>
                  <a:cubicBezTo>
                    <a:pt x="2025" y="1"/>
                    <a:pt x="1803" y="50"/>
                    <a:pt x="1635" y="115"/>
                  </a:cubicBezTo>
                  <a:cubicBezTo>
                    <a:pt x="935" y="382"/>
                    <a:pt x="435" y="1015"/>
                    <a:pt x="201" y="1716"/>
                  </a:cubicBezTo>
                  <a:cubicBezTo>
                    <a:pt x="168" y="1749"/>
                    <a:pt x="101" y="1816"/>
                    <a:pt x="68" y="1849"/>
                  </a:cubicBezTo>
                  <a:cubicBezTo>
                    <a:pt x="1" y="1983"/>
                    <a:pt x="68" y="2150"/>
                    <a:pt x="201" y="2216"/>
                  </a:cubicBezTo>
                  <a:cubicBezTo>
                    <a:pt x="201" y="2325"/>
                    <a:pt x="268" y="2434"/>
                    <a:pt x="401" y="2434"/>
                  </a:cubicBezTo>
                  <a:cubicBezTo>
                    <a:pt x="431" y="2434"/>
                    <a:pt x="465" y="2429"/>
                    <a:pt x="501" y="2416"/>
                  </a:cubicBezTo>
                  <a:cubicBezTo>
                    <a:pt x="1035" y="2216"/>
                    <a:pt x="1602" y="2216"/>
                    <a:pt x="2102" y="1983"/>
                  </a:cubicBezTo>
                  <a:cubicBezTo>
                    <a:pt x="2669" y="1749"/>
                    <a:pt x="3136" y="1115"/>
                    <a:pt x="3003" y="515"/>
                  </a:cubicBezTo>
                  <a:cubicBezTo>
                    <a:pt x="2921" y="126"/>
                    <a:pt x="2588" y="1"/>
                    <a:pt x="2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9" name="Google Shape;3989;p15"/>
            <p:cNvSpPr/>
            <p:nvPr/>
          </p:nvSpPr>
          <p:spPr>
            <a:xfrm>
              <a:off x="781235" y="4253777"/>
              <a:ext cx="91400" cy="115396"/>
            </a:xfrm>
            <a:custGeom>
              <a:avLst/>
              <a:gdLst/>
              <a:ahLst/>
              <a:cxnLst/>
              <a:rect l="l" t="t" r="r" b="b"/>
              <a:pathLst>
                <a:path w="3051" h="3852" extrusionOk="0">
                  <a:moveTo>
                    <a:pt x="1657" y="0"/>
                  </a:moveTo>
                  <a:cubicBezTo>
                    <a:pt x="1557" y="0"/>
                    <a:pt x="1450" y="14"/>
                    <a:pt x="1334" y="43"/>
                  </a:cubicBezTo>
                  <a:cubicBezTo>
                    <a:pt x="0" y="376"/>
                    <a:pt x="1434" y="3245"/>
                    <a:pt x="1968" y="3779"/>
                  </a:cubicBezTo>
                  <a:cubicBezTo>
                    <a:pt x="2032" y="3830"/>
                    <a:pt x="2096" y="3851"/>
                    <a:pt x="2156" y="3851"/>
                  </a:cubicBezTo>
                  <a:cubicBezTo>
                    <a:pt x="2253" y="3851"/>
                    <a:pt x="2340" y="3794"/>
                    <a:pt x="2402" y="3712"/>
                  </a:cubicBezTo>
                  <a:cubicBezTo>
                    <a:pt x="2469" y="3679"/>
                    <a:pt x="2569" y="3645"/>
                    <a:pt x="2602" y="3545"/>
                  </a:cubicBezTo>
                  <a:cubicBezTo>
                    <a:pt x="2913" y="2673"/>
                    <a:pt x="3050" y="0"/>
                    <a:pt x="16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990" name="Google Shape;3990;p15"/>
          <p:cNvGrpSpPr/>
          <p:nvPr/>
        </p:nvGrpSpPr>
        <p:grpSpPr>
          <a:xfrm flipH="1">
            <a:off x="11167235" y="4932569"/>
            <a:ext cx="1209272" cy="1546943"/>
            <a:chOff x="-168050" y="4195214"/>
            <a:chExt cx="719519" cy="965231"/>
          </a:xfrm>
        </p:grpSpPr>
        <p:sp>
          <p:nvSpPr>
            <p:cNvPr id="3991" name="Google Shape;3991;p15"/>
            <p:cNvSpPr/>
            <p:nvPr/>
          </p:nvSpPr>
          <p:spPr>
            <a:xfrm>
              <a:off x="-168050" y="4195214"/>
              <a:ext cx="719519" cy="965231"/>
            </a:xfrm>
            <a:custGeom>
              <a:avLst/>
              <a:gdLst/>
              <a:ahLst/>
              <a:cxnLst/>
              <a:rect l="l" t="t" r="r" b="b"/>
              <a:pathLst>
                <a:path w="24018" h="32220" extrusionOk="0">
                  <a:moveTo>
                    <a:pt x="11911" y="0"/>
                  </a:moveTo>
                  <a:cubicBezTo>
                    <a:pt x="10245" y="0"/>
                    <a:pt x="8091" y="4375"/>
                    <a:pt x="6872" y="6468"/>
                  </a:cubicBezTo>
                  <a:cubicBezTo>
                    <a:pt x="5371" y="9236"/>
                    <a:pt x="3870" y="12138"/>
                    <a:pt x="2936" y="15174"/>
                  </a:cubicBezTo>
                  <a:cubicBezTo>
                    <a:pt x="1669" y="19377"/>
                    <a:pt x="1" y="26282"/>
                    <a:pt x="701" y="30718"/>
                  </a:cubicBezTo>
                  <a:lnTo>
                    <a:pt x="1502" y="32219"/>
                  </a:lnTo>
                  <a:cubicBezTo>
                    <a:pt x="1635" y="29084"/>
                    <a:pt x="4204" y="26182"/>
                    <a:pt x="6305" y="24314"/>
                  </a:cubicBezTo>
                  <a:cubicBezTo>
                    <a:pt x="11175" y="20111"/>
                    <a:pt x="17146" y="17542"/>
                    <a:pt x="21550" y="12639"/>
                  </a:cubicBezTo>
                  <a:cubicBezTo>
                    <a:pt x="22383" y="11705"/>
                    <a:pt x="24018" y="9503"/>
                    <a:pt x="21683" y="9136"/>
                  </a:cubicBezTo>
                  <a:cubicBezTo>
                    <a:pt x="21615" y="9124"/>
                    <a:pt x="21544" y="9118"/>
                    <a:pt x="21471" y="9118"/>
                  </a:cubicBezTo>
                  <a:cubicBezTo>
                    <a:pt x="20146" y="9118"/>
                    <a:pt x="18032" y="11041"/>
                    <a:pt x="17146" y="11705"/>
                  </a:cubicBezTo>
                  <a:cubicBezTo>
                    <a:pt x="13644" y="14507"/>
                    <a:pt x="10842" y="18710"/>
                    <a:pt x="6872" y="20811"/>
                  </a:cubicBezTo>
                  <a:cubicBezTo>
                    <a:pt x="7239" y="20211"/>
                    <a:pt x="7706" y="19644"/>
                    <a:pt x="8040" y="19043"/>
                  </a:cubicBezTo>
                  <a:cubicBezTo>
                    <a:pt x="10141" y="16275"/>
                    <a:pt x="12109" y="13339"/>
                    <a:pt x="14211" y="10437"/>
                  </a:cubicBezTo>
                  <a:cubicBezTo>
                    <a:pt x="15378" y="8903"/>
                    <a:pt x="16446" y="7168"/>
                    <a:pt x="17613" y="5534"/>
                  </a:cubicBezTo>
                  <a:cubicBezTo>
                    <a:pt x="18303" y="4441"/>
                    <a:pt x="19265" y="2978"/>
                    <a:pt x="18025" y="2978"/>
                  </a:cubicBezTo>
                  <a:cubicBezTo>
                    <a:pt x="17826" y="2978"/>
                    <a:pt x="17569" y="3015"/>
                    <a:pt x="17246" y="3098"/>
                  </a:cubicBezTo>
                  <a:cubicBezTo>
                    <a:pt x="14911" y="3565"/>
                    <a:pt x="12576" y="7635"/>
                    <a:pt x="11309" y="9503"/>
                  </a:cubicBezTo>
                  <a:cubicBezTo>
                    <a:pt x="9541" y="12305"/>
                    <a:pt x="6372" y="16575"/>
                    <a:pt x="4537" y="19077"/>
                  </a:cubicBezTo>
                  <a:cubicBezTo>
                    <a:pt x="5371" y="16041"/>
                    <a:pt x="6872" y="13106"/>
                    <a:pt x="8173" y="10304"/>
                  </a:cubicBezTo>
                  <a:cubicBezTo>
                    <a:pt x="9074" y="8469"/>
                    <a:pt x="14111" y="1697"/>
                    <a:pt x="12243" y="63"/>
                  </a:cubicBezTo>
                  <a:cubicBezTo>
                    <a:pt x="12135" y="21"/>
                    <a:pt x="12024" y="0"/>
                    <a:pt x="11911" y="0"/>
                  </a:cubicBez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2" name="Google Shape;3992;p15"/>
            <p:cNvSpPr/>
            <p:nvPr/>
          </p:nvSpPr>
          <p:spPr>
            <a:xfrm>
              <a:off x="-69107" y="4860584"/>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3" name="Google Shape;3993;p15"/>
            <p:cNvSpPr/>
            <p:nvPr/>
          </p:nvSpPr>
          <p:spPr>
            <a:xfrm>
              <a:off x="-32142" y="4784647"/>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4" name="Google Shape;3994;p15"/>
            <p:cNvSpPr/>
            <p:nvPr/>
          </p:nvSpPr>
          <p:spPr>
            <a:xfrm>
              <a:off x="16805" y="4768651"/>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5" name="Google Shape;3995;p15"/>
            <p:cNvSpPr/>
            <p:nvPr/>
          </p:nvSpPr>
          <p:spPr>
            <a:xfrm>
              <a:off x="58772" y="4690707"/>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6" name="Google Shape;3996;p15"/>
            <p:cNvSpPr/>
            <p:nvPr/>
          </p:nvSpPr>
          <p:spPr>
            <a:xfrm>
              <a:off x="100740" y="4671715"/>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7" name="Google Shape;3997;p15"/>
            <p:cNvSpPr/>
            <p:nvPr/>
          </p:nvSpPr>
          <p:spPr>
            <a:xfrm>
              <a:off x="111733" y="459877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8" name="Google Shape;3998;p15"/>
            <p:cNvSpPr/>
            <p:nvPr/>
          </p:nvSpPr>
          <p:spPr>
            <a:xfrm>
              <a:off x="158703" y="4582777"/>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9" name="Google Shape;3999;p15"/>
            <p:cNvSpPr/>
            <p:nvPr/>
          </p:nvSpPr>
          <p:spPr>
            <a:xfrm>
              <a:off x="166701" y="4509836"/>
              <a:ext cx="20012" cy="16027"/>
            </a:xfrm>
            <a:custGeom>
              <a:avLst/>
              <a:gdLst/>
              <a:ahLst/>
              <a:cxnLst/>
              <a:rect l="l" t="t" r="r" b="b"/>
              <a:pathLst>
                <a:path w="668" h="535" extrusionOk="0">
                  <a:moveTo>
                    <a:pt x="334" y="1"/>
                  </a:moveTo>
                  <a:cubicBezTo>
                    <a:pt x="0" y="1"/>
                    <a:pt x="0"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0" name="Google Shape;4000;p15"/>
            <p:cNvSpPr/>
            <p:nvPr/>
          </p:nvSpPr>
          <p:spPr>
            <a:xfrm>
              <a:off x="210676" y="4501838"/>
              <a:ext cx="21000" cy="16027"/>
            </a:xfrm>
            <a:custGeom>
              <a:avLst/>
              <a:gdLst/>
              <a:ahLst/>
              <a:cxnLst/>
              <a:rect l="l" t="t" r="r" b="b"/>
              <a:pathLst>
                <a:path w="701" h="535" extrusionOk="0">
                  <a:moveTo>
                    <a:pt x="334" y="1"/>
                  </a:moveTo>
                  <a:cubicBezTo>
                    <a:pt x="0" y="1"/>
                    <a:pt x="0" y="535"/>
                    <a:pt x="334" y="535"/>
                  </a:cubicBezTo>
                  <a:cubicBezTo>
                    <a:pt x="701"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1" name="Google Shape;4001;p15"/>
            <p:cNvSpPr/>
            <p:nvPr/>
          </p:nvSpPr>
          <p:spPr>
            <a:xfrm>
              <a:off x="208669" y="4443904"/>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2" name="Google Shape;4002;p15"/>
            <p:cNvSpPr/>
            <p:nvPr/>
          </p:nvSpPr>
          <p:spPr>
            <a:xfrm>
              <a:off x="260641" y="4433899"/>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3" name="Google Shape;4003;p15"/>
            <p:cNvSpPr/>
            <p:nvPr/>
          </p:nvSpPr>
          <p:spPr>
            <a:xfrm>
              <a:off x="260641" y="437593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4" name="Google Shape;4004;p15"/>
            <p:cNvSpPr/>
            <p:nvPr/>
          </p:nvSpPr>
          <p:spPr>
            <a:xfrm>
              <a:off x="305604" y="437096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5" name="Google Shape;4005;p15"/>
            <p:cNvSpPr/>
            <p:nvPr/>
          </p:nvSpPr>
          <p:spPr>
            <a:xfrm>
              <a:off x="318700" y="430079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6" name="Google Shape;4006;p15"/>
            <p:cNvSpPr/>
            <p:nvPr/>
          </p:nvSpPr>
          <p:spPr>
            <a:xfrm>
              <a:off x="357672" y="4284798"/>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7" name="Google Shape;4007;p15"/>
            <p:cNvSpPr/>
            <p:nvPr/>
          </p:nvSpPr>
          <p:spPr>
            <a:xfrm>
              <a:off x="-1168" y="4870559"/>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8" name="Google Shape;4008;p15"/>
            <p:cNvSpPr/>
            <p:nvPr/>
          </p:nvSpPr>
          <p:spPr>
            <a:xfrm>
              <a:off x="58772" y="4818617"/>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9" name="Google Shape;4009;p15"/>
            <p:cNvSpPr/>
            <p:nvPr/>
          </p:nvSpPr>
          <p:spPr>
            <a:xfrm>
              <a:off x="116736" y="4813614"/>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0" name="Google Shape;4010;p15"/>
            <p:cNvSpPr/>
            <p:nvPr/>
          </p:nvSpPr>
          <p:spPr>
            <a:xfrm>
              <a:off x="137734" y="476364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1" name="Google Shape;4011;p15"/>
            <p:cNvSpPr/>
            <p:nvPr/>
          </p:nvSpPr>
          <p:spPr>
            <a:xfrm>
              <a:off x="205673" y="4755650"/>
              <a:ext cx="20012" cy="16027"/>
            </a:xfrm>
            <a:custGeom>
              <a:avLst/>
              <a:gdLst/>
              <a:ahLst/>
              <a:cxnLst/>
              <a:rect l="l" t="t" r="r" b="b"/>
              <a:pathLst>
                <a:path w="668" h="535" extrusionOk="0">
                  <a:moveTo>
                    <a:pt x="334" y="1"/>
                  </a:moveTo>
                  <a:cubicBezTo>
                    <a:pt x="0" y="1"/>
                    <a:pt x="0"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2" name="Google Shape;4012;p15"/>
            <p:cNvSpPr/>
            <p:nvPr/>
          </p:nvSpPr>
          <p:spPr>
            <a:xfrm>
              <a:off x="213671" y="470568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3" name="Google Shape;4013;p15"/>
            <p:cNvSpPr/>
            <p:nvPr/>
          </p:nvSpPr>
          <p:spPr>
            <a:xfrm>
              <a:off x="268609" y="4700712"/>
              <a:ext cx="20042" cy="15997"/>
            </a:xfrm>
            <a:custGeom>
              <a:avLst/>
              <a:gdLst/>
              <a:ahLst/>
              <a:cxnLst/>
              <a:rect l="l" t="t" r="r" b="b"/>
              <a:pathLst>
                <a:path w="669"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4" name="Google Shape;4014;p15"/>
            <p:cNvSpPr/>
            <p:nvPr/>
          </p:nvSpPr>
          <p:spPr>
            <a:xfrm>
              <a:off x="271605" y="4640741"/>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5" name="Google Shape;4015;p15"/>
            <p:cNvSpPr/>
            <p:nvPr/>
          </p:nvSpPr>
          <p:spPr>
            <a:xfrm>
              <a:off x="328580" y="4650746"/>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6" name="Google Shape;4016;p15"/>
            <p:cNvSpPr/>
            <p:nvPr/>
          </p:nvSpPr>
          <p:spPr>
            <a:xfrm>
              <a:off x="334571" y="4593771"/>
              <a:ext cx="20012" cy="15039"/>
            </a:xfrm>
            <a:custGeom>
              <a:avLst/>
              <a:gdLst/>
              <a:ahLst/>
              <a:cxnLst/>
              <a:rect l="l" t="t" r="r" b="b"/>
              <a:pathLst>
                <a:path w="668" h="502" extrusionOk="0">
                  <a:moveTo>
                    <a:pt x="334" y="1"/>
                  </a:moveTo>
                  <a:cubicBezTo>
                    <a:pt x="0" y="1"/>
                    <a:pt x="0"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7" name="Google Shape;4017;p15"/>
            <p:cNvSpPr/>
            <p:nvPr/>
          </p:nvSpPr>
          <p:spPr>
            <a:xfrm>
              <a:off x="394511" y="4595778"/>
              <a:ext cx="20042" cy="16027"/>
            </a:xfrm>
            <a:custGeom>
              <a:avLst/>
              <a:gdLst/>
              <a:ahLst/>
              <a:cxnLst/>
              <a:rect l="l" t="t" r="r" b="b"/>
              <a:pathLst>
                <a:path w="669"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8" name="Google Shape;4018;p15"/>
            <p:cNvSpPr/>
            <p:nvPr/>
          </p:nvSpPr>
          <p:spPr>
            <a:xfrm>
              <a:off x="386543" y="4538833"/>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9" name="Google Shape;4019;p15"/>
            <p:cNvSpPr/>
            <p:nvPr/>
          </p:nvSpPr>
          <p:spPr>
            <a:xfrm>
              <a:off x="441481" y="4553811"/>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0" name="Google Shape;4020;p15"/>
            <p:cNvSpPr/>
            <p:nvPr/>
          </p:nvSpPr>
          <p:spPr>
            <a:xfrm>
              <a:off x="465476" y="4493870"/>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1" name="Google Shape;4021;p15"/>
            <p:cNvSpPr/>
            <p:nvPr/>
          </p:nvSpPr>
          <p:spPr>
            <a:xfrm>
              <a:off x="-59132" y="4711676"/>
              <a:ext cx="21030" cy="15039"/>
            </a:xfrm>
            <a:custGeom>
              <a:avLst/>
              <a:gdLst/>
              <a:ahLst/>
              <a:cxnLst/>
              <a:rect l="l" t="t" r="r" b="b"/>
              <a:pathLst>
                <a:path w="702" h="502" extrusionOk="0">
                  <a:moveTo>
                    <a:pt x="368" y="1"/>
                  </a:moveTo>
                  <a:cubicBezTo>
                    <a:pt x="1" y="1"/>
                    <a:pt x="1" y="501"/>
                    <a:pt x="368" y="501"/>
                  </a:cubicBezTo>
                  <a:cubicBezTo>
                    <a:pt x="701" y="501"/>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2" name="Google Shape;4022;p15"/>
            <p:cNvSpPr/>
            <p:nvPr/>
          </p:nvSpPr>
          <p:spPr>
            <a:xfrm>
              <a:off x="-64135" y="4637746"/>
              <a:ext cx="20042" cy="16027"/>
            </a:xfrm>
            <a:custGeom>
              <a:avLst/>
              <a:gdLst/>
              <a:ahLst/>
              <a:cxnLst/>
              <a:rect l="l" t="t" r="r" b="b"/>
              <a:pathLst>
                <a:path w="669" h="535" extrusionOk="0">
                  <a:moveTo>
                    <a:pt x="335" y="1"/>
                  </a:moveTo>
                  <a:cubicBezTo>
                    <a:pt x="1" y="1"/>
                    <a:pt x="1" y="534"/>
                    <a:pt x="335" y="534"/>
                  </a:cubicBezTo>
                  <a:cubicBezTo>
                    <a:pt x="668" y="534"/>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3" name="Google Shape;4023;p15"/>
            <p:cNvSpPr/>
            <p:nvPr/>
          </p:nvSpPr>
          <p:spPr>
            <a:xfrm>
              <a:off x="-14169" y="4616777"/>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4" name="Google Shape;4024;p15"/>
            <p:cNvSpPr/>
            <p:nvPr/>
          </p:nvSpPr>
          <p:spPr>
            <a:xfrm>
              <a:off x="-25163" y="4543805"/>
              <a:ext cx="21030" cy="16027"/>
            </a:xfrm>
            <a:custGeom>
              <a:avLst/>
              <a:gdLst/>
              <a:ahLst/>
              <a:cxnLst/>
              <a:rect l="l" t="t" r="r" b="b"/>
              <a:pathLst>
                <a:path w="702" h="535" extrusionOk="0">
                  <a:moveTo>
                    <a:pt x="368" y="1"/>
                  </a:moveTo>
                  <a:cubicBezTo>
                    <a:pt x="1" y="1"/>
                    <a:pt x="1" y="535"/>
                    <a:pt x="368" y="535"/>
                  </a:cubicBezTo>
                  <a:cubicBezTo>
                    <a:pt x="701" y="535"/>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5" name="Google Shape;4025;p15"/>
            <p:cNvSpPr/>
            <p:nvPr/>
          </p:nvSpPr>
          <p:spPr>
            <a:xfrm>
              <a:off x="24803" y="4522837"/>
              <a:ext cx="21030" cy="16027"/>
            </a:xfrm>
            <a:custGeom>
              <a:avLst/>
              <a:gdLst/>
              <a:ahLst/>
              <a:cxnLst/>
              <a:rect l="l" t="t" r="r" b="b"/>
              <a:pathLst>
                <a:path w="702" h="535" extrusionOk="0">
                  <a:moveTo>
                    <a:pt x="334" y="0"/>
                  </a:moveTo>
                  <a:cubicBezTo>
                    <a:pt x="1" y="0"/>
                    <a:pt x="1"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6" name="Google Shape;4026;p15"/>
            <p:cNvSpPr/>
            <p:nvPr/>
          </p:nvSpPr>
          <p:spPr>
            <a:xfrm>
              <a:off x="11832" y="4462866"/>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7" name="Google Shape;4027;p15"/>
            <p:cNvSpPr/>
            <p:nvPr/>
          </p:nvSpPr>
          <p:spPr>
            <a:xfrm>
              <a:off x="66770" y="444390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8" name="Google Shape;4028;p15"/>
            <p:cNvSpPr/>
            <p:nvPr/>
          </p:nvSpPr>
          <p:spPr>
            <a:xfrm>
              <a:off x="56795" y="4380938"/>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9" name="Google Shape;4029;p15"/>
            <p:cNvSpPr/>
            <p:nvPr/>
          </p:nvSpPr>
          <p:spPr>
            <a:xfrm>
              <a:off x="106761" y="437893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0" name="Google Shape;4030;p15"/>
            <p:cNvSpPr/>
            <p:nvPr/>
          </p:nvSpPr>
          <p:spPr>
            <a:xfrm>
              <a:off x="103860" y="4287794"/>
              <a:ext cx="20042" cy="15039"/>
            </a:xfrm>
            <a:custGeom>
              <a:avLst/>
              <a:gdLst/>
              <a:ahLst/>
              <a:cxnLst/>
              <a:rect l="l" t="t" r="r" b="b"/>
              <a:pathLst>
                <a:path w="669" h="502" extrusionOk="0">
                  <a:moveTo>
                    <a:pt x="335" y="1"/>
                  </a:moveTo>
                  <a:cubicBezTo>
                    <a:pt x="1" y="1"/>
                    <a:pt x="1" y="501"/>
                    <a:pt x="335" y="501"/>
                  </a:cubicBezTo>
                  <a:cubicBezTo>
                    <a:pt x="668" y="501"/>
                    <a:pt x="668"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1" name="Google Shape;4031;p15"/>
            <p:cNvSpPr/>
            <p:nvPr/>
          </p:nvSpPr>
          <p:spPr>
            <a:xfrm>
              <a:off x="155833" y="4281803"/>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2" name="Google Shape;4032;p15"/>
            <p:cNvSpPr/>
            <p:nvPr/>
          </p:nvSpPr>
          <p:spPr>
            <a:xfrm>
              <a:off x="168833" y="4208861"/>
              <a:ext cx="21000" cy="16027"/>
            </a:xfrm>
            <a:custGeom>
              <a:avLst/>
              <a:gdLst/>
              <a:ahLst/>
              <a:cxnLst/>
              <a:rect l="l" t="t" r="r" b="b"/>
              <a:pathLst>
                <a:path w="701" h="535" extrusionOk="0">
                  <a:moveTo>
                    <a:pt x="367" y="1"/>
                  </a:moveTo>
                  <a:cubicBezTo>
                    <a:pt x="0" y="1"/>
                    <a:pt x="0"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3" name="Google Shape;4033;p15"/>
            <p:cNvSpPr/>
            <p:nvPr/>
          </p:nvSpPr>
          <p:spPr>
            <a:xfrm>
              <a:off x="-80101" y="4766644"/>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4" name="Google Shape;4034;p15"/>
            <p:cNvSpPr/>
            <p:nvPr/>
          </p:nvSpPr>
          <p:spPr>
            <a:xfrm>
              <a:off x="-59132" y="4928523"/>
              <a:ext cx="21030" cy="16027"/>
            </a:xfrm>
            <a:custGeom>
              <a:avLst/>
              <a:gdLst/>
              <a:ahLst/>
              <a:cxnLst/>
              <a:rect l="l" t="t" r="r" b="b"/>
              <a:pathLst>
                <a:path w="702" h="535" extrusionOk="0">
                  <a:moveTo>
                    <a:pt x="368" y="0"/>
                  </a:moveTo>
                  <a:cubicBezTo>
                    <a:pt x="1" y="0"/>
                    <a:pt x="1" y="534"/>
                    <a:pt x="368" y="534"/>
                  </a:cubicBezTo>
                  <a:cubicBezTo>
                    <a:pt x="701" y="534"/>
                    <a:pt x="701"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5" name="Google Shape;4035;p15"/>
            <p:cNvSpPr/>
            <p:nvPr/>
          </p:nvSpPr>
          <p:spPr>
            <a:xfrm>
              <a:off x="-129078" y="4897549"/>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6" name="Google Shape;4036;p15"/>
            <p:cNvSpPr/>
            <p:nvPr/>
          </p:nvSpPr>
          <p:spPr>
            <a:xfrm>
              <a:off x="-108079" y="4975493"/>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7" name="Google Shape;4037;p15"/>
            <p:cNvSpPr/>
            <p:nvPr/>
          </p:nvSpPr>
          <p:spPr>
            <a:xfrm>
              <a:off x="-135069" y="5004460"/>
              <a:ext cx="21030" cy="16027"/>
            </a:xfrm>
            <a:custGeom>
              <a:avLst/>
              <a:gdLst/>
              <a:ahLst/>
              <a:cxnLst/>
              <a:rect l="l" t="t" r="r" b="b"/>
              <a:pathLst>
                <a:path w="702" h="535" extrusionOk="0">
                  <a:moveTo>
                    <a:pt x="334" y="1"/>
                  </a:moveTo>
                  <a:cubicBezTo>
                    <a:pt x="1" y="1"/>
                    <a:pt x="1"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038" name="Google Shape;4038;p15"/>
          <p:cNvGrpSpPr/>
          <p:nvPr/>
        </p:nvGrpSpPr>
        <p:grpSpPr>
          <a:xfrm flipH="1">
            <a:off x="-184801" y="-209103"/>
            <a:ext cx="1034111" cy="1035928"/>
            <a:chOff x="7973149" y="-201092"/>
            <a:chExt cx="1116750" cy="1145263"/>
          </a:xfrm>
        </p:grpSpPr>
        <p:sp>
          <p:nvSpPr>
            <p:cNvPr id="4039" name="Google Shape;4039;p15"/>
            <p:cNvSpPr/>
            <p:nvPr/>
          </p:nvSpPr>
          <p:spPr>
            <a:xfrm>
              <a:off x="8049086" y="-201092"/>
              <a:ext cx="1040813" cy="992342"/>
            </a:xfrm>
            <a:custGeom>
              <a:avLst/>
              <a:gdLst/>
              <a:ahLst/>
              <a:cxnLst/>
              <a:rect l="l" t="t" r="r" b="b"/>
              <a:pathLst>
                <a:path w="34743" h="33125" extrusionOk="0">
                  <a:moveTo>
                    <a:pt x="34434" y="0"/>
                  </a:moveTo>
                  <a:cubicBezTo>
                    <a:pt x="34275" y="0"/>
                    <a:pt x="34109" y="100"/>
                    <a:pt x="34092" y="301"/>
                  </a:cubicBezTo>
                  <a:cubicBezTo>
                    <a:pt x="34025" y="3770"/>
                    <a:pt x="32291" y="6705"/>
                    <a:pt x="29555" y="8740"/>
                  </a:cubicBezTo>
                  <a:cubicBezTo>
                    <a:pt x="26853" y="10741"/>
                    <a:pt x="23618" y="11909"/>
                    <a:pt x="20415" y="12743"/>
                  </a:cubicBezTo>
                  <a:cubicBezTo>
                    <a:pt x="17113" y="13610"/>
                    <a:pt x="13777" y="14277"/>
                    <a:pt x="10642" y="15611"/>
                  </a:cubicBezTo>
                  <a:cubicBezTo>
                    <a:pt x="7773" y="16846"/>
                    <a:pt x="5105" y="18580"/>
                    <a:pt x="3203" y="21049"/>
                  </a:cubicBezTo>
                  <a:cubicBezTo>
                    <a:pt x="635" y="24418"/>
                    <a:pt x="1" y="28688"/>
                    <a:pt x="1" y="32824"/>
                  </a:cubicBezTo>
                  <a:cubicBezTo>
                    <a:pt x="1" y="33024"/>
                    <a:pt x="159" y="33124"/>
                    <a:pt x="318" y="33124"/>
                  </a:cubicBezTo>
                  <a:cubicBezTo>
                    <a:pt x="476" y="33124"/>
                    <a:pt x="635" y="33024"/>
                    <a:pt x="635" y="32824"/>
                  </a:cubicBezTo>
                  <a:cubicBezTo>
                    <a:pt x="635" y="29021"/>
                    <a:pt x="1168" y="25118"/>
                    <a:pt x="3370" y="21916"/>
                  </a:cubicBezTo>
                  <a:cubicBezTo>
                    <a:pt x="5171" y="19247"/>
                    <a:pt x="7907" y="17446"/>
                    <a:pt x="10842" y="16212"/>
                  </a:cubicBezTo>
                  <a:cubicBezTo>
                    <a:pt x="17013" y="13543"/>
                    <a:pt x="24118" y="13443"/>
                    <a:pt x="29722" y="9407"/>
                  </a:cubicBezTo>
                  <a:cubicBezTo>
                    <a:pt x="31123" y="8373"/>
                    <a:pt x="32357" y="7139"/>
                    <a:pt x="33258" y="5671"/>
                  </a:cubicBezTo>
                  <a:cubicBezTo>
                    <a:pt x="34225" y="4037"/>
                    <a:pt x="34692" y="2169"/>
                    <a:pt x="34726" y="301"/>
                  </a:cubicBezTo>
                  <a:cubicBezTo>
                    <a:pt x="34742" y="100"/>
                    <a:pt x="34592" y="0"/>
                    <a:pt x="3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0" name="Google Shape;4040;p15"/>
            <p:cNvSpPr/>
            <p:nvPr/>
          </p:nvSpPr>
          <p:spPr>
            <a:xfrm>
              <a:off x="8764539" y="130006"/>
              <a:ext cx="67974" cy="130585"/>
            </a:xfrm>
            <a:custGeom>
              <a:avLst/>
              <a:gdLst/>
              <a:ahLst/>
              <a:cxnLst/>
              <a:rect l="l" t="t" r="r" b="b"/>
              <a:pathLst>
                <a:path w="2269" h="4359" extrusionOk="0">
                  <a:moveTo>
                    <a:pt x="1879" y="1"/>
                  </a:moveTo>
                  <a:cubicBezTo>
                    <a:pt x="1754" y="1"/>
                    <a:pt x="1635" y="76"/>
                    <a:pt x="1635" y="222"/>
                  </a:cubicBezTo>
                  <a:cubicBezTo>
                    <a:pt x="1602" y="255"/>
                    <a:pt x="1535" y="289"/>
                    <a:pt x="1502" y="355"/>
                  </a:cubicBezTo>
                  <a:cubicBezTo>
                    <a:pt x="1135" y="1189"/>
                    <a:pt x="534" y="1890"/>
                    <a:pt x="201" y="2791"/>
                  </a:cubicBezTo>
                  <a:cubicBezTo>
                    <a:pt x="1" y="3358"/>
                    <a:pt x="101" y="4325"/>
                    <a:pt x="901" y="4358"/>
                  </a:cubicBezTo>
                  <a:cubicBezTo>
                    <a:pt x="1568" y="4358"/>
                    <a:pt x="1802" y="3291"/>
                    <a:pt x="1935" y="2824"/>
                  </a:cubicBezTo>
                  <a:cubicBezTo>
                    <a:pt x="2135" y="2023"/>
                    <a:pt x="2269" y="1089"/>
                    <a:pt x="2169" y="255"/>
                  </a:cubicBezTo>
                  <a:cubicBezTo>
                    <a:pt x="2152" y="84"/>
                    <a:pt x="2012" y="1"/>
                    <a:pt x="18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1" name="Google Shape;4041;p15"/>
            <p:cNvSpPr/>
            <p:nvPr/>
          </p:nvSpPr>
          <p:spPr>
            <a:xfrm>
              <a:off x="8637648" y="67938"/>
              <a:ext cx="105151" cy="98500"/>
            </a:xfrm>
            <a:custGeom>
              <a:avLst/>
              <a:gdLst/>
              <a:ahLst/>
              <a:cxnLst/>
              <a:rect l="l" t="t" r="r" b="b"/>
              <a:pathLst>
                <a:path w="3510" h="3288" extrusionOk="0">
                  <a:moveTo>
                    <a:pt x="1215" y="0"/>
                  </a:moveTo>
                  <a:cubicBezTo>
                    <a:pt x="1045" y="0"/>
                    <a:pt x="872" y="49"/>
                    <a:pt x="701" y="159"/>
                  </a:cubicBezTo>
                  <a:cubicBezTo>
                    <a:pt x="0" y="593"/>
                    <a:pt x="67" y="1527"/>
                    <a:pt x="634" y="2027"/>
                  </a:cubicBezTo>
                  <a:cubicBezTo>
                    <a:pt x="1201" y="2594"/>
                    <a:pt x="2068" y="2794"/>
                    <a:pt x="2802" y="3095"/>
                  </a:cubicBezTo>
                  <a:cubicBezTo>
                    <a:pt x="2836" y="3111"/>
                    <a:pt x="2869" y="3120"/>
                    <a:pt x="2898" y="3120"/>
                  </a:cubicBezTo>
                  <a:cubicBezTo>
                    <a:pt x="2927" y="3120"/>
                    <a:pt x="2952" y="3111"/>
                    <a:pt x="2969" y="3095"/>
                  </a:cubicBezTo>
                  <a:cubicBezTo>
                    <a:pt x="2996" y="3229"/>
                    <a:pt x="3094" y="3288"/>
                    <a:pt x="3196" y="3288"/>
                  </a:cubicBezTo>
                  <a:cubicBezTo>
                    <a:pt x="3347" y="3288"/>
                    <a:pt x="3509" y="3160"/>
                    <a:pt x="3469" y="2961"/>
                  </a:cubicBezTo>
                  <a:cubicBezTo>
                    <a:pt x="3354" y="2122"/>
                    <a:pt x="2333" y="0"/>
                    <a:pt x="12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2" name="Google Shape;4042;p15"/>
            <p:cNvSpPr/>
            <p:nvPr/>
          </p:nvSpPr>
          <p:spPr>
            <a:xfrm>
              <a:off x="8575701" y="196387"/>
              <a:ext cx="70969" cy="100657"/>
            </a:xfrm>
            <a:custGeom>
              <a:avLst/>
              <a:gdLst/>
              <a:ahLst/>
              <a:cxnLst/>
              <a:rect l="l" t="t" r="r" b="b"/>
              <a:pathLst>
                <a:path w="2369" h="3360" extrusionOk="0">
                  <a:moveTo>
                    <a:pt x="2030" y="1"/>
                  </a:moveTo>
                  <a:cubicBezTo>
                    <a:pt x="1975" y="1"/>
                    <a:pt x="1917" y="16"/>
                    <a:pt x="1868" y="41"/>
                  </a:cubicBezTo>
                  <a:cubicBezTo>
                    <a:pt x="1841" y="27"/>
                    <a:pt x="1807" y="19"/>
                    <a:pt x="1770" y="19"/>
                  </a:cubicBezTo>
                  <a:cubicBezTo>
                    <a:pt x="1719" y="19"/>
                    <a:pt x="1660" y="35"/>
                    <a:pt x="1601" y="74"/>
                  </a:cubicBezTo>
                  <a:cubicBezTo>
                    <a:pt x="1168" y="441"/>
                    <a:pt x="834" y="1175"/>
                    <a:pt x="567" y="1675"/>
                  </a:cubicBezTo>
                  <a:cubicBezTo>
                    <a:pt x="367" y="2076"/>
                    <a:pt x="0" y="2943"/>
                    <a:pt x="534" y="3243"/>
                  </a:cubicBezTo>
                  <a:cubicBezTo>
                    <a:pt x="679" y="3324"/>
                    <a:pt x="828" y="3359"/>
                    <a:pt x="973" y="3359"/>
                  </a:cubicBezTo>
                  <a:cubicBezTo>
                    <a:pt x="1431" y="3359"/>
                    <a:pt x="1858" y="3006"/>
                    <a:pt x="2035" y="2576"/>
                  </a:cubicBezTo>
                  <a:cubicBezTo>
                    <a:pt x="2335" y="1842"/>
                    <a:pt x="2368" y="941"/>
                    <a:pt x="2235" y="174"/>
                  </a:cubicBezTo>
                  <a:cubicBezTo>
                    <a:pt x="2214" y="47"/>
                    <a:pt x="2126" y="1"/>
                    <a:pt x="2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3" name="Google Shape;4043;p15"/>
            <p:cNvSpPr/>
            <p:nvPr/>
          </p:nvSpPr>
          <p:spPr>
            <a:xfrm>
              <a:off x="8407831" y="135937"/>
              <a:ext cx="107937" cy="91221"/>
            </a:xfrm>
            <a:custGeom>
              <a:avLst/>
              <a:gdLst/>
              <a:ahLst/>
              <a:cxnLst/>
              <a:rect l="l" t="t" r="r" b="b"/>
              <a:pathLst>
                <a:path w="3603" h="3045" extrusionOk="0">
                  <a:moveTo>
                    <a:pt x="1062" y="0"/>
                  </a:moveTo>
                  <a:cubicBezTo>
                    <a:pt x="936" y="0"/>
                    <a:pt x="814" y="28"/>
                    <a:pt x="701" y="91"/>
                  </a:cubicBezTo>
                  <a:cubicBezTo>
                    <a:pt x="0" y="458"/>
                    <a:pt x="267" y="1492"/>
                    <a:pt x="701" y="1992"/>
                  </a:cubicBezTo>
                  <a:cubicBezTo>
                    <a:pt x="1186" y="2568"/>
                    <a:pt x="2139" y="3006"/>
                    <a:pt x="2935" y="3006"/>
                  </a:cubicBezTo>
                  <a:cubicBezTo>
                    <a:pt x="3015" y="3006"/>
                    <a:pt x="3093" y="3002"/>
                    <a:pt x="3169" y="2993"/>
                  </a:cubicBezTo>
                  <a:cubicBezTo>
                    <a:pt x="3214" y="3026"/>
                    <a:pt x="3277" y="3045"/>
                    <a:pt x="3341" y="3045"/>
                  </a:cubicBezTo>
                  <a:cubicBezTo>
                    <a:pt x="3469" y="3045"/>
                    <a:pt x="3603" y="2971"/>
                    <a:pt x="3603" y="2793"/>
                  </a:cubicBezTo>
                  <a:cubicBezTo>
                    <a:pt x="3603" y="2025"/>
                    <a:pt x="3036" y="1358"/>
                    <a:pt x="2535" y="825"/>
                  </a:cubicBezTo>
                  <a:cubicBezTo>
                    <a:pt x="2211" y="500"/>
                    <a:pt x="1601" y="0"/>
                    <a:pt x="1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4" name="Google Shape;4044;p15"/>
            <p:cNvSpPr/>
            <p:nvPr/>
          </p:nvSpPr>
          <p:spPr>
            <a:xfrm>
              <a:off x="8393842" y="257556"/>
              <a:ext cx="62042" cy="109285"/>
            </a:xfrm>
            <a:custGeom>
              <a:avLst/>
              <a:gdLst/>
              <a:ahLst/>
              <a:cxnLst/>
              <a:rect l="l" t="t" r="r" b="b"/>
              <a:pathLst>
                <a:path w="2071" h="3648" extrusionOk="0">
                  <a:moveTo>
                    <a:pt x="934" y="0"/>
                  </a:moveTo>
                  <a:cubicBezTo>
                    <a:pt x="367" y="34"/>
                    <a:pt x="234" y="1201"/>
                    <a:pt x="167" y="1635"/>
                  </a:cubicBezTo>
                  <a:cubicBezTo>
                    <a:pt x="100" y="2269"/>
                    <a:pt x="0" y="3336"/>
                    <a:pt x="767" y="3603"/>
                  </a:cubicBezTo>
                  <a:cubicBezTo>
                    <a:pt x="856" y="3633"/>
                    <a:pt x="937" y="3648"/>
                    <a:pt x="1011" y="3648"/>
                  </a:cubicBezTo>
                  <a:cubicBezTo>
                    <a:pt x="2071" y="3648"/>
                    <a:pt x="1615" y="697"/>
                    <a:pt x="1334" y="167"/>
                  </a:cubicBezTo>
                  <a:cubicBezTo>
                    <a:pt x="1309" y="92"/>
                    <a:pt x="1247" y="54"/>
                    <a:pt x="1189" y="54"/>
                  </a:cubicBezTo>
                  <a:cubicBezTo>
                    <a:pt x="1170" y="54"/>
                    <a:pt x="1151" y="59"/>
                    <a:pt x="1134" y="67"/>
                  </a:cubicBezTo>
                  <a:cubicBezTo>
                    <a:pt x="1068" y="0"/>
                    <a:pt x="1034"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5" name="Google Shape;4045;p15"/>
            <p:cNvSpPr/>
            <p:nvPr/>
          </p:nvSpPr>
          <p:spPr>
            <a:xfrm>
              <a:off x="8247930" y="217326"/>
              <a:ext cx="101316" cy="74115"/>
            </a:xfrm>
            <a:custGeom>
              <a:avLst/>
              <a:gdLst/>
              <a:ahLst/>
              <a:cxnLst/>
              <a:rect l="l" t="t" r="r" b="b"/>
              <a:pathLst>
                <a:path w="3382" h="2474" extrusionOk="0">
                  <a:moveTo>
                    <a:pt x="1013" y="0"/>
                  </a:moveTo>
                  <a:cubicBezTo>
                    <a:pt x="827" y="0"/>
                    <a:pt x="653" y="63"/>
                    <a:pt x="501" y="209"/>
                  </a:cubicBezTo>
                  <a:cubicBezTo>
                    <a:pt x="1" y="709"/>
                    <a:pt x="168" y="1477"/>
                    <a:pt x="668" y="1844"/>
                  </a:cubicBezTo>
                  <a:cubicBezTo>
                    <a:pt x="1235" y="2277"/>
                    <a:pt x="2036" y="2444"/>
                    <a:pt x="2703" y="2444"/>
                  </a:cubicBezTo>
                  <a:cubicBezTo>
                    <a:pt x="2770" y="2444"/>
                    <a:pt x="2836" y="2411"/>
                    <a:pt x="2870" y="2377"/>
                  </a:cubicBezTo>
                  <a:cubicBezTo>
                    <a:pt x="2914" y="2444"/>
                    <a:pt x="2988" y="2474"/>
                    <a:pt x="3065" y="2474"/>
                  </a:cubicBezTo>
                  <a:cubicBezTo>
                    <a:pt x="3218" y="2474"/>
                    <a:pt x="3381" y="2355"/>
                    <a:pt x="3337" y="2177"/>
                  </a:cubicBezTo>
                  <a:cubicBezTo>
                    <a:pt x="3142" y="1539"/>
                    <a:pt x="1933"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6" name="Google Shape;4046;p15"/>
            <p:cNvSpPr/>
            <p:nvPr/>
          </p:nvSpPr>
          <p:spPr>
            <a:xfrm>
              <a:off x="8232952" y="330437"/>
              <a:ext cx="58986" cy="116984"/>
            </a:xfrm>
            <a:custGeom>
              <a:avLst/>
              <a:gdLst/>
              <a:ahLst/>
              <a:cxnLst/>
              <a:rect l="l" t="t" r="r" b="b"/>
              <a:pathLst>
                <a:path w="1969" h="3905" extrusionOk="0">
                  <a:moveTo>
                    <a:pt x="1087" y="1"/>
                  </a:moveTo>
                  <a:cubicBezTo>
                    <a:pt x="1024" y="1"/>
                    <a:pt x="960" y="25"/>
                    <a:pt x="901" y="69"/>
                  </a:cubicBezTo>
                  <a:cubicBezTo>
                    <a:pt x="835" y="69"/>
                    <a:pt x="734" y="102"/>
                    <a:pt x="668" y="202"/>
                  </a:cubicBezTo>
                  <a:cubicBezTo>
                    <a:pt x="301" y="736"/>
                    <a:pt x="201" y="1470"/>
                    <a:pt x="134" y="2070"/>
                  </a:cubicBezTo>
                  <a:cubicBezTo>
                    <a:pt x="67" y="2604"/>
                    <a:pt x="1" y="3471"/>
                    <a:pt x="534" y="3805"/>
                  </a:cubicBezTo>
                  <a:cubicBezTo>
                    <a:pt x="650" y="3874"/>
                    <a:pt x="762" y="3905"/>
                    <a:pt x="870" y="3905"/>
                  </a:cubicBezTo>
                  <a:cubicBezTo>
                    <a:pt x="1383" y="3905"/>
                    <a:pt x="1780" y="3212"/>
                    <a:pt x="1835" y="2771"/>
                  </a:cubicBezTo>
                  <a:cubicBezTo>
                    <a:pt x="1969" y="1904"/>
                    <a:pt x="1668" y="903"/>
                    <a:pt x="1302" y="136"/>
                  </a:cubicBezTo>
                  <a:cubicBezTo>
                    <a:pt x="1245" y="42"/>
                    <a:pt x="1168" y="1"/>
                    <a:pt x="10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7" name="Google Shape;4047;p15"/>
            <p:cNvSpPr/>
            <p:nvPr/>
          </p:nvSpPr>
          <p:spPr>
            <a:xfrm>
              <a:off x="8067179" y="341311"/>
              <a:ext cx="129836" cy="73815"/>
            </a:xfrm>
            <a:custGeom>
              <a:avLst/>
              <a:gdLst/>
              <a:ahLst/>
              <a:cxnLst/>
              <a:rect l="l" t="t" r="r" b="b"/>
              <a:pathLst>
                <a:path w="4334" h="2464" extrusionOk="0">
                  <a:moveTo>
                    <a:pt x="1418" y="1"/>
                  </a:moveTo>
                  <a:cubicBezTo>
                    <a:pt x="970" y="1"/>
                    <a:pt x="599" y="189"/>
                    <a:pt x="431" y="673"/>
                  </a:cubicBezTo>
                  <a:cubicBezTo>
                    <a:pt x="0" y="1807"/>
                    <a:pt x="1527" y="2463"/>
                    <a:pt x="2811" y="2463"/>
                  </a:cubicBezTo>
                  <a:cubicBezTo>
                    <a:pt x="3416" y="2463"/>
                    <a:pt x="3967" y="2317"/>
                    <a:pt x="4234" y="2008"/>
                  </a:cubicBezTo>
                  <a:cubicBezTo>
                    <a:pt x="4334" y="1874"/>
                    <a:pt x="4267" y="1674"/>
                    <a:pt x="4134" y="1574"/>
                  </a:cubicBezTo>
                  <a:cubicBezTo>
                    <a:pt x="3723" y="889"/>
                    <a:pt x="2389" y="1"/>
                    <a:pt x="1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8" name="Google Shape;4048;p15"/>
            <p:cNvSpPr/>
            <p:nvPr/>
          </p:nvSpPr>
          <p:spPr>
            <a:xfrm>
              <a:off x="8112052" y="482671"/>
              <a:ext cx="76961" cy="108776"/>
            </a:xfrm>
            <a:custGeom>
              <a:avLst/>
              <a:gdLst/>
              <a:ahLst/>
              <a:cxnLst/>
              <a:rect l="l" t="t" r="r" b="b"/>
              <a:pathLst>
                <a:path w="2569" h="3631" extrusionOk="0">
                  <a:moveTo>
                    <a:pt x="389" y="0"/>
                  </a:moveTo>
                  <a:cubicBezTo>
                    <a:pt x="208" y="0"/>
                    <a:pt x="73" y="190"/>
                    <a:pt x="100" y="358"/>
                  </a:cubicBezTo>
                  <a:cubicBezTo>
                    <a:pt x="67" y="391"/>
                    <a:pt x="67" y="424"/>
                    <a:pt x="34" y="491"/>
                  </a:cubicBezTo>
                  <a:cubicBezTo>
                    <a:pt x="0" y="1091"/>
                    <a:pt x="267" y="1825"/>
                    <a:pt x="501" y="2359"/>
                  </a:cubicBezTo>
                  <a:cubicBezTo>
                    <a:pt x="661" y="2840"/>
                    <a:pt x="1007" y="3630"/>
                    <a:pt x="1627" y="3630"/>
                  </a:cubicBezTo>
                  <a:cubicBezTo>
                    <a:pt x="1651" y="3630"/>
                    <a:pt x="1676" y="3629"/>
                    <a:pt x="1702" y="3627"/>
                  </a:cubicBezTo>
                  <a:cubicBezTo>
                    <a:pt x="2469" y="3560"/>
                    <a:pt x="2569" y="2659"/>
                    <a:pt x="2335" y="2059"/>
                  </a:cubicBezTo>
                  <a:cubicBezTo>
                    <a:pt x="1968" y="1292"/>
                    <a:pt x="1268" y="424"/>
                    <a:pt x="501" y="24"/>
                  </a:cubicBezTo>
                  <a:cubicBezTo>
                    <a:pt x="462" y="7"/>
                    <a:pt x="425" y="0"/>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9" name="Google Shape;4049;p15"/>
            <p:cNvSpPr/>
            <p:nvPr/>
          </p:nvSpPr>
          <p:spPr>
            <a:xfrm>
              <a:off x="7994148" y="541833"/>
              <a:ext cx="103593" cy="72228"/>
            </a:xfrm>
            <a:custGeom>
              <a:avLst/>
              <a:gdLst/>
              <a:ahLst/>
              <a:cxnLst/>
              <a:rect l="l" t="t" r="r" b="b"/>
              <a:pathLst>
                <a:path w="3458" h="2411" extrusionOk="0">
                  <a:moveTo>
                    <a:pt x="2635" y="0"/>
                  </a:moveTo>
                  <a:cubicBezTo>
                    <a:pt x="2331" y="0"/>
                    <a:pt x="2006" y="56"/>
                    <a:pt x="1868" y="84"/>
                  </a:cubicBezTo>
                  <a:cubicBezTo>
                    <a:pt x="1068" y="251"/>
                    <a:pt x="0" y="617"/>
                    <a:pt x="34" y="1585"/>
                  </a:cubicBezTo>
                  <a:cubicBezTo>
                    <a:pt x="56" y="2190"/>
                    <a:pt x="357" y="2410"/>
                    <a:pt x="767" y="2410"/>
                  </a:cubicBezTo>
                  <a:cubicBezTo>
                    <a:pt x="1602" y="2410"/>
                    <a:pt x="2890" y="1498"/>
                    <a:pt x="3203" y="1051"/>
                  </a:cubicBezTo>
                  <a:cubicBezTo>
                    <a:pt x="3303" y="884"/>
                    <a:pt x="3203" y="718"/>
                    <a:pt x="3069" y="684"/>
                  </a:cubicBezTo>
                  <a:cubicBezTo>
                    <a:pt x="3136" y="651"/>
                    <a:pt x="3169" y="617"/>
                    <a:pt x="3203" y="584"/>
                  </a:cubicBezTo>
                  <a:cubicBezTo>
                    <a:pt x="3457" y="114"/>
                    <a:pt x="3067" y="0"/>
                    <a:pt x="2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0" name="Google Shape;4050;p15"/>
            <p:cNvSpPr/>
            <p:nvPr/>
          </p:nvSpPr>
          <p:spPr>
            <a:xfrm>
              <a:off x="8060080" y="655214"/>
              <a:ext cx="124533" cy="86367"/>
            </a:xfrm>
            <a:custGeom>
              <a:avLst/>
              <a:gdLst/>
              <a:ahLst/>
              <a:cxnLst/>
              <a:rect l="l" t="t" r="r" b="b"/>
              <a:pathLst>
                <a:path w="4157" h="2883" extrusionOk="0">
                  <a:moveTo>
                    <a:pt x="466" y="1"/>
                  </a:moveTo>
                  <a:cubicBezTo>
                    <a:pt x="455" y="1"/>
                    <a:pt x="445" y="1"/>
                    <a:pt x="434" y="1"/>
                  </a:cubicBezTo>
                  <a:cubicBezTo>
                    <a:pt x="234" y="1"/>
                    <a:pt x="134" y="202"/>
                    <a:pt x="168" y="335"/>
                  </a:cubicBezTo>
                  <a:cubicBezTo>
                    <a:pt x="68" y="402"/>
                    <a:pt x="1" y="502"/>
                    <a:pt x="68" y="635"/>
                  </a:cubicBezTo>
                  <a:cubicBezTo>
                    <a:pt x="262" y="1248"/>
                    <a:pt x="1410" y="2883"/>
                    <a:pt x="2347" y="2883"/>
                  </a:cubicBezTo>
                  <a:cubicBezTo>
                    <a:pt x="2532" y="2883"/>
                    <a:pt x="2710" y="2819"/>
                    <a:pt x="2870" y="2670"/>
                  </a:cubicBezTo>
                  <a:cubicBezTo>
                    <a:pt x="4157" y="1515"/>
                    <a:pt x="1461" y="1"/>
                    <a:pt x="4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1" name="Google Shape;4051;p15"/>
            <p:cNvSpPr/>
            <p:nvPr/>
          </p:nvSpPr>
          <p:spPr>
            <a:xfrm>
              <a:off x="7973149" y="700567"/>
              <a:ext cx="92958" cy="72767"/>
            </a:xfrm>
            <a:custGeom>
              <a:avLst/>
              <a:gdLst/>
              <a:ahLst/>
              <a:cxnLst/>
              <a:rect l="l" t="t" r="r" b="b"/>
              <a:pathLst>
                <a:path w="3103" h="2429" extrusionOk="0">
                  <a:moveTo>
                    <a:pt x="2718" y="1"/>
                  </a:moveTo>
                  <a:cubicBezTo>
                    <a:pt x="2684" y="1"/>
                    <a:pt x="2645" y="8"/>
                    <a:pt x="2603" y="22"/>
                  </a:cubicBezTo>
                  <a:cubicBezTo>
                    <a:pt x="2102" y="222"/>
                    <a:pt x="1502" y="189"/>
                    <a:pt x="1001" y="422"/>
                  </a:cubicBezTo>
                  <a:cubicBezTo>
                    <a:pt x="434" y="689"/>
                    <a:pt x="1" y="1323"/>
                    <a:pt x="101" y="1923"/>
                  </a:cubicBezTo>
                  <a:cubicBezTo>
                    <a:pt x="185" y="2302"/>
                    <a:pt x="535" y="2429"/>
                    <a:pt x="890" y="2429"/>
                  </a:cubicBezTo>
                  <a:cubicBezTo>
                    <a:pt x="1098" y="2429"/>
                    <a:pt x="1308" y="2385"/>
                    <a:pt x="1468" y="2324"/>
                  </a:cubicBezTo>
                  <a:cubicBezTo>
                    <a:pt x="2169" y="2057"/>
                    <a:pt x="2669" y="1423"/>
                    <a:pt x="2936" y="722"/>
                  </a:cubicBezTo>
                  <a:cubicBezTo>
                    <a:pt x="2970" y="656"/>
                    <a:pt x="3003" y="622"/>
                    <a:pt x="3036" y="589"/>
                  </a:cubicBezTo>
                  <a:cubicBezTo>
                    <a:pt x="3103" y="456"/>
                    <a:pt x="3036" y="289"/>
                    <a:pt x="2936" y="222"/>
                  </a:cubicBezTo>
                  <a:cubicBezTo>
                    <a:pt x="2910" y="91"/>
                    <a:pt x="2843" y="1"/>
                    <a:pt x="2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2" name="Google Shape;4052;p15"/>
            <p:cNvSpPr/>
            <p:nvPr/>
          </p:nvSpPr>
          <p:spPr>
            <a:xfrm>
              <a:off x="8035666" y="770962"/>
              <a:ext cx="91400" cy="114438"/>
            </a:xfrm>
            <a:custGeom>
              <a:avLst/>
              <a:gdLst/>
              <a:ahLst/>
              <a:cxnLst/>
              <a:rect l="l" t="t" r="r" b="b"/>
              <a:pathLst>
                <a:path w="3051" h="3820" extrusionOk="0">
                  <a:moveTo>
                    <a:pt x="897" y="1"/>
                  </a:moveTo>
                  <a:cubicBezTo>
                    <a:pt x="803" y="1"/>
                    <a:pt x="724" y="58"/>
                    <a:pt x="682" y="140"/>
                  </a:cubicBezTo>
                  <a:cubicBezTo>
                    <a:pt x="582" y="140"/>
                    <a:pt x="516" y="207"/>
                    <a:pt x="449" y="307"/>
                  </a:cubicBezTo>
                  <a:cubicBezTo>
                    <a:pt x="138" y="1178"/>
                    <a:pt x="1" y="3819"/>
                    <a:pt x="1391" y="3819"/>
                  </a:cubicBezTo>
                  <a:cubicBezTo>
                    <a:pt x="1491" y="3819"/>
                    <a:pt x="1600" y="3805"/>
                    <a:pt x="1716" y="3776"/>
                  </a:cubicBezTo>
                  <a:cubicBezTo>
                    <a:pt x="3051" y="3443"/>
                    <a:pt x="1616" y="574"/>
                    <a:pt x="1083" y="74"/>
                  </a:cubicBezTo>
                  <a:cubicBezTo>
                    <a:pt x="1019" y="23"/>
                    <a:pt x="955" y="1"/>
                    <a:pt x="8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3" name="Google Shape;4053;p15"/>
            <p:cNvSpPr/>
            <p:nvPr/>
          </p:nvSpPr>
          <p:spPr>
            <a:xfrm>
              <a:off x="8357866" y="-21239"/>
              <a:ext cx="718531" cy="965410"/>
            </a:xfrm>
            <a:custGeom>
              <a:avLst/>
              <a:gdLst/>
              <a:ahLst/>
              <a:cxnLst/>
              <a:rect l="l" t="t" r="r" b="b"/>
              <a:pathLst>
                <a:path w="23985" h="32226" extrusionOk="0">
                  <a:moveTo>
                    <a:pt x="22483" y="1"/>
                  </a:moveTo>
                  <a:cubicBezTo>
                    <a:pt x="22350" y="3136"/>
                    <a:pt x="19814" y="6072"/>
                    <a:pt x="17713" y="7940"/>
                  </a:cubicBezTo>
                  <a:cubicBezTo>
                    <a:pt x="12809" y="12143"/>
                    <a:pt x="6872" y="14711"/>
                    <a:pt x="2435" y="19581"/>
                  </a:cubicBezTo>
                  <a:cubicBezTo>
                    <a:pt x="1601" y="20515"/>
                    <a:pt x="0" y="22750"/>
                    <a:pt x="2302" y="23084"/>
                  </a:cubicBezTo>
                  <a:cubicBezTo>
                    <a:pt x="2370" y="23096"/>
                    <a:pt x="2440" y="23102"/>
                    <a:pt x="2514" y="23102"/>
                  </a:cubicBezTo>
                  <a:cubicBezTo>
                    <a:pt x="3843" y="23102"/>
                    <a:pt x="5987" y="21179"/>
                    <a:pt x="6872" y="20515"/>
                  </a:cubicBezTo>
                  <a:cubicBezTo>
                    <a:pt x="10341" y="17713"/>
                    <a:pt x="13143" y="13510"/>
                    <a:pt x="17112" y="11442"/>
                  </a:cubicBezTo>
                  <a:lnTo>
                    <a:pt x="17112" y="11442"/>
                  </a:lnTo>
                  <a:cubicBezTo>
                    <a:pt x="16779" y="12009"/>
                    <a:pt x="16312" y="12576"/>
                    <a:pt x="15945" y="13177"/>
                  </a:cubicBezTo>
                  <a:cubicBezTo>
                    <a:pt x="13843" y="15979"/>
                    <a:pt x="11875" y="18881"/>
                    <a:pt x="9774" y="21816"/>
                  </a:cubicBezTo>
                  <a:cubicBezTo>
                    <a:pt x="8606" y="23317"/>
                    <a:pt x="7572" y="25052"/>
                    <a:pt x="6405" y="26686"/>
                  </a:cubicBezTo>
                  <a:cubicBezTo>
                    <a:pt x="5683" y="27813"/>
                    <a:pt x="4710" y="29265"/>
                    <a:pt x="5980" y="29265"/>
                  </a:cubicBezTo>
                  <a:cubicBezTo>
                    <a:pt x="6176" y="29265"/>
                    <a:pt x="6426" y="29231"/>
                    <a:pt x="6738" y="29155"/>
                  </a:cubicBezTo>
                  <a:cubicBezTo>
                    <a:pt x="9073" y="28688"/>
                    <a:pt x="11408" y="24585"/>
                    <a:pt x="12676" y="22717"/>
                  </a:cubicBezTo>
                  <a:cubicBezTo>
                    <a:pt x="14444" y="19948"/>
                    <a:pt x="17613" y="15645"/>
                    <a:pt x="19448" y="13177"/>
                  </a:cubicBezTo>
                  <a:lnTo>
                    <a:pt x="19448" y="13177"/>
                  </a:lnTo>
                  <a:cubicBezTo>
                    <a:pt x="18647" y="16212"/>
                    <a:pt x="17112" y="19114"/>
                    <a:pt x="15845" y="21916"/>
                  </a:cubicBezTo>
                  <a:cubicBezTo>
                    <a:pt x="14911" y="23784"/>
                    <a:pt x="9874" y="30556"/>
                    <a:pt x="11742" y="32157"/>
                  </a:cubicBezTo>
                  <a:cubicBezTo>
                    <a:pt x="11854" y="32203"/>
                    <a:pt x="11970" y="32225"/>
                    <a:pt x="12088" y="32225"/>
                  </a:cubicBezTo>
                  <a:cubicBezTo>
                    <a:pt x="13756" y="32225"/>
                    <a:pt x="15929" y="27842"/>
                    <a:pt x="17112" y="25786"/>
                  </a:cubicBezTo>
                  <a:cubicBezTo>
                    <a:pt x="18647" y="22984"/>
                    <a:pt x="20115" y="20082"/>
                    <a:pt x="21049" y="17079"/>
                  </a:cubicBezTo>
                  <a:cubicBezTo>
                    <a:pt x="22316" y="12876"/>
                    <a:pt x="23984" y="5938"/>
                    <a:pt x="23284" y="1502"/>
                  </a:cubicBezTo>
                  <a:lnTo>
                    <a:pt x="22483" y="1"/>
                  </a:lnTo>
                  <a:close/>
                </a:path>
              </a:pathLst>
            </a:custGeom>
            <a:solidFill>
              <a:srgbClr val="489B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4" name="Google Shape;4054;p15"/>
            <p:cNvSpPr/>
            <p:nvPr/>
          </p:nvSpPr>
          <p:spPr>
            <a:xfrm>
              <a:off x="8957392" y="263547"/>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5" name="Google Shape;4055;p15"/>
            <p:cNvSpPr/>
            <p:nvPr/>
          </p:nvSpPr>
          <p:spPr>
            <a:xfrm>
              <a:off x="8920427" y="339484"/>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6" name="Google Shape;4056;p15"/>
            <p:cNvSpPr/>
            <p:nvPr/>
          </p:nvSpPr>
          <p:spPr>
            <a:xfrm>
              <a:off x="8871450" y="355480"/>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7" name="Google Shape;4057;p15"/>
            <p:cNvSpPr/>
            <p:nvPr/>
          </p:nvSpPr>
          <p:spPr>
            <a:xfrm>
              <a:off x="8829482" y="433424"/>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8" name="Google Shape;4058;p15"/>
            <p:cNvSpPr/>
            <p:nvPr/>
          </p:nvSpPr>
          <p:spPr>
            <a:xfrm>
              <a:off x="8787515" y="451397"/>
              <a:ext cx="20012" cy="16027"/>
            </a:xfrm>
            <a:custGeom>
              <a:avLst/>
              <a:gdLst/>
              <a:ahLst/>
              <a:cxnLst/>
              <a:rect l="l" t="t" r="r" b="b"/>
              <a:pathLst>
                <a:path w="668" h="535" extrusionOk="0">
                  <a:moveTo>
                    <a:pt x="334" y="1"/>
                  </a:moveTo>
                  <a:cubicBezTo>
                    <a:pt x="1" y="34"/>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9" name="Google Shape;4059;p15"/>
            <p:cNvSpPr/>
            <p:nvPr/>
          </p:nvSpPr>
          <p:spPr>
            <a:xfrm>
              <a:off x="8776521" y="525327"/>
              <a:ext cx="20042" cy="16027"/>
            </a:xfrm>
            <a:custGeom>
              <a:avLst/>
              <a:gdLst/>
              <a:ahLst/>
              <a:cxnLst/>
              <a:rect l="l" t="t" r="r" b="b"/>
              <a:pathLst>
                <a:path w="669"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0" name="Google Shape;4060;p15"/>
            <p:cNvSpPr/>
            <p:nvPr/>
          </p:nvSpPr>
          <p:spPr>
            <a:xfrm>
              <a:off x="8729581" y="541324"/>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1" name="Google Shape;4061;p15"/>
            <p:cNvSpPr/>
            <p:nvPr/>
          </p:nvSpPr>
          <p:spPr>
            <a:xfrm>
              <a:off x="8721583" y="61426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2" name="Google Shape;4062;p15"/>
            <p:cNvSpPr/>
            <p:nvPr/>
          </p:nvSpPr>
          <p:spPr>
            <a:xfrm>
              <a:off x="8677609" y="622263"/>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3" name="Google Shape;4063;p15"/>
            <p:cNvSpPr/>
            <p:nvPr/>
          </p:nvSpPr>
          <p:spPr>
            <a:xfrm>
              <a:off x="8679616" y="680227"/>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4" name="Google Shape;4064;p15"/>
            <p:cNvSpPr/>
            <p:nvPr/>
          </p:nvSpPr>
          <p:spPr>
            <a:xfrm>
              <a:off x="8627643" y="690202"/>
              <a:ext cx="20012" cy="16027"/>
            </a:xfrm>
            <a:custGeom>
              <a:avLst/>
              <a:gdLst/>
              <a:ahLst/>
              <a:cxnLst/>
              <a:rect l="l" t="t" r="r" b="b"/>
              <a:pathLst>
                <a:path w="668" h="535" extrusionOk="0">
                  <a:moveTo>
                    <a:pt x="334" y="1"/>
                  </a:moveTo>
                  <a:cubicBezTo>
                    <a:pt x="1" y="1"/>
                    <a:pt x="1" y="535"/>
                    <a:pt x="334" y="535"/>
                  </a:cubicBezTo>
                  <a:cubicBezTo>
                    <a:pt x="668" y="535"/>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5" name="Google Shape;4065;p15"/>
            <p:cNvSpPr/>
            <p:nvPr/>
          </p:nvSpPr>
          <p:spPr>
            <a:xfrm>
              <a:off x="8627643" y="748166"/>
              <a:ext cx="20012" cy="15039"/>
            </a:xfrm>
            <a:custGeom>
              <a:avLst/>
              <a:gdLst/>
              <a:ahLst/>
              <a:cxnLst/>
              <a:rect l="l" t="t" r="r" b="b"/>
              <a:pathLst>
                <a:path w="668" h="502"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6" name="Google Shape;4066;p15"/>
            <p:cNvSpPr/>
            <p:nvPr/>
          </p:nvSpPr>
          <p:spPr>
            <a:xfrm>
              <a:off x="8582680" y="75316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7" name="Google Shape;4067;p15"/>
            <p:cNvSpPr/>
            <p:nvPr/>
          </p:nvSpPr>
          <p:spPr>
            <a:xfrm>
              <a:off x="8569680" y="808137"/>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8" name="Google Shape;4068;p15"/>
            <p:cNvSpPr/>
            <p:nvPr/>
          </p:nvSpPr>
          <p:spPr>
            <a:xfrm>
              <a:off x="8530738" y="824103"/>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9" name="Google Shape;4069;p15"/>
            <p:cNvSpPr/>
            <p:nvPr/>
          </p:nvSpPr>
          <p:spPr>
            <a:xfrm>
              <a:off x="8889453" y="252553"/>
              <a:ext cx="20012" cy="16027"/>
            </a:xfrm>
            <a:custGeom>
              <a:avLst/>
              <a:gdLst/>
              <a:ahLst/>
              <a:cxnLst/>
              <a:rect l="l" t="t" r="r" b="b"/>
              <a:pathLst>
                <a:path w="668" h="535"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0" name="Google Shape;4070;p15"/>
            <p:cNvSpPr/>
            <p:nvPr/>
          </p:nvSpPr>
          <p:spPr>
            <a:xfrm>
              <a:off x="8829482" y="305514"/>
              <a:ext cx="20012" cy="15009"/>
            </a:xfrm>
            <a:custGeom>
              <a:avLst/>
              <a:gdLst/>
              <a:ahLst/>
              <a:cxnLst/>
              <a:rect l="l" t="t" r="r" b="b"/>
              <a:pathLst>
                <a:path w="668" h="501" extrusionOk="0">
                  <a:moveTo>
                    <a:pt x="334" y="0"/>
                  </a:moveTo>
                  <a:cubicBezTo>
                    <a:pt x="1" y="0"/>
                    <a:pt x="1" y="501"/>
                    <a:pt x="334" y="501"/>
                  </a:cubicBezTo>
                  <a:cubicBezTo>
                    <a:pt x="668" y="501"/>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1" name="Google Shape;4071;p15"/>
            <p:cNvSpPr/>
            <p:nvPr/>
          </p:nvSpPr>
          <p:spPr>
            <a:xfrm>
              <a:off x="8771549" y="310517"/>
              <a:ext cx="20012" cy="15997"/>
            </a:xfrm>
            <a:custGeom>
              <a:avLst/>
              <a:gdLst/>
              <a:ahLst/>
              <a:cxnLst/>
              <a:rect l="l" t="t" r="r" b="b"/>
              <a:pathLst>
                <a:path w="668" h="534" extrusionOk="0">
                  <a:moveTo>
                    <a:pt x="334" y="0"/>
                  </a:moveTo>
                  <a:cubicBezTo>
                    <a:pt x="0" y="0"/>
                    <a:pt x="0" y="534"/>
                    <a:pt x="334" y="534"/>
                  </a:cubicBezTo>
                  <a:cubicBezTo>
                    <a:pt x="667" y="534"/>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2" name="Google Shape;4072;p15"/>
            <p:cNvSpPr/>
            <p:nvPr/>
          </p:nvSpPr>
          <p:spPr>
            <a:xfrm>
              <a:off x="8750550" y="360483"/>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3" name="Google Shape;4073;p15"/>
            <p:cNvSpPr/>
            <p:nvPr/>
          </p:nvSpPr>
          <p:spPr>
            <a:xfrm>
              <a:off x="8682611" y="36845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4" name="Google Shape;4074;p15"/>
            <p:cNvSpPr/>
            <p:nvPr/>
          </p:nvSpPr>
          <p:spPr>
            <a:xfrm>
              <a:off x="8674613" y="417428"/>
              <a:ext cx="20012" cy="16027"/>
            </a:xfrm>
            <a:custGeom>
              <a:avLst/>
              <a:gdLst/>
              <a:ahLst/>
              <a:cxnLst/>
              <a:rect l="l" t="t" r="r" b="b"/>
              <a:pathLst>
                <a:path w="668" h="535"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5" name="Google Shape;4075;p15"/>
            <p:cNvSpPr/>
            <p:nvPr/>
          </p:nvSpPr>
          <p:spPr>
            <a:xfrm>
              <a:off x="8619645" y="423419"/>
              <a:ext cx="20012" cy="15009"/>
            </a:xfrm>
            <a:custGeom>
              <a:avLst/>
              <a:gdLst/>
              <a:ahLst/>
              <a:cxnLst/>
              <a:rect l="l" t="t" r="r" b="b"/>
              <a:pathLst>
                <a:path w="668" h="501" extrusionOk="0">
                  <a:moveTo>
                    <a:pt x="334" y="1"/>
                  </a:moveTo>
                  <a:cubicBezTo>
                    <a:pt x="1" y="1"/>
                    <a:pt x="1" y="501"/>
                    <a:pt x="334" y="501"/>
                  </a:cubicBezTo>
                  <a:cubicBezTo>
                    <a:pt x="668" y="501"/>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6" name="Google Shape;4076;p15"/>
            <p:cNvSpPr/>
            <p:nvPr/>
          </p:nvSpPr>
          <p:spPr>
            <a:xfrm>
              <a:off x="8616650" y="483360"/>
              <a:ext cx="21030" cy="16027"/>
            </a:xfrm>
            <a:custGeom>
              <a:avLst/>
              <a:gdLst/>
              <a:ahLst/>
              <a:cxnLst/>
              <a:rect l="l" t="t" r="r" b="b"/>
              <a:pathLst>
                <a:path w="702"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7" name="Google Shape;4077;p15"/>
            <p:cNvSpPr/>
            <p:nvPr/>
          </p:nvSpPr>
          <p:spPr>
            <a:xfrm>
              <a:off x="8559705" y="472396"/>
              <a:ext cx="20012" cy="15997"/>
            </a:xfrm>
            <a:custGeom>
              <a:avLst/>
              <a:gdLst/>
              <a:ahLst/>
              <a:cxnLst/>
              <a:rect l="l" t="t" r="r" b="b"/>
              <a:pathLst>
                <a:path w="668" h="534" extrusionOk="0">
                  <a:moveTo>
                    <a:pt x="334" y="0"/>
                  </a:moveTo>
                  <a:cubicBezTo>
                    <a:pt x="0" y="0"/>
                    <a:pt x="0"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8" name="Google Shape;4078;p15"/>
            <p:cNvSpPr/>
            <p:nvPr/>
          </p:nvSpPr>
          <p:spPr>
            <a:xfrm>
              <a:off x="8553714" y="530330"/>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9" name="Google Shape;4079;p15"/>
            <p:cNvSpPr/>
            <p:nvPr/>
          </p:nvSpPr>
          <p:spPr>
            <a:xfrm>
              <a:off x="8493743" y="527334"/>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0" name="Google Shape;4080;p15"/>
            <p:cNvSpPr/>
            <p:nvPr/>
          </p:nvSpPr>
          <p:spPr>
            <a:xfrm>
              <a:off x="8501741" y="585298"/>
              <a:ext cx="20012" cy="16027"/>
            </a:xfrm>
            <a:custGeom>
              <a:avLst/>
              <a:gdLst/>
              <a:ahLst/>
              <a:cxnLst/>
              <a:rect l="l" t="t" r="r" b="b"/>
              <a:pathLst>
                <a:path w="668" h="535" extrusionOk="0">
                  <a:moveTo>
                    <a:pt x="334" y="0"/>
                  </a:moveTo>
                  <a:cubicBezTo>
                    <a:pt x="1" y="0"/>
                    <a:pt x="1" y="534"/>
                    <a:pt x="334" y="534"/>
                  </a:cubicBezTo>
                  <a:cubicBezTo>
                    <a:pt x="668" y="534"/>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1" name="Google Shape;4081;p15"/>
            <p:cNvSpPr/>
            <p:nvPr/>
          </p:nvSpPr>
          <p:spPr>
            <a:xfrm>
              <a:off x="8446803" y="569302"/>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2" name="Google Shape;4082;p15"/>
            <p:cNvSpPr/>
            <p:nvPr/>
          </p:nvSpPr>
          <p:spPr>
            <a:xfrm>
              <a:off x="8422809" y="630261"/>
              <a:ext cx="21000" cy="15009"/>
            </a:xfrm>
            <a:custGeom>
              <a:avLst/>
              <a:gdLst/>
              <a:ahLst/>
              <a:cxnLst/>
              <a:rect l="l" t="t" r="r" b="b"/>
              <a:pathLst>
                <a:path w="701" h="501" extrusionOk="0">
                  <a:moveTo>
                    <a:pt x="334" y="1"/>
                  </a:moveTo>
                  <a:cubicBezTo>
                    <a:pt x="0" y="1"/>
                    <a:pt x="0" y="501"/>
                    <a:pt x="334" y="501"/>
                  </a:cubicBezTo>
                  <a:cubicBezTo>
                    <a:pt x="701" y="501"/>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3" name="Google Shape;4083;p15"/>
            <p:cNvSpPr/>
            <p:nvPr/>
          </p:nvSpPr>
          <p:spPr>
            <a:xfrm>
              <a:off x="8947416" y="412425"/>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4" name="Google Shape;4084;p15"/>
            <p:cNvSpPr/>
            <p:nvPr/>
          </p:nvSpPr>
          <p:spPr>
            <a:xfrm>
              <a:off x="8952389" y="486385"/>
              <a:ext cx="20012" cy="15009"/>
            </a:xfrm>
            <a:custGeom>
              <a:avLst/>
              <a:gdLst/>
              <a:ahLst/>
              <a:cxnLst/>
              <a:rect l="l" t="t" r="r" b="b"/>
              <a:pathLst>
                <a:path w="668" h="501" extrusionOk="0">
                  <a:moveTo>
                    <a:pt x="334" y="0"/>
                  </a:moveTo>
                  <a:cubicBezTo>
                    <a:pt x="1" y="0"/>
                    <a:pt x="1" y="500"/>
                    <a:pt x="334" y="500"/>
                  </a:cubicBezTo>
                  <a:cubicBezTo>
                    <a:pt x="668" y="500"/>
                    <a:pt x="668"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5" name="Google Shape;4085;p15"/>
            <p:cNvSpPr/>
            <p:nvPr/>
          </p:nvSpPr>
          <p:spPr>
            <a:xfrm>
              <a:off x="8902424" y="506366"/>
              <a:ext cx="20042" cy="15997"/>
            </a:xfrm>
            <a:custGeom>
              <a:avLst/>
              <a:gdLst/>
              <a:ahLst/>
              <a:cxnLst/>
              <a:rect l="l" t="t" r="r" b="b"/>
              <a:pathLst>
                <a:path w="669" h="534" extrusionOk="0">
                  <a:moveTo>
                    <a:pt x="335" y="0"/>
                  </a:moveTo>
                  <a:cubicBezTo>
                    <a:pt x="1" y="34"/>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6" name="Google Shape;4086;p15"/>
            <p:cNvSpPr/>
            <p:nvPr/>
          </p:nvSpPr>
          <p:spPr>
            <a:xfrm>
              <a:off x="8912429" y="580296"/>
              <a:ext cx="21000" cy="16027"/>
            </a:xfrm>
            <a:custGeom>
              <a:avLst/>
              <a:gdLst/>
              <a:ahLst/>
              <a:cxnLst/>
              <a:rect l="l" t="t" r="r" b="b"/>
              <a:pathLst>
                <a:path w="701" h="535" extrusionOk="0">
                  <a:moveTo>
                    <a:pt x="367" y="1"/>
                  </a:moveTo>
                  <a:cubicBezTo>
                    <a:pt x="1" y="1"/>
                    <a:pt x="1" y="534"/>
                    <a:pt x="367" y="534"/>
                  </a:cubicBezTo>
                  <a:cubicBezTo>
                    <a:pt x="701" y="534"/>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7" name="Google Shape;4087;p15"/>
            <p:cNvSpPr/>
            <p:nvPr/>
          </p:nvSpPr>
          <p:spPr>
            <a:xfrm>
              <a:off x="8863452" y="601294"/>
              <a:ext cx="20042" cy="15997"/>
            </a:xfrm>
            <a:custGeom>
              <a:avLst/>
              <a:gdLst/>
              <a:ahLst/>
              <a:cxnLst/>
              <a:rect l="l" t="t" r="r" b="b"/>
              <a:pathLst>
                <a:path w="669" h="534" extrusionOk="0">
                  <a:moveTo>
                    <a:pt x="335" y="0"/>
                  </a:moveTo>
                  <a:cubicBezTo>
                    <a:pt x="1" y="0"/>
                    <a:pt x="1" y="534"/>
                    <a:pt x="335" y="534"/>
                  </a:cubicBezTo>
                  <a:cubicBezTo>
                    <a:pt x="668" y="534"/>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8" name="Google Shape;4088;p15"/>
            <p:cNvSpPr/>
            <p:nvPr/>
          </p:nvSpPr>
          <p:spPr>
            <a:xfrm>
              <a:off x="8876452" y="66123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9" name="Google Shape;4089;p15"/>
            <p:cNvSpPr/>
            <p:nvPr/>
          </p:nvSpPr>
          <p:spPr>
            <a:xfrm>
              <a:off x="8821484" y="680227"/>
              <a:ext cx="20042" cy="15009"/>
            </a:xfrm>
            <a:custGeom>
              <a:avLst/>
              <a:gdLst/>
              <a:ahLst/>
              <a:cxnLst/>
              <a:rect l="l" t="t" r="r" b="b"/>
              <a:pathLst>
                <a:path w="669" h="501" extrusionOk="0">
                  <a:moveTo>
                    <a:pt x="335" y="0"/>
                  </a:moveTo>
                  <a:cubicBezTo>
                    <a:pt x="1" y="0"/>
                    <a:pt x="1" y="501"/>
                    <a:pt x="335" y="501"/>
                  </a:cubicBezTo>
                  <a:cubicBezTo>
                    <a:pt x="668" y="501"/>
                    <a:pt x="668" y="0"/>
                    <a:pt x="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0" name="Google Shape;4090;p15"/>
            <p:cNvSpPr/>
            <p:nvPr/>
          </p:nvSpPr>
          <p:spPr>
            <a:xfrm>
              <a:off x="8831489" y="742175"/>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1" name="Google Shape;4091;p15"/>
            <p:cNvSpPr/>
            <p:nvPr/>
          </p:nvSpPr>
          <p:spPr>
            <a:xfrm>
              <a:off x="8781524" y="745170"/>
              <a:ext cx="21030" cy="16027"/>
            </a:xfrm>
            <a:custGeom>
              <a:avLst/>
              <a:gdLst/>
              <a:ahLst/>
              <a:cxnLst/>
              <a:rect l="l" t="t" r="r" b="b"/>
              <a:pathLst>
                <a:path w="702" h="535" extrusionOk="0">
                  <a:moveTo>
                    <a:pt x="368" y="1"/>
                  </a:moveTo>
                  <a:cubicBezTo>
                    <a:pt x="1" y="1"/>
                    <a:pt x="1" y="534"/>
                    <a:pt x="368" y="534"/>
                  </a:cubicBezTo>
                  <a:cubicBezTo>
                    <a:pt x="701" y="534"/>
                    <a:pt x="701"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2" name="Google Shape;4092;p15"/>
            <p:cNvSpPr/>
            <p:nvPr/>
          </p:nvSpPr>
          <p:spPr>
            <a:xfrm>
              <a:off x="8784519" y="821107"/>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3" name="Google Shape;4093;p15"/>
            <p:cNvSpPr/>
            <p:nvPr/>
          </p:nvSpPr>
          <p:spPr>
            <a:xfrm>
              <a:off x="8732577" y="826110"/>
              <a:ext cx="20012" cy="16027"/>
            </a:xfrm>
            <a:custGeom>
              <a:avLst/>
              <a:gdLst/>
              <a:ahLst/>
              <a:cxnLst/>
              <a:rect l="l" t="t" r="r" b="b"/>
              <a:pathLst>
                <a:path w="668" h="535" extrusionOk="0">
                  <a:moveTo>
                    <a:pt x="334" y="1"/>
                  </a:moveTo>
                  <a:cubicBezTo>
                    <a:pt x="0" y="1"/>
                    <a:pt x="0" y="534"/>
                    <a:pt x="334" y="534"/>
                  </a:cubicBezTo>
                  <a:cubicBezTo>
                    <a:pt x="667" y="534"/>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4" name="Google Shape;4094;p15"/>
            <p:cNvSpPr/>
            <p:nvPr/>
          </p:nvSpPr>
          <p:spPr>
            <a:xfrm>
              <a:off x="8718588" y="900040"/>
              <a:ext cx="21000" cy="15039"/>
            </a:xfrm>
            <a:custGeom>
              <a:avLst/>
              <a:gdLst/>
              <a:ahLst/>
              <a:cxnLst/>
              <a:rect l="l" t="t" r="r" b="b"/>
              <a:pathLst>
                <a:path w="701" h="502" extrusionOk="0">
                  <a:moveTo>
                    <a:pt x="367" y="1"/>
                  </a:moveTo>
                  <a:cubicBezTo>
                    <a:pt x="0" y="1"/>
                    <a:pt x="0" y="501"/>
                    <a:pt x="367" y="501"/>
                  </a:cubicBezTo>
                  <a:cubicBezTo>
                    <a:pt x="701" y="501"/>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5" name="Google Shape;4095;p15"/>
            <p:cNvSpPr/>
            <p:nvPr/>
          </p:nvSpPr>
          <p:spPr>
            <a:xfrm>
              <a:off x="8967397" y="357457"/>
              <a:ext cx="21000" cy="16027"/>
            </a:xfrm>
            <a:custGeom>
              <a:avLst/>
              <a:gdLst/>
              <a:ahLst/>
              <a:cxnLst/>
              <a:rect l="l" t="t" r="r" b="b"/>
              <a:pathLst>
                <a:path w="701" h="535" extrusionOk="0">
                  <a:moveTo>
                    <a:pt x="367" y="1"/>
                  </a:moveTo>
                  <a:cubicBezTo>
                    <a:pt x="0" y="1"/>
                    <a:pt x="0" y="535"/>
                    <a:pt x="367" y="535"/>
                  </a:cubicBezTo>
                  <a:cubicBezTo>
                    <a:pt x="701" y="535"/>
                    <a:pt x="701" y="1"/>
                    <a:pt x="3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6" name="Google Shape;4096;p15"/>
            <p:cNvSpPr/>
            <p:nvPr/>
          </p:nvSpPr>
          <p:spPr>
            <a:xfrm>
              <a:off x="8947416" y="195608"/>
              <a:ext cx="20012" cy="15009"/>
            </a:xfrm>
            <a:custGeom>
              <a:avLst/>
              <a:gdLst/>
              <a:ahLst/>
              <a:cxnLst/>
              <a:rect l="l" t="t" r="r" b="b"/>
              <a:pathLst>
                <a:path w="668" h="501" extrusionOk="0">
                  <a:moveTo>
                    <a:pt x="334" y="0"/>
                  </a:moveTo>
                  <a:cubicBezTo>
                    <a:pt x="0" y="0"/>
                    <a:pt x="0" y="500"/>
                    <a:pt x="334" y="500"/>
                  </a:cubicBezTo>
                  <a:cubicBezTo>
                    <a:pt x="667" y="500"/>
                    <a:pt x="66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7" name="Google Shape;4097;p15"/>
            <p:cNvSpPr/>
            <p:nvPr/>
          </p:nvSpPr>
          <p:spPr>
            <a:xfrm>
              <a:off x="9017362" y="226582"/>
              <a:ext cx="21000" cy="15997"/>
            </a:xfrm>
            <a:custGeom>
              <a:avLst/>
              <a:gdLst/>
              <a:ahLst/>
              <a:cxnLst/>
              <a:rect l="l" t="t" r="r" b="b"/>
              <a:pathLst>
                <a:path w="701" h="534" extrusionOk="0">
                  <a:moveTo>
                    <a:pt x="334" y="0"/>
                  </a:moveTo>
                  <a:cubicBezTo>
                    <a:pt x="0" y="0"/>
                    <a:pt x="0" y="534"/>
                    <a:pt x="334" y="534"/>
                  </a:cubicBezTo>
                  <a:cubicBezTo>
                    <a:pt x="701" y="534"/>
                    <a:pt x="701"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8" name="Google Shape;4098;p15"/>
            <p:cNvSpPr/>
            <p:nvPr/>
          </p:nvSpPr>
          <p:spPr>
            <a:xfrm>
              <a:off x="8996363" y="147619"/>
              <a:ext cx="21000" cy="16027"/>
            </a:xfrm>
            <a:custGeom>
              <a:avLst/>
              <a:gdLst/>
              <a:ahLst/>
              <a:cxnLst/>
              <a:rect l="l" t="t" r="r" b="b"/>
              <a:pathLst>
                <a:path w="701" h="535" extrusionOk="0">
                  <a:moveTo>
                    <a:pt x="334" y="1"/>
                  </a:moveTo>
                  <a:cubicBezTo>
                    <a:pt x="1" y="1"/>
                    <a:pt x="1" y="535"/>
                    <a:pt x="334" y="535"/>
                  </a:cubicBezTo>
                  <a:cubicBezTo>
                    <a:pt x="701" y="535"/>
                    <a:pt x="701"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9" name="Google Shape;4099;p15"/>
            <p:cNvSpPr/>
            <p:nvPr/>
          </p:nvSpPr>
          <p:spPr>
            <a:xfrm>
              <a:off x="9023353" y="119641"/>
              <a:ext cx="20012" cy="15039"/>
            </a:xfrm>
            <a:custGeom>
              <a:avLst/>
              <a:gdLst/>
              <a:ahLst/>
              <a:cxnLst/>
              <a:rect l="l" t="t" r="r" b="b"/>
              <a:pathLst>
                <a:path w="668" h="502" extrusionOk="0">
                  <a:moveTo>
                    <a:pt x="334" y="1"/>
                  </a:moveTo>
                  <a:cubicBezTo>
                    <a:pt x="0" y="1"/>
                    <a:pt x="0" y="501"/>
                    <a:pt x="334" y="501"/>
                  </a:cubicBezTo>
                  <a:cubicBezTo>
                    <a:pt x="667" y="501"/>
                    <a:pt x="66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00" name="Google Shape;4100;p15"/>
          <p:cNvGrpSpPr/>
          <p:nvPr/>
        </p:nvGrpSpPr>
        <p:grpSpPr>
          <a:xfrm rot="-5400000" flipH="1">
            <a:off x="11145299" y="5617374"/>
            <a:ext cx="571291" cy="1623076"/>
            <a:chOff x="7607455" y="4238363"/>
            <a:chExt cx="438017" cy="1186459"/>
          </a:xfrm>
        </p:grpSpPr>
        <p:sp>
          <p:nvSpPr>
            <p:cNvPr id="4101" name="Google Shape;4101;p15"/>
            <p:cNvSpPr/>
            <p:nvPr/>
          </p:nvSpPr>
          <p:spPr>
            <a:xfrm>
              <a:off x="7911202" y="4620055"/>
              <a:ext cx="134270" cy="198019"/>
            </a:xfrm>
            <a:custGeom>
              <a:avLst/>
              <a:gdLst/>
              <a:ahLst/>
              <a:cxnLst/>
              <a:rect l="l" t="t" r="r" b="b"/>
              <a:pathLst>
                <a:path w="4482" h="6610" extrusionOk="0">
                  <a:moveTo>
                    <a:pt x="3267" y="1"/>
                  </a:moveTo>
                  <a:cubicBezTo>
                    <a:pt x="2782" y="1"/>
                    <a:pt x="2218" y="255"/>
                    <a:pt x="1735" y="739"/>
                  </a:cubicBezTo>
                  <a:cubicBezTo>
                    <a:pt x="734" y="1739"/>
                    <a:pt x="501" y="3374"/>
                    <a:pt x="334" y="4642"/>
                  </a:cubicBezTo>
                  <a:cubicBezTo>
                    <a:pt x="234" y="5242"/>
                    <a:pt x="267" y="6142"/>
                    <a:pt x="34" y="6609"/>
                  </a:cubicBezTo>
                  <a:lnTo>
                    <a:pt x="34" y="6609"/>
                  </a:lnTo>
                  <a:cubicBezTo>
                    <a:pt x="2551" y="6553"/>
                    <a:pt x="4304" y="3997"/>
                    <a:pt x="4404" y="1606"/>
                  </a:cubicBezTo>
                  <a:cubicBezTo>
                    <a:pt x="4482" y="511"/>
                    <a:pt x="3953" y="1"/>
                    <a:pt x="3267" y="1"/>
                  </a:cubicBezTo>
                  <a:close/>
                  <a:moveTo>
                    <a:pt x="34" y="6609"/>
                  </a:moveTo>
                  <a:lnTo>
                    <a:pt x="34" y="6609"/>
                  </a:lnTo>
                  <a:cubicBezTo>
                    <a:pt x="23" y="6609"/>
                    <a:pt x="12" y="6609"/>
                    <a:pt x="1" y="6610"/>
                  </a:cubicBezTo>
                  <a:lnTo>
                    <a:pt x="34" y="6610"/>
                  </a:lnTo>
                  <a:cubicBezTo>
                    <a:pt x="34" y="6609"/>
                    <a:pt x="34" y="6609"/>
                    <a:pt x="34" y="66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2" name="Google Shape;4102;p15"/>
            <p:cNvSpPr/>
            <p:nvPr/>
          </p:nvSpPr>
          <p:spPr>
            <a:xfrm>
              <a:off x="7607455" y="4894537"/>
              <a:ext cx="220847" cy="138703"/>
            </a:xfrm>
            <a:custGeom>
              <a:avLst/>
              <a:gdLst/>
              <a:ahLst/>
              <a:cxnLst/>
              <a:rect l="l" t="t" r="r" b="b"/>
              <a:pathLst>
                <a:path w="7372" h="4630" extrusionOk="0">
                  <a:moveTo>
                    <a:pt x="2707" y="0"/>
                  </a:moveTo>
                  <a:cubicBezTo>
                    <a:pt x="2193" y="0"/>
                    <a:pt x="1713" y="194"/>
                    <a:pt x="1334" y="682"/>
                  </a:cubicBezTo>
                  <a:cubicBezTo>
                    <a:pt x="0" y="2417"/>
                    <a:pt x="2435" y="3918"/>
                    <a:pt x="3836" y="4218"/>
                  </a:cubicBezTo>
                  <a:cubicBezTo>
                    <a:pt x="4807" y="4424"/>
                    <a:pt x="5882" y="4630"/>
                    <a:pt x="6923" y="4630"/>
                  </a:cubicBezTo>
                  <a:cubicBezTo>
                    <a:pt x="7062" y="4630"/>
                    <a:pt x="7201" y="4626"/>
                    <a:pt x="7339" y="4618"/>
                  </a:cubicBezTo>
                  <a:lnTo>
                    <a:pt x="7372" y="4518"/>
                  </a:lnTo>
                  <a:cubicBezTo>
                    <a:pt x="7038" y="3651"/>
                    <a:pt x="6571" y="2584"/>
                    <a:pt x="6004" y="1883"/>
                  </a:cubicBezTo>
                  <a:cubicBezTo>
                    <a:pt x="5303" y="1065"/>
                    <a:pt x="3913" y="0"/>
                    <a:pt x="27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3" name="Google Shape;4103;p15"/>
            <p:cNvSpPr/>
            <p:nvPr/>
          </p:nvSpPr>
          <p:spPr>
            <a:xfrm>
              <a:off x="7905211" y="4892829"/>
              <a:ext cx="118362" cy="243015"/>
            </a:xfrm>
            <a:custGeom>
              <a:avLst/>
              <a:gdLst/>
              <a:ahLst/>
              <a:cxnLst/>
              <a:rect l="l" t="t" r="r" b="b"/>
              <a:pathLst>
                <a:path w="3951" h="8112" extrusionOk="0">
                  <a:moveTo>
                    <a:pt x="2540" y="0"/>
                  </a:moveTo>
                  <a:cubicBezTo>
                    <a:pt x="2197" y="0"/>
                    <a:pt x="1809" y="179"/>
                    <a:pt x="1401" y="606"/>
                  </a:cubicBezTo>
                  <a:cubicBezTo>
                    <a:pt x="301" y="1707"/>
                    <a:pt x="134" y="3475"/>
                    <a:pt x="67" y="4976"/>
                  </a:cubicBezTo>
                  <a:cubicBezTo>
                    <a:pt x="0" y="6043"/>
                    <a:pt x="134" y="7077"/>
                    <a:pt x="134" y="8111"/>
                  </a:cubicBezTo>
                  <a:cubicBezTo>
                    <a:pt x="2469" y="8111"/>
                    <a:pt x="3903" y="4042"/>
                    <a:pt x="3903" y="2174"/>
                  </a:cubicBezTo>
                  <a:cubicBezTo>
                    <a:pt x="3951" y="1062"/>
                    <a:pt x="3377" y="0"/>
                    <a:pt x="25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4" name="Google Shape;4104;p15"/>
            <p:cNvSpPr/>
            <p:nvPr/>
          </p:nvSpPr>
          <p:spPr>
            <a:xfrm>
              <a:off x="7664130" y="4671009"/>
              <a:ext cx="171177" cy="210032"/>
            </a:xfrm>
            <a:custGeom>
              <a:avLst/>
              <a:gdLst/>
              <a:ahLst/>
              <a:cxnLst/>
              <a:rect l="l" t="t" r="r" b="b"/>
              <a:pathLst>
                <a:path w="5714" h="7011" extrusionOk="0">
                  <a:moveTo>
                    <a:pt x="1775" y="1"/>
                  </a:moveTo>
                  <a:cubicBezTo>
                    <a:pt x="329" y="1"/>
                    <a:pt x="1" y="1969"/>
                    <a:pt x="543" y="3174"/>
                  </a:cubicBezTo>
                  <a:cubicBezTo>
                    <a:pt x="1177" y="4742"/>
                    <a:pt x="2411" y="5442"/>
                    <a:pt x="3879" y="6143"/>
                  </a:cubicBezTo>
                  <a:cubicBezTo>
                    <a:pt x="4379" y="6443"/>
                    <a:pt x="5046" y="6843"/>
                    <a:pt x="5613" y="7010"/>
                  </a:cubicBezTo>
                  <a:lnTo>
                    <a:pt x="5547" y="6910"/>
                  </a:lnTo>
                  <a:cubicBezTo>
                    <a:pt x="5713" y="6076"/>
                    <a:pt x="5246" y="5042"/>
                    <a:pt x="5080" y="4208"/>
                  </a:cubicBezTo>
                  <a:cubicBezTo>
                    <a:pt x="4746" y="2640"/>
                    <a:pt x="4079" y="539"/>
                    <a:pt x="2278" y="72"/>
                  </a:cubicBezTo>
                  <a:cubicBezTo>
                    <a:pt x="2097" y="23"/>
                    <a:pt x="1930" y="1"/>
                    <a:pt x="1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5" name="Google Shape;4105;p15"/>
            <p:cNvSpPr/>
            <p:nvPr/>
          </p:nvSpPr>
          <p:spPr>
            <a:xfrm>
              <a:off x="7844252" y="4313910"/>
              <a:ext cx="142777" cy="314314"/>
            </a:xfrm>
            <a:custGeom>
              <a:avLst/>
              <a:gdLst/>
              <a:ahLst/>
              <a:cxnLst/>
              <a:rect l="l" t="t" r="r" b="b"/>
              <a:pathLst>
                <a:path w="4766" h="10492" extrusionOk="0">
                  <a:moveTo>
                    <a:pt x="2352" y="1"/>
                  </a:moveTo>
                  <a:cubicBezTo>
                    <a:pt x="2102" y="1"/>
                    <a:pt x="1830" y="67"/>
                    <a:pt x="1535" y="218"/>
                  </a:cubicBezTo>
                  <a:cubicBezTo>
                    <a:pt x="1" y="1052"/>
                    <a:pt x="534" y="3954"/>
                    <a:pt x="768" y="5255"/>
                  </a:cubicBezTo>
                  <a:cubicBezTo>
                    <a:pt x="930" y="6323"/>
                    <a:pt x="1814" y="9433"/>
                    <a:pt x="921" y="10409"/>
                  </a:cubicBezTo>
                  <a:lnTo>
                    <a:pt x="921" y="10409"/>
                  </a:lnTo>
                  <a:cubicBezTo>
                    <a:pt x="3487" y="8976"/>
                    <a:pt x="4766" y="6065"/>
                    <a:pt x="4504" y="3153"/>
                  </a:cubicBezTo>
                  <a:cubicBezTo>
                    <a:pt x="4391" y="1970"/>
                    <a:pt x="3707" y="1"/>
                    <a:pt x="2352" y="1"/>
                  </a:cubicBezTo>
                  <a:close/>
                  <a:moveTo>
                    <a:pt x="921" y="10409"/>
                  </a:moveTo>
                  <a:cubicBezTo>
                    <a:pt x="871" y="10437"/>
                    <a:pt x="819" y="10465"/>
                    <a:pt x="768" y="10492"/>
                  </a:cubicBezTo>
                  <a:lnTo>
                    <a:pt x="835" y="10492"/>
                  </a:lnTo>
                  <a:cubicBezTo>
                    <a:pt x="865" y="10466"/>
                    <a:pt x="894" y="10438"/>
                    <a:pt x="921" y="1040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6" name="Google Shape;4106;p15"/>
            <p:cNvSpPr/>
            <p:nvPr/>
          </p:nvSpPr>
          <p:spPr>
            <a:xfrm>
              <a:off x="7689173" y="4238363"/>
              <a:ext cx="152124" cy="256975"/>
            </a:xfrm>
            <a:custGeom>
              <a:avLst/>
              <a:gdLst/>
              <a:ahLst/>
              <a:cxnLst/>
              <a:rect l="l" t="t" r="r" b="b"/>
              <a:pathLst>
                <a:path w="5078" h="8578" extrusionOk="0">
                  <a:moveTo>
                    <a:pt x="2093" y="1"/>
                  </a:moveTo>
                  <a:cubicBezTo>
                    <a:pt x="743" y="1"/>
                    <a:pt x="1" y="2105"/>
                    <a:pt x="241" y="3440"/>
                  </a:cubicBezTo>
                  <a:cubicBezTo>
                    <a:pt x="508" y="5075"/>
                    <a:pt x="1909" y="7143"/>
                    <a:pt x="3210" y="8110"/>
                  </a:cubicBezTo>
                  <a:cubicBezTo>
                    <a:pt x="3443" y="8277"/>
                    <a:pt x="3710" y="8410"/>
                    <a:pt x="3943" y="8577"/>
                  </a:cubicBezTo>
                  <a:cubicBezTo>
                    <a:pt x="4611" y="6609"/>
                    <a:pt x="5078" y="1772"/>
                    <a:pt x="3210" y="438"/>
                  </a:cubicBezTo>
                  <a:cubicBezTo>
                    <a:pt x="2804" y="132"/>
                    <a:pt x="2429" y="1"/>
                    <a:pt x="20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7" name="Google Shape;4107;p15"/>
            <p:cNvSpPr/>
            <p:nvPr/>
          </p:nvSpPr>
          <p:spPr>
            <a:xfrm>
              <a:off x="7764720" y="4348509"/>
              <a:ext cx="112550" cy="1076313"/>
            </a:xfrm>
            <a:custGeom>
              <a:avLst/>
              <a:gdLst/>
              <a:ahLst/>
              <a:cxnLst/>
              <a:rect l="l" t="t" r="r" b="b"/>
              <a:pathLst>
                <a:path w="3757" h="35928" extrusionOk="0">
                  <a:moveTo>
                    <a:pt x="386" y="1"/>
                  </a:moveTo>
                  <a:cubicBezTo>
                    <a:pt x="209" y="1"/>
                    <a:pt x="0" y="157"/>
                    <a:pt x="20" y="397"/>
                  </a:cubicBezTo>
                  <a:cubicBezTo>
                    <a:pt x="321" y="2599"/>
                    <a:pt x="1021" y="4767"/>
                    <a:pt x="1588" y="6935"/>
                  </a:cubicBezTo>
                  <a:cubicBezTo>
                    <a:pt x="2189" y="9203"/>
                    <a:pt x="2556" y="11438"/>
                    <a:pt x="2756" y="13773"/>
                  </a:cubicBezTo>
                  <a:cubicBezTo>
                    <a:pt x="3189" y="18377"/>
                    <a:pt x="3189" y="23013"/>
                    <a:pt x="2956" y="27616"/>
                  </a:cubicBezTo>
                  <a:cubicBezTo>
                    <a:pt x="2789" y="30285"/>
                    <a:pt x="2722" y="32920"/>
                    <a:pt x="2122" y="35555"/>
                  </a:cubicBezTo>
                  <a:cubicBezTo>
                    <a:pt x="2061" y="35779"/>
                    <a:pt x="2259" y="35928"/>
                    <a:pt x="2447" y="35928"/>
                  </a:cubicBezTo>
                  <a:cubicBezTo>
                    <a:pt x="2567" y="35928"/>
                    <a:pt x="2683" y="35866"/>
                    <a:pt x="2722" y="35722"/>
                  </a:cubicBezTo>
                  <a:cubicBezTo>
                    <a:pt x="3256" y="33454"/>
                    <a:pt x="3390" y="31119"/>
                    <a:pt x="3523" y="28817"/>
                  </a:cubicBezTo>
                  <a:cubicBezTo>
                    <a:pt x="3623" y="26449"/>
                    <a:pt x="3756" y="24081"/>
                    <a:pt x="3756" y="21712"/>
                  </a:cubicBezTo>
                  <a:cubicBezTo>
                    <a:pt x="3756" y="19344"/>
                    <a:pt x="3656" y="17009"/>
                    <a:pt x="3456" y="14641"/>
                  </a:cubicBezTo>
                  <a:cubicBezTo>
                    <a:pt x="3289" y="12339"/>
                    <a:pt x="3023" y="10071"/>
                    <a:pt x="2456" y="7802"/>
                  </a:cubicBezTo>
                  <a:cubicBezTo>
                    <a:pt x="1822" y="5267"/>
                    <a:pt x="988" y="2799"/>
                    <a:pt x="621" y="230"/>
                  </a:cubicBezTo>
                  <a:cubicBezTo>
                    <a:pt x="608" y="70"/>
                    <a:pt x="503" y="1"/>
                    <a:pt x="386"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8" name="Google Shape;4108;p15"/>
            <p:cNvSpPr/>
            <p:nvPr/>
          </p:nvSpPr>
          <p:spPr>
            <a:xfrm>
              <a:off x="7852399" y="4935066"/>
              <a:ext cx="148979" cy="280073"/>
            </a:xfrm>
            <a:custGeom>
              <a:avLst/>
              <a:gdLst/>
              <a:ahLst/>
              <a:cxnLst/>
              <a:rect l="l" t="t" r="r" b="b"/>
              <a:pathLst>
                <a:path w="4973" h="9349" extrusionOk="0">
                  <a:moveTo>
                    <a:pt x="4591" y="0"/>
                  </a:moveTo>
                  <a:cubicBezTo>
                    <a:pt x="4471" y="0"/>
                    <a:pt x="4359" y="70"/>
                    <a:pt x="4332" y="230"/>
                  </a:cubicBezTo>
                  <a:cubicBezTo>
                    <a:pt x="3698" y="3399"/>
                    <a:pt x="1964" y="6234"/>
                    <a:pt x="162" y="8903"/>
                  </a:cubicBezTo>
                  <a:cubicBezTo>
                    <a:pt x="1" y="9134"/>
                    <a:pt x="206" y="9348"/>
                    <a:pt x="426" y="9348"/>
                  </a:cubicBezTo>
                  <a:cubicBezTo>
                    <a:pt x="524" y="9348"/>
                    <a:pt x="624" y="9306"/>
                    <a:pt x="696" y="9203"/>
                  </a:cubicBezTo>
                  <a:cubicBezTo>
                    <a:pt x="2531" y="6534"/>
                    <a:pt x="4299" y="3632"/>
                    <a:pt x="4932" y="397"/>
                  </a:cubicBezTo>
                  <a:cubicBezTo>
                    <a:pt x="4972" y="156"/>
                    <a:pt x="4772" y="0"/>
                    <a:pt x="4591"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9" name="Google Shape;4109;p15"/>
            <p:cNvSpPr/>
            <p:nvPr/>
          </p:nvSpPr>
          <p:spPr>
            <a:xfrm>
              <a:off x="7738300" y="4739937"/>
              <a:ext cx="140081" cy="186096"/>
            </a:xfrm>
            <a:custGeom>
              <a:avLst/>
              <a:gdLst/>
              <a:ahLst/>
              <a:cxnLst/>
              <a:rect l="l" t="t" r="r" b="b"/>
              <a:pathLst>
                <a:path w="4676" h="6212" extrusionOk="0">
                  <a:moveTo>
                    <a:pt x="393" y="0"/>
                  </a:moveTo>
                  <a:cubicBezTo>
                    <a:pt x="195" y="0"/>
                    <a:pt x="0" y="149"/>
                    <a:pt x="102" y="373"/>
                  </a:cubicBezTo>
                  <a:cubicBezTo>
                    <a:pt x="902" y="2541"/>
                    <a:pt x="2470" y="4442"/>
                    <a:pt x="4005" y="6110"/>
                  </a:cubicBezTo>
                  <a:cubicBezTo>
                    <a:pt x="4076" y="6182"/>
                    <a:pt x="4155" y="6211"/>
                    <a:pt x="4231" y="6211"/>
                  </a:cubicBezTo>
                  <a:cubicBezTo>
                    <a:pt x="4472" y="6211"/>
                    <a:pt x="4675" y="5905"/>
                    <a:pt x="4472" y="5676"/>
                  </a:cubicBezTo>
                  <a:cubicBezTo>
                    <a:pt x="3704" y="4843"/>
                    <a:pt x="2971" y="3975"/>
                    <a:pt x="2337" y="3075"/>
                  </a:cubicBezTo>
                  <a:cubicBezTo>
                    <a:pt x="1703" y="2174"/>
                    <a:pt x="1103" y="1240"/>
                    <a:pt x="702" y="206"/>
                  </a:cubicBezTo>
                  <a:cubicBezTo>
                    <a:pt x="650" y="62"/>
                    <a:pt x="521" y="0"/>
                    <a:pt x="393"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0" name="Google Shape;4110;p15"/>
            <p:cNvSpPr/>
            <p:nvPr/>
          </p:nvSpPr>
          <p:spPr>
            <a:xfrm>
              <a:off x="7832240" y="4369508"/>
              <a:ext cx="111981" cy="285195"/>
            </a:xfrm>
            <a:custGeom>
              <a:avLst/>
              <a:gdLst/>
              <a:ahLst/>
              <a:cxnLst/>
              <a:rect l="l" t="t" r="r" b="b"/>
              <a:pathLst>
                <a:path w="3738" h="9520" extrusionOk="0">
                  <a:moveTo>
                    <a:pt x="2944" y="0"/>
                  </a:moveTo>
                  <a:cubicBezTo>
                    <a:pt x="2763" y="0"/>
                    <a:pt x="2563" y="156"/>
                    <a:pt x="2603" y="396"/>
                  </a:cubicBezTo>
                  <a:cubicBezTo>
                    <a:pt x="3104" y="3265"/>
                    <a:pt x="2603" y="7001"/>
                    <a:pt x="235" y="9003"/>
                  </a:cubicBezTo>
                  <a:cubicBezTo>
                    <a:pt x="1" y="9211"/>
                    <a:pt x="213" y="9520"/>
                    <a:pt x="460" y="9520"/>
                  </a:cubicBezTo>
                  <a:cubicBezTo>
                    <a:pt x="530" y="9520"/>
                    <a:pt x="602" y="9495"/>
                    <a:pt x="669" y="9436"/>
                  </a:cubicBezTo>
                  <a:cubicBezTo>
                    <a:pt x="3237" y="7301"/>
                    <a:pt x="3737" y="3332"/>
                    <a:pt x="3204" y="230"/>
                  </a:cubicBezTo>
                  <a:cubicBezTo>
                    <a:pt x="3177" y="70"/>
                    <a:pt x="3065" y="0"/>
                    <a:pt x="294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1" name="Google Shape;4111;p15"/>
            <p:cNvSpPr/>
            <p:nvPr/>
          </p:nvSpPr>
          <p:spPr>
            <a:xfrm>
              <a:off x="7858570" y="4654144"/>
              <a:ext cx="160093" cy="196761"/>
            </a:xfrm>
            <a:custGeom>
              <a:avLst/>
              <a:gdLst/>
              <a:ahLst/>
              <a:cxnLst/>
              <a:rect l="l" t="t" r="r" b="b"/>
              <a:pathLst>
                <a:path w="5344" h="6568" extrusionOk="0">
                  <a:moveTo>
                    <a:pt x="5035" y="1"/>
                  </a:moveTo>
                  <a:cubicBezTo>
                    <a:pt x="4877" y="1"/>
                    <a:pt x="4710" y="101"/>
                    <a:pt x="4693" y="301"/>
                  </a:cubicBezTo>
                  <a:cubicBezTo>
                    <a:pt x="4460" y="2770"/>
                    <a:pt x="2558" y="5005"/>
                    <a:pt x="323" y="5939"/>
                  </a:cubicBezTo>
                  <a:cubicBezTo>
                    <a:pt x="0" y="6085"/>
                    <a:pt x="91" y="6568"/>
                    <a:pt x="367" y="6568"/>
                  </a:cubicBezTo>
                  <a:cubicBezTo>
                    <a:pt x="405" y="6568"/>
                    <a:pt x="446" y="6559"/>
                    <a:pt x="490" y="6539"/>
                  </a:cubicBezTo>
                  <a:cubicBezTo>
                    <a:pt x="3025" y="5505"/>
                    <a:pt x="5060" y="3070"/>
                    <a:pt x="5327" y="301"/>
                  </a:cubicBezTo>
                  <a:cubicBezTo>
                    <a:pt x="5344" y="101"/>
                    <a:pt x="5193" y="1"/>
                    <a:pt x="5035"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2" name="Google Shape;4112;p15"/>
            <p:cNvSpPr/>
            <p:nvPr/>
          </p:nvSpPr>
          <p:spPr>
            <a:xfrm>
              <a:off x="7692198" y="4929614"/>
              <a:ext cx="181752" cy="123245"/>
            </a:xfrm>
            <a:custGeom>
              <a:avLst/>
              <a:gdLst/>
              <a:ahLst/>
              <a:cxnLst/>
              <a:rect l="l" t="t" r="r" b="b"/>
              <a:pathLst>
                <a:path w="6067" h="4114" extrusionOk="0">
                  <a:moveTo>
                    <a:pt x="428" y="1"/>
                  </a:moveTo>
                  <a:cubicBezTo>
                    <a:pt x="216" y="1"/>
                    <a:pt x="1" y="223"/>
                    <a:pt x="140" y="479"/>
                  </a:cubicBezTo>
                  <a:cubicBezTo>
                    <a:pt x="707" y="1379"/>
                    <a:pt x="1541" y="2113"/>
                    <a:pt x="2408" y="2747"/>
                  </a:cubicBezTo>
                  <a:cubicBezTo>
                    <a:pt x="3309" y="3414"/>
                    <a:pt x="4476" y="3581"/>
                    <a:pt x="5444" y="4081"/>
                  </a:cubicBezTo>
                  <a:cubicBezTo>
                    <a:pt x="5492" y="4103"/>
                    <a:pt x="5540" y="4113"/>
                    <a:pt x="5585" y="4113"/>
                  </a:cubicBezTo>
                  <a:cubicBezTo>
                    <a:pt x="5879" y="4113"/>
                    <a:pt x="6067" y="3692"/>
                    <a:pt x="5777" y="3547"/>
                  </a:cubicBezTo>
                  <a:cubicBezTo>
                    <a:pt x="4843" y="3047"/>
                    <a:pt x="3742" y="2880"/>
                    <a:pt x="2875" y="2313"/>
                  </a:cubicBezTo>
                  <a:cubicBezTo>
                    <a:pt x="2041" y="1746"/>
                    <a:pt x="1207" y="1012"/>
                    <a:pt x="674" y="145"/>
                  </a:cubicBezTo>
                  <a:cubicBezTo>
                    <a:pt x="613" y="43"/>
                    <a:pt x="521" y="1"/>
                    <a:pt x="428"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3" name="Google Shape;4113;p15"/>
            <p:cNvSpPr/>
            <p:nvPr/>
          </p:nvSpPr>
          <p:spPr>
            <a:xfrm>
              <a:off x="7935196" y="4960918"/>
              <a:ext cx="21000" cy="16027"/>
            </a:xfrm>
            <a:custGeom>
              <a:avLst/>
              <a:gdLst/>
              <a:ahLst/>
              <a:cxnLst/>
              <a:rect l="l" t="t" r="r" b="b"/>
              <a:pathLst>
                <a:path w="701" h="535" extrusionOk="0">
                  <a:moveTo>
                    <a:pt x="334" y="1"/>
                  </a:moveTo>
                  <a:cubicBezTo>
                    <a:pt x="0" y="1"/>
                    <a:pt x="0" y="534"/>
                    <a:pt x="334" y="534"/>
                  </a:cubicBezTo>
                  <a:cubicBezTo>
                    <a:pt x="701" y="534"/>
                    <a:pt x="701"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4" name="Google Shape;4114;p15"/>
            <p:cNvSpPr/>
            <p:nvPr/>
          </p:nvSpPr>
          <p:spPr>
            <a:xfrm>
              <a:off x="7928186" y="4990903"/>
              <a:ext cx="21030" cy="15009"/>
            </a:xfrm>
            <a:custGeom>
              <a:avLst/>
              <a:gdLst/>
              <a:ahLst/>
              <a:cxnLst/>
              <a:rect l="l" t="t" r="r" b="b"/>
              <a:pathLst>
                <a:path w="702" h="501" extrusionOk="0">
                  <a:moveTo>
                    <a:pt x="334" y="0"/>
                  </a:moveTo>
                  <a:cubicBezTo>
                    <a:pt x="1" y="0"/>
                    <a:pt x="1" y="501"/>
                    <a:pt x="334" y="501"/>
                  </a:cubicBezTo>
                  <a:cubicBezTo>
                    <a:pt x="701" y="501"/>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5" name="Google Shape;4115;p15"/>
            <p:cNvSpPr/>
            <p:nvPr/>
          </p:nvSpPr>
          <p:spPr>
            <a:xfrm>
              <a:off x="7956165" y="4688144"/>
              <a:ext cx="21030" cy="15997"/>
            </a:xfrm>
            <a:custGeom>
              <a:avLst/>
              <a:gdLst/>
              <a:ahLst/>
              <a:cxnLst/>
              <a:rect l="l" t="t" r="r" b="b"/>
              <a:pathLst>
                <a:path w="702" h="534" extrusionOk="0">
                  <a:moveTo>
                    <a:pt x="334" y="0"/>
                  </a:moveTo>
                  <a:cubicBezTo>
                    <a:pt x="1" y="0"/>
                    <a:pt x="1"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6" name="Google Shape;4116;p15"/>
            <p:cNvSpPr/>
            <p:nvPr/>
          </p:nvSpPr>
          <p:spPr>
            <a:xfrm>
              <a:off x="7949185" y="4714115"/>
              <a:ext cx="21000" cy="16027"/>
            </a:xfrm>
            <a:custGeom>
              <a:avLst/>
              <a:gdLst/>
              <a:ahLst/>
              <a:cxnLst/>
              <a:rect l="l" t="t" r="r" b="b"/>
              <a:pathLst>
                <a:path w="701" h="535" extrusionOk="0">
                  <a:moveTo>
                    <a:pt x="334" y="0"/>
                  </a:moveTo>
                  <a:cubicBezTo>
                    <a:pt x="0" y="0"/>
                    <a:pt x="0" y="534"/>
                    <a:pt x="334" y="534"/>
                  </a:cubicBezTo>
                  <a:cubicBezTo>
                    <a:pt x="701" y="534"/>
                    <a:pt x="701"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7" name="Google Shape;4117;p15"/>
            <p:cNvSpPr/>
            <p:nvPr/>
          </p:nvSpPr>
          <p:spPr>
            <a:xfrm>
              <a:off x="7719368" y="4704110"/>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8" name="Google Shape;4118;p15"/>
            <p:cNvSpPr/>
            <p:nvPr/>
          </p:nvSpPr>
          <p:spPr>
            <a:xfrm>
              <a:off x="7706367" y="4734095"/>
              <a:ext cx="21000" cy="15009"/>
            </a:xfrm>
            <a:custGeom>
              <a:avLst/>
              <a:gdLst/>
              <a:ahLst/>
              <a:cxnLst/>
              <a:rect l="l" t="t" r="r" b="b"/>
              <a:pathLst>
                <a:path w="701" h="501" extrusionOk="0">
                  <a:moveTo>
                    <a:pt x="367" y="1"/>
                  </a:moveTo>
                  <a:cubicBezTo>
                    <a:pt x="0" y="1"/>
                    <a:pt x="0" y="501"/>
                    <a:pt x="367" y="501"/>
                  </a:cubicBezTo>
                  <a:cubicBezTo>
                    <a:pt x="701" y="501"/>
                    <a:pt x="701" y="1"/>
                    <a:pt x="367"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9" name="Google Shape;4119;p15"/>
            <p:cNvSpPr/>
            <p:nvPr/>
          </p:nvSpPr>
          <p:spPr>
            <a:xfrm>
              <a:off x="7689383" y="4707105"/>
              <a:ext cx="20012" cy="16027"/>
            </a:xfrm>
            <a:custGeom>
              <a:avLst/>
              <a:gdLst/>
              <a:ahLst/>
              <a:cxnLst/>
              <a:rect l="l" t="t" r="r" b="b"/>
              <a:pathLst>
                <a:path w="668" h="535" extrusionOk="0">
                  <a:moveTo>
                    <a:pt x="334" y="1"/>
                  </a:moveTo>
                  <a:cubicBezTo>
                    <a:pt x="0" y="1"/>
                    <a:pt x="0" y="535"/>
                    <a:pt x="334" y="535"/>
                  </a:cubicBezTo>
                  <a:cubicBezTo>
                    <a:pt x="667" y="535"/>
                    <a:pt x="667"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0" name="Google Shape;4120;p15"/>
            <p:cNvSpPr/>
            <p:nvPr/>
          </p:nvSpPr>
          <p:spPr>
            <a:xfrm>
              <a:off x="7907218" y="4335418"/>
              <a:ext cx="21000" cy="15997"/>
            </a:xfrm>
            <a:custGeom>
              <a:avLst/>
              <a:gdLst/>
              <a:ahLst/>
              <a:cxnLst/>
              <a:rect l="l" t="t" r="r" b="b"/>
              <a:pathLst>
                <a:path w="701" h="534" extrusionOk="0">
                  <a:moveTo>
                    <a:pt x="367" y="0"/>
                  </a:moveTo>
                  <a:cubicBezTo>
                    <a:pt x="0" y="0"/>
                    <a:pt x="0" y="534"/>
                    <a:pt x="367" y="534"/>
                  </a:cubicBezTo>
                  <a:cubicBezTo>
                    <a:pt x="701" y="534"/>
                    <a:pt x="701" y="0"/>
                    <a:pt x="367"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1" name="Google Shape;4121;p15"/>
            <p:cNvSpPr/>
            <p:nvPr/>
          </p:nvSpPr>
          <p:spPr>
            <a:xfrm>
              <a:off x="7883223" y="4349408"/>
              <a:ext cx="20012" cy="15997"/>
            </a:xfrm>
            <a:custGeom>
              <a:avLst/>
              <a:gdLst/>
              <a:ahLst/>
              <a:cxnLst/>
              <a:rect l="l" t="t" r="r" b="b"/>
              <a:pathLst>
                <a:path w="668" h="534" extrusionOk="0">
                  <a:moveTo>
                    <a:pt x="334" y="0"/>
                  </a:moveTo>
                  <a:cubicBezTo>
                    <a:pt x="1" y="0"/>
                    <a:pt x="1" y="534"/>
                    <a:pt x="334" y="534"/>
                  </a:cubicBezTo>
                  <a:cubicBezTo>
                    <a:pt x="668" y="534"/>
                    <a:pt x="668"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2" name="Google Shape;4122;p15"/>
            <p:cNvSpPr/>
            <p:nvPr/>
          </p:nvSpPr>
          <p:spPr>
            <a:xfrm>
              <a:off x="7755314" y="4299442"/>
              <a:ext cx="21030" cy="15009"/>
            </a:xfrm>
            <a:custGeom>
              <a:avLst/>
              <a:gdLst/>
              <a:ahLst/>
              <a:cxnLst/>
              <a:rect l="l" t="t" r="r" b="b"/>
              <a:pathLst>
                <a:path w="702" h="501" extrusionOk="0">
                  <a:moveTo>
                    <a:pt x="368" y="0"/>
                  </a:moveTo>
                  <a:cubicBezTo>
                    <a:pt x="1" y="0"/>
                    <a:pt x="1" y="501"/>
                    <a:pt x="368" y="501"/>
                  </a:cubicBezTo>
                  <a:cubicBezTo>
                    <a:pt x="701" y="501"/>
                    <a:pt x="701" y="0"/>
                    <a:pt x="368"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3" name="Google Shape;4123;p15"/>
            <p:cNvSpPr/>
            <p:nvPr/>
          </p:nvSpPr>
          <p:spPr>
            <a:xfrm>
              <a:off x="7738330" y="4328409"/>
              <a:ext cx="20012" cy="16027"/>
            </a:xfrm>
            <a:custGeom>
              <a:avLst/>
              <a:gdLst/>
              <a:ahLst/>
              <a:cxnLst/>
              <a:rect l="l" t="t" r="r" b="b"/>
              <a:pathLst>
                <a:path w="668" h="535" extrusionOk="0">
                  <a:moveTo>
                    <a:pt x="334" y="1"/>
                  </a:moveTo>
                  <a:cubicBezTo>
                    <a:pt x="1" y="1"/>
                    <a:pt x="1" y="534"/>
                    <a:pt x="334" y="534"/>
                  </a:cubicBezTo>
                  <a:cubicBezTo>
                    <a:pt x="668" y="534"/>
                    <a:pt x="668" y="1"/>
                    <a:pt x="334" y="1"/>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4" name="Google Shape;4124;p15"/>
            <p:cNvSpPr/>
            <p:nvPr/>
          </p:nvSpPr>
          <p:spPr>
            <a:xfrm>
              <a:off x="7722363" y="4299442"/>
              <a:ext cx="20012" cy="15009"/>
            </a:xfrm>
            <a:custGeom>
              <a:avLst/>
              <a:gdLst/>
              <a:ahLst/>
              <a:cxnLst/>
              <a:rect l="l" t="t" r="r" b="b"/>
              <a:pathLst>
                <a:path w="668" h="501" extrusionOk="0">
                  <a:moveTo>
                    <a:pt x="334" y="0"/>
                  </a:moveTo>
                  <a:cubicBezTo>
                    <a:pt x="0" y="0"/>
                    <a:pt x="0" y="501"/>
                    <a:pt x="334" y="501"/>
                  </a:cubicBezTo>
                  <a:cubicBezTo>
                    <a:pt x="667" y="501"/>
                    <a:pt x="667" y="0"/>
                    <a:pt x="334" y="0"/>
                  </a:cubicBezTo>
                  <a:close/>
                </a:path>
              </a:pathLst>
            </a:custGeom>
            <a:solidFill>
              <a:srgbClr val="743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25" name="Google Shape;4125;p15"/>
          <p:cNvGrpSpPr/>
          <p:nvPr/>
        </p:nvGrpSpPr>
        <p:grpSpPr>
          <a:xfrm flipH="1">
            <a:off x="-79791" y="6156140"/>
            <a:ext cx="748761" cy="724561"/>
            <a:chOff x="8202967" y="4478366"/>
            <a:chExt cx="900965" cy="871845"/>
          </a:xfrm>
        </p:grpSpPr>
        <p:sp>
          <p:nvSpPr>
            <p:cNvPr id="4126" name="Google Shape;4126;p15"/>
            <p:cNvSpPr/>
            <p:nvPr/>
          </p:nvSpPr>
          <p:spPr>
            <a:xfrm>
              <a:off x="8202967" y="4478366"/>
              <a:ext cx="890427" cy="838361"/>
            </a:xfrm>
            <a:custGeom>
              <a:avLst/>
              <a:gdLst/>
              <a:ahLst/>
              <a:cxnLst/>
              <a:rect l="l" t="t" r="r" b="b"/>
              <a:pathLst>
                <a:path w="29723" h="27985" extrusionOk="0">
                  <a:moveTo>
                    <a:pt x="12965" y="1"/>
                  </a:moveTo>
                  <a:cubicBezTo>
                    <a:pt x="12807" y="1"/>
                    <a:pt x="12645" y="31"/>
                    <a:pt x="12476" y="98"/>
                  </a:cubicBezTo>
                  <a:cubicBezTo>
                    <a:pt x="11342" y="599"/>
                    <a:pt x="10942" y="2533"/>
                    <a:pt x="9574" y="3868"/>
                  </a:cubicBezTo>
                  <a:cubicBezTo>
                    <a:pt x="8146" y="3712"/>
                    <a:pt x="4836" y="2342"/>
                    <a:pt x="2984" y="2342"/>
                  </a:cubicBezTo>
                  <a:cubicBezTo>
                    <a:pt x="2458" y="2342"/>
                    <a:pt x="2050" y="2453"/>
                    <a:pt x="1836" y="2733"/>
                  </a:cubicBezTo>
                  <a:cubicBezTo>
                    <a:pt x="868" y="3968"/>
                    <a:pt x="3570" y="9305"/>
                    <a:pt x="3970" y="10472"/>
                  </a:cubicBezTo>
                  <a:cubicBezTo>
                    <a:pt x="2536" y="11139"/>
                    <a:pt x="1" y="11740"/>
                    <a:pt x="1068" y="13675"/>
                  </a:cubicBezTo>
                  <a:cubicBezTo>
                    <a:pt x="1735" y="15009"/>
                    <a:pt x="3603" y="15776"/>
                    <a:pt x="4571" y="17044"/>
                  </a:cubicBezTo>
                  <a:cubicBezTo>
                    <a:pt x="3303" y="17811"/>
                    <a:pt x="301" y="18211"/>
                    <a:pt x="1068" y="20046"/>
                  </a:cubicBezTo>
                  <a:cubicBezTo>
                    <a:pt x="1635" y="21514"/>
                    <a:pt x="4471" y="22281"/>
                    <a:pt x="5705" y="22848"/>
                  </a:cubicBezTo>
                  <a:cubicBezTo>
                    <a:pt x="4638" y="23815"/>
                    <a:pt x="3003" y="24316"/>
                    <a:pt x="4537" y="25650"/>
                  </a:cubicBezTo>
                  <a:cubicBezTo>
                    <a:pt x="5505" y="26617"/>
                    <a:pt x="7440" y="26917"/>
                    <a:pt x="8707" y="27118"/>
                  </a:cubicBezTo>
                  <a:cubicBezTo>
                    <a:pt x="12310" y="27685"/>
                    <a:pt x="25452" y="27985"/>
                    <a:pt x="29122" y="27985"/>
                  </a:cubicBezTo>
                  <a:cubicBezTo>
                    <a:pt x="29355" y="24349"/>
                    <a:pt x="29689" y="19479"/>
                    <a:pt x="29589" y="17544"/>
                  </a:cubicBezTo>
                  <a:cubicBezTo>
                    <a:pt x="29489" y="14542"/>
                    <a:pt x="29722" y="12974"/>
                    <a:pt x="29322" y="10072"/>
                  </a:cubicBezTo>
                  <a:cubicBezTo>
                    <a:pt x="29108" y="8281"/>
                    <a:pt x="29001" y="4947"/>
                    <a:pt x="27371" y="4947"/>
                  </a:cubicBezTo>
                  <a:cubicBezTo>
                    <a:pt x="26966" y="4947"/>
                    <a:pt x="26469" y="5152"/>
                    <a:pt x="25853" y="5635"/>
                  </a:cubicBezTo>
                  <a:cubicBezTo>
                    <a:pt x="25274" y="6104"/>
                    <a:pt x="24650" y="7119"/>
                    <a:pt x="24017" y="7119"/>
                  </a:cubicBezTo>
                  <a:cubicBezTo>
                    <a:pt x="23884" y="7119"/>
                    <a:pt x="23751" y="7074"/>
                    <a:pt x="23618" y="6970"/>
                  </a:cubicBezTo>
                  <a:cubicBezTo>
                    <a:pt x="23151" y="6603"/>
                    <a:pt x="23051" y="4768"/>
                    <a:pt x="22951" y="4268"/>
                  </a:cubicBezTo>
                  <a:cubicBezTo>
                    <a:pt x="22661" y="3047"/>
                    <a:pt x="22372" y="588"/>
                    <a:pt x="20890" y="588"/>
                  </a:cubicBezTo>
                  <a:cubicBezTo>
                    <a:pt x="20834" y="588"/>
                    <a:pt x="20776" y="591"/>
                    <a:pt x="20716" y="599"/>
                  </a:cubicBezTo>
                  <a:cubicBezTo>
                    <a:pt x="19248" y="799"/>
                    <a:pt x="17914" y="3701"/>
                    <a:pt x="16646" y="4468"/>
                  </a:cubicBezTo>
                  <a:cubicBezTo>
                    <a:pt x="15672" y="3402"/>
                    <a:pt x="14614" y="1"/>
                    <a:pt x="1296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7" name="Google Shape;4127;p15"/>
            <p:cNvSpPr/>
            <p:nvPr/>
          </p:nvSpPr>
          <p:spPr>
            <a:xfrm>
              <a:off x="8299123" y="4596001"/>
              <a:ext cx="804808" cy="754210"/>
            </a:xfrm>
            <a:custGeom>
              <a:avLst/>
              <a:gdLst/>
              <a:ahLst/>
              <a:cxnLst/>
              <a:rect l="l" t="t" r="r" b="b"/>
              <a:pathLst>
                <a:path w="26865" h="25176" extrusionOk="0">
                  <a:moveTo>
                    <a:pt x="577" y="1"/>
                  </a:moveTo>
                  <a:cubicBezTo>
                    <a:pt x="238" y="1"/>
                    <a:pt x="0" y="531"/>
                    <a:pt x="360" y="808"/>
                  </a:cubicBezTo>
                  <a:cubicBezTo>
                    <a:pt x="2295" y="2209"/>
                    <a:pt x="3963" y="3943"/>
                    <a:pt x="5731" y="5545"/>
                  </a:cubicBezTo>
                  <a:cubicBezTo>
                    <a:pt x="7499" y="7146"/>
                    <a:pt x="9166" y="8847"/>
                    <a:pt x="10868" y="10548"/>
                  </a:cubicBezTo>
                  <a:cubicBezTo>
                    <a:pt x="12502" y="12216"/>
                    <a:pt x="14170" y="13917"/>
                    <a:pt x="15938" y="15485"/>
                  </a:cubicBezTo>
                  <a:cubicBezTo>
                    <a:pt x="17539" y="16919"/>
                    <a:pt x="19174" y="18320"/>
                    <a:pt x="20808" y="19721"/>
                  </a:cubicBezTo>
                  <a:cubicBezTo>
                    <a:pt x="22676" y="21356"/>
                    <a:pt x="24477" y="23057"/>
                    <a:pt x="26012" y="25025"/>
                  </a:cubicBezTo>
                  <a:cubicBezTo>
                    <a:pt x="26093" y="25131"/>
                    <a:pt x="26191" y="25175"/>
                    <a:pt x="26287" y="25175"/>
                  </a:cubicBezTo>
                  <a:cubicBezTo>
                    <a:pt x="26583" y="25175"/>
                    <a:pt x="26864" y="24752"/>
                    <a:pt x="26612" y="24425"/>
                  </a:cubicBezTo>
                  <a:cubicBezTo>
                    <a:pt x="23910" y="20956"/>
                    <a:pt x="20341" y="18320"/>
                    <a:pt x="17072" y="15385"/>
                  </a:cubicBezTo>
                  <a:cubicBezTo>
                    <a:pt x="13503" y="12183"/>
                    <a:pt x="10301" y="8613"/>
                    <a:pt x="6765" y="5344"/>
                  </a:cubicBezTo>
                  <a:cubicBezTo>
                    <a:pt x="4797" y="3543"/>
                    <a:pt x="2929" y="1642"/>
                    <a:pt x="794" y="74"/>
                  </a:cubicBezTo>
                  <a:cubicBezTo>
                    <a:pt x="720" y="23"/>
                    <a:pt x="647" y="1"/>
                    <a:pt x="57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8" name="Google Shape;4128;p15"/>
            <p:cNvSpPr/>
            <p:nvPr/>
          </p:nvSpPr>
          <p:spPr>
            <a:xfrm>
              <a:off x="8354870" y="4614184"/>
              <a:ext cx="199876" cy="225220"/>
            </a:xfrm>
            <a:custGeom>
              <a:avLst/>
              <a:gdLst/>
              <a:ahLst/>
              <a:cxnLst/>
              <a:rect l="l" t="t" r="r" b="b"/>
              <a:pathLst>
                <a:path w="6672" h="7518" extrusionOk="0">
                  <a:moveTo>
                    <a:pt x="6155" y="1"/>
                  </a:moveTo>
                  <a:cubicBezTo>
                    <a:pt x="5946" y="1"/>
                    <a:pt x="5738" y="134"/>
                    <a:pt x="5738" y="401"/>
                  </a:cubicBezTo>
                  <a:cubicBezTo>
                    <a:pt x="5738" y="2254"/>
                    <a:pt x="5826" y="4106"/>
                    <a:pt x="5753" y="5959"/>
                  </a:cubicBezTo>
                  <a:lnTo>
                    <a:pt x="5753" y="5959"/>
                  </a:lnTo>
                  <a:cubicBezTo>
                    <a:pt x="4194" y="6263"/>
                    <a:pt x="2610" y="6684"/>
                    <a:pt x="1001" y="6684"/>
                  </a:cubicBezTo>
                  <a:cubicBezTo>
                    <a:pt x="846" y="6684"/>
                    <a:pt x="690" y="6681"/>
                    <a:pt x="534" y="6672"/>
                  </a:cubicBezTo>
                  <a:cubicBezTo>
                    <a:pt x="523" y="6671"/>
                    <a:pt x="513" y="6671"/>
                    <a:pt x="503" y="6671"/>
                  </a:cubicBezTo>
                  <a:cubicBezTo>
                    <a:pt x="0" y="6671"/>
                    <a:pt x="11" y="7473"/>
                    <a:pt x="534" y="7506"/>
                  </a:cubicBezTo>
                  <a:cubicBezTo>
                    <a:pt x="687" y="7514"/>
                    <a:pt x="840" y="7518"/>
                    <a:pt x="993" y="7518"/>
                  </a:cubicBezTo>
                  <a:cubicBezTo>
                    <a:pt x="2770" y="7518"/>
                    <a:pt x="4521" y="7013"/>
                    <a:pt x="6271" y="6706"/>
                  </a:cubicBezTo>
                  <a:cubicBezTo>
                    <a:pt x="6438" y="6706"/>
                    <a:pt x="6572" y="6472"/>
                    <a:pt x="6572" y="6305"/>
                  </a:cubicBezTo>
                  <a:cubicBezTo>
                    <a:pt x="6672" y="4337"/>
                    <a:pt x="6572" y="2369"/>
                    <a:pt x="6572" y="401"/>
                  </a:cubicBezTo>
                  <a:cubicBezTo>
                    <a:pt x="6572" y="134"/>
                    <a:pt x="6363" y="1"/>
                    <a:pt x="6155"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9" name="Google Shape;4129;p15"/>
            <p:cNvSpPr/>
            <p:nvPr/>
          </p:nvSpPr>
          <p:spPr>
            <a:xfrm>
              <a:off x="8471396" y="4733107"/>
              <a:ext cx="219259" cy="244962"/>
            </a:xfrm>
            <a:custGeom>
              <a:avLst/>
              <a:gdLst/>
              <a:ahLst/>
              <a:cxnLst/>
              <a:rect l="l" t="t" r="r" b="b"/>
              <a:pathLst>
                <a:path w="7319" h="8177" extrusionOk="0">
                  <a:moveTo>
                    <a:pt x="6835" y="0"/>
                  </a:moveTo>
                  <a:cubicBezTo>
                    <a:pt x="6626" y="0"/>
                    <a:pt x="6418" y="134"/>
                    <a:pt x="6418" y="401"/>
                  </a:cubicBezTo>
                  <a:cubicBezTo>
                    <a:pt x="6418" y="2507"/>
                    <a:pt x="6477" y="4614"/>
                    <a:pt x="6428" y="6692"/>
                  </a:cubicBezTo>
                  <a:lnTo>
                    <a:pt x="6428" y="6692"/>
                  </a:lnTo>
                  <a:cubicBezTo>
                    <a:pt x="4456" y="6809"/>
                    <a:pt x="2485" y="7091"/>
                    <a:pt x="513" y="7372"/>
                  </a:cubicBezTo>
                  <a:cubicBezTo>
                    <a:pt x="1" y="7436"/>
                    <a:pt x="196" y="8177"/>
                    <a:pt x="684" y="8177"/>
                  </a:cubicBezTo>
                  <a:cubicBezTo>
                    <a:pt x="705" y="8177"/>
                    <a:pt x="726" y="8175"/>
                    <a:pt x="747" y="8173"/>
                  </a:cubicBezTo>
                  <a:cubicBezTo>
                    <a:pt x="2748" y="7873"/>
                    <a:pt x="4783" y="7606"/>
                    <a:pt x="6818" y="7506"/>
                  </a:cubicBezTo>
                  <a:cubicBezTo>
                    <a:pt x="7051" y="7506"/>
                    <a:pt x="7218" y="7339"/>
                    <a:pt x="7251" y="7105"/>
                  </a:cubicBezTo>
                  <a:cubicBezTo>
                    <a:pt x="7318" y="4870"/>
                    <a:pt x="7251" y="2635"/>
                    <a:pt x="7251" y="401"/>
                  </a:cubicBezTo>
                  <a:cubicBezTo>
                    <a:pt x="7251" y="134"/>
                    <a:pt x="7043" y="0"/>
                    <a:pt x="6835"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0" name="Google Shape;4130;p15"/>
            <p:cNvSpPr/>
            <p:nvPr/>
          </p:nvSpPr>
          <p:spPr>
            <a:xfrm>
              <a:off x="8557698" y="4783072"/>
              <a:ext cx="304818" cy="334775"/>
            </a:xfrm>
            <a:custGeom>
              <a:avLst/>
              <a:gdLst/>
              <a:ahLst/>
              <a:cxnLst/>
              <a:rect l="l" t="t" r="r" b="b"/>
              <a:pathLst>
                <a:path w="10175" h="11175" extrusionOk="0">
                  <a:moveTo>
                    <a:pt x="9758" y="0"/>
                  </a:moveTo>
                  <a:cubicBezTo>
                    <a:pt x="9549" y="0"/>
                    <a:pt x="9341" y="134"/>
                    <a:pt x="9341" y="400"/>
                  </a:cubicBezTo>
                  <a:cubicBezTo>
                    <a:pt x="9309" y="3611"/>
                    <a:pt x="9153" y="6853"/>
                    <a:pt x="8874" y="10066"/>
                  </a:cubicBezTo>
                  <a:lnTo>
                    <a:pt x="8874" y="10066"/>
                  </a:lnTo>
                  <a:cubicBezTo>
                    <a:pt x="6122" y="10249"/>
                    <a:pt x="3313" y="10341"/>
                    <a:pt x="534" y="10341"/>
                  </a:cubicBezTo>
                  <a:cubicBezTo>
                    <a:pt x="1" y="10341"/>
                    <a:pt x="1" y="11175"/>
                    <a:pt x="534" y="11175"/>
                  </a:cubicBezTo>
                  <a:cubicBezTo>
                    <a:pt x="3470" y="11175"/>
                    <a:pt x="6372" y="11075"/>
                    <a:pt x="9241" y="10875"/>
                  </a:cubicBezTo>
                  <a:cubicBezTo>
                    <a:pt x="9507" y="10841"/>
                    <a:pt x="9641" y="10708"/>
                    <a:pt x="9674" y="10441"/>
                  </a:cubicBezTo>
                  <a:cubicBezTo>
                    <a:pt x="9974" y="7105"/>
                    <a:pt x="10141" y="3736"/>
                    <a:pt x="10175" y="400"/>
                  </a:cubicBezTo>
                  <a:cubicBezTo>
                    <a:pt x="10175" y="134"/>
                    <a:pt x="9966" y="0"/>
                    <a:pt x="975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1" name="Google Shape;4131;p15"/>
            <p:cNvSpPr/>
            <p:nvPr/>
          </p:nvSpPr>
          <p:spPr>
            <a:xfrm>
              <a:off x="8711578" y="4898970"/>
              <a:ext cx="283847" cy="332708"/>
            </a:xfrm>
            <a:custGeom>
              <a:avLst/>
              <a:gdLst/>
              <a:ahLst/>
              <a:cxnLst/>
              <a:rect l="l" t="t" r="r" b="b"/>
              <a:pathLst>
                <a:path w="9475" h="11106" extrusionOk="0">
                  <a:moveTo>
                    <a:pt x="9057" y="1"/>
                  </a:moveTo>
                  <a:cubicBezTo>
                    <a:pt x="8849" y="1"/>
                    <a:pt x="8640" y="134"/>
                    <a:pt x="8640" y="401"/>
                  </a:cubicBezTo>
                  <a:cubicBezTo>
                    <a:pt x="8640" y="3589"/>
                    <a:pt x="8485" y="6809"/>
                    <a:pt x="8204" y="10030"/>
                  </a:cubicBezTo>
                  <a:lnTo>
                    <a:pt x="8204" y="10030"/>
                  </a:lnTo>
                  <a:cubicBezTo>
                    <a:pt x="7212" y="10220"/>
                    <a:pt x="6207" y="10278"/>
                    <a:pt x="5197" y="10278"/>
                  </a:cubicBezTo>
                  <a:cubicBezTo>
                    <a:pt x="3642" y="10278"/>
                    <a:pt x="2077" y="10141"/>
                    <a:pt x="534" y="10141"/>
                  </a:cubicBezTo>
                  <a:cubicBezTo>
                    <a:pt x="1" y="10141"/>
                    <a:pt x="1" y="10975"/>
                    <a:pt x="534" y="10975"/>
                  </a:cubicBezTo>
                  <a:cubicBezTo>
                    <a:pt x="2078" y="10975"/>
                    <a:pt x="3644" y="11106"/>
                    <a:pt x="5201" y="11106"/>
                  </a:cubicBezTo>
                  <a:cubicBezTo>
                    <a:pt x="6368" y="11106"/>
                    <a:pt x="7530" y="11032"/>
                    <a:pt x="8674" y="10775"/>
                  </a:cubicBezTo>
                  <a:cubicBezTo>
                    <a:pt x="8874" y="10708"/>
                    <a:pt x="8974" y="10541"/>
                    <a:pt x="8974" y="10375"/>
                  </a:cubicBezTo>
                  <a:cubicBezTo>
                    <a:pt x="9274" y="7039"/>
                    <a:pt x="9474" y="3737"/>
                    <a:pt x="9474" y="401"/>
                  </a:cubicBezTo>
                  <a:cubicBezTo>
                    <a:pt x="9474" y="134"/>
                    <a:pt x="9266" y="1"/>
                    <a:pt x="905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2" name="Google Shape;4132;p15"/>
            <p:cNvSpPr/>
            <p:nvPr/>
          </p:nvSpPr>
          <p:spPr>
            <a:xfrm>
              <a:off x="8446803" y="5093830"/>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3" name="Google Shape;4133;p15"/>
            <p:cNvSpPr/>
            <p:nvPr/>
          </p:nvSpPr>
          <p:spPr>
            <a:xfrm>
              <a:off x="8435809" y="5038862"/>
              <a:ext cx="28010" cy="22019"/>
            </a:xfrm>
            <a:custGeom>
              <a:avLst/>
              <a:gdLst/>
              <a:ahLst/>
              <a:cxnLst/>
              <a:rect l="l" t="t" r="r" b="b"/>
              <a:pathLst>
                <a:path w="935" h="735" extrusionOk="0">
                  <a:moveTo>
                    <a:pt x="467" y="1"/>
                  </a:moveTo>
                  <a:cubicBezTo>
                    <a:pt x="0" y="1"/>
                    <a:pt x="0" y="734"/>
                    <a:pt x="467" y="734"/>
                  </a:cubicBezTo>
                  <a:cubicBezTo>
                    <a:pt x="934" y="734"/>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4" name="Google Shape;4134;p15"/>
            <p:cNvSpPr/>
            <p:nvPr/>
          </p:nvSpPr>
          <p:spPr>
            <a:xfrm>
              <a:off x="8394831" y="5079841"/>
              <a:ext cx="28010" cy="21000"/>
            </a:xfrm>
            <a:custGeom>
              <a:avLst/>
              <a:gdLst/>
              <a:ahLst/>
              <a:cxnLst/>
              <a:rect l="l" t="t" r="r" b="b"/>
              <a:pathLst>
                <a:path w="935" h="701" extrusionOk="0">
                  <a:moveTo>
                    <a:pt x="467" y="0"/>
                  </a:moveTo>
                  <a:cubicBezTo>
                    <a:pt x="0" y="0"/>
                    <a:pt x="0" y="701"/>
                    <a:pt x="467" y="701"/>
                  </a:cubicBezTo>
                  <a:cubicBezTo>
                    <a:pt x="934" y="701"/>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5" name="Google Shape;4135;p15"/>
            <p:cNvSpPr/>
            <p:nvPr/>
          </p:nvSpPr>
          <p:spPr>
            <a:xfrm>
              <a:off x="8818489" y="4647165"/>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6" name="Google Shape;4136;p15"/>
            <p:cNvSpPr/>
            <p:nvPr/>
          </p:nvSpPr>
          <p:spPr>
            <a:xfrm>
              <a:off x="8792517" y="4708124"/>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7" name="Google Shape;4137;p15"/>
            <p:cNvSpPr/>
            <p:nvPr/>
          </p:nvSpPr>
          <p:spPr>
            <a:xfrm>
              <a:off x="8760555" y="4656151"/>
              <a:ext cx="28010" cy="22019"/>
            </a:xfrm>
            <a:custGeom>
              <a:avLst/>
              <a:gdLst/>
              <a:ahLst/>
              <a:cxnLst/>
              <a:rect l="l" t="t" r="r" b="b"/>
              <a:pathLst>
                <a:path w="935" h="735" extrusionOk="0">
                  <a:moveTo>
                    <a:pt x="467" y="1"/>
                  </a:moveTo>
                  <a:cubicBezTo>
                    <a:pt x="0" y="1"/>
                    <a:pt x="0" y="735"/>
                    <a:pt x="467" y="735"/>
                  </a:cubicBezTo>
                  <a:cubicBezTo>
                    <a:pt x="934" y="735"/>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8" name="Google Shape;4138;p15"/>
            <p:cNvSpPr/>
            <p:nvPr/>
          </p:nvSpPr>
          <p:spPr>
            <a:xfrm>
              <a:off x="8913417" y="4954927"/>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9" name="Google Shape;4139;p15"/>
            <p:cNvSpPr/>
            <p:nvPr/>
          </p:nvSpPr>
          <p:spPr>
            <a:xfrm>
              <a:off x="8908445" y="5012890"/>
              <a:ext cx="28010" cy="22019"/>
            </a:xfrm>
            <a:custGeom>
              <a:avLst/>
              <a:gdLst/>
              <a:ahLst/>
              <a:cxnLst/>
              <a:rect l="l" t="t" r="r" b="b"/>
              <a:pathLst>
                <a:path w="935" h="735" extrusionOk="0">
                  <a:moveTo>
                    <a:pt x="467" y="0"/>
                  </a:moveTo>
                  <a:cubicBezTo>
                    <a:pt x="0" y="0"/>
                    <a:pt x="0" y="734"/>
                    <a:pt x="467" y="734"/>
                  </a:cubicBezTo>
                  <a:cubicBezTo>
                    <a:pt x="934" y="734"/>
                    <a:pt x="934" y="0"/>
                    <a:pt x="467"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0" name="Google Shape;4140;p15"/>
            <p:cNvSpPr/>
            <p:nvPr/>
          </p:nvSpPr>
          <p:spPr>
            <a:xfrm>
              <a:off x="8475770" y="4873987"/>
              <a:ext cx="28010" cy="21030"/>
            </a:xfrm>
            <a:custGeom>
              <a:avLst/>
              <a:gdLst/>
              <a:ahLst/>
              <a:cxnLst/>
              <a:rect l="l" t="t" r="r" b="b"/>
              <a:pathLst>
                <a:path w="935" h="702" extrusionOk="0">
                  <a:moveTo>
                    <a:pt x="467" y="1"/>
                  </a:moveTo>
                  <a:cubicBezTo>
                    <a:pt x="0" y="1"/>
                    <a:pt x="0" y="701"/>
                    <a:pt x="467" y="701"/>
                  </a:cubicBezTo>
                  <a:cubicBezTo>
                    <a:pt x="934" y="701"/>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1" name="Google Shape;4141;p15"/>
            <p:cNvSpPr/>
            <p:nvPr/>
          </p:nvSpPr>
          <p:spPr>
            <a:xfrm>
              <a:off x="8443778" y="4890972"/>
              <a:ext cx="28010" cy="22019"/>
            </a:xfrm>
            <a:custGeom>
              <a:avLst/>
              <a:gdLst/>
              <a:ahLst/>
              <a:cxnLst/>
              <a:rect l="l" t="t" r="r" b="b"/>
              <a:pathLst>
                <a:path w="935" h="735" extrusionOk="0">
                  <a:moveTo>
                    <a:pt x="468" y="1"/>
                  </a:moveTo>
                  <a:cubicBezTo>
                    <a:pt x="1" y="1"/>
                    <a:pt x="1" y="735"/>
                    <a:pt x="468" y="735"/>
                  </a:cubicBezTo>
                  <a:cubicBezTo>
                    <a:pt x="935" y="735"/>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2" name="Google Shape;4142;p15"/>
            <p:cNvSpPr/>
            <p:nvPr/>
          </p:nvSpPr>
          <p:spPr>
            <a:xfrm>
              <a:off x="8687614" y="5154759"/>
              <a:ext cx="28010" cy="22019"/>
            </a:xfrm>
            <a:custGeom>
              <a:avLst/>
              <a:gdLst/>
              <a:ahLst/>
              <a:cxnLst/>
              <a:rect l="l" t="t" r="r" b="b"/>
              <a:pathLst>
                <a:path w="935" h="735" extrusionOk="0">
                  <a:moveTo>
                    <a:pt x="467" y="1"/>
                  </a:moveTo>
                  <a:cubicBezTo>
                    <a:pt x="0" y="1"/>
                    <a:pt x="0" y="735"/>
                    <a:pt x="467" y="735"/>
                  </a:cubicBezTo>
                  <a:cubicBezTo>
                    <a:pt x="934" y="735"/>
                    <a:pt x="934" y="1"/>
                    <a:pt x="467"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3" name="Google Shape;4143;p15"/>
            <p:cNvSpPr/>
            <p:nvPr/>
          </p:nvSpPr>
          <p:spPr>
            <a:xfrm>
              <a:off x="8327880" y="4694135"/>
              <a:ext cx="28010" cy="22019"/>
            </a:xfrm>
            <a:custGeom>
              <a:avLst/>
              <a:gdLst/>
              <a:ahLst/>
              <a:cxnLst/>
              <a:rect l="l" t="t" r="r" b="b"/>
              <a:pathLst>
                <a:path w="935" h="735" extrusionOk="0">
                  <a:moveTo>
                    <a:pt x="468" y="0"/>
                  </a:moveTo>
                  <a:cubicBezTo>
                    <a:pt x="1" y="0"/>
                    <a:pt x="1" y="734"/>
                    <a:pt x="468" y="734"/>
                  </a:cubicBezTo>
                  <a:cubicBezTo>
                    <a:pt x="935" y="734"/>
                    <a:pt x="935" y="0"/>
                    <a:pt x="468" y="0"/>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4" name="Google Shape;4144;p15"/>
            <p:cNvSpPr/>
            <p:nvPr/>
          </p:nvSpPr>
          <p:spPr>
            <a:xfrm>
              <a:off x="8411815" y="4636171"/>
              <a:ext cx="28010" cy="22019"/>
            </a:xfrm>
            <a:custGeom>
              <a:avLst/>
              <a:gdLst/>
              <a:ahLst/>
              <a:cxnLst/>
              <a:rect l="l" t="t" r="r" b="b"/>
              <a:pathLst>
                <a:path w="935" h="735" extrusionOk="0">
                  <a:moveTo>
                    <a:pt x="468" y="1"/>
                  </a:moveTo>
                  <a:cubicBezTo>
                    <a:pt x="1" y="1"/>
                    <a:pt x="1" y="734"/>
                    <a:pt x="468" y="734"/>
                  </a:cubicBezTo>
                  <a:cubicBezTo>
                    <a:pt x="935" y="734"/>
                    <a:pt x="935" y="1"/>
                    <a:pt x="46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08793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theme" Target="../theme/theme3.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slideLayout" Target="../slideLayouts/slideLayout64.xml"/><Relationship Id="rId26" Type="http://schemas.openxmlformats.org/officeDocument/2006/relationships/slideLayout" Target="../slideLayouts/slideLayout72.xml"/><Relationship Id="rId3" Type="http://schemas.openxmlformats.org/officeDocument/2006/relationships/slideLayout" Target="../slideLayouts/slideLayout49.xml"/><Relationship Id="rId21" Type="http://schemas.openxmlformats.org/officeDocument/2006/relationships/slideLayout" Target="../slideLayouts/slideLayout67.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5" Type="http://schemas.openxmlformats.org/officeDocument/2006/relationships/slideLayout" Target="../slideLayouts/slideLayout71.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slideLayout" Target="../slideLayouts/slideLayout66.xml"/><Relationship Id="rId29" Type="http://schemas.openxmlformats.org/officeDocument/2006/relationships/slideLayout" Target="../slideLayouts/slideLayout75.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24" Type="http://schemas.openxmlformats.org/officeDocument/2006/relationships/slideLayout" Target="../slideLayouts/slideLayout70.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23" Type="http://schemas.openxmlformats.org/officeDocument/2006/relationships/slideLayout" Target="../slideLayouts/slideLayout69.xml"/><Relationship Id="rId28" Type="http://schemas.openxmlformats.org/officeDocument/2006/relationships/slideLayout" Target="../slideLayouts/slideLayout74.xml"/><Relationship Id="rId10" Type="http://schemas.openxmlformats.org/officeDocument/2006/relationships/slideLayout" Target="../slideLayouts/slideLayout56.xml"/><Relationship Id="rId19" Type="http://schemas.openxmlformats.org/officeDocument/2006/relationships/slideLayout" Target="../slideLayouts/slideLayout65.xml"/><Relationship Id="rId31" Type="http://schemas.openxmlformats.org/officeDocument/2006/relationships/theme" Target="../theme/theme5.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 Id="rId22" Type="http://schemas.openxmlformats.org/officeDocument/2006/relationships/slideLayout" Target="../slideLayouts/slideLayout68.xml"/><Relationship Id="rId27" Type="http://schemas.openxmlformats.org/officeDocument/2006/relationships/slideLayout" Target="../slideLayouts/slideLayout73.xml"/><Relationship Id="rId30" Type="http://schemas.openxmlformats.org/officeDocument/2006/relationships/slideLayout" Target="../slideLayouts/slideLayout7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image" Target="../media/image1.jpg"/><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7.xml"/><Relationship Id="rId3" Type="http://schemas.openxmlformats.org/officeDocument/2006/relationships/slideLayout" Target="../slideLayouts/slideLayout92.xml"/><Relationship Id="rId7" Type="http://schemas.openxmlformats.org/officeDocument/2006/relationships/slideLayout" Target="../slideLayouts/slideLayout96.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5" Type="http://schemas.openxmlformats.org/officeDocument/2006/relationships/slideLayout" Target="../slideLayouts/slideLayout94.xml"/><Relationship Id="rId10" Type="http://schemas.openxmlformats.org/officeDocument/2006/relationships/theme" Target="../theme/theme7.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1/3/2026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936077529"/>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8300" y="588467"/>
            <a:ext cx="10255200" cy="7636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1pPr>
            <a:lvl2pPr lvl="1"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2pPr>
            <a:lvl3pPr lvl="2"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3pPr>
            <a:lvl4pPr lvl="3"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4pPr>
            <a:lvl5pPr lvl="4"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5pPr>
            <a:lvl6pPr lvl="5"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6pPr>
            <a:lvl7pPr lvl="6"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7pPr>
            <a:lvl8pPr lvl="7"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8pPr>
            <a:lvl9pPr lvl="8" algn="ctr">
              <a:lnSpc>
                <a:spcPct val="80000"/>
              </a:lnSpc>
              <a:spcBef>
                <a:spcPts val="0"/>
              </a:spcBef>
              <a:spcAft>
                <a:spcPts val="0"/>
              </a:spcAft>
              <a:buClr>
                <a:schemeClr val="accent6"/>
              </a:buClr>
              <a:buSzPts val="2800"/>
              <a:buFont typeface="Jua"/>
              <a:buNone/>
              <a:defRPr sz="2800" b="1">
                <a:solidFill>
                  <a:schemeClr val="accent6"/>
                </a:solidFill>
                <a:latin typeface="Jua"/>
                <a:ea typeface="Jua"/>
                <a:cs typeface="Jua"/>
                <a:sym typeface="Jua"/>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ctr" anchorCtr="0">
            <a:noAutofit/>
          </a:bodyPr>
          <a:lstStyle>
            <a:lvl1pPr marL="457200" lvl="0"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1pPr>
            <a:lvl2pPr marL="914400" lvl="1"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2pPr>
            <a:lvl3pPr marL="1371600" lvl="2"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3pPr>
            <a:lvl4pPr marL="1828800" lvl="3"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4pPr>
            <a:lvl5pPr marL="2286000" lvl="4"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5pPr>
            <a:lvl6pPr marL="2743200" lvl="5"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6pPr>
            <a:lvl7pPr marL="3200400" lvl="6"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7pPr>
            <a:lvl8pPr marL="3657600" lvl="7"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8pPr>
            <a:lvl9pPr marL="4114800" lvl="8" indent="-330200">
              <a:lnSpc>
                <a:spcPct val="100000"/>
              </a:lnSpc>
              <a:spcBef>
                <a:spcPts val="0"/>
              </a:spcBef>
              <a:spcAft>
                <a:spcPts val="0"/>
              </a:spcAft>
              <a:buClr>
                <a:srgbClr val="174A80"/>
              </a:buClr>
              <a:buSzPts val="1600"/>
              <a:buFont typeface="Quicksand Medium"/>
              <a:buChar char="■"/>
              <a:defRPr sz="1600">
                <a:solidFill>
                  <a:srgbClr val="174A80"/>
                </a:solidFill>
                <a:latin typeface="Quicksand Medium"/>
                <a:ea typeface="Quicksand Medium"/>
                <a:cs typeface="Quicksand Medium"/>
                <a:sym typeface="Quicksand Medium"/>
              </a:defRPr>
            </a:lvl9pPr>
          </a:lstStyle>
          <a:p>
            <a:endParaRPr/>
          </a:p>
        </p:txBody>
      </p:sp>
    </p:spTree>
    <p:extLst>
      <p:ext uri="{BB962C8B-B14F-4D97-AF65-F5344CB8AC3E}">
        <p14:creationId xmlns:p14="http://schemas.microsoft.com/office/powerpoint/2010/main" val="424222545"/>
      </p:ext>
    </p:extLst>
  </p:cSld>
  <p:clrMap bg1="lt1" tx1="dk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Domine"/>
              <a:buNone/>
              <a:defRPr sz="3000" b="1">
                <a:solidFill>
                  <a:schemeClr val="dk1"/>
                </a:solidFill>
                <a:latin typeface="Domine"/>
                <a:ea typeface="Domine"/>
                <a:cs typeface="Domine"/>
                <a:sym typeface="Domine"/>
              </a:defRPr>
            </a:lvl1pPr>
            <a:lvl2pPr lvl="1"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2pPr>
            <a:lvl3pPr lvl="2"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3pPr>
            <a:lvl4pPr lvl="3"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4pPr>
            <a:lvl5pPr lvl="4"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5pPr>
            <a:lvl6pPr lvl="5"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6pPr>
            <a:lvl7pPr lvl="6"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7pPr>
            <a:lvl8pPr lvl="7"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8pPr>
            <a:lvl9pPr lvl="8" rtl="0">
              <a:spcBef>
                <a:spcPts val="0"/>
              </a:spcBef>
              <a:spcAft>
                <a:spcPts val="0"/>
              </a:spcAft>
              <a:buClr>
                <a:schemeClr val="dk1"/>
              </a:buClr>
              <a:buSzPts val="2800"/>
              <a:buFont typeface="Domine"/>
              <a:buNone/>
              <a:defRPr sz="2800" b="1">
                <a:solidFill>
                  <a:schemeClr val="dk1"/>
                </a:solidFill>
                <a:latin typeface="Domine"/>
                <a:ea typeface="Domine"/>
                <a:cs typeface="Domine"/>
                <a:sym typeface="Domine"/>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986294617"/>
      </p:ext>
    </p:extLst>
  </p:cSld>
  <p:clrMap bg1="lt1" tx1="dk1" bg2="dk2" tx2="lt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5AE7F8-58BF-E319-97D6-B2B7DFB9A7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30D12-A34C-CB7E-591D-B3992718DE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917968-AEAD-5B0B-C80E-7553452081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87E597-3CBE-4BE9-AEBD-8D994E153C1A}" type="datetimeFigureOut">
              <a:rPr lang="en-US" smtClean="0"/>
              <a:t>1/3/2026</a:t>
            </a:fld>
            <a:endParaRPr lang="en-US"/>
          </a:p>
        </p:txBody>
      </p:sp>
      <p:sp>
        <p:nvSpPr>
          <p:cNvPr id="5" name="Footer Placeholder 4">
            <a:extLst>
              <a:ext uri="{FF2B5EF4-FFF2-40B4-BE49-F238E27FC236}">
                <a16:creationId xmlns:a16="http://schemas.microsoft.com/office/drawing/2014/main" id="{DE836C5B-EECD-D45D-3C63-570376A07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0BEF64-904B-ABC7-A837-2D01DD1879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0086A3-CCA4-466E-B28B-5AA9EAA7E72C}" type="slidenum">
              <a:rPr lang="en-US" smtClean="0"/>
              <a:t>‹#›</a:t>
            </a:fld>
            <a:endParaRPr lang="en-US"/>
          </a:p>
        </p:txBody>
      </p:sp>
    </p:spTree>
    <p:extLst>
      <p:ext uri="{BB962C8B-B14F-4D97-AF65-F5344CB8AC3E}">
        <p14:creationId xmlns:p14="http://schemas.microsoft.com/office/powerpoint/2010/main" val="29308032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2800"/>
              <a:buFont typeface="Advent Pro"/>
              <a:buNone/>
              <a:defRPr sz="2800" b="1">
                <a:solidFill>
                  <a:schemeClr val="lt2"/>
                </a:solidFill>
                <a:latin typeface="Advent Pro"/>
                <a:ea typeface="Advent Pro"/>
                <a:cs typeface="Advent Pro"/>
                <a:sym typeface="Advent Pro"/>
              </a:defRPr>
            </a:lvl1pPr>
            <a:lvl2pPr lvl="1">
              <a:spcBef>
                <a:spcPts val="0"/>
              </a:spcBef>
              <a:spcAft>
                <a:spcPts val="0"/>
              </a:spcAft>
              <a:buClr>
                <a:schemeClr val="lt2"/>
              </a:buClr>
              <a:buSzPts val="2800"/>
              <a:buNone/>
              <a:defRPr sz="2800">
                <a:solidFill>
                  <a:schemeClr val="lt2"/>
                </a:solidFill>
              </a:defRPr>
            </a:lvl2pPr>
            <a:lvl3pPr lvl="2">
              <a:spcBef>
                <a:spcPts val="0"/>
              </a:spcBef>
              <a:spcAft>
                <a:spcPts val="0"/>
              </a:spcAft>
              <a:buClr>
                <a:schemeClr val="lt2"/>
              </a:buClr>
              <a:buSzPts val="2800"/>
              <a:buNone/>
              <a:defRPr sz="2800">
                <a:solidFill>
                  <a:schemeClr val="lt2"/>
                </a:solidFill>
              </a:defRPr>
            </a:lvl3pPr>
            <a:lvl4pPr lvl="3">
              <a:spcBef>
                <a:spcPts val="0"/>
              </a:spcBef>
              <a:spcAft>
                <a:spcPts val="0"/>
              </a:spcAft>
              <a:buClr>
                <a:schemeClr val="lt2"/>
              </a:buClr>
              <a:buSzPts val="2800"/>
              <a:buNone/>
              <a:defRPr sz="2800">
                <a:solidFill>
                  <a:schemeClr val="lt2"/>
                </a:solidFill>
              </a:defRPr>
            </a:lvl4pPr>
            <a:lvl5pPr lvl="4">
              <a:spcBef>
                <a:spcPts val="0"/>
              </a:spcBef>
              <a:spcAft>
                <a:spcPts val="0"/>
              </a:spcAft>
              <a:buClr>
                <a:schemeClr val="lt2"/>
              </a:buClr>
              <a:buSzPts val="2800"/>
              <a:buNone/>
              <a:defRPr sz="2800">
                <a:solidFill>
                  <a:schemeClr val="lt2"/>
                </a:solidFill>
              </a:defRPr>
            </a:lvl5pPr>
            <a:lvl6pPr lvl="5">
              <a:spcBef>
                <a:spcPts val="0"/>
              </a:spcBef>
              <a:spcAft>
                <a:spcPts val="0"/>
              </a:spcAft>
              <a:buClr>
                <a:schemeClr val="lt2"/>
              </a:buClr>
              <a:buSzPts val="2800"/>
              <a:buNone/>
              <a:defRPr sz="2800">
                <a:solidFill>
                  <a:schemeClr val="lt2"/>
                </a:solidFill>
              </a:defRPr>
            </a:lvl6pPr>
            <a:lvl7pPr lvl="6">
              <a:spcBef>
                <a:spcPts val="0"/>
              </a:spcBef>
              <a:spcAft>
                <a:spcPts val="0"/>
              </a:spcAft>
              <a:buClr>
                <a:schemeClr val="lt2"/>
              </a:buClr>
              <a:buSzPts val="2800"/>
              <a:buNone/>
              <a:defRPr sz="2800">
                <a:solidFill>
                  <a:schemeClr val="lt2"/>
                </a:solidFill>
              </a:defRPr>
            </a:lvl7pPr>
            <a:lvl8pPr lvl="7">
              <a:spcBef>
                <a:spcPts val="0"/>
              </a:spcBef>
              <a:spcAft>
                <a:spcPts val="0"/>
              </a:spcAft>
              <a:buClr>
                <a:schemeClr val="lt2"/>
              </a:buClr>
              <a:buSzPts val="2800"/>
              <a:buNone/>
              <a:defRPr sz="2800">
                <a:solidFill>
                  <a:schemeClr val="lt2"/>
                </a:solidFill>
              </a:defRPr>
            </a:lvl8pPr>
            <a:lvl9pPr lvl="8">
              <a:spcBef>
                <a:spcPts val="0"/>
              </a:spcBef>
              <a:spcAft>
                <a:spcPts val="0"/>
              </a:spcAft>
              <a:buClr>
                <a:schemeClr val="lt2"/>
              </a:buClr>
              <a:buSzPts val="2800"/>
              <a:buNone/>
              <a:defRPr sz="2800">
                <a:solidFill>
                  <a:schemeClr val="lt2"/>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lt2"/>
              </a:buClr>
              <a:buSzPts val="1800"/>
              <a:buFont typeface="Advent Pro"/>
              <a:buChar char="●"/>
              <a:defRPr sz="1800">
                <a:solidFill>
                  <a:schemeClr val="lt2"/>
                </a:solidFill>
                <a:latin typeface="Advent Pro"/>
                <a:ea typeface="Advent Pro"/>
                <a:cs typeface="Advent Pro"/>
                <a:sym typeface="Advent Pro"/>
              </a:defRPr>
            </a:lvl1pPr>
            <a:lvl2pPr marL="914400" lvl="1"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2pPr>
            <a:lvl3pPr marL="1371600" lvl="2"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3pPr>
            <a:lvl4pPr marL="1828800" lvl="3"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4pPr>
            <a:lvl5pPr marL="2286000" lvl="4"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5pPr>
            <a:lvl6pPr marL="2743200" lvl="5"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6pPr>
            <a:lvl7pPr marL="3200400" lvl="6"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7pPr>
            <a:lvl8pPr marL="3657600" lvl="7"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8pPr>
            <a:lvl9pPr marL="4114800" lvl="8" indent="-317500">
              <a:lnSpc>
                <a:spcPct val="100000"/>
              </a:lnSpc>
              <a:spcBef>
                <a:spcPts val="1600"/>
              </a:spcBef>
              <a:spcAft>
                <a:spcPts val="1600"/>
              </a:spcAft>
              <a:buClr>
                <a:schemeClr val="lt2"/>
              </a:buClr>
              <a:buSzPts val="1400"/>
              <a:buFont typeface="Advent Pro"/>
              <a:buChar char="■"/>
              <a:defRPr>
                <a:solidFill>
                  <a:schemeClr val="lt2"/>
                </a:solidFill>
                <a:latin typeface="Advent Pro"/>
                <a:ea typeface="Advent Pro"/>
                <a:cs typeface="Advent Pro"/>
                <a:sym typeface="Advent Pro"/>
              </a:defRPr>
            </a:lvl9pPr>
          </a:lstStyle>
          <a:p>
            <a:endParaRPr/>
          </a:p>
        </p:txBody>
      </p:sp>
    </p:spTree>
    <p:extLst>
      <p:ext uri="{BB962C8B-B14F-4D97-AF65-F5344CB8AC3E}">
        <p14:creationId xmlns:p14="http://schemas.microsoft.com/office/powerpoint/2010/main" val="1983286567"/>
      </p:ext>
    </p:extLst>
  </p:cSld>
  <p:clrMap bg1="lt1" tx1="dk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 id="2147483734" r:id="rId20"/>
    <p:sldLayoutId id="2147483735" r:id="rId21"/>
    <p:sldLayoutId id="2147483736" r:id="rId22"/>
    <p:sldLayoutId id="2147483737" r:id="rId23"/>
    <p:sldLayoutId id="2147483738" r:id="rId24"/>
    <p:sldLayoutId id="2147483739" r:id="rId25"/>
    <p:sldLayoutId id="2147483740" r:id="rId26"/>
    <p:sldLayoutId id="2147483741" r:id="rId27"/>
    <p:sldLayoutId id="2147483742" r:id="rId28"/>
    <p:sldLayoutId id="2147483743" r:id="rId29"/>
    <p:sldLayoutId id="2147483744"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1" y="274640"/>
            <a:ext cx="10972800" cy="1143000"/>
          </a:xfrm>
          <a:prstGeom prst="rect">
            <a:avLst/>
          </a:prstGeom>
        </p:spPr>
        <p:txBody>
          <a:bodyPr vert="horz" lIns="91436" tIns="45718" rIns="91436" bIns="45718" rtlCol="0" anchor="ctr">
            <a:normAutofit/>
          </a:bodyPr>
          <a:lstStyle/>
          <a:p>
            <a:r>
              <a:rPr lang="en-US" dirty="0"/>
              <a:t>Click to edit Master title style</a:t>
            </a:r>
          </a:p>
        </p:txBody>
      </p:sp>
      <p:sp>
        <p:nvSpPr>
          <p:cNvPr id="3" name="Text Placeholder 2"/>
          <p:cNvSpPr>
            <a:spLocks noGrp="1"/>
          </p:cNvSpPr>
          <p:nvPr>
            <p:ph type="body" idx="1"/>
          </p:nvPr>
        </p:nvSpPr>
        <p:spPr>
          <a:xfrm>
            <a:off x="609601" y="1600202"/>
            <a:ext cx="10972800" cy="4525963"/>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1" y="6356353"/>
            <a:ext cx="2844800" cy="365125"/>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9196EC2F-0988-4314-AD4B-24FF16D7B45E}" type="datetime1">
              <a:rPr lang="en-US" altLang="zh-CN" smtClean="0">
                <a:solidFill>
                  <a:prstClr val="black">
                    <a:tint val="75000"/>
                  </a:prstClr>
                </a:solidFill>
              </a:rPr>
              <a:pPr>
                <a:defRPr/>
              </a:pPr>
              <a:t>1/3/2026</a:t>
            </a:fld>
            <a:endParaRPr lang="en-US" dirty="0">
              <a:solidFill>
                <a:prstClr val="black">
                  <a:tint val="75000"/>
                </a:prstClr>
              </a:solidFill>
            </a:endParaRPr>
          </a:p>
        </p:txBody>
      </p:sp>
      <p:sp>
        <p:nvSpPr>
          <p:cNvPr id="5" name="Footer Placeholder 4"/>
          <p:cNvSpPr>
            <a:spLocks noGrp="1"/>
          </p:cNvSpPr>
          <p:nvPr>
            <p:ph type="ftr" sz="quarter" idx="3"/>
          </p:nvPr>
        </p:nvSpPr>
        <p:spPr>
          <a:xfrm>
            <a:off x="4165602" y="6356353"/>
            <a:ext cx="3860800" cy="365125"/>
          </a:xfrm>
          <a:prstGeom prst="rect">
            <a:avLst/>
          </a:prstGeom>
        </p:spPr>
        <p:txBody>
          <a:bodyPr vert="horz" lIns="91436" tIns="45718" rIns="91436" bIns="45718" rtlCol="0" anchor="ctr"/>
          <a:lstStyle>
            <a:lvl1pPr algn="ctr">
              <a:defRPr sz="1600">
                <a:solidFill>
                  <a:schemeClr val="tx1">
                    <a:tint val="75000"/>
                  </a:schemeClr>
                </a:solidFill>
              </a:defRPr>
            </a:lvl1pPr>
          </a:lstStyle>
          <a:p>
            <a:pPr>
              <a:defRPr/>
            </a:pPr>
            <a:endParaRPr lang="en-US" dirty="0">
              <a:solidFill>
                <a:prstClr val="black">
                  <a:tint val="75000"/>
                </a:prstClr>
              </a:solidFill>
            </a:endParaRPr>
          </a:p>
        </p:txBody>
      </p:sp>
      <p:sp>
        <p:nvSpPr>
          <p:cNvPr id="6" name="Slide Number Placeholder 5"/>
          <p:cNvSpPr>
            <a:spLocks noGrp="1"/>
          </p:cNvSpPr>
          <p:nvPr>
            <p:ph type="sldNum" sz="quarter" idx="4"/>
          </p:nvPr>
        </p:nvSpPr>
        <p:spPr>
          <a:xfrm>
            <a:off x="8737601" y="6356353"/>
            <a:ext cx="2844800" cy="365125"/>
          </a:xfrm>
          <a:prstGeom prst="rect">
            <a:avLst/>
          </a:prstGeom>
        </p:spPr>
        <p:txBody>
          <a:bodyPr vert="horz" lIns="91436" tIns="45718" rIns="91436" bIns="45718" rtlCol="0" anchor="ctr"/>
          <a:lstStyle>
            <a:lvl1pPr algn="r">
              <a:defRPr sz="1600">
                <a:solidFill>
                  <a:schemeClr val="tx1">
                    <a:tint val="75000"/>
                  </a:schemeClr>
                </a:solidFill>
              </a:defRPr>
            </a:lvl1p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35336388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Lst>
  <p:hf hdr="0" ftr="0" dt="0"/>
  <p:txStyles>
    <p:titleStyle>
      <a:lvl1pPr algn="ctr" defTabSz="1218926" rtl="0" eaLnBrk="1" latinLnBrk="0" hangingPunct="1">
        <a:spcBef>
          <a:spcPct val="0"/>
        </a:spcBef>
        <a:buNone/>
        <a:defRPr sz="5899" kern="1200">
          <a:solidFill>
            <a:schemeClr val="tx1"/>
          </a:solidFill>
          <a:latin typeface="+mj-lt"/>
          <a:ea typeface="+mj-ea"/>
          <a:cs typeface="+mj-cs"/>
        </a:defRPr>
      </a:lvl1pPr>
    </p:titleStyle>
    <p:bodyStyle>
      <a:lvl1pPr marL="457098" indent="-457098" algn="l" defTabSz="1218926" rtl="0" eaLnBrk="1" latinLnBrk="0" hangingPunct="1">
        <a:spcBef>
          <a:spcPct val="20000"/>
        </a:spcBef>
        <a:buFont typeface="Arial" pitchFamily="34" charset="0"/>
        <a:buChar char="•"/>
        <a:defRPr sz="4299" kern="1200">
          <a:solidFill>
            <a:schemeClr val="tx1"/>
          </a:solidFill>
          <a:latin typeface="+mn-lt"/>
          <a:ea typeface="+mn-ea"/>
          <a:cs typeface="+mn-cs"/>
        </a:defRPr>
      </a:lvl1pPr>
      <a:lvl2pPr marL="990377" indent="-380914" algn="l" defTabSz="1218926" rtl="0" eaLnBrk="1" latinLnBrk="0" hangingPunct="1">
        <a:spcBef>
          <a:spcPct val="20000"/>
        </a:spcBef>
        <a:buFont typeface="Arial" pitchFamily="34" charset="0"/>
        <a:buChar char="–"/>
        <a:defRPr sz="3799" kern="1200">
          <a:solidFill>
            <a:schemeClr val="tx1"/>
          </a:solidFill>
          <a:latin typeface="+mn-lt"/>
          <a:ea typeface="+mn-ea"/>
          <a:cs typeface="+mn-cs"/>
        </a:defRPr>
      </a:lvl2pPr>
      <a:lvl3pPr marL="1523657" indent="-304731" algn="l" defTabSz="1218926" rtl="0" eaLnBrk="1" latinLnBrk="0" hangingPunct="1">
        <a:spcBef>
          <a:spcPct val="20000"/>
        </a:spcBef>
        <a:buFont typeface="Arial" pitchFamily="34" charset="0"/>
        <a:buChar char="•"/>
        <a:defRPr sz="3199" kern="1200">
          <a:solidFill>
            <a:schemeClr val="tx1"/>
          </a:solidFill>
          <a:latin typeface="+mn-lt"/>
          <a:ea typeface="+mn-ea"/>
          <a:cs typeface="+mn-cs"/>
        </a:defRPr>
      </a:lvl3pPr>
      <a:lvl4pPr marL="2133120"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4pPr>
      <a:lvl5pPr marL="2742582"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5pPr>
      <a:lvl6pPr marL="3352045"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6pPr>
      <a:lvl7pPr marL="3961509"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7pPr>
      <a:lvl8pPr marL="4570972"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8pPr>
      <a:lvl9pPr marL="5180434" indent="-304731" algn="l" defTabSz="1218926" rtl="0" eaLnBrk="1" latinLnBrk="0" hangingPunct="1">
        <a:spcBef>
          <a:spcPct val="20000"/>
        </a:spcBef>
        <a:buFont typeface="Arial" pitchFamily="34" charset="0"/>
        <a:buChar char="•"/>
        <a:defRPr sz="2699" kern="1200">
          <a:solidFill>
            <a:schemeClr val="tx1"/>
          </a:solidFill>
          <a:latin typeface="+mn-lt"/>
          <a:ea typeface="+mn-ea"/>
          <a:cs typeface="+mn-cs"/>
        </a:defRPr>
      </a:lvl9pPr>
    </p:bodyStyle>
    <p:otherStyle>
      <a:defPPr>
        <a:defRPr lang="en-US"/>
      </a:defPPr>
      <a:lvl1pPr marL="0" algn="l" defTabSz="1218926" rtl="0" eaLnBrk="1" latinLnBrk="0" hangingPunct="1">
        <a:defRPr sz="2400" kern="1200">
          <a:solidFill>
            <a:schemeClr val="tx1"/>
          </a:solidFill>
          <a:latin typeface="+mn-lt"/>
          <a:ea typeface="+mn-ea"/>
          <a:cs typeface="+mn-cs"/>
        </a:defRPr>
      </a:lvl1pPr>
      <a:lvl2pPr marL="609463" algn="l" defTabSz="1218926" rtl="0" eaLnBrk="1" latinLnBrk="0" hangingPunct="1">
        <a:defRPr sz="2400" kern="1200">
          <a:solidFill>
            <a:schemeClr val="tx1"/>
          </a:solidFill>
          <a:latin typeface="+mn-lt"/>
          <a:ea typeface="+mn-ea"/>
          <a:cs typeface="+mn-cs"/>
        </a:defRPr>
      </a:lvl2pPr>
      <a:lvl3pPr marL="1218926" algn="l" defTabSz="1218926" rtl="0" eaLnBrk="1" latinLnBrk="0" hangingPunct="1">
        <a:defRPr sz="2400" kern="1200">
          <a:solidFill>
            <a:schemeClr val="tx1"/>
          </a:solidFill>
          <a:latin typeface="+mn-lt"/>
          <a:ea typeface="+mn-ea"/>
          <a:cs typeface="+mn-cs"/>
        </a:defRPr>
      </a:lvl3pPr>
      <a:lvl4pPr marL="1828388" algn="l" defTabSz="1218926" rtl="0" eaLnBrk="1" latinLnBrk="0" hangingPunct="1">
        <a:defRPr sz="2400" kern="1200">
          <a:solidFill>
            <a:schemeClr val="tx1"/>
          </a:solidFill>
          <a:latin typeface="+mn-lt"/>
          <a:ea typeface="+mn-ea"/>
          <a:cs typeface="+mn-cs"/>
        </a:defRPr>
      </a:lvl4pPr>
      <a:lvl5pPr marL="2437851" algn="l" defTabSz="1218926" rtl="0" eaLnBrk="1" latinLnBrk="0" hangingPunct="1">
        <a:defRPr sz="2400" kern="1200">
          <a:solidFill>
            <a:schemeClr val="tx1"/>
          </a:solidFill>
          <a:latin typeface="+mn-lt"/>
          <a:ea typeface="+mn-ea"/>
          <a:cs typeface="+mn-cs"/>
        </a:defRPr>
      </a:lvl5pPr>
      <a:lvl6pPr marL="3047314" algn="l" defTabSz="1218926" rtl="0" eaLnBrk="1" latinLnBrk="0" hangingPunct="1">
        <a:defRPr sz="2400" kern="1200">
          <a:solidFill>
            <a:schemeClr val="tx1"/>
          </a:solidFill>
          <a:latin typeface="+mn-lt"/>
          <a:ea typeface="+mn-ea"/>
          <a:cs typeface="+mn-cs"/>
        </a:defRPr>
      </a:lvl6pPr>
      <a:lvl7pPr marL="3656777" algn="l" defTabSz="1218926" rtl="0" eaLnBrk="1" latinLnBrk="0" hangingPunct="1">
        <a:defRPr sz="2400" kern="1200">
          <a:solidFill>
            <a:schemeClr val="tx1"/>
          </a:solidFill>
          <a:latin typeface="+mn-lt"/>
          <a:ea typeface="+mn-ea"/>
          <a:cs typeface="+mn-cs"/>
        </a:defRPr>
      </a:lvl7pPr>
      <a:lvl8pPr marL="4266240" algn="l" defTabSz="1218926" rtl="0" eaLnBrk="1" latinLnBrk="0" hangingPunct="1">
        <a:defRPr sz="2400" kern="1200">
          <a:solidFill>
            <a:schemeClr val="tx1"/>
          </a:solidFill>
          <a:latin typeface="+mn-lt"/>
          <a:ea typeface="+mn-ea"/>
          <a:cs typeface="+mn-cs"/>
        </a:defRPr>
      </a:lvl8pPr>
      <a:lvl9pPr marL="4875703" algn="l" defTabSz="1218926"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40333" y="704000"/>
            <a:ext cx="9311200" cy="12912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hewy"/>
              <a:buNone/>
              <a:defRPr sz="3000">
                <a:solidFill>
                  <a:schemeClr val="dk1"/>
                </a:solidFill>
                <a:latin typeface="Chewy"/>
                <a:ea typeface="Chewy"/>
                <a:cs typeface="Chewy"/>
                <a:sym typeface="Chewy"/>
              </a:defRPr>
            </a:lvl1pPr>
            <a:lvl2pPr lvl="1">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2pPr>
            <a:lvl3pPr lvl="2">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3pPr>
            <a:lvl4pPr lvl="3">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4pPr>
            <a:lvl5pPr lvl="4">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5pPr>
            <a:lvl6pPr lvl="5">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6pPr>
            <a:lvl7pPr lvl="6">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7pPr>
            <a:lvl8pPr lvl="7">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8pPr>
            <a:lvl9pPr lvl="8">
              <a:spcBef>
                <a:spcPts val="0"/>
              </a:spcBef>
              <a:spcAft>
                <a:spcPts val="0"/>
              </a:spcAft>
              <a:buClr>
                <a:schemeClr val="accent2"/>
              </a:buClr>
              <a:buSzPts val="1400"/>
              <a:buFont typeface="Chewy"/>
              <a:buNone/>
              <a:defRPr>
                <a:solidFill>
                  <a:schemeClr val="accent2"/>
                </a:solidFill>
                <a:latin typeface="Chewy"/>
                <a:ea typeface="Chewy"/>
                <a:cs typeface="Chewy"/>
                <a:sym typeface="Chewy"/>
              </a:defRPr>
            </a:lvl9pPr>
          </a:lstStyle>
          <a:p>
            <a:endParaRPr/>
          </a:p>
        </p:txBody>
      </p:sp>
      <p:sp>
        <p:nvSpPr>
          <p:cNvPr id="7" name="Google Shape;7;p1"/>
          <p:cNvSpPr txBox="1">
            <a:spLocks noGrp="1"/>
          </p:cNvSpPr>
          <p:nvPr>
            <p:ph type="body" idx="1"/>
          </p:nvPr>
        </p:nvSpPr>
        <p:spPr>
          <a:xfrm>
            <a:off x="755100" y="3487367"/>
            <a:ext cx="9196400" cy="27304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1pPr>
            <a:lvl2pPr marL="914400" lvl="1"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2pPr>
            <a:lvl3pPr marL="1371600" lvl="2"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3pPr>
            <a:lvl4pPr marL="1828800" lvl="3"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4pPr>
            <a:lvl5pPr marL="2286000" lvl="4"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5pPr>
            <a:lvl6pPr marL="2743200" lvl="5"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6pPr>
            <a:lvl7pPr marL="3200400" lvl="6"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7pPr>
            <a:lvl8pPr marL="3657600" lvl="7"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8pPr>
            <a:lvl9pPr marL="4114800" lvl="8" indent="-317500">
              <a:spcBef>
                <a:spcPts val="0"/>
              </a:spcBef>
              <a:spcAft>
                <a:spcPts val="0"/>
              </a:spcAft>
              <a:buClr>
                <a:schemeClr val="accent2"/>
              </a:buClr>
              <a:buSzPts val="1400"/>
              <a:buFont typeface="Nunito"/>
              <a:buChar char="■"/>
              <a:defRPr>
                <a:solidFill>
                  <a:schemeClr val="accent2"/>
                </a:solidFill>
                <a:latin typeface="Nunito"/>
                <a:ea typeface="Nunito"/>
                <a:cs typeface="Nunito"/>
                <a:sym typeface="Nunito"/>
              </a:defRPr>
            </a:lvl9pPr>
          </a:lstStyle>
          <a:p>
            <a:endParaRPr/>
          </a:p>
        </p:txBody>
      </p:sp>
    </p:spTree>
    <p:extLst>
      <p:ext uri="{BB962C8B-B14F-4D97-AF65-F5344CB8AC3E}">
        <p14:creationId xmlns:p14="http://schemas.microsoft.com/office/powerpoint/2010/main" val="3262219941"/>
      </p:ext>
    </p:extLst>
  </p:cSld>
  <p:clrMap bg1="lt1" tx1="dk1" bg2="dk2" tx2="lt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notesSlide" Target="../notesSlides/notesSlide1.xml"/><Relationship Id="rId1" Type="http://schemas.openxmlformats.org/officeDocument/2006/relationships/slideLayout" Target="../slideLayouts/slideLayout23.xml"/><Relationship Id="rId5" Type="http://schemas.openxmlformats.org/officeDocument/2006/relationships/image" Target="../media/image2.png"/><Relationship Id="rId4" Type="http://schemas.openxmlformats.org/officeDocument/2006/relationships/slide" Target="slide3.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3.xml"/><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slide" Target="slide3.xml"/><Relationship Id="rId5" Type="http://schemas.openxmlformats.org/officeDocument/2006/relationships/slide" Target="slide1.xml"/><Relationship Id="rId4" Type="http://schemas.openxmlformats.org/officeDocument/2006/relationships/notesSlide" Target="../notesSlides/notesSlide2.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6.xml"/><Relationship Id="rId5" Type="http://schemas.openxmlformats.org/officeDocument/2006/relationships/image" Target="../media/image7.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4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4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4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10" Type="http://schemas.openxmlformats.org/officeDocument/2006/relationships/image" Target="../media/image2.png"/><Relationship Id="rId4" Type="http://schemas.openxmlformats.org/officeDocument/2006/relationships/image" Target="../media/image32.png"/><Relationship Id="rId9" Type="http://schemas.openxmlformats.org/officeDocument/2006/relationships/image" Target="../media/image37.png"/></Relationships>
</file>

<file path=ppt/slides/_rels/slide1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39.png"/><Relationship Id="rId7" Type="http://schemas.openxmlformats.org/officeDocument/2006/relationships/image" Target="../media/image27.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svg"/><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6.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6.xml"/><Relationship Id="rId6" Type="http://schemas.openxmlformats.org/officeDocument/2006/relationships/image" Target="../media/image43.jpeg"/><Relationship Id="rId5" Type="http://schemas.openxmlformats.org/officeDocument/2006/relationships/image" Target="../media/image8.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audio" Target="../media/audio1.wav"/><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53.xml"/><Relationship Id="rId6" Type="http://schemas.microsoft.com/office/2007/relationships/hdphoto" Target="../media/hdphoto1.wdp"/><Relationship Id="rId5" Type="http://schemas.openxmlformats.org/officeDocument/2006/relationships/image" Target="../media/image45.png"/><Relationship Id="rId4" Type="http://schemas.openxmlformats.org/officeDocument/2006/relationships/image" Target="../media/image44.jpeg"/></Relationships>
</file>

<file path=ppt/slides/_rels/slide2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7.xml"/><Relationship Id="rId1" Type="http://schemas.openxmlformats.org/officeDocument/2006/relationships/slideLayout" Target="../slideLayouts/slideLayout53.xml"/><Relationship Id="rId6" Type="http://schemas.openxmlformats.org/officeDocument/2006/relationships/audio" Target="../media/audio2.wav"/><Relationship Id="rId5" Type="http://schemas.openxmlformats.org/officeDocument/2006/relationships/image" Target="../media/image8.png"/><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8.png"/><Relationship Id="rId1" Type="http://schemas.openxmlformats.org/officeDocument/2006/relationships/slideLayout" Target="../slideLayouts/slideLayout42.xml"/><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image" Target="../media/image2.png"/><Relationship Id="rId4" Type="http://schemas.openxmlformats.org/officeDocument/2006/relationships/image" Target="../media/image50.png"/><Relationship Id="rId9" Type="http://schemas.openxmlformats.org/officeDocument/2006/relationships/image" Target="../media/image55.svg"/></Relationships>
</file>

<file path=ppt/slides/_rels/slide25.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7.png"/><Relationship Id="rId7" Type="http://schemas.openxmlformats.org/officeDocument/2006/relationships/image" Target="../media/image60.pn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59.svg"/><Relationship Id="rId5" Type="http://schemas.openxmlformats.org/officeDocument/2006/relationships/image" Target="../media/image58.png"/><Relationship Id="rId10" Type="http://schemas.openxmlformats.org/officeDocument/2006/relationships/image" Target="../media/image2.png"/><Relationship Id="rId4" Type="http://schemas.openxmlformats.org/officeDocument/2006/relationships/image" Target="../media/image49.png"/><Relationship Id="rId9" Type="http://schemas.openxmlformats.org/officeDocument/2006/relationships/image" Target="../media/image6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png"/><Relationship Id="rId4" Type="http://schemas.openxmlformats.org/officeDocument/2006/relationships/image" Target="../media/image63.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6.xml"/><Relationship Id="rId5" Type="http://schemas.openxmlformats.org/officeDocument/2006/relationships/image" Target="../media/image8.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png"/><Relationship Id="rId1" Type="http://schemas.openxmlformats.org/officeDocument/2006/relationships/slideLayout" Target="../slideLayouts/slideLayout84.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2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36.xml"/><Relationship Id="rId6" Type="http://schemas.microsoft.com/office/2007/relationships/hdphoto" Target="../media/hdphoto2.wdp"/><Relationship Id="rId5" Type="http://schemas.openxmlformats.org/officeDocument/2006/relationships/image" Target="../media/image72.png"/><Relationship Id="rId4" Type="http://schemas.openxmlformats.org/officeDocument/2006/relationships/slide" Target="slide30.xml"/></Relationships>
</file>

<file path=ppt/slides/_rels/slide30.xml.rels><?xml version="1.0" encoding="UTF-8" standalone="yes"?>
<Relationships xmlns="http://schemas.openxmlformats.org/package/2006/relationships"><Relationship Id="rId8" Type="http://schemas.openxmlformats.org/officeDocument/2006/relationships/image" Target="../media/image76.png"/><Relationship Id="rId13" Type="http://schemas.openxmlformats.org/officeDocument/2006/relationships/image" Target="../media/image79.png"/><Relationship Id="rId18" Type="http://schemas.openxmlformats.org/officeDocument/2006/relationships/image" Target="../media/image81.png"/><Relationship Id="rId3" Type="http://schemas.openxmlformats.org/officeDocument/2006/relationships/image" Target="../media/image73.png"/><Relationship Id="rId7" Type="http://schemas.microsoft.com/office/2007/relationships/hdphoto" Target="../media/hdphoto4.wdp"/><Relationship Id="rId12" Type="http://schemas.openxmlformats.org/officeDocument/2006/relationships/slide" Target="slide33.xml"/><Relationship Id="rId17" Type="http://schemas.openxmlformats.org/officeDocument/2006/relationships/slide" Target="slide36.xml"/><Relationship Id="rId2" Type="http://schemas.openxmlformats.org/officeDocument/2006/relationships/image" Target="../media/image70.png"/><Relationship Id="rId16" Type="http://schemas.openxmlformats.org/officeDocument/2006/relationships/slide" Target="slide37.xml"/><Relationship Id="rId20" Type="http://schemas.openxmlformats.org/officeDocument/2006/relationships/image" Target="../media/image82.png"/><Relationship Id="rId1" Type="http://schemas.openxmlformats.org/officeDocument/2006/relationships/slideLayout" Target="../slideLayouts/slideLayout36.xml"/><Relationship Id="rId6" Type="http://schemas.openxmlformats.org/officeDocument/2006/relationships/image" Target="../media/image75.png"/><Relationship Id="rId11" Type="http://schemas.openxmlformats.org/officeDocument/2006/relationships/image" Target="../media/image71.png"/><Relationship Id="rId5" Type="http://schemas.openxmlformats.org/officeDocument/2006/relationships/image" Target="../media/image74.png"/><Relationship Id="rId15" Type="http://schemas.openxmlformats.org/officeDocument/2006/relationships/image" Target="../media/image80.png"/><Relationship Id="rId10" Type="http://schemas.openxmlformats.org/officeDocument/2006/relationships/image" Target="../media/image78.png"/><Relationship Id="rId19" Type="http://schemas.openxmlformats.org/officeDocument/2006/relationships/slide" Target="slide34.xml"/><Relationship Id="rId4" Type="http://schemas.microsoft.com/office/2007/relationships/hdphoto" Target="../media/hdphoto3.wdp"/><Relationship Id="rId9" Type="http://schemas.openxmlformats.org/officeDocument/2006/relationships/image" Target="../media/image77.png"/><Relationship Id="rId14" Type="http://schemas.openxmlformats.org/officeDocument/2006/relationships/slide" Target="slide35.xml"/></Relationships>
</file>

<file path=ppt/slides/_rels/slide3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9.xml"/><Relationship Id="rId1" Type="http://schemas.openxmlformats.org/officeDocument/2006/relationships/slideLayout" Target="../slideLayouts/slideLayout95.xml"/></Relationships>
</file>

<file path=ppt/slides/_rels/slide3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0.xml"/><Relationship Id="rId1" Type="http://schemas.openxmlformats.org/officeDocument/2006/relationships/slideLayout" Target="../slideLayouts/slideLayout90.xml"/><Relationship Id="rId5" Type="http://schemas.openxmlformats.org/officeDocument/2006/relationships/image" Target="../media/image85.png"/><Relationship Id="rId4" Type="http://schemas.openxmlformats.org/officeDocument/2006/relationships/image" Target="../media/image83.png"/></Relationships>
</file>

<file path=ppt/slides/_rels/slide33.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audio" Target="../media/audio3.wav"/><Relationship Id="rId1" Type="http://schemas.openxmlformats.org/officeDocument/2006/relationships/slideLayout" Target="../slideLayouts/slideLayout3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slide" Target="slide30.xml"/></Relationships>
</file>

<file path=ppt/slides/_rels/slide34.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audio" Target="../media/audio3.wav"/><Relationship Id="rId1" Type="http://schemas.openxmlformats.org/officeDocument/2006/relationships/slideLayout" Target="../slideLayouts/slideLayout3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slide" Target="slide30.xml"/></Relationships>
</file>

<file path=ppt/slides/_rels/slide35.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audio" Target="../media/audio3.wav"/><Relationship Id="rId1" Type="http://schemas.openxmlformats.org/officeDocument/2006/relationships/slideLayout" Target="../slideLayouts/slideLayout3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slide" Target="slide30.xml"/></Relationships>
</file>

<file path=ppt/slides/_rels/slide36.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audio" Target="../media/audio3.wav"/><Relationship Id="rId1" Type="http://schemas.openxmlformats.org/officeDocument/2006/relationships/slideLayout" Target="../slideLayouts/slideLayout3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slide" Target="slide30.xml"/></Relationships>
</file>

<file path=ppt/slides/_rels/slide37.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audio" Target="../media/audio3.wav"/><Relationship Id="rId1" Type="http://schemas.openxmlformats.org/officeDocument/2006/relationships/slideLayout" Target="../slideLayouts/slideLayout3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slide" Target="slide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784"/>
        <p:cNvGrpSpPr/>
        <p:nvPr/>
      </p:nvGrpSpPr>
      <p:grpSpPr>
        <a:xfrm>
          <a:off x="0" y="0"/>
          <a:ext cx="0" cy="0"/>
          <a:chOff x="0" y="0"/>
          <a:chExt cx="0" cy="0"/>
        </a:xfrm>
      </p:grpSpPr>
      <p:grpSp>
        <p:nvGrpSpPr>
          <p:cNvPr id="3846" name="Google Shape;3846;p40"/>
          <p:cNvGrpSpPr/>
          <p:nvPr/>
        </p:nvGrpSpPr>
        <p:grpSpPr>
          <a:xfrm>
            <a:off x="11425718" y="5898485"/>
            <a:ext cx="258695" cy="255316"/>
            <a:chOff x="6232000" y="1435050"/>
            <a:chExt cx="488225" cy="481850"/>
          </a:xfrm>
        </p:grpSpPr>
        <p:sp>
          <p:nvSpPr>
            <p:cNvPr id="3847" name="Google Shape;3847;p40"/>
            <p:cNvSpPr/>
            <p:nvPr/>
          </p:nvSpPr>
          <p:spPr>
            <a:xfrm>
              <a:off x="6578000" y="1463375"/>
              <a:ext cx="83150" cy="78250"/>
            </a:xfrm>
            <a:custGeom>
              <a:avLst/>
              <a:gdLst/>
              <a:ahLst/>
              <a:cxnLst/>
              <a:rect l="l" t="t" r="r" b="b"/>
              <a:pathLst>
                <a:path w="3326" h="3130" extrusionOk="0">
                  <a:moveTo>
                    <a:pt x="482" y="1"/>
                  </a:moveTo>
                  <a:cubicBezTo>
                    <a:pt x="280" y="1"/>
                    <a:pt x="95" y="114"/>
                    <a:pt x="1" y="293"/>
                  </a:cubicBezTo>
                  <a:lnTo>
                    <a:pt x="3322" y="3130"/>
                  </a:lnTo>
                  <a:lnTo>
                    <a:pt x="3322" y="564"/>
                  </a:lnTo>
                  <a:cubicBezTo>
                    <a:pt x="3325" y="253"/>
                    <a:pt x="3072" y="1"/>
                    <a:pt x="2761" y="1"/>
                  </a:cubicBezTo>
                  <a:cubicBezTo>
                    <a:pt x="2760" y="1"/>
                    <a:pt x="2758" y="1"/>
                    <a:pt x="2756" y="1"/>
                  </a:cubicBezTo>
                  <a:lnTo>
                    <a:pt x="497" y="1"/>
                  </a:lnTo>
                  <a:cubicBezTo>
                    <a:pt x="492" y="1"/>
                    <a:pt x="487" y="1"/>
                    <a:pt x="482" y="1"/>
                  </a:cubicBez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48" name="Google Shape;3848;p40"/>
            <p:cNvSpPr/>
            <p:nvPr/>
          </p:nvSpPr>
          <p:spPr>
            <a:xfrm>
              <a:off x="6421725" y="1773850"/>
              <a:ext cx="112950" cy="143050"/>
            </a:xfrm>
            <a:custGeom>
              <a:avLst/>
              <a:gdLst/>
              <a:ahLst/>
              <a:cxnLst/>
              <a:rect l="l" t="t" r="r" b="b"/>
              <a:pathLst>
                <a:path w="4518" h="5722" extrusionOk="0">
                  <a:moveTo>
                    <a:pt x="2822" y="1130"/>
                  </a:moveTo>
                  <a:cubicBezTo>
                    <a:pt x="3325" y="1130"/>
                    <a:pt x="3578" y="1738"/>
                    <a:pt x="3222" y="2093"/>
                  </a:cubicBezTo>
                  <a:cubicBezTo>
                    <a:pt x="3106" y="2209"/>
                    <a:pt x="2964" y="2260"/>
                    <a:pt x="2825" y="2260"/>
                  </a:cubicBezTo>
                  <a:cubicBezTo>
                    <a:pt x="2535" y="2260"/>
                    <a:pt x="2259" y="2036"/>
                    <a:pt x="2259" y="1696"/>
                  </a:cubicBezTo>
                  <a:cubicBezTo>
                    <a:pt x="2259" y="1383"/>
                    <a:pt x="2509" y="1130"/>
                    <a:pt x="2822" y="1130"/>
                  </a:cubicBezTo>
                  <a:close/>
                  <a:moveTo>
                    <a:pt x="0" y="1"/>
                  </a:moveTo>
                  <a:lnTo>
                    <a:pt x="0" y="5722"/>
                  </a:lnTo>
                  <a:lnTo>
                    <a:pt x="4517" y="5722"/>
                  </a:lnTo>
                  <a:lnTo>
                    <a:pt x="4517" y="1"/>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49" name="Google Shape;3849;p40"/>
            <p:cNvSpPr/>
            <p:nvPr/>
          </p:nvSpPr>
          <p:spPr>
            <a:xfrm>
              <a:off x="6448975" y="1632700"/>
              <a:ext cx="56475" cy="56475"/>
            </a:xfrm>
            <a:custGeom>
              <a:avLst/>
              <a:gdLst/>
              <a:ahLst/>
              <a:cxnLst/>
              <a:rect l="l" t="t" r="r" b="b"/>
              <a:pathLst>
                <a:path w="2259" h="2259" extrusionOk="0">
                  <a:moveTo>
                    <a:pt x="0" y="0"/>
                  </a:moveTo>
                  <a:lnTo>
                    <a:pt x="0" y="2259"/>
                  </a:lnTo>
                  <a:lnTo>
                    <a:pt x="2259" y="2259"/>
                  </a:lnTo>
                  <a:lnTo>
                    <a:pt x="2259" y="0"/>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50" name="Google Shape;3850;p40"/>
            <p:cNvSpPr/>
            <p:nvPr/>
          </p:nvSpPr>
          <p:spPr>
            <a:xfrm>
              <a:off x="6232000" y="1435050"/>
              <a:ext cx="488225" cy="237825"/>
            </a:xfrm>
            <a:custGeom>
              <a:avLst/>
              <a:gdLst/>
              <a:ahLst/>
              <a:cxnLst/>
              <a:rect l="l" t="t" r="r" b="b"/>
              <a:pathLst>
                <a:path w="19529" h="9513" extrusionOk="0">
                  <a:moveTo>
                    <a:pt x="9821" y="0"/>
                  </a:moveTo>
                  <a:cubicBezTo>
                    <a:pt x="9559" y="0"/>
                    <a:pt x="9297" y="92"/>
                    <a:pt x="9086" y="276"/>
                  </a:cubicBezTo>
                  <a:lnTo>
                    <a:pt x="531" y="7521"/>
                  </a:lnTo>
                  <a:cubicBezTo>
                    <a:pt x="61" y="7921"/>
                    <a:pt x="1" y="8626"/>
                    <a:pt x="395" y="9099"/>
                  </a:cubicBezTo>
                  <a:cubicBezTo>
                    <a:pt x="620" y="9369"/>
                    <a:pt x="942" y="9508"/>
                    <a:pt x="1266" y="9508"/>
                  </a:cubicBezTo>
                  <a:cubicBezTo>
                    <a:pt x="1525" y="9508"/>
                    <a:pt x="1785" y="9419"/>
                    <a:pt x="1997" y="9237"/>
                  </a:cubicBezTo>
                  <a:lnTo>
                    <a:pt x="9821" y="2622"/>
                  </a:lnTo>
                  <a:lnTo>
                    <a:pt x="17544" y="9240"/>
                  </a:lnTo>
                  <a:cubicBezTo>
                    <a:pt x="17759" y="9425"/>
                    <a:pt x="18019" y="9513"/>
                    <a:pt x="18278" y="9513"/>
                  </a:cubicBezTo>
                  <a:cubicBezTo>
                    <a:pt x="18661" y="9513"/>
                    <a:pt x="19039" y="9318"/>
                    <a:pt x="19252" y="8954"/>
                  </a:cubicBezTo>
                  <a:cubicBezTo>
                    <a:pt x="19529" y="8482"/>
                    <a:pt x="19430" y="7879"/>
                    <a:pt x="19014" y="7524"/>
                  </a:cubicBezTo>
                  <a:lnTo>
                    <a:pt x="10555" y="276"/>
                  </a:lnTo>
                  <a:cubicBezTo>
                    <a:pt x="10345" y="92"/>
                    <a:pt x="10083" y="0"/>
                    <a:pt x="9821" y="0"/>
                  </a:cubicBez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51" name="Google Shape;3851;p40"/>
            <p:cNvSpPr/>
            <p:nvPr/>
          </p:nvSpPr>
          <p:spPr>
            <a:xfrm>
              <a:off x="6291025" y="1537700"/>
              <a:ext cx="369800" cy="379200"/>
            </a:xfrm>
            <a:custGeom>
              <a:avLst/>
              <a:gdLst/>
              <a:ahLst/>
              <a:cxnLst/>
              <a:rect l="l" t="t" r="r" b="b"/>
              <a:pathLst>
                <a:path w="14792" h="15168" extrusionOk="0">
                  <a:moveTo>
                    <a:pt x="9143" y="2671"/>
                  </a:moveTo>
                  <a:cubicBezTo>
                    <a:pt x="9453" y="2671"/>
                    <a:pt x="9706" y="2924"/>
                    <a:pt x="9706" y="3237"/>
                  </a:cubicBezTo>
                  <a:lnTo>
                    <a:pt x="9706" y="6625"/>
                  </a:lnTo>
                  <a:cubicBezTo>
                    <a:pt x="9706" y="6935"/>
                    <a:pt x="9453" y="7188"/>
                    <a:pt x="9143" y="7188"/>
                  </a:cubicBezTo>
                  <a:lnTo>
                    <a:pt x="5755" y="7188"/>
                  </a:lnTo>
                  <a:cubicBezTo>
                    <a:pt x="5442" y="7188"/>
                    <a:pt x="5189" y="6935"/>
                    <a:pt x="5189" y="6625"/>
                  </a:cubicBezTo>
                  <a:lnTo>
                    <a:pt x="5189" y="3237"/>
                  </a:lnTo>
                  <a:cubicBezTo>
                    <a:pt x="5189" y="2924"/>
                    <a:pt x="5442" y="2671"/>
                    <a:pt x="5755" y="2671"/>
                  </a:cubicBezTo>
                  <a:close/>
                  <a:moveTo>
                    <a:pt x="7448" y="0"/>
                  </a:moveTo>
                  <a:lnTo>
                    <a:pt x="4" y="6291"/>
                  </a:lnTo>
                  <a:lnTo>
                    <a:pt x="4" y="14605"/>
                  </a:lnTo>
                  <a:cubicBezTo>
                    <a:pt x="1" y="14913"/>
                    <a:pt x="254" y="15168"/>
                    <a:pt x="564" y="15168"/>
                  </a:cubicBezTo>
                  <a:cubicBezTo>
                    <a:pt x="566" y="15168"/>
                    <a:pt x="568" y="15168"/>
                    <a:pt x="570" y="15168"/>
                  </a:cubicBezTo>
                  <a:lnTo>
                    <a:pt x="4060" y="15168"/>
                  </a:lnTo>
                  <a:lnTo>
                    <a:pt x="4060" y="8883"/>
                  </a:lnTo>
                  <a:cubicBezTo>
                    <a:pt x="4060" y="8570"/>
                    <a:pt x="4313" y="8317"/>
                    <a:pt x="4626" y="8317"/>
                  </a:cubicBezTo>
                  <a:lnTo>
                    <a:pt x="10272" y="8317"/>
                  </a:lnTo>
                  <a:cubicBezTo>
                    <a:pt x="10582" y="8317"/>
                    <a:pt x="10835" y="8570"/>
                    <a:pt x="10835" y="8883"/>
                  </a:cubicBezTo>
                  <a:lnTo>
                    <a:pt x="10835" y="15168"/>
                  </a:lnTo>
                  <a:lnTo>
                    <a:pt x="14223" y="15168"/>
                  </a:lnTo>
                  <a:cubicBezTo>
                    <a:pt x="14225" y="15168"/>
                    <a:pt x="14227" y="15168"/>
                    <a:pt x="14228" y="15168"/>
                  </a:cubicBezTo>
                  <a:cubicBezTo>
                    <a:pt x="14539" y="15168"/>
                    <a:pt x="14792" y="14913"/>
                    <a:pt x="14789" y="14605"/>
                  </a:cubicBezTo>
                  <a:lnTo>
                    <a:pt x="14789" y="6291"/>
                  </a:lnTo>
                  <a:lnTo>
                    <a:pt x="7448" y="0"/>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grpSp>
      <p:sp>
        <p:nvSpPr>
          <p:cNvPr id="3852" name="Google Shape;3852;p40">
            <a:hlinkClick r:id="rId3" action="ppaction://hlinksldjump"/>
          </p:cNvPr>
          <p:cNvSpPr txBox="1"/>
          <p:nvPr/>
        </p:nvSpPr>
        <p:spPr>
          <a:xfrm>
            <a:off x="11221667" y="809936"/>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01</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3" name="Google Shape;3853;p40">
            <a:hlinkClick r:id="" action="ppaction://noaction"/>
          </p:cNvPr>
          <p:cNvSpPr txBox="1"/>
          <p:nvPr/>
        </p:nvSpPr>
        <p:spPr>
          <a:xfrm>
            <a:off x="11221667" y="1562369"/>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02</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4" name="Google Shape;3854;p40">
            <a:hlinkClick r:id="" action="ppaction://noaction"/>
          </p:cNvPr>
          <p:cNvSpPr txBox="1"/>
          <p:nvPr/>
        </p:nvSpPr>
        <p:spPr>
          <a:xfrm>
            <a:off x="11221667" y="2279765"/>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03</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5" name="Google Shape;3855;p40">
            <a:hlinkClick r:id="" action="ppaction://noaction"/>
          </p:cNvPr>
          <p:cNvSpPr txBox="1"/>
          <p:nvPr/>
        </p:nvSpPr>
        <p:spPr>
          <a:xfrm>
            <a:off x="11221667" y="3018664"/>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04</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6" name="Google Shape;3856;p40">
            <a:hlinkClick r:id="" action="ppaction://noaction"/>
          </p:cNvPr>
          <p:cNvSpPr txBox="1"/>
          <p:nvPr/>
        </p:nvSpPr>
        <p:spPr>
          <a:xfrm>
            <a:off x="11221667" y="3779063"/>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05</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7" name="Google Shape;3857;p40">
            <a:hlinkClick r:id="" action="ppaction://noaction"/>
          </p:cNvPr>
          <p:cNvSpPr txBox="1"/>
          <p:nvPr/>
        </p:nvSpPr>
        <p:spPr>
          <a:xfrm>
            <a:off x="11221667" y="4528713"/>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06</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8" name="Google Shape;3858;p40">
            <a:hlinkClick r:id="rId4" action="ppaction://hlinksldjump"/>
          </p:cNvPr>
          <p:cNvSpPr/>
          <p:nvPr/>
        </p:nvSpPr>
        <p:spPr>
          <a:xfrm>
            <a:off x="11297433" y="5829367"/>
            <a:ext cx="591200" cy="394400"/>
          </a:xfrm>
          <a:prstGeom prst="roundRect">
            <a:avLst>
              <a:gd name="adj" fmla="val 16667"/>
            </a:avLst>
          </a:prstGeom>
          <a:no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Rectangle 79">
            <a:extLst>
              <a:ext uri="{FF2B5EF4-FFF2-40B4-BE49-F238E27FC236}">
                <a16:creationId xmlns:a16="http://schemas.microsoft.com/office/drawing/2014/main" id="{9E3EBB8D-40AB-1D44-AFF2-9AC65068B570}"/>
              </a:ext>
            </a:extLst>
          </p:cNvPr>
          <p:cNvSpPr/>
          <p:nvPr/>
        </p:nvSpPr>
        <p:spPr>
          <a:xfrm>
            <a:off x="1469252" y="2450301"/>
            <a:ext cx="9226182" cy="156966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600" b="1" i="0" u="none" strike="noStrike" kern="1200" cap="none" spc="0" normalizeH="0" baseline="0" noProof="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A. KHỞI ĐỘNG</a:t>
            </a:r>
            <a:endParaRPr kumimoji="0" lang="en-US" sz="9600" b="1" i="0" u="none" strike="noStrike" kern="1200" cap="none" spc="0" normalizeH="0" baseline="0" noProof="0" dirty="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endParaRPr>
          </a:p>
        </p:txBody>
      </p:sp>
      <p:grpSp>
        <p:nvGrpSpPr>
          <p:cNvPr id="82" name="Google Shape;5144;p55">
            <a:extLst>
              <a:ext uri="{FF2B5EF4-FFF2-40B4-BE49-F238E27FC236}">
                <a16:creationId xmlns:a16="http://schemas.microsoft.com/office/drawing/2014/main" id="{653BC523-EA2D-5245-83CC-DBC13955EFA3}"/>
              </a:ext>
            </a:extLst>
          </p:cNvPr>
          <p:cNvGrpSpPr/>
          <p:nvPr/>
        </p:nvGrpSpPr>
        <p:grpSpPr>
          <a:xfrm>
            <a:off x="9655483" y="4589747"/>
            <a:ext cx="1516099" cy="2299696"/>
            <a:chOff x="1348984" y="1749033"/>
            <a:chExt cx="899228" cy="1363995"/>
          </a:xfrm>
        </p:grpSpPr>
        <p:sp>
          <p:nvSpPr>
            <p:cNvPr id="83" name="Google Shape;5145;p55">
              <a:extLst>
                <a:ext uri="{FF2B5EF4-FFF2-40B4-BE49-F238E27FC236}">
                  <a16:creationId xmlns:a16="http://schemas.microsoft.com/office/drawing/2014/main" id="{8C88CB87-DAA0-D243-AEB1-AD180B68506E}"/>
                </a:ext>
              </a:extLst>
            </p:cNvPr>
            <p:cNvSpPr/>
            <p:nvPr/>
          </p:nvSpPr>
          <p:spPr>
            <a:xfrm>
              <a:off x="1438560" y="2796855"/>
              <a:ext cx="650988" cy="234391"/>
            </a:xfrm>
            <a:custGeom>
              <a:avLst/>
              <a:gdLst/>
              <a:ahLst/>
              <a:cxnLst/>
              <a:rect l="l" t="t" r="r" b="b"/>
              <a:pathLst>
                <a:path w="29390" h="10582" extrusionOk="0">
                  <a:moveTo>
                    <a:pt x="15675" y="1568"/>
                  </a:moveTo>
                  <a:cubicBezTo>
                    <a:pt x="12932" y="1568"/>
                    <a:pt x="4311" y="785"/>
                    <a:pt x="2743" y="4311"/>
                  </a:cubicBezTo>
                  <a:cubicBezTo>
                    <a:pt x="0" y="10189"/>
                    <a:pt x="13324" y="9797"/>
                    <a:pt x="16458" y="9797"/>
                  </a:cubicBezTo>
                  <a:cubicBezTo>
                    <a:pt x="20377" y="9797"/>
                    <a:pt x="29390" y="10581"/>
                    <a:pt x="28606" y="4311"/>
                  </a:cubicBezTo>
                  <a:cubicBezTo>
                    <a:pt x="28214" y="1"/>
                    <a:pt x="19593" y="1568"/>
                    <a:pt x="15675" y="1568"/>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5146;p55">
              <a:extLst>
                <a:ext uri="{FF2B5EF4-FFF2-40B4-BE49-F238E27FC236}">
                  <a16:creationId xmlns:a16="http://schemas.microsoft.com/office/drawing/2014/main" id="{D10FC89F-4BAE-764C-A34B-965CB112ACA7}"/>
                </a:ext>
              </a:extLst>
            </p:cNvPr>
            <p:cNvSpPr/>
            <p:nvPr/>
          </p:nvSpPr>
          <p:spPr>
            <a:xfrm>
              <a:off x="1866637" y="3041262"/>
              <a:ext cx="192727" cy="71766"/>
            </a:xfrm>
            <a:custGeom>
              <a:avLst/>
              <a:gdLst/>
              <a:ahLst/>
              <a:cxnLst/>
              <a:rect l="l" t="t" r="r" b="b"/>
              <a:pathLst>
                <a:path w="8701" h="3240" extrusionOk="0">
                  <a:moveTo>
                    <a:pt x="5562" y="0"/>
                  </a:moveTo>
                  <a:cubicBezTo>
                    <a:pt x="5156" y="0"/>
                    <a:pt x="4727" y="47"/>
                    <a:pt x="4311" y="111"/>
                  </a:cubicBezTo>
                  <a:cubicBezTo>
                    <a:pt x="3136" y="174"/>
                    <a:pt x="1" y="535"/>
                    <a:pt x="424" y="2353"/>
                  </a:cubicBezTo>
                  <a:cubicBezTo>
                    <a:pt x="608" y="3120"/>
                    <a:pt x="2221" y="3239"/>
                    <a:pt x="3571" y="3239"/>
                  </a:cubicBezTo>
                  <a:cubicBezTo>
                    <a:pt x="4179" y="3239"/>
                    <a:pt x="4734" y="3215"/>
                    <a:pt x="5079" y="3215"/>
                  </a:cubicBezTo>
                  <a:cubicBezTo>
                    <a:pt x="6459" y="3215"/>
                    <a:pt x="8700" y="2102"/>
                    <a:pt x="7242" y="535"/>
                  </a:cubicBezTo>
                  <a:cubicBezTo>
                    <a:pt x="6859" y="132"/>
                    <a:pt x="6243" y="0"/>
                    <a:pt x="5562"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5147;p55">
              <a:extLst>
                <a:ext uri="{FF2B5EF4-FFF2-40B4-BE49-F238E27FC236}">
                  <a16:creationId xmlns:a16="http://schemas.microsoft.com/office/drawing/2014/main" id="{2D33CC69-0D72-D54B-9221-9515748D0CC0}"/>
                </a:ext>
              </a:extLst>
            </p:cNvPr>
            <p:cNvSpPr/>
            <p:nvPr/>
          </p:nvSpPr>
          <p:spPr>
            <a:xfrm>
              <a:off x="1348984" y="1749033"/>
              <a:ext cx="899224" cy="924231"/>
            </a:xfrm>
            <a:custGeom>
              <a:avLst/>
              <a:gdLst/>
              <a:ahLst/>
              <a:cxnLst/>
              <a:rect l="l" t="t" r="r" b="b"/>
              <a:pathLst>
                <a:path w="40597" h="41726" extrusionOk="0">
                  <a:moveTo>
                    <a:pt x="16866" y="38231"/>
                  </a:moveTo>
                  <a:cubicBezTo>
                    <a:pt x="16694" y="38278"/>
                    <a:pt x="16631" y="38293"/>
                    <a:pt x="16584" y="38325"/>
                  </a:cubicBezTo>
                  <a:cubicBezTo>
                    <a:pt x="14656" y="39453"/>
                    <a:pt x="12524" y="39704"/>
                    <a:pt x="10361" y="39720"/>
                  </a:cubicBezTo>
                  <a:cubicBezTo>
                    <a:pt x="9327" y="39720"/>
                    <a:pt x="8292" y="39720"/>
                    <a:pt x="7258" y="39720"/>
                  </a:cubicBezTo>
                  <a:cubicBezTo>
                    <a:pt x="4405" y="39720"/>
                    <a:pt x="1584" y="37651"/>
                    <a:pt x="800" y="34563"/>
                  </a:cubicBezTo>
                  <a:cubicBezTo>
                    <a:pt x="63" y="31757"/>
                    <a:pt x="659" y="29312"/>
                    <a:pt x="2226" y="27008"/>
                  </a:cubicBezTo>
                  <a:cubicBezTo>
                    <a:pt x="2571" y="26506"/>
                    <a:pt x="3104" y="26130"/>
                    <a:pt x="3637" y="25628"/>
                  </a:cubicBezTo>
                  <a:cubicBezTo>
                    <a:pt x="1004" y="24124"/>
                    <a:pt x="0" y="21882"/>
                    <a:pt x="910" y="18967"/>
                  </a:cubicBezTo>
                  <a:cubicBezTo>
                    <a:pt x="1678" y="16459"/>
                    <a:pt x="3794" y="15785"/>
                    <a:pt x="6145" y="15456"/>
                  </a:cubicBezTo>
                  <a:cubicBezTo>
                    <a:pt x="5925" y="14813"/>
                    <a:pt x="5706" y="14217"/>
                    <a:pt x="5533" y="13606"/>
                  </a:cubicBezTo>
                  <a:cubicBezTo>
                    <a:pt x="5392" y="13136"/>
                    <a:pt x="5220" y="12634"/>
                    <a:pt x="5236" y="12148"/>
                  </a:cubicBezTo>
                  <a:cubicBezTo>
                    <a:pt x="5267" y="10706"/>
                    <a:pt x="5392" y="9280"/>
                    <a:pt x="6364" y="8089"/>
                  </a:cubicBezTo>
                  <a:cubicBezTo>
                    <a:pt x="7070" y="7211"/>
                    <a:pt x="7932" y="6553"/>
                    <a:pt x="8997" y="6224"/>
                  </a:cubicBezTo>
                  <a:cubicBezTo>
                    <a:pt x="10424" y="5785"/>
                    <a:pt x="11897" y="5675"/>
                    <a:pt x="13355" y="6098"/>
                  </a:cubicBezTo>
                  <a:cubicBezTo>
                    <a:pt x="13559" y="6161"/>
                    <a:pt x="13762" y="6192"/>
                    <a:pt x="13998" y="6239"/>
                  </a:cubicBezTo>
                  <a:cubicBezTo>
                    <a:pt x="14515" y="4515"/>
                    <a:pt x="15534" y="3120"/>
                    <a:pt x="16850" y="1992"/>
                  </a:cubicBezTo>
                  <a:cubicBezTo>
                    <a:pt x="18543" y="549"/>
                    <a:pt x="20549" y="1"/>
                    <a:pt x="22775" y="267"/>
                  </a:cubicBezTo>
                  <a:cubicBezTo>
                    <a:pt x="24358" y="455"/>
                    <a:pt x="25800" y="1004"/>
                    <a:pt x="27117" y="1913"/>
                  </a:cubicBezTo>
                  <a:cubicBezTo>
                    <a:pt x="28246" y="2697"/>
                    <a:pt x="28810" y="3778"/>
                    <a:pt x="29217" y="5032"/>
                  </a:cubicBezTo>
                  <a:cubicBezTo>
                    <a:pt x="29703" y="6584"/>
                    <a:pt x="29797" y="8152"/>
                    <a:pt x="29358" y="9860"/>
                  </a:cubicBezTo>
                  <a:cubicBezTo>
                    <a:pt x="29719" y="9750"/>
                    <a:pt x="29970" y="9688"/>
                    <a:pt x="30221" y="9609"/>
                  </a:cubicBezTo>
                  <a:cubicBezTo>
                    <a:pt x="31177" y="9296"/>
                    <a:pt x="32148" y="9076"/>
                    <a:pt x="33167" y="9327"/>
                  </a:cubicBezTo>
                  <a:cubicBezTo>
                    <a:pt x="35330" y="9844"/>
                    <a:pt x="36945" y="11051"/>
                    <a:pt x="37838" y="13120"/>
                  </a:cubicBezTo>
                  <a:cubicBezTo>
                    <a:pt x="38324" y="14280"/>
                    <a:pt x="38716" y="15471"/>
                    <a:pt x="38638" y="16741"/>
                  </a:cubicBezTo>
                  <a:cubicBezTo>
                    <a:pt x="38622" y="17055"/>
                    <a:pt x="38622" y="17384"/>
                    <a:pt x="38528" y="17666"/>
                  </a:cubicBezTo>
                  <a:cubicBezTo>
                    <a:pt x="38120" y="19077"/>
                    <a:pt x="37854" y="20550"/>
                    <a:pt x="36725" y="21616"/>
                  </a:cubicBezTo>
                  <a:cubicBezTo>
                    <a:pt x="36396" y="21945"/>
                    <a:pt x="36067" y="22274"/>
                    <a:pt x="35659" y="22666"/>
                  </a:cubicBezTo>
                  <a:cubicBezTo>
                    <a:pt x="35895" y="22744"/>
                    <a:pt x="36036" y="22791"/>
                    <a:pt x="36208" y="22823"/>
                  </a:cubicBezTo>
                  <a:cubicBezTo>
                    <a:pt x="38073" y="23105"/>
                    <a:pt x="39359" y="24265"/>
                    <a:pt x="40048" y="25911"/>
                  </a:cubicBezTo>
                  <a:cubicBezTo>
                    <a:pt x="40456" y="26882"/>
                    <a:pt x="40503" y="28042"/>
                    <a:pt x="40550" y="29124"/>
                  </a:cubicBezTo>
                  <a:cubicBezTo>
                    <a:pt x="40597" y="30738"/>
                    <a:pt x="39892" y="32118"/>
                    <a:pt x="38982" y="33434"/>
                  </a:cubicBezTo>
                  <a:cubicBezTo>
                    <a:pt x="38042" y="34814"/>
                    <a:pt x="36804" y="35582"/>
                    <a:pt x="35236" y="36036"/>
                  </a:cubicBezTo>
                  <a:cubicBezTo>
                    <a:pt x="34390" y="36271"/>
                    <a:pt x="33575" y="36585"/>
                    <a:pt x="32681" y="36569"/>
                  </a:cubicBezTo>
                  <a:cubicBezTo>
                    <a:pt x="32211" y="36569"/>
                    <a:pt x="31913" y="36773"/>
                    <a:pt x="31835" y="37259"/>
                  </a:cubicBezTo>
                  <a:cubicBezTo>
                    <a:pt x="31333" y="39939"/>
                    <a:pt x="28199" y="41365"/>
                    <a:pt x="26051" y="41569"/>
                  </a:cubicBezTo>
                  <a:cubicBezTo>
                    <a:pt x="25346" y="41632"/>
                    <a:pt x="24609" y="41726"/>
                    <a:pt x="23904" y="41663"/>
                  </a:cubicBezTo>
                  <a:cubicBezTo>
                    <a:pt x="21741" y="41475"/>
                    <a:pt x="19609" y="41177"/>
                    <a:pt x="17979" y="39532"/>
                  </a:cubicBezTo>
                  <a:cubicBezTo>
                    <a:pt x="17587" y="39124"/>
                    <a:pt x="17242" y="38669"/>
                    <a:pt x="16866" y="3823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5148;p55">
              <a:extLst>
                <a:ext uri="{FF2B5EF4-FFF2-40B4-BE49-F238E27FC236}">
                  <a16:creationId xmlns:a16="http://schemas.microsoft.com/office/drawing/2014/main" id="{5EA3F65F-8C08-204C-940A-076593E58B80}"/>
                </a:ext>
              </a:extLst>
            </p:cNvPr>
            <p:cNvSpPr/>
            <p:nvPr/>
          </p:nvSpPr>
          <p:spPr>
            <a:xfrm>
              <a:off x="1686112" y="1753529"/>
              <a:ext cx="562101" cy="806570"/>
            </a:xfrm>
            <a:custGeom>
              <a:avLst/>
              <a:gdLst/>
              <a:ahLst/>
              <a:cxnLst/>
              <a:rect l="l" t="t" r="r" b="b"/>
              <a:pathLst>
                <a:path w="25377" h="36414" extrusionOk="0">
                  <a:moveTo>
                    <a:pt x="6492" y="0"/>
                  </a:moveTo>
                  <a:cubicBezTo>
                    <a:pt x="5430" y="0"/>
                    <a:pt x="4424" y="200"/>
                    <a:pt x="3480" y="613"/>
                  </a:cubicBezTo>
                  <a:cubicBezTo>
                    <a:pt x="941" y="3466"/>
                    <a:pt x="0" y="7651"/>
                    <a:pt x="2445" y="10958"/>
                  </a:cubicBezTo>
                  <a:cubicBezTo>
                    <a:pt x="3793" y="12792"/>
                    <a:pt x="5674" y="13795"/>
                    <a:pt x="7822" y="14438"/>
                  </a:cubicBezTo>
                  <a:cubicBezTo>
                    <a:pt x="8950" y="14783"/>
                    <a:pt x="10408" y="15190"/>
                    <a:pt x="10925" y="16381"/>
                  </a:cubicBezTo>
                  <a:cubicBezTo>
                    <a:pt x="11693" y="18200"/>
                    <a:pt x="11395" y="20864"/>
                    <a:pt x="9546" y="21930"/>
                  </a:cubicBezTo>
                  <a:cubicBezTo>
                    <a:pt x="8558" y="22494"/>
                    <a:pt x="7383" y="22776"/>
                    <a:pt x="6474" y="23482"/>
                  </a:cubicBezTo>
                  <a:cubicBezTo>
                    <a:pt x="5486" y="24234"/>
                    <a:pt x="4750" y="25441"/>
                    <a:pt x="4452" y="26632"/>
                  </a:cubicBezTo>
                  <a:cubicBezTo>
                    <a:pt x="3902" y="28774"/>
                    <a:pt x="5925" y="29237"/>
                    <a:pt x="8030" y="29237"/>
                  </a:cubicBezTo>
                  <a:cubicBezTo>
                    <a:pt x="9407" y="29237"/>
                    <a:pt x="10818" y="29039"/>
                    <a:pt x="11568" y="28983"/>
                  </a:cubicBezTo>
                  <a:cubicBezTo>
                    <a:pt x="12428" y="28925"/>
                    <a:pt x="13347" y="28814"/>
                    <a:pt x="14245" y="28814"/>
                  </a:cubicBezTo>
                  <a:cubicBezTo>
                    <a:pt x="14804" y="28814"/>
                    <a:pt x="15355" y="28857"/>
                    <a:pt x="15878" y="28983"/>
                  </a:cubicBezTo>
                  <a:cubicBezTo>
                    <a:pt x="17618" y="29407"/>
                    <a:pt x="17838" y="31241"/>
                    <a:pt x="17665" y="32777"/>
                  </a:cubicBezTo>
                  <a:cubicBezTo>
                    <a:pt x="17540" y="33968"/>
                    <a:pt x="17085" y="35206"/>
                    <a:pt x="17101" y="36413"/>
                  </a:cubicBezTo>
                  <a:cubicBezTo>
                    <a:pt x="17211" y="36382"/>
                    <a:pt x="17336" y="36366"/>
                    <a:pt x="17461" y="36366"/>
                  </a:cubicBezTo>
                  <a:cubicBezTo>
                    <a:pt x="17483" y="36366"/>
                    <a:pt x="17505" y="36367"/>
                    <a:pt x="17526" y="36367"/>
                  </a:cubicBezTo>
                  <a:cubicBezTo>
                    <a:pt x="18394" y="36367"/>
                    <a:pt x="19190" y="36063"/>
                    <a:pt x="20016" y="35833"/>
                  </a:cubicBezTo>
                  <a:cubicBezTo>
                    <a:pt x="21584" y="35379"/>
                    <a:pt x="22822" y="34611"/>
                    <a:pt x="23762" y="33231"/>
                  </a:cubicBezTo>
                  <a:cubicBezTo>
                    <a:pt x="24672" y="31915"/>
                    <a:pt x="25377" y="30535"/>
                    <a:pt x="25330" y="28921"/>
                  </a:cubicBezTo>
                  <a:cubicBezTo>
                    <a:pt x="25283" y="27839"/>
                    <a:pt x="25236" y="26679"/>
                    <a:pt x="24828" y="25708"/>
                  </a:cubicBezTo>
                  <a:cubicBezTo>
                    <a:pt x="24139" y="24062"/>
                    <a:pt x="22853" y="22902"/>
                    <a:pt x="20988" y="22620"/>
                  </a:cubicBezTo>
                  <a:cubicBezTo>
                    <a:pt x="20816" y="22588"/>
                    <a:pt x="20675" y="22541"/>
                    <a:pt x="20439" y="22463"/>
                  </a:cubicBezTo>
                  <a:cubicBezTo>
                    <a:pt x="20847" y="22071"/>
                    <a:pt x="21176" y="21742"/>
                    <a:pt x="21505" y="21413"/>
                  </a:cubicBezTo>
                  <a:cubicBezTo>
                    <a:pt x="22634" y="20347"/>
                    <a:pt x="22900" y="18874"/>
                    <a:pt x="23308" y="17463"/>
                  </a:cubicBezTo>
                  <a:cubicBezTo>
                    <a:pt x="23402" y="17181"/>
                    <a:pt x="23402" y="16852"/>
                    <a:pt x="23418" y="16538"/>
                  </a:cubicBezTo>
                  <a:cubicBezTo>
                    <a:pt x="23496" y="15268"/>
                    <a:pt x="23104" y="14077"/>
                    <a:pt x="22618" y="12917"/>
                  </a:cubicBezTo>
                  <a:cubicBezTo>
                    <a:pt x="21725" y="10848"/>
                    <a:pt x="20110" y="9641"/>
                    <a:pt x="17947" y="9124"/>
                  </a:cubicBezTo>
                  <a:cubicBezTo>
                    <a:pt x="17638" y="9048"/>
                    <a:pt x="17333" y="9015"/>
                    <a:pt x="17032" y="9015"/>
                  </a:cubicBezTo>
                  <a:cubicBezTo>
                    <a:pt x="16340" y="9015"/>
                    <a:pt x="15666" y="9188"/>
                    <a:pt x="15001" y="9406"/>
                  </a:cubicBezTo>
                  <a:cubicBezTo>
                    <a:pt x="14750" y="9485"/>
                    <a:pt x="14499" y="9547"/>
                    <a:pt x="14138" y="9657"/>
                  </a:cubicBezTo>
                  <a:cubicBezTo>
                    <a:pt x="14577" y="7949"/>
                    <a:pt x="14483" y="6381"/>
                    <a:pt x="13997" y="4829"/>
                  </a:cubicBezTo>
                  <a:cubicBezTo>
                    <a:pt x="13590" y="3575"/>
                    <a:pt x="13026" y="2494"/>
                    <a:pt x="11897" y="1710"/>
                  </a:cubicBezTo>
                  <a:cubicBezTo>
                    <a:pt x="10580" y="801"/>
                    <a:pt x="9138" y="252"/>
                    <a:pt x="7555" y="64"/>
                  </a:cubicBezTo>
                  <a:cubicBezTo>
                    <a:pt x="7195" y="22"/>
                    <a:pt x="6840" y="0"/>
                    <a:pt x="6492" y="0"/>
                  </a:cubicBezTo>
                  <a:close/>
                </a:path>
              </a:pathLst>
            </a:custGeom>
            <a:solidFill>
              <a:schemeClr val="dk1">
                <a:alpha val="894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5149;p55">
              <a:extLst>
                <a:ext uri="{FF2B5EF4-FFF2-40B4-BE49-F238E27FC236}">
                  <a16:creationId xmlns:a16="http://schemas.microsoft.com/office/drawing/2014/main" id="{831EA772-7E84-4E4B-B667-DA36F3080C99}"/>
                </a:ext>
              </a:extLst>
            </p:cNvPr>
            <p:cNvSpPr/>
            <p:nvPr/>
          </p:nvSpPr>
          <p:spPr>
            <a:xfrm>
              <a:off x="1624644" y="1936114"/>
              <a:ext cx="335750" cy="993760"/>
            </a:xfrm>
            <a:custGeom>
              <a:avLst/>
              <a:gdLst/>
              <a:ahLst/>
              <a:cxnLst/>
              <a:rect l="l" t="t" r="r" b="b"/>
              <a:pathLst>
                <a:path w="15158" h="44865" extrusionOk="0">
                  <a:moveTo>
                    <a:pt x="8651" y="0"/>
                  </a:moveTo>
                  <a:cubicBezTo>
                    <a:pt x="8631" y="0"/>
                    <a:pt x="8611" y="1"/>
                    <a:pt x="8590" y="3"/>
                  </a:cubicBezTo>
                  <a:cubicBezTo>
                    <a:pt x="8230" y="35"/>
                    <a:pt x="7885" y="427"/>
                    <a:pt x="7556" y="693"/>
                  </a:cubicBezTo>
                  <a:cubicBezTo>
                    <a:pt x="7446" y="787"/>
                    <a:pt x="7368" y="944"/>
                    <a:pt x="7336" y="1101"/>
                  </a:cubicBezTo>
                  <a:cubicBezTo>
                    <a:pt x="7117" y="2229"/>
                    <a:pt x="6866" y="3358"/>
                    <a:pt x="6694" y="4502"/>
                  </a:cubicBezTo>
                  <a:cubicBezTo>
                    <a:pt x="6396" y="6477"/>
                    <a:pt x="6145" y="8452"/>
                    <a:pt x="5863" y="10442"/>
                  </a:cubicBezTo>
                  <a:cubicBezTo>
                    <a:pt x="5832" y="10693"/>
                    <a:pt x="5706" y="10944"/>
                    <a:pt x="5581" y="11320"/>
                  </a:cubicBezTo>
                  <a:cubicBezTo>
                    <a:pt x="4923" y="10568"/>
                    <a:pt x="4343" y="9909"/>
                    <a:pt x="3763" y="9267"/>
                  </a:cubicBezTo>
                  <a:cubicBezTo>
                    <a:pt x="3418" y="8906"/>
                    <a:pt x="3057" y="8546"/>
                    <a:pt x="2665" y="8232"/>
                  </a:cubicBezTo>
                  <a:cubicBezTo>
                    <a:pt x="2529" y="8119"/>
                    <a:pt x="2371" y="8064"/>
                    <a:pt x="2210" y="8064"/>
                  </a:cubicBezTo>
                  <a:cubicBezTo>
                    <a:pt x="2038" y="8064"/>
                    <a:pt x="1863" y="8127"/>
                    <a:pt x="1709" y="8248"/>
                  </a:cubicBezTo>
                  <a:cubicBezTo>
                    <a:pt x="1412" y="8499"/>
                    <a:pt x="1553" y="8781"/>
                    <a:pt x="1694" y="9094"/>
                  </a:cubicBezTo>
                  <a:cubicBezTo>
                    <a:pt x="2603" y="10975"/>
                    <a:pt x="3481" y="12872"/>
                    <a:pt x="4390" y="14769"/>
                  </a:cubicBezTo>
                  <a:cubicBezTo>
                    <a:pt x="4719" y="15490"/>
                    <a:pt x="4876" y="16211"/>
                    <a:pt x="4766" y="17026"/>
                  </a:cubicBezTo>
                  <a:cubicBezTo>
                    <a:pt x="4578" y="18452"/>
                    <a:pt x="4499" y="19894"/>
                    <a:pt x="4358" y="21320"/>
                  </a:cubicBezTo>
                  <a:cubicBezTo>
                    <a:pt x="4311" y="21932"/>
                    <a:pt x="4249" y="22527"/>
                    <a:pt x="4170" y="23280"/>
                  </a:cubicBezTo>
                  <a:cubicBezTo>
                    <a:pt x="3528" y="22559"/>
                    <a:pt x="3057" y="21947"/>
                    <a:pt x="2493" y="21414"/>
                  </a:cubicBezTo>
                  <a:cubicBezTo>
                    <a:pt x="2070" y="21023"/>
                    <a:pt x="1568" y="20678"/>
                    <a:pt x="1067" y="20396"/>
                  </a:cubicBezTo>
                  <a:cubicBezTo>
                    <a:pt x="998" y="20355"/>
                    <a:pt x="903" y="20338"/>
                    <a:pt x="801" y="20338"/>
                  </a:cubicBezTo>
                  <a:cubicBezTo>
                    <a:pt x="626" y="20338"/>
                    <a:pt x="428" y="20389"/>
                    <a:pt x="299" y="20458"/>
                  </a:cubicBezTo>
                  <a:cubicBezTo>
                    <a:pt x="1" y="20631"/>
                    <a:pt x="111" y="20944"/>
                    <a:pt x="236" y="21211"/>
                  </a:cubicBezTo>
                  <a:cubicBezTo>
                    <a:pt x="518" y="21806"/>
                    <a:pt x="785" y="22402"/>
                    <a:pt x="1082" y="22982"/>
                  </a:cubicBezTo>
                  <a:cubicBezTo>
                    <a:pt x="1929" y="24596"/>
                    <a:pt x="2775" y="26195"/>
                    <a:pt x="3637" y="27794"/>
                  </a:cubicBezTo>
                  <a:cubicBezTo>
                    <a:pt x="3888" y="28248"/>
                    <a:pt x="3951" y="28719"/>
                    <a:pt x="3888" y="29236"/>
                  </a:cubicBezTo>
                  <a:cubicBezTo>
                    <a:pt x="3731" y="30600"/>
                    <a:pt x="3575" y="31963"/>
                    <a:pt x="3528" y="33327"/>
                  </a:cubicBezTo>
                  <a:cubicBezTo>
                    <a:pt x="3402" y="36258"/>
                    <a:pt x="3339" y="39205"/>
                    <a:pt x="3245" y="42136"/>
                  </a:cubicBezTo>
                  <a:cubicBezTo>
                    <a:pt x="3230" y="42967"/>
                    <a:pt x="3151" y="43813"/>
                    <a:pt x="3089" y="44738"/>
                  </a:cubicBezTo>
                  <a:cubicBezTo>
                    <a:pt x="3567" y="44781"/>
                    <a:pt x="4005" y="44865"/>
                    <a:pt x="4427" y="44865"/>
                  </a:cubicBezTo>
                  <a:cubicBezTo>
                    <a:pt x="4462" y="44865"/>
                    <a:pt x="4496" y="44864"/>
                    <a:pt x="4531" y="44863"/>
                  </a:cubicBezTo>
                  <a:cubicBezTo>
                    <a:pt x="5597" y="44848"/>
                    <a:pt x="6662" y="44785"/>
                    <a:pt x="7713" y="44738"/>
                  </a:cubicBezTo>
                  <a:cubicBezTo>
                    <a:pt x="7767" y="44736"/>
                    <a:pt x="7822" y="44735"/>
                    <a:pt x="7877" y="44735"/>
                  </a:cubicBezTo>
                  <a:cubicBezTo>
                    <a:pt x="8159" y="44735"/>
                    <a:pt x="8442" y="44756"/>
                    <a:pt x="8724" y="44756"/>
                  </a:cubicBezTo>
                  <a:cubicBezTo>
                    <a:pt x="8857" y="44756"/>
                    <a:pt x="8990" y="44751"/>
                    <a:pt x="9123" y="44738"/>
                  </a:cubicBezTo>
                  <a:cubicBezTo>
                    <a:pt x="9954" y="44644"/>
                    <a:pt x="10785" y="44456"/>
                    <a:pt x="11631" y="44393"/>
                  </a:cubicBezTo>
                  <a:cubicBezTo>
                    <a:pt x="12101" y="44362"/>
                    <a:pt x="12462" y="44221"/>
                    <a:pt x="12807" y="43876"/>
                  </a:cubicBezTo>
                  <a:cubicBezTo>
                    <a:pt x="12775" y="43437"/>
                    <a:pt x="12760" y="43061"/>
                    <a:pt x="12728" y="42700"/>
                  </a:cubicBezTo>
                  <a:cubicBezTo>
                    <a:pt x="12603" y="41133"/>
                    <a:pt x="12415" y="39581"/>
                    <a:pt x="12352" y="38029"/>
                  </a:cubicBezTo>
                  <a:cubicBezTo>
                    <a:pt x="12274" y="36054"/>
                    <a:pt x="12321" y="34079"/>
                    <a:pt x="12227" y="32120"/>
                  </a:cubicBezTo>
                  <a:cubicBezTo>
                    <a:pt x="12164" y="30725"/>
                    <a:pt x="12070" y="29314"/>
                    <a:pt x="11851" y="27935"/>
                  </a:cubicBezTo>
                  <a:cubicBezTo>
                    <a:pt x="11678" y="26806"/>
                    <a:pt x="11945" y="25772"/>
                    <a:pt x="12242" y="24737"/>
                  </a:cubicBezTo>
                  <a:cubicBezTo>
                    <a:pt x="12728" y="23123"/>
                    <a:pt x="13308" y="21540"/>
                    <a:pt x="13873" y="19957"/>
                  </a:cubicBezTo>
                  <a:cubicBezTo>
                    <a:pt x="14155" y="19126"/>
                    <a:pt x="14515" y="18327"/>
                    <a:pt x="14813" y="17496"/>
                  </a:cubicBezTo>
                  <a:cubicBezTo>
                    <a:pt x="15001" y="16979"/>
                    <a:pt x="15158" y="16414"/>
                    <a:pt x="14484" y="15897"/>
                  </a:cubicBezTo>
                  <a:cubicBezTo>
                    <a:pt x="13089" y="16461"/>
                    <a:pt x="12321" y="17778"/>
                    <a:pt x="11271" y="18938"/>
                  </a:cubicBezTo>
                  <a:cubicBezTo>
                    <a:pt x="11239" y="18687"/>
                    <a:pt x="11208" y="18577"/>
                    <a:pt x="11208" y="18468"/>
                  </a:cubicBezTo>
                  <a:cubicBezTo>
                    <a:pt x="11004" y="16164"/>
                    <a:pt x="10816" y="13859"/>
                    <a:pt x="10628" y="11555"/>
                  </a:cubicBezTo>
                  <a:cubicBezTo>
                    <a:pt x="10409" y="8875"/>
                    <a:pt x="10189" y="6195"/>
                    <a:pt x="9938" y="3514"/>
                  </a:cubicBezTo>
                  <a:cubicBezTo>
                    <a:pt x="9844" y="2621"/>
                    <a:pt x="9656" y="1728"/>
                    <a:pt x="9452" y="865"/>
                  </a:cubicBezTo>
                  <a:cubicBezTo>
                    <a:pt x="9348" y="447"/>
                    <a:pt x="9058" y="0"/>
                    <a:pt x="8651" y="0"/>
                  </a:cubicBezTo>
                  <a:close/>
                </a:path>
              </a:pathLst>
            </a:custGeom>
            <a:solidFill>
              <a:srgbClr val="9973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8" name="Google Shape;5150;p55">
              <a:extLst>
                <a:ext uri="{FF2B5EF4-FFF2-40B4-BE49-F238E27FC236}">
                  <a16:creationId xmlns:a16="http://schemas.microsoft.com/office/drawing/2014/main" id="{C748C711-18EE-AA47-ACFA-4F4202703F72}"/>
                </a:ext>
              </a:extLst>
            </p:cNvPr>
            <p:cNvSpPr/>
            <p:nvPr/>
          </p:nvSpPr>
          <p:spPr>
            <a:xfrm>
              <a:off x="1728817" y="1975232"/>
              <a:ext cx="76750" cy="911738"/>
            </a:xfrm>
            <a:custGeom>
              <a:avLst/>
              <a:gdLst/>
              <a:ahLst/>
              <a:cxnLst/>
              <a:rect l="l" t="t" r="r" b="b"/>
              <a:pathLst>
                <a:path w="3465" h="41162" extrusionOk="0">
                  <a:moveTo>
                    <a:pt x="3300" y="1"/>
                  </a:moveTo>
                  <a:cubicBezTo>
                    <a:pt x="3217" y="1"/>
                    <a:pt x="3135" y="56"/>
                    <a:pt x="3135" y="165"/>
                  </a:cubicBezTo>
                  <a:cubicBezTo>
                    <a:pt x="3088" y="3676"/>
                    <a:pt x="2351" y="7140"/>
                    <a:pt x="2273" y="10667"/>
                  </a:cubicBezTo>
                  <a:cubicBezTo>
                    <a:pt x="2179" y="14147"/>
                    <a:pt x="2320" y="17642"/>
                    <a:pt x="1975" y="21106"/>
                  </a:cubicBezTo>
                  <a:cubicBezTo>
                    <a:pt x="1662" y="24429"/>
                    <a:pt x="658" y="27658"/>
                    <a:pt x="392" y="30997"/>
                  </a:cubicBezTo>
                  <a:cubicBezTo>
                    <a:pt x="126" y="34288"/>
                    <a:pt x="0" y="37705"/>
                    <a:pt x="173" y="40997"/>
                  </a:cubicBezTo>
                  <a:cubicBezTo>
                    <a:pt x="180" y="41107"/>
                    <a:pt x="267" y="41161"/>
                    <a:pt x="349" y="41161"/>
                  </a:cubicBezTo>
                  <a:cubicBezTo>
                    <a:pt x="431" y="41161"/>
                    <a:pt x="510" y="41107"/>
                    <a:pt x="502" y="40997"/>
                  </a:cubicBezTo>
                  <a:cubicBezTo>
                    <a:pt x="329" y="37690"/>
                    <a:pt x="517" y="34320"/>
                    <a:pt x="721" y="30997"/>
                  </a:cubicBezTo>
                  <a:cubicBezTo>
                    <a:pt x="909" y="27658"/>
                    <a:pt x="1928" y="24429"/>
                    <a:pt x="2304" y="21106"/>
                  </a:cubicBezTo>
                  <a:cubicBezTo>
                    <a:pt x="2696" y="17658"/>
                    <a:pt x="2524" y="14131"/>
                    <a:pt x="2602" y="10667"/>
                  </a:cubicBezTo>
                  <a:cubicBezTo>
                    <a:pt x="2665" y="7140"/>
                    <a:pt x="3417" y="3676"/>
                    <a:pt x="3464" y="165"/>
                  </a:cubicBezTo>
                  <a:cubicBezTo>
                    <a:pt x="3464" y="56"/>
                    <a:pt x="3382" y="1"/>
                    <a:pt x="3300"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5151;p55">
              <a:extLst>
                <a:ext uri="{FF2B5EF4-FFF2-40B4-BE49-F238E27FC236}">
                  <a16:creationId xmlns:a16="http://schemas.microsoft.com/office/drawing/2014/main" id="{35438ABE-0BB1-5E40-887D-D71C41099227}"/>
                </a:ext>
              </a:extLst>
            </p:cNvPr>
            <p:cNvSpPr/>
            <p:nvPr/>
          </p:nvSpPr>
          <p:spPr>
            <a:xfrm>
              <a:off x="1745474" y="2071675"/>
              <a:ext cx="99675" cy="700095"/>
            </a:xfrm>
            <a:custGeom>
              <a:avLst/>
              <a:gdLst/>
              <a:ahLst/>
              <a:cxnLst/>
              <a:rect l="l" t="t" r="r" b="b"/>
              <a:pathLst>
                <a:path w="4500" h="31607" extrusionOk="0">
                  <a:moveTo>
                    <a:pt x="3225" y="0"/>
                  </a:moveTo>
                  <a:cubicBezTo>
                    <a:pt x="3143" y="0"/>
                    <a:pt x="3065" y="51"/>
                    <a:pt x="3073" y="153"/>
                  </a:cubicBezTo>
                  <a:cubicBezTo>
                    <a:pt x="3402" y="3006"/>
                    <a:pt x="3073" y="5843"/>
                    <a:pt x="2932" y="8680"/>
                  </a:cubicBezTo>
                  <a:cubicBezTo>
                    <a:pt x="2791" y="11705"/>
                    <a:pt x="2759" y="14636"/>
                    <a:pt x="2273" y="17630"/>
                  </a:cubicBezTo>
                  <a:cubicBezTo>
                    <a:pt x="1693" y="21266"/>
                    <a:pt x="0" y="25295"/>
                    <a:pt x="565" y="29025"/>
                  </a:cubicBezTo>
                  <a:cubicBezTo>
                    <a:pt x="706" y="30013"/>
                    <a:pt x="1051" y="31204"/>
                    <a:pt x="2101" y="31564"/>
                  </a:cubicBezTo>
                  <a:cubicBezTo>
                    <a:pt x="2188" y="31593"/>
                    <a:pt x="2272" y="31607"/>
                    <a:pt x="2352" y="31607"/>
                  </a:cubicBezTo>
                  <a:cubicBezTo>
                    <a:pt x="2929" y="31607"/>
                    <a:pt x="3349" y="30933"/>
                    <a:pt x="3527" y="30452"/>
                  </a:cubicBezTo>
                  <a:cubicBezTo>
                    <a:pt x="4154" y="28774"/>
                    <a:pt x="4499" y="25216"/>
                    <a:pt x="2712" y="24056"/>
                  </a:cubicBezTo>
                  <a:cubicBezTo>
                    <a:pt x="2687" y="24036"/>
                    <a:pt x="2660" y="24027"/>
                    <a:pt x="2633" y="24027"/>
                  </a:cubicBezTo>
                  <a:cubicBezTo>
                    <a:pt x="2578" y="24027"/>
                    <a:pt x="2525" y="24066"/>
                    <a:pt x="2493" y="24119"/>
                  </a:cubicBezTo>
                  <a:cubicBezTo>
                    <a:pt x="1819" y="25013"/>
                    <a:pt x="1129" y="28273"/>
                    <a:pt x="2681" y="28712"/>
                  </a:cubicBezTo>
                  <a:cubicBezTo>
                    <a:pt x="2695" y="28715"/>
                    <a:pt x="2708" y="28716"/>
                    <a:pt x="2721" y="28716"/>
                  </a:cubicBezTo>
                  <a:cubicBezTo>
                    <a:pt x="2894" y="28716"/>
                    <a:pt x="2949" y="28442"/>
                    <a:pt x="2759" y="28398"/>
                  </a:cubicBezTo>
                  <a:cubicBezTo>
                    <a:pt x="1975" y="28179"/>
                    <a:pt x="2132" y="26909"/>
                    <a:pt x="2179" y="26298"/>
                  </a:cubicBezTo>
                  <a:cubicBezTo>
                    <a:pt x="2194" y="26047"/>
                    <a:pt x="2473" y="24476"/>
                    <a:pt x="2715" y="24476"/>
                  </a:cubicBezTo>
                  <a:cubicBezTo>
                    <a:pt x="2730" y="24476"/>
                    <a:pt x="2744" y="24482"/>
                    <a:pt x="2759" y="24495"/>
                  </a:cubicBezTo>
                  <a:cubicBezTo>
                    <a:pt x="3653" y="25232"/>
                    <a:pt x="3653" y="26956"/>
                    <a:pt x="3637" y="28006"/>
                  </a:cubicBezTo>
                  <a:cubicBezTo>
                    <a:pt x="3621" y="28884"/>
                    <a:pt x="3512" y="30875"/>
                    <a:pt x="2477" y="31251"/>
                  </a:cubicBezTo>
                  <a:cubicBezTo>
                    <a:pt x="2402" y="31277"/>
                    <a:pt x="2330" y="31290"/>
                    <a:pt x="2260" y="31290"/>
                  </a:cubicBezTo>
                  <a:cubicBezTo>
                    <a:pt x="1542" y="31290"/>
                    <a:pt x="1101" y="29997"/>
                    <a:pt x="972" y="29511"/>
                  </a:cubicBezTo>
                  <a:cubicBezTo>
                    <a:pt x="753" y="28633"/>
                    <a:pt x="800" y="27677"/>
                    <a:pt x="863" y="26784"/>
                  </a:cubicBezTo>
                  <a:cubicBezTo>
                    <a:pt x="957" y="25310"/>
                    <a:pt x="1254" y="23837"/>
                    <a:pt x="1662" y="22411"/>
                  </a:cubicBezTo>
                  <a:cubicBezTo>
                    <a:pt x="2289" y="20138"/>
                    <a:pt x="2634" y="17724"/>
                    <a:pt x="2916" y="15388"/>
                  </a:cubicBezTo>
                  <a:cubicBezTo>
                    <a:pt x="3214" y="12990"/>
                    <a:pt x="3167" y="10592"/>
                    <a:pt x="3292" y="8178"/>
                  </a:cubicBezTo>
                  <a:cubicBezTo>
                    <a:pt x="3417" y="5498"/>
                    <a:pt x="3715" y="2849"/>
                    <a:pt x="3402" y="153"/>
                  </a:cubicBezTo>
                  <a:cubicBezTo>
                    <a:pt x="3394" y="51"/>
                    <a:pt x="3308" y="0"/>
                    <a:pt x="3225"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5152;p55">
              <a:extLst>
                <a:ext uri="{FF2B5EF4-FFF2-40B4-BE49-F238E27FC236}">
                  <a16:creationId xmlns:a16="http://schemas.microsoft.com/office/drawing/2014/main" id="{C0BA4991-82C4-BA49-AA24-883DB478A7E6}"/>
                </a:ext>
              </a:extLst>
            </p:cNvPr>
            <p:cNvSpPr/>
            <p:nvPr/>
          </p:nvSpPr>
          <p:spPr>
            <a:xfrm>
              <a:off x="1813875" y="2233815"/>
              <a:ext cx="47933" cy="658807"/>
            </a:xfrm>
            <a:custGeom>
              <a:avLst/>
              <a:gdLst/>
              <a:ahLst/>
              <a:cxnLst/>
              <a:rect l="l" t="t" r="r" b="b"/>
              <a:pathLst>
                <a:path w="2164" h="29743" extrusionOk="0">
                  <a:moveTo>
                    <a:pt x="1094" y="0"/>
                  </a:moveTo>
                  <a:cubicBezTo>
                    <a:pt x="1011" y="0"/>
                    <a:pt x="933" y="51"/>
                    <a:pt x="941" y="153"/>
                  </a:cubicBezTo>
                  <a:cubicBezTo>
                    <a:pt x="1270" y="2708"/>
                    <a:pt x="1411" y="5278"/>
                    <a:pt x="1270" y="7849"/>
                  </a:cubicBezTo>
                  <a:cubicBezTo>
                    <a:pt x="1113" y="10420"/>
                    <a:pt x="0" y="12896"/>
                    <a:pt x="110" y="15451"/>
                  </a:cubicBezTo>
                  <a:cubicBezTo>
                    <a:pt x="157" y="16439"/>
                    <a:pt x="690" y="17395"/>
                    <a:pt x="1035" y="18304"/>
                  </a:cubicBezTo>
                  <a:cubicBezTo>
                    <a:pt x="1474" y="19417"/>
                    <a:pt x="1693" y="20545"/>
                    <a:pt x="1646" y="21752"/>
                  </a:cubicBezTo>
                  <a:cubicBezTo>
                    <a:pt x="1599" y="22990"/>
                    <a:pt x="1239" y="24182"/>
                    <a:pt x="1223" y="25420"/>
                  </a:cubicBezTo>
                  <a:cubicBezTo>
                    <a:pt x="1207" y="26815"/>
                    <a:pt x="1442" y="28210"/>
                    <a:pt x="1552" y="29589"/>
                  </a:cubicBezTo>
                  <a:cubicBezTo>
                    <a:pt x="1560" y="29691"/>
                    <a:pt x="1646" y="29742"/>
                    <a:pt x="1728" y="29742"/>
                  </a:cubicBezTo>
                  <a:cubicBezTo>
                    <a:pt x="1811" y="29742"/>
                    <a:pt x="1889" y="29691"/>
                    <a:pt x="1881" y="29589"/>
                  </a:cubicBezTo>
                  <a:cubicBezTo>
                    <a:pt x="1787" y="28351"/>
                    <a:pt x="1615" y="27113"/>
                    <a:pt x="1552" y="25875"/>
                  </a:cubicBezTo>
                  <a:cubicBezTo>
                    <a:pt x="1489" y="24480"/>
                    <a:pt x="1850" y="23132"/>
                    <a:pt x="1975" y="21752"/>
                  </a:cubicBezTo>
                  <a:cubicBezTo>
                    <a:pt x="2163" y="19589"/>
                    <a:pt x="988" y="17849"/>
                    <a:pt x="486" y="15827"/>
                  </a:cubicBezTo>
                  <a:cubicBezTo>
                    <a:pt x="141" y="14417"/>
                    <a:pt x="737" y="12802"/>
                    <a:pt x="1082" y="11438"/>
                  </a:cubicBezTo>
                  <a:cubicBezTo>
                    <a:pt x="1364" y="10263"/>
                    <a:pt x="1505" y="9056"/>
                    <a:pt x="1583" y="7849"/>
                  </a:cubicBezTo>
                  <a:cubicBezTo>
                    <a:pt x="1787" y="5294"/>
                    <a:pt x="1583" y="2692"/>
                    <a:pt x="1270" y="153"/>
                  </a:cubicBezTo>
                  <a:cubicBezTo>
                    <a:pt x="1262" y="51"/>
                    <a:pt x="1176" y="0"/>
                    <a:pt x="1094"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5153;p55">
              <a:extLst>
                <a:ext uri="{FF2B5EF4-FFF2-40B4-BE49-F238E27FC236}">
                  <a16:creationId xmlns:a16="http://schemas.microsoft.com/office/drawing/2014/main" id="{E6D6955A-3DED-D943-9EF8-58BBFF5FB1A9}"/>
                </a:ext>
              </a:extLst>
            </p:cNvPr>
            <p:cNvSpPr/>
            <p:nvPr/>
          </p:nvSpPr>
          <p:spPr>
            <a:xfrm>
              <a:off x="1685425" y="2154694"/>
              <a:ext cx="70481" cy="363902"/>
            </a:xfrm>
            <a:custGeom>
              <a:avLst/>
              <a:gdLst/>
              <a:ahLst/>
              <a:cxnLst/>
              <a:rect l="l" t="t" r="r" b="b"/>
              <a:pathLst>
                <a:path w="3182" h="16429" extrusionOk="0">
                  <a:moveTo>
                    <a:pt x="197" y="1"/>
                  </a:moveTo>
                  <a:cubicBezTo>
                    <a:pt x="97" y="1"/>
                    <a:pt x="0" y="77"/>
                    <a:pt x="47" y="198"/>
                  </a:cubicBezTo>
                  <a:cubicBezTo>
                    <a:pt x="470" y="1342"/>
                    <a:pt x="1269" y="2220"/>
                    <a:pt x="1943" y="3208"/>
                  </a:cubicBezTo>
                  <a:cubicBezTo>
                    <a:pt x="2868" y="4571"/>
                    <a:pt x="2806" y="6343"/>
                    <a:pt x="2837" y="7926"/>
                  </a:cubicBezTo>
                  <a:cubicBezTo>
                    <a:pt x="2884" y="10716"/>
                    <a:pt x="2085" y="13474"/>
                    <a:pt x="2037" y="16264"/>
                  </a:cubicBezTo>
                  <a:cubicBezTo>
                    <a:pt x="2037" y="16374"/>
                    <a:pt x="2120" y="16429"/>
                    <a:pt x="2202" y="16429"/>
                  </a:cubicBezTo>
                  <a:cubicBezTo>
                    <a:pt x="2284" y="16429"/>
                    <a:pt x="2367" y="16374"/>
                    <a:pt x="2367" y="16264"/>
                  </a:cubicBezTo>
                  <a:cubicBezTo>
                    <a:pt x="2414" y="13459"/>
                    <a:pt x="3119" y="10716"/>
                    <a:pt x="3166" y="7926"/>
                  </a:cubicBezTo>
                  <a:cubicBezTo>
                    <a:pt x="3182" y="6531"/>
                    <a:pt x="3103" y="5089"/>
                    <a:pt x="2633" y="3772"/>
                  </a:cubicBezTo>
                  <a:cubicBezTo>
                    <a:pt x="2132" y="2424"/>
                    <a:pt x="878" y="1484"/>
                    <a:pt x="360" y="120"/>
                  </a:cubicBezTo>
                  <a:cubicBezTo>
                    <a:pt x="335" y="37"/>
                    <a:pt x="265" y="1"/>
                    <a:pt x="197"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2" name="Google Shape;5154;p55">
              <a:extLst>
                <a:ext uri="{FF2B5EF4-FFF2-40B4-BE49-F238E27FC236}">
                  <a16:creationId xmlns:a16="http://schemas.microsoft.com/office/drawing/2014/main" id="{E167A69E-7E5C-3946-AB5A-423729E82704}"/>
                </a:ext>
              </a:extLst>
            </p:cNvPr>
            <p:cNvSpPr/>
            <p:nvPr/>
          </p:nvSpPr>
          <p:spPr>
            <a:xfrm>
              <a:off x="1837487" y="2328286"/>
              <a:ext cx="99985" cy="319558"/>
            </a:xfrm>
            <a:custGeom>
              <a:avLst/>
              <a:gdLst/>
              <a:ahLst/>
              <a:cxnLst/>
              <a:rect l="l" t="t" r="r" b="b"/>
              <a:pathLst>
                <a:path w="4514" h="14427" extrusionOk="0">
                  <a:moveTo>
                    <a:pt x="4317" y="1"/>
                  </a:moveTo>
                  <a:cubicBezTo>
                    <a:pt x="4249" y="1"/>
                    <a:pt x="4179" y="37"/>
                    <a:pt x="4154" y="120"/>
                  </a:cubicBezTo>
                  <a:cubicBezTo>
                    <a:pt x="3684" y="1468"/>
                    <a:pt x="2477" y="2361"/>
                    <a:pt x="1740" y="3553"/>
                  </a:cubicBezTo>
                  <a:cubicBezTo>
                    <a:pt x="1082" y="4587"/>
                    <a:pt x="1035" y="5982"/>
                    <a:pt x="894" y="7158"/>
                  </a:cubicBezTo>
                  <a:cubicBezTo>
                    <a:pt x="580" y="9744"/>
                    <a:pt x="0" y="11938"/>
                    <a:pt x="1301" y="14352"/>
                  </a:cubicBezTo>
                  <a:cubicBezTo>
                    <a:pt x="1330" y="14405"/>
                    <a:pt x="1376" y="14427"/>
                    <a:pt x="1423" y="14427"/>
                  </a:cubicBezTo>
                  <a:cubicBezTo>
                    <a:pt x="1532" y="14427"/>
                    <a:pt x="1649" y="14311"/>
                    <a:pt x="1583" y="14180"/>
                  </a:cubicBezTo>
                  <a:cubicBezTo>
                    <a:pt x="267" y="11735"/>
                    <a:pt x="956" y="9368"/>
                    <a:pt x="1270" y="6750"/>
                  </a:cubicBezTo>
                  <a:cubicBezTo>
                    <a:pt x="1474" y="5089"/>
                    <a:pt x="1818" y="3803"/>
                    <a:pt x="2947" y="2503"/>
                  </a:cubicBezTo>
                  <a:cubicBezTo>
                    <a:pt x="3558" y="1782"/>
                    <a:pt x="4154" y="1108"/>
                    <a:pt x="4467" y="198"/>
                  </a:cubicBezTo>
                  <a:cubicBezTo>
                    <a:pt x="4514" y="78"/>
                    <a:pt x="4417" y="1"/>
                    <a:pt x="4317"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3" name="Google Shape;5155;p55">
              <a:extLst>
                <a:ext uri="{FF2B5EF4-FFF2-40B4-BE49-F238E27FC236}">
                  <a16:creationId xmlns:a16="http://schemas.microsoft.com/office/drawing/2014/main" id="{AE6B017E-73A1-F846-BF49-EFE7E22BB1A5}"/>
                </a:ext>
              </a:extLst>
            </p:cNvPr>
            <p:cNvSpPr/>
            <p:nvPr/>
          </p:nvSpPr>
          <p:spPr>
            <a:xfrm>
              <a:off x="1650117" y="2411040"/>
              <a:ext cx="94337" cy="497112"/>
            </a:xfrm>
            <a:custGeom>
              <a:avLst/>
              <a:gdLst/>
              <a:ahLst/>
              <a:cxnLst/>
              <a:rect l="l" t="t" r="r" b="b"/>
              <a:pathLst>
                <a:path w="4259" h="22443" extrusionOk="0">
                  <a:moveTo>
                    <a:pt x="232" y="0"/>
                  </a:moveTo>
                  <a:cubicBezTo>
                    <a:pt x="111" y="0"/>
                    <a:pt x="0" y="167"/>
                    <a:pt x="120" y="287"/>
                  </a:cubicBezTo>
                  <a:cubicBezTo>
                    <a:pt x="1139" y="1321"/>
                    <a:pt x="2425" y="2168"/>
                    <a:pt x="3193" y="3437"/>
                  </a:cubicBezTo>
                  <a:cubicBezTo>
                    <a:pt x="3741" y="4331"/>
                    <a:pt x="3631" y="5381"/>
                    <a:pt x="3584" y="6384"/>
                  </a:cubicBezTo>
                  <a:cubicBezTo>
                    <a:pt x="3537" y="7513"/>
                    <a:pt x="3459" y="8657"/>
                    <a:pt x="3381" y="9801"/>
                  </a:cubicBezTo>
                  <a:cubicBezTo>
                    <a:pt x="3052" y="13955"/>
                    <a:pt x="2769" y="18109"/>
                    <a:pt x="2769" y="22278"/>
                  </a:cubicBezTo>
                  <a:cubicBezTo>
                    <a:pt x="2769" y="22388"/>
                    <a:pt x="2852" y="22443"/>
                    <a:pt x="2934" y="22443"/>
                  </a:cubicBezTo>
                  <a:cubicBezTo>
                    <a:pt x="3016" y="22443"/>
                    <a:pt x="3099" y="22388"/>
                    <a:pt x="3099" y="22278"/>
                  </a:cubicBezTo>
                  <a:cubicBezTo>
                    <a:pt x="3099" y="17607"/>
                    <a:pt x="3506" y="12983"/>
                    <a:pt x="3804" y="8328"/>
                  </a:cubicBezTo>
                  <a:cubicBezTo>
                    <a:pt x="3914" y="6651"/>
                    <a:pt x="4258" y="4832"/>
                    <a:pt x="3475" y="3265"/>
                  </a:cubicBezTo>
                  <a:cubicBezTo>
                    <a:pt x="2816" y="1948"/>
                    <a:pt x="1359" y="1071"/>
                    <a:pt x="340" y="52"/>
                  </a:cubicBezTo>
                  <a:cubicBezTo>
                    <a:pt x="307" y="15"/>
                    <a:pt x="269" y="0"/>
                    <a:pt x="232"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4" name="Google Shape;5156;p55">
              <a:extLst>
                <a:ext uri="{FF2B5EF4-FFF2-40B4-BE49-F238E27FC236}">
                  <a16:creationId xmlns:a16="http://schemas.microsoft.com/office/drawing/2014/main" id="{87E6A438-5E7B-EC46-A127-A3CFD4BD3A12}"/>
                </a:ext>
              </a:extLst>
            </p:cNvPr>
            <p:cNvSpPr/>
            <p:nvPr/>
          </p:nvSpPr>
          <p:spPr>
            <a:xfrm>
              <a:off x="1853457" y="2644682"/>
              <a:ext cx="49306" cy="249963"/>
            </a:xfrm>
            <a:custGeom>
              <a:avLst/>
              <a:gdLst/>
              <a:ahLst/>
              <a:cxnLst/>
              <a:rect l="l" t="t" r="r" b="b"/>
              <a:pathLst>
                <a:path w="2226" h="11285" extrusionOk="0">
                  <a:moveTo>
                    <a:pt x="803" y="1"/>
                  </a:moveTo>
                  <a:cubicBezTo>
                    <a:pt x="704" y="1"/>
                    <a:pt x="605" y="80"/>
                    <a:pt x="643" y="194"/>
                  </a:cubicBezTo>
                  <a:cubicBezTo>
                    <a:pt x="1912" y="3799"/>
                    <a:pt x="0" y="7529"/>
                    <a:pt x="1082" y="11166"/>
                  </a:cubicBezTo>
                  <a:cubicBezTo>
                    <a:pt x="1107" y="11249"/>
                    <a:pt x="1174" y="11285"/>
                    <a:pt x="1241" y="11285"/>
                  </a:cubicBezTo>
                  <a:cubicBezTo>
                    <a:pt x="1337" y="11285"/>
                    <a:pt x="1432" y="11208"/>
                    <a:pt x="1395" y="11087"/>
                  </a:cubicBezTo>
                  <a:cubicBezTo>
                    <a:pt x="314" y="7451"/>
                    <a:pt x="2226" y="3720"/>
                    <a:pt x="956" y="115"/>
                  </a:cubicBezTo>
                  <a:cubicBezTo>
                    <a:pt x="932" y="35"/>
                    <a:pt x="867" y="1"/>
                    <a:pt x="803"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5" name="Google Shape;5157;p55">
              <a:extLst>
                <a:ext uri="{FF2B5EF4-FFF2-40B4-BE49-F238E27FC236}">
                  <a16:creationId xmlns:a16="http://schemas.microsoft.com/office/drawing/2014/main" id="{F8DF237A-E1F3-8E40-B406-EF392D0B8FA7}"/>
                </a:ext>
              </a:extLst>
            </p:cNvPr>
            <p:cNvSpPr/>
            <p:nvPr/>
          </p:nvSpPr>
          <p:spPr>
            <a:xfrm>
              <a:off x="1792699" y="2742875"/>
              <a:ext cx="30213" cy="167277"/>
            </a:xfrm>
            <a:custGeom>
              <a:avLst/>
              <a:gdLst/>
              <a:ahLst/>
              <a:cxnLst/>
              <a:rect l="l" t="t" r="r" b="b"/>
              <a:pathLst>
                <a:path w="1364" h="7552" extrusionOk="0">
                  <a:moveTo>
                    <a:pt x="1205" y="1"/>
                  </a:moveTo>
                  <a:cubicBezTo>
                    <a:pt x="1125" y="1"/>
                    <a:pt x="1043" y="55"/>
                    <a:pt x="1035" y="165"/>
                  </a:cubicBezTo>
                  <a:cubicBezTo>
                    <a:pt x="972" y="1309"/>
                    <a:pt x="329" y="2281"/>
                    <a:pt x="204" y="3410"/>
                  </a:cubicBezTo>
                  <a:cubicBezTo>
                    <a:pt x="63" y="4758"/>
                    <a:pt x="0" y="6106"/>
                    <a:pt x="251" y="7438"/>
                  </a:cubicBezTo>
                  <a:cubicBezTo>
                    <a:pt x="269" y="7518"/>
                    <a:pt x="328" y="7552"/>
                    <a:pt x="390" y="7552"/>
                  </a:cubicBezTo>
                  <a:cubicBezTo>
                    <a:pt x="488" y="7552"/>
                    <a:pt x="593" y="7468"/>
                    <a:pt x="564" y="7344"/>
                  </a:cubicBezTo>
                  <a:cubicBezTo>
                    <a:pt x="298" y="5980"/>
                    <a:pt x="329" y="4444"/>
                    <a:pt x="612" y="3065"/>
                  </a:cubicBezTo>
                  <a:cubicBezTo>
                    <a:pt x="815" y="2077"/>
                    <a:pt x="1301" y="1200"/>
                    <a:pt x="1364" y="165"/>
                  </a:cubicBezTo>
                  <a:cubicBezTo>
                    <a:pt x="1364" y="55"/>
                    <a:pt x="1285" y="1"/>
                    <a:pt x="1205"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6" name="Google Shape;5158;p55">
              <a:extLst>
                <a:ext uri="{FF2B5EF4-FFF2-40B4-BE49-F238E27FC236}">
                  <a16:creationId xmlns:a16="http://schemas.microsoft.com/office/drawing/2014/main" id="{AECBB3FC-D30A-B447-82BE-00528F5B7066}"/>
                </a:ext>
              </a:extLst>
            </p:cNvPr>
            <p:cNvSpPr/>
            <p:nvPr/>
          </p:nvSpPr>
          <p:spPr>
            <a:xfrm>
              <a:off x="1821162" y="2795083"/>
              <a:ext cx="10787" cy="107272"/>
            </a:xfrm>
            <a:custGeom>
              <a:avLst/>
              <a:gdLst/>
              <a:ahLst/>
              <a:cxnLst/>
              <a:rect l="l" t="t" r="r" b="b"/>
              <a:pathLst>
                <a:path w="487" h="4843" extrusionOk="0">
                  <a:moveTo>
                    <a:pt x="151" y="1"/>
                  </a:moveTo>
                  <a:cubicBezTo>
                    <a:pt x="72" y="1"/>
                    <a:pt x="1" y="52"/>
                    <a:pt x="16" y="159"/>
                  </a:cubicBezTo>
                  <a:cubicBezTo>
                    <a:pt x="173" y="1664"/>
                    <a:pt x="95" y="3169"/>
                    <a:pt x="95" y="4689"/>
                  </a:cubicBezTo>
                  <a:cubicBezTo>
                    <a:pt x="95" y="4791"/>
                    <a:pt x="177" y="4842"/>
                    <a:pt x="259" y="4842"/>
                  </a:cubicBezTo>
                  <a:cubicBezTo>
                    <a:pt x="341" y="4842"/>
                    <a:pt x="424" y="4791"/>
                    <a:pt x="424" y="4689"/>
                  </a:cubicBezTo>
                  <a:cubicBezTo>
                    <a:pt x="424" y="3169"/>
                    <a:pt x="486" y="1664"/>
                    <a:pt x="330" y="159"/>
                  </a:cubicBezTo>
                  <a:cubicBezTo>
                    <a:pt x="322" y="56"/>
                    <a:pt x="232" y="1"/>
                    <a:pt x="151"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5159;p55">
              <a:extLst>
                <a:ext uri="{FF2B5EF4-FFF2-40B4-BE49-F238E27FC236}">
                  <a16:creationId xmlns:a16="http://schemas.microsoft.com/office/drawing/2014/main" id="{41FE0187-70D8-8746-A9E3-F506480EEFDF}"/>
                </a:ext>
              </a:extLst>
            </p:cNvPr>
            <p:cNvSpPr/>
            <p:nvPr/>
          </p:nvSpPr>
          <p:spPr>
            <a:xfrm>
              <a:off x="1757546" y="2719705"/>
              <a:ext cx="16413" cy="203824"/>
            </a:xfrm>
            <a:custGeom>
              <a:avLst/>
              <a:gdLst/>
              <a:ahLst/>
              <a:cxnLst/>
              <a:rect l="l" t="t" r="r" b="b"/>
              <a:pathLst>
                <a:path w="741" h="9202" extrusionOk="0">
                  <a:moveTo>
                    <a:pt x="205" y="0"/>
                  </a:moveTo>
                  <a:cubicBezTo>
                    <a:pt x="110" y="0"/>
                    <a:pt x="1" y="84"/>
                    <a:pt x="20" y="208"/>
                  </a:cubicBezTo>
                  <a:cubicBezTo>
                    <a:pt x="412" y="3139"/>
                    <a:pt x="365" y="6086"/>
                    <a:pt x="349" y="9048"/>
                  </a:cubicBezTo>
                  <a:cubicBezTo>
                    <a:pt x="349" y="9150"/>
                    <a:pt x="431" y="9201"/>
                    <a:pt x="514" y="9201"/>
                  </a:cubicBezTo>
                  <a:cubicBezTo>
                    <a:pt x="596" y="9201"/>
                    <a:pt x="678" y="9150"/>
                    <a:pt x="678" y="9048"/>
                  </a:cubicBezTo>
                  <a:cubicBezTo>
                    <a:pt x="694" y="6055"/>
                    <a:pt x="741" y="3076"/>
                    <a:pt x="333" y="114"/>
                  </a:cubicBezTo>
                  <a:cubicBezTo>
                    <a:pt x="321" y="34"/>
                    <a:pt x="266" y="0"/>
                    <a:pt x="205"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8" name="Google Shape;5160;p55">
              <a:extLst>
                <a:ext uri="{FF2B5EF4-FFF2-40B4-BE49-F238E27FC236}">
                  <a16:creationId xmlns:a16="http://schemas.microsoft.com/office/drawing/2014/main" id="{7FB33FDB-CBC0-344B-BAA6-53FA4B825C8C}"/>
                </a:ext>
              </a:extLst>
            </p:cNvPr>
            <p:cNvSpPr/>
            <p:nvPr/>
          </p:nvSpPr>
          <p:spPr>
            <a:xfrm>
              <a:off x="1574319" y="1978887"/>
              <a:ext cx="68754" cy="59384"/>
            </a:xfrm>
            <a:custGeom>
              <a:avLst/>
              <a:gdLst/>
              <a:ahLst/>
              <a:cxnLst/>
              <a:rect l="l" t="t" r="r" b="b"/>
              <a:pathLst>
                <a:path w="3104" h="2681" extrusionOk="0">
                  <a:moveTo>
                    <a:pt x="1364" y="2681"/>
                  </a:moveTo>
                  <a:cubicBezTo>
                    <a:pt x="533" y="2681"/>
                    <a:pt x="47" y="2257"/>
                    <a:pt x="31" y="1489"/>
                  </a:cubicBezTo>
                  <a:cubicBezTo>
                    <a:pt x="0" y="659"/>
                    <a:pt x="627" y="0"/>
                    <a:pt x="1411" y="32"/>
                  </a:cubicBezTo>
                  <a:cubicBezTo>
                    <a:pt x="2524" y="79"/>
                    <a:pt x="3057" y="455"/>
                    <a:pt x="3072" y="1223"/>
                  </a:cubicBezTo>
                  <a:cubicBezTo>
                    <a:pt x="3104" y="1928"/>
                    <a:pt x="2210" y="2681"/>
                    <a:pt x="1364" y="268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9" name="Google Shape;5161;p55">
              <a:extLst>
                <a:ext uri="{FF2B5EF4-FFF2-40B4-BE49-F238E27FC236}">
                  <a16:creationId xmlns:a16="http://schemas.microsoft.com/office/drawing/2014/main" id="{91C41957-C4AD-A240-9584-E14835B1F610}"/>
                </a:ext>
              </a:extLst>
            </p:cNvPr>
            <p:cNvSpPr/>
            <p:nvPr/>
          </p:nvSpPr>
          <p:spPr>
            <a:xfrm>
              <a:off x="1891999" y="2009786"/>
              <a:ext cx="55907" cy="53138"/>
            </a:xfrm>
            <a:custGeom>
              <a:avLst/>
              <a:gdLst/>
              <a:ahLst/>
              <a:cxnLst/>
              <a:rect l="l" t="t" r="r" b="b"/>
              <a:pathLst>
                <a:path w="2524" h="2399" extrusionOk="0">
                  <a:moveTo>
                    <a:pt x="31" y="1003"/>
                  </a:moveTo>
                  <a:cubicBezTo>
                    <a:pt x="47" y="392"/>
                    <a:pt x="549" y="0"/>
                    <a:pt x="1270" y="32"/>
                  </a:cubicBezTo>
                  <a:cubicBezTo>
                    <a:pt x="2022" y="79"/>
                    <a:pt x="2508" y="486"/>
                    <a:pt x="2524" y="1050"/>
                  </a:cubicBezTo>
                  <a:cubicBezTo>
                    <a:pt x="2524" y="1709"/>
                    <a:pt x="1850" y="2398"/>
                    <a:pt x="1238" y="2367"/>
                  </a:cubicBezTo>
                  <a:cubicBezTo>
                    <a:pt x="517" y="2320"/>
                    <a:pt x="0" y="1756"/>
                    <a:pt x="31" y="1003"/>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0" name="Google Shape;5162;p55">
              <a:extLst>
                <a:ext uri="{FF2B5EF4-FFF2-40B4-BE49-F238E27FC236}">
                  <a16:creationId xmlns:a16="http://schemas.microsoft.com/office/drawing/2014/main" id="{F5F05E7E-DB52-224D-A734-2F63ED06DFB5}"/>
                </a:ext>
              </a:extLst>
            </p:cNvPr>
            <p:cNvSpPr/>
            <p:nvPr/>
          </p:nvSpPr>
          <p:spPr>
            <a:xfrm>
              <a:off x="1552080" y="2506951"/>
              <a:ext cx="62862" cy="54888"/>
            </a:xfrm>
            <a:custGeom>
              <a:avLst/>
              <a:gdLst/>
              <a:ahLst/>
              <a:cxnLst/>
              <a:rect l="l" t="t" r="r" b="b"/>
              <a:pathLst>
                <a:path w="2838" h="2478" extrusionOk="0">
                  <a:moveTo>
                    <a:pt x="2524" y="126"/>
                  </a:moveTo>
                  <a:cubicBezTo>
                    <a:pt x="2634" y="455"/>
                    <a:pt x="2775" y="738"/>
                    <a:pt x="2807" y="1020"/>
                  </a:cubicBezTo>
                  <a:cubicBezTo>
                    <a:pt x="2838" y="1474"/>
                    <a:pt x="2681" y="1882"/>
                    <a:pt x="2242" y="2148"/>
                  </a:cubicBezTo>
                  <a:cubicBezTo>
                    <a:pt x="1662" y="2477"/>
                    <a:pt x="1051" y="2430"/>
                    <a:pt x="565" y="2070"/>
                  </a:cubicBezTo>
                  <a:cubicBezTo>
                    <a:pt x="283" y="1866"/>
                    <a:pt x="95" y="1396"/>
                    <a:pt x="64" y="1035"/>
                  </a:cubicBezTo>
                  <a:cubicBezTo>
                    <a:pt x="1" y="550"/>
                    <a:pt x="565" y="79"/>
                    <a:pt x="1208" y="32"/>
                  </a:cubicBezTo>
                  <a:cubicBezTo>
                    <a:pt x="1631" y="1"/>
                    <a:pt x="2070" y="79"/>
                    <a:pt x="2524" y="126"/>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1" name="Google Shape;5163;p55">
              <a:extLst>
                <a:ext uri="{FF2B5EF4-FFF2-40B4-BE49-F238E27FC236}">
                  <a16:creationId xmlns:a16="http://schemas.microsoft.com/office/drawing/2014/main" id="{277827DF-C783-E945-B790-695F50212861}"/>
                </a:ext>
              </a:extLst>
            </p:cNvPr>
            <p:cNvSpPr/>
            <p:nvPr/>
          </p:nvSpPr>
          <p:spPr>
            <a:xfrm>
              <a:off x="1975661" y="2137904"/>
              <a:ext cx="64944" cy="50701"/>
            </a:xfrm>
            <a:custGeom>
              <a:avLst/>
              <a:gdLst/>
              <a:ahLst/>
              <a:cxnLst/>
              <a:rect l="l" t="t" r="r" b="b"/>
              <a:pathLst>
                <a:path w="2932" h="2289" extrusionOk="0">
                  <a:moveTo>
                    <a:pt x="1474" y="2257"/>
                  </a:moveTo>
                  <a:cubicBezTo>
                    <a:pt x="722" y="2257"/>
                    <a:pt x="220" y="1881"/>
                    <a:pt x="95" y="1285"/>
                  </a:cubicBezTo>
                  <a:cubicBezTo>
                    <a:pt x="1" y="784"/>
                    <a:pt x="455" y="173"/>
                    <a:pt x="1160" y="63"/>
                  </a:cubicBezTo>
                  <a:cubicBezTo>
                    <a:pt x="1599" y="0"/>
                    <a:pt x="2195" y="31"/>
                    <a:pt x="2524" y="282"/>
                  </a:cubicBezTo>
                  <a:cubicBezTo>
                    <a:pt x="2932" y="564"/>
                    <a:pt x="2838" y="1160"/>
                    <a:pt x="2618" y="1615"/>
                  </a:cubicBezTo>
                  <a:cubicBezTo>
                    <a:pt x="2383" y="2116"/>
                    <a:pt x="1960" y="2289"/>
                    <a:pt x="1474" y="225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2" name="Google Shape;5164;p55">
              <a:extLst>
                <a:ext uri="{FF2B5EF4-FFF2-40B4-BE49-F238E27FC236}">
                  <a16:creationId xmlns:a16="http://schemas.microsoft.com/office/drawing/2014/main" id="{BE4C62DB-EA12-5644-804C-3B82619AC1A4}"/>
                </a:ext>
              </a:extLst>
            </p:cNvPr>
            <p:cNvSpPr/>
            <p:nvPr/>
          </p:nvSpPr>
          <p:spPr>
            <a:xfrm>
              <a:off x="1461131" y="2460081"/>
              <a:ext cx="59384" cy="55574"/>
            </a:xfrm>
            <a:custGeom>
              <a:avLst/>
              <a:gdLst/>
              <a:ahLst/>
              <a:cxnLst/>
              <a:rect l="l" t="t" r="r" b="b"/>
              <a:pathLst>
                <a:path w="2681" h="2509" extrusionOk="0">
                  <a:moveTo>
                    <a:pt x="1333" y="2477"/>
                  </a:moveTo>
                  <a:cubicBezTo>
                    <a:pt x="659" y="2509"/>
                    <a:pt x="94" y="1929"/>
                    <a:pt x="47" y="1176"/>
                  </a:cubicBezTo>
                  <a:cubicBezTo>
                    <a:pt x="0" y="628"/>
                    <a:pt x="549" y="79"/>
                    <a:pt x="1191" y="48"/>
                  </a:cubicBezTo>
                  <a:cubicBezTo>
                    <a:pt x="1975" y="1"/>
                    <a:pt x="2649" y="612"/>
                    <a:pt x="2681" y="1365"/>
                  </a:cubicBezTo>
                  <a:cubicBezTo>
                    <a:pt x="2681" y="1897"/>
                    <a:pt x="2007" y="2446"/>
                    <a:pt x="1333" y="247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3" name="Google Shape;5165;p55">
              <a:extLst>
                <a:ext uri="{FF2B5EF4-FFF2-40B4-BE49-F238E27FC236}">
                  <a16:creationId xmlns:a16="http://schemas.microsoft.com/office/drawing/2014/main" id="{27D73EB3-C826-934F-AB0A-AA7783AEDC76}"/>
                </a:ext>
              </a:extLst>
            </p:cNvPr>
            <p:cNvSpPr/>
            <p:nvPr/>
          </p:nvSpPr>
          <p:spPr>
            <a:xfrm>
              <a:off x="1949966" y="2462163"/>
              <a:ext cx="55929" cy="51765"/>
            </a:xfrm>
            <a:custGeom>
              <a:avLst/>
              <a:gdLst/>
              <a:ahLst/>
              <a:cxnLst/>
              <a:rect l="l" t="t" r="r" b="b"/>
              <a:pathLst>
                <a:path w="2525" h="2337" extrusionOk="0">
                  <a:moveTo>
                    <a:pt x="1098" y="2305"/>
                  </a:moveTo>
                  <a:cubicBezTo>
                    <a:pt x="471" y="2289"/>
                    <a:pt x="1" y="1819"/>
                    <a:pt x="16" y="1255"/>
                  </a:cubicBezTo>
                  <a:cubicBezTo>
                    <a:pt x="32" y="597"/>
                    <a:pt x="675" y="1"/>
                    <a:pt x="1349" y="17"/>
                  </a:cubicBezTo>
                  <a:cubicBezTo>
                    <a:pt x="2085" y="48"/>
                    <a:pt x="2524" y="471"/>
                    <a:pt x="2477" y="1114"/>
                  </a:cubicBezTo>
                  <a:cubicBezTo>
                    <a:pt x="2430" y="1788"/>
                    <a:pt x="1803" y="2336"/>
                    <a:pt x="1098" y="230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4" name="Google Shape;5166;p55">
              <a:extLst>
                <a:ext uri="{FF2B5EF4-FFF2-40B4-BE49-F238E27FC236}">
                  <a16:creationId xmlns:a16="http://schemas.microsoft.com/office/drawing/2014/main" id="{BB70EB42-DB91-FC4E-9502-FEE9A5E67C0B}"/>
                </a:ext>
              </a:extLst>
            </p:cNvPr>
            <p:cNvSpPr/>
            <p:nvPr/>
          </p:nvSpPr>
          <p:spPr>
            <a:xfrm>
              <a:off x="1554517" y="2202827"/>
              <a:ext cx="54179" cy="50015"/>
            </a:xfrm>
            <a:custGeom>
              <a:avLst/>
              <a:gdLst/>
              <a:ahLst/>
              <a:cxnLst/>
              <a:rect l="l" t="t" r="r" b="b"/>
              <a:pathLst>
                <a:path w="2446" h="2258" extrusionOk="0">
                  <a:moveTo>
                    <a:pt x="1192" y="2257"/>
                  </a:moveTo>
                  <a:cubicBezTo>
                    <a:pt x="408" y="2242"/>
                    <a:pt x="1" y="1881"/>
                    <a:pt x="16" y="1238"/>
                  </a:cubicBezTo>
                  <a:cubicBezTo>
                    <a:pt x="48" y="580"/>
                    <a:pt x="565" y="0"/>
                    <a:pt x="1082" y="16"/>
                  </a:cubicBezTo>
                  <a:cubicBezTo>
                    <a:pt x="1725" y="47"/>
                    <a:pt x="2446" y="721"/>
                    <a:pt x="2446" y="1285"/>
                  </a:cubicBezTo>
                  <a:cubicBezTo>
                    <a:pt x="2446" y="1850"/>
                    <a:pt x="1929" y="2257"/>
                    <a:pt x="1192" y="225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Google Shape;5167;p55">
              <a:extLst>
                <a:ext uri="{FF2B5EF4-FFF2-40B4-BE49-F238E27FC236}">
                  <a16:creationId xmlns:a16="http://schemas.microsoft.com/office/drawing/2014/main" id="{C75751A8-5454-D847-978D-555D5B001AC4}"/>
                </a:ext>
              </a:extLst>
            </p:cNvPr>
            <p:cNvSpPr/>
            <p:nvPr/>
          </p:nvSpPr>
          <p:spPr>
            <a:xfrm>
              <a:off x="1434728" y="2192748"/>
              <a:ext cx="54888" cy="47246"/>
            </a:xfrm>
            <a:custGeom>
              <a:avLst/>
              <a:gdLst/>
              <a:ahLst/>
              <a:cxnLst/>
              <a:rect l="l" t="t" r="r" b="b"/>
              <a:pathLst>
                <a:path w="2478" h="2133" extrusionOk="0">
                  <a:moveTo>
                    <a:pt x="1098" y="2117"/>
                  </a:moveTo>
                  <a:cubicBezTo>
                    <a:pt x="456" y="2101"/>
                    <a:pt x="1" y="1631"/>
                    <a:pt x="32" y="1067"/>
                  </a:cubicBezTo>
                  <a:cubicBezTo>
                    <a:pt x="64" y="455"/>
                    <a:pt x="675" y="1"/>
                    <a:pt x="1412" y="32"/>
                  </a:cubicBezTo>
                  <a:cubicBezTo>
                    <a:pt x="2101" y="63"/>
                    <a:pt x="2478" y="440"/>
                    <a:pt x="2430" y="1082"/>
                  </a:cubicBezTo>
                  <a:cubicBezTo>
                    <a:pt x="2383" y="1740"/>
                    <a:pt x="1882" y="2132"/>
                    <a:pt x="1098" y="211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6" name="Google Shape;5168;p55">
              <a:extLst>
                <a:ext uri="{FF2B5EF4-FFF2-40B4-BE49-F238E27FC236}">
                  <a16:creationId xmlns:a16="http://schemas.microsoft.com/office/drawing/2014/main" id="{4CA1669C-2DAB-454C-8F5C-773BA99CFA16}"/>
                </a:ext>
              </a:extLst>
            </p:cNvPr>
            <p:cNvSpPr/>
            <p:nvPr/>
          </p:nvSpPr>
          <p:spPr>
            <a:xfrm>
              <a:off x="1808669" y="1812914"/>
              <a:ext cx="55574" cy="55574"/>
            </a:xfrm>
            <a:custGeom>
              <a:avLst/>
              <a:gdLst/>
              <a:ahLst/>
              <a:cxnLst/>
              <a:rect l="l" t="t" r="r" b="b"/>
              <a:pathLst>
                <a:path w="2509" h="2509" extrusionOk="0">
                  <a:moveTo>
                    <a:pt x="1097" y="2509"/>
                  </a:moveTo>
                  <a:cubicBezTo>
                    <a:pt x="423" y="2509"/>
                    <a:pt x="141" y="2086"/>
                    <a:pt x="79" y="1333"/>
                  </a:cubicBezTo>
                  <a:cubicBezTo>
                    <a:pt x="0" y="550"/>
                    <a:pt x="800" y="48"/>
                    <a:pt x="1333" y="32"/>
                  </a:cubicBezTo>
                  <a:cubicBezTo>
                    <a:pt x="1975" y="1"/>
                    <a:pt x="2508" y="612"/>
                    <a:pt x="2477" y="1286"/>
                  </a:cubicBezTo>
                  <a:cubicBezTo>
                    <a:pt x="2445" y="1945"/>
                    <a:pt x="1803" y="2509"/>
                    <a:pt x="1097" y="2509"/>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07" name="Google Shape;5222;p55">
            <a:extLst>
              <a:ext uri="{FF2B5EF4-FFF2-40B4-BE49-F238E27FC236}">
                <a16:creationId xmlns:a16="http://schemas.microsoft.com/office/drawing/2014/main" id="{6ADF0F3E-52DF-6F4B-9EA3-58B6E0C6584C}"/>
              </a:ext>
            </a:extLst>
          </p:cNvPr>
          <p:cNvGrpSpPr/>
          <p:nvPr/>
        </p:nvGrpSpPr>
        <p:grpSpPr>
          <a:xfrm>
            <a:off x="1156312" y="246295"/>
            <a:ext cx="2089764" cy="2480449"/>
            <a:chOff x="2773161" y="2315882"/>
            <a:chExt cx="1239480" cy="1471203"/>
          </a:xfrm>
        </p:grpSpPr>
        <p:sp>
          <p:nvSpPr>
            <p:cNvPr id="108" name="Google Shape;5223;p55">
              <a:extLst>
                <a:ext uri="{FF2B5EF4-FFF2-40B4-BE49-F238E27FC236}">
                  <a16:creationId xmlns:a16="http://schemas.microsoft.com/office/drawing/2014/main" id="{CF86456B-4E49-3C4F-B5FE-2C67B92C14FE}"/>
                </a:ext>
              </a:extLst>
            </p:cNvPr>
            <p:cNvSpPr/>
            <p:nvPr/>
          </p:nvSpPr>
          <p:spPr>
            <a:xfrm>
              <a:off x="2927659" y="2468764"/>
              <a:ext cx="512817" cy="450332"/>
            </a:xfrm>
            <a:custGeom>
              <a:avLst/>
              <a:gdLst/>
              <a:ahLst/>
              <a:cxnLst/>
              <a:rect l="l" t="t" r="r" b="b"/>
              <a:pathLst>
                <a:path w="23152" h="20331" extrusionOk="0">
                  <a:moveTo>
                    <a:pt x="23057" y="11020"/>
                  </a:moveTo>
                  <a:cubicBezTo>
                    <a:pt x="22854" y="14264"/>
                    <a:pt x="21271" y="16710"/>
                    <a:pt x="18575" y="18387"/>
                  </a:cubicBezTo>
                  <a:cubicBezTo>
                    <a:pt x="16600" y="19609"/>
                    <a:pt x="14421" y="20330"/>
                    <a:pt x="12038" y="20205"/>
                  </a:cubicBezTo>
                  <a:cubicBezTo>
                    <a:pt x="11145" y="20158"/>
                    <a:pt x="10252" y="20205"/>
                    <a:pt x="9358" y="20189"/>
                  </a:cubicBezTo>
                  <a:cubicBezTo>
                    <a:pt x="7085" y="20158"/>
                    <a:pt x="5001" y="19500"/>
                    <a:pt x="3229" y="18073"/>
                  </a:cubicBezTo>
                  <a:cubicBezTo>
                    <a:pt x="2650" y="17619"/>
                    <a:pt x="2085" y="17039"/>
                    <a:pt x="1740" y="16396"/>
                  </a:cubicBezTo>
                  <a:cubicBezTo>
                    <a:pt x="1176" y="15330"/>
                    <a:pt x="690" y="14217"/>
                    <a:pt x="361" y="13073"/>
                  </a:cubicBezTo>
                  <a:cubicBezTo>
                    <a:pt x="1" y="11772"/>
                    <a:pt x="1" y="10408"/>
                    <a:pt x="267" y="9076"/>
                  </a:cubicBezTo>
                  <a:cubicBezTo>
                    <a:pt x="455" y="8151"/>
                    <a:pt x="800" y="7242"/>
                    <a:pt x="1129" y="6333"/>
                  </a:cubicBezTo>
                  <a:cubicBezTo>
                    <a:pt x="1458" y="5471"/>
                    <a:pt x="1819" y="4609"/>
                    <a:pt x="2273" y="3810"/>
                  </a:cubicBezTo>
                  <a:cubicBezTo>
                    <a:pt x="3167" y="2258"/>
                    <a:pt x="4593" y="1333"/>
                    <a:pt x="6239" y="706"/>
                  </a:cubicBezTo>
                  <a:cubicBezTo>
                    <a:pt x="8151" y="1"/>
                    <a:pt x="10158" y="16"/>
                    <a:pt x="12148" y="126"/>
                  </a:cubicBezTo>
                  <a:cubicBezTo>
                    <a:pt x="13057" y="189"/>
                    <a:pt x="13982" y="471"/>
                    <a:pt x="14844" y="784"/>
                  </a:cubicBezTo>
                  <a:cubicBezTo>
                    <a:pt x="16302" y="1286"/>
                    <a:pt x="17838" y="1647"/>
                    <a:pt x="19045" y="2681"/>
                  </a:cubicBezTo>
                  <a:cubicBezTo>
                    <a:pt x="20220" y="3700"/>
                    <a:pt x="21365" y="4750"/>
                    <a:pt x="22117" y="6129"/>
                  </a:cubicBezTo>
                  <a:cubicBezTo>
                    <a:pt x="22932" y="7650"/>
                    <a:pt x="23152" y="9311"/>
                    <a:pt x="23057" y="1102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9" name="Google Shape;5224;p55">
              <a:extLst>
                <a:ext uri="{FF2B5EF4-FFF2-40B4-BE49-F238E27FC236}">
                  <a16:creationId xmlns:a16="http://schemas.microsoft.com/office/drawing/2014/main" id="{78A495B2-31D9-B04E-9827-DBC704EED23B}"/>
                </a:ext>
              </a:extLst>
            </p:cNvPr>
            <p:cNvSpPr/>
            <p:nvPr/>
          </p:nvSpPr>
          <p:spPr>
            <a:xfrm>
              <a:off x="3091195" y="2654871"/>
              <a:ext cx="53470" cy="41332"/>
            </a:xfrm>
            <a:custGeom>
              <a:avLst/>
              <a:gdLst/>
              <a:ahLst/>
              <a:cxnLst/>
              <a:rect l="l" t="t" r="r" b="b"/>
              <a:pathLst>
                <a:path w="2414" h="1866" extrusionOk="0">
                  <a:moveTo>
                    <a:pt x="1207" y="0"/>
                  </a:moveTo>
                  <a:cubicBezTo>
                    <a:pt x="0" y="0"/>
                    <a:pt x="0" y="1865"/>
                    <a:pt x="1207" y="1865"/>
                  </a:cubicBezTo>
                  <a:cubicBezTo>
                    <a:pt x="2414" y="1865"/>
                    <a:pt x="2414" y="0"/>
                    <a:pt x="1207"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0" name="Google Shape;5225;p55">
              <a:extLst>
                <a:ext uri="{FF2B5EF4-FFF2-40B4-BE49-F238E27FC236}">
                  <a16:creationId xmlns:a16="http://schemas.microsoft.com/office/drawing/2014/main" id="{DFD2FB87-02A0-0D41-BDCD-450D9FA876B2}"/>
                </a:ext>
              </a:extLst>
            </p:cNvPr>
            <p:cNvSpPr/>
            <p:nvPr/>
          </p:nvSpPr>
          <p:spPr>
            <a:xfrm>
              <a:off x="3226246" y="2653830"/>
              <a:ext cx="53138" cy="41686"/>
            </a:xfrm>
            <a:custGeom>
              <a:avLst/>
              <a:gdLst/>
              <a:ahLst/>
              <a:cxnLst/>
              <a:rect l="l" t="t" r="r" b="b"/>
              <a:pathLst>
                <a:path w="2399" h="1882" extrusionOk="0">
                  <a:moveTo>
                    <a:pt x="1192" y="0"/>
                  </a:moveTo>
                  <a:cubicBezTo>
                    <a:pt x="0" y="0"/>
                    <a:pt x="0" y="1881"/>
                    <a:pt x="1192" y="1881"/>
                  </a:cubicBezTo>
                  <a:cubicBezTo>
                    <a:pt x="2399" y="1881"/>
                    <a:pt x="2399" y="0"/>
                    <a:pt x="119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1" name="Google Shape;5226;p55">
              <a:extLst>
                <a:ext uri="{FF2B5EF4-FFF2-40B4-BE49-F238E27FC236}">
                  <a16:creationId xmlns:a16="http://schemas.microsoft.com/office/drawing/2014/main" id="{2B552813-F301-A042-84A2-050F7768CFC9}"/>
                </a:ext>
              </a:extLst>
            </p:cNvPr>
            <p:cNvSpPr/>
            <p:nvPr/>
          </p:nvSpPr>
          <p:spPr>
            <a:xfrm>
              <a:off x="3142052" y="2705285"/>
              <a:ext cx="92897" cy="62773"/>
            </a:xfrm>
            <a:custGeom>
              <a:avLst/>
              <a:gdLst/>
              <a:ahLst/>
              <a:cxnLst/>
              <a:rect l="l" t="t" r="r" b="b"/>
              <a:pathLst>
                <a:path w="4194" h="2834" extrusionOk="0">
                  <a:moveTo>
                    <a:pt x="3843" y="1"/>
                  </a:moveTo>
                  <a:cubicBezTo>
                    <a:pt x="3664" y="1"/>
                    <a:pt x="3480" y="115"/>
                    <a:pt x="3472" y="342"/>
                  </a:cubicBezTo>
                  <a:cubicBezTo>
                    <a:pt x="3425" y="1063"/>
                    <a:pt x="3300" y="1862"/>
                    <a:pt x="2501" y="2082"/>
                  </a:cubicBezTo>
                  <a:cubicBezTo>
                    <a:pt x="2364" y="2121"/>
                    <a:pt x="2233" y="2139"/>
                    <a:pt x="2109" y="2139"/>
                  </a:cubicBezTo>
                  <a:cubicBezTo>
                    <a:pt x="1292" y="2139"/>
                    <a:pt x="757" y="1346"/>
                    <a:pt x="729" y="530"/>
                  </a:cubicBezTo>
                  <a:cubicBezTo>
                    <a:pt x="721" y="303"/>
                    <a:pt x="537" y="189"/>
                    <a:pt x="357" y="189"/>
                  </a:cubicBezTo>
                  <a:cubicBezTo>
                    <a:pt x="177" y="189"/>
                    <a:pt x="0" y="303"/>
                    <a:pt x="8" y="530"/>
                  </a:cubicBezTo>
                  <a:cubicBezTo>
                    <a:pt x="55" y="1862"/>
                    <a:pt x="902" y="2834"/>
                    <a:pt x="2250" y="2834"/>
                  </a:cubicBezTo>
                  <a:cubicBezTo>
                    <a:pt x="3660" y="2834"/>
                    <a:pt x="4115" y="1517"/>
                    <a:pt x="4178" y="342"/>
                  </a:cubicBezTo>
                  <a:cubicBezTo>
                    <a:pt x="4193" y="115"/>
                    <a:pt x="4021" y="1"/>
                    <a:pt x="384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2" name="Google Shape;5227;p55">
              <a:extLst>
                <a:ext uri="{FF2B5EF4-FFF2-40B4-BE49-F238E27FC236}">
                  <a16:creationId xmlns:a16="http://schemas.microsoft.com/office/drawing/2014/main" id="{C07FCE24-DB73-6147-901F-D4627F52823C}"/>
                </a:ext>
              </a:extLst>
            </p:cNvPr>
            <p:cNvSpPr/>
            <p:nvPr/>
          </p:nvSpPr>
          <p:spPr>
            <a:xfrm>
              <a:off x="3058900" y="2716316"/>
              <a:ext cx="62175" cy="40645"/>
            </a:xfrm>
            <a:custGeom>
              <a:avLst/>
              <a:gdLst/>
              <a:ahLst/>
              <a:cxnLst/>
              <a:rect l="l" t="t" r="r" b="b"/>
              <a:pathLst>
                <a:path w="2807" h="1835" extrusionOk="0">
                  <a:moveTo>
                    <a:pt x="2790" y="972"/>
                  </a:moveTo>
                  <a:cubicBezTo>
                    <a:pt x="2775" y="1458"/>
                    <a:pt x="2132" y="1834"/>
                    <a:pt x="1364" y="1803"/>
                  </a:cubicBezTo>
                  <a:cubicBezTo>
                    <a:pt x="596" y="1772"/>
                    <a:pt x="0" y="1349"/>
                    <a:pt x="16" y="847"/>
                  </a:cubicBezTo>
                  <a:cubicBezTo>
                    <a:pt x="32" y="361"/>
                    <a:pt x="674" y="1"/>
                    <a:pt x="1442" y="32"/>
                  </a:cubicBezTo>
                  <a:cubicBezTo>
                    <a:pt x="2211" y="63"/>
                    <a:pt x="2806" y="471"/>
                    <a:pt x="2790" y="972"/>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3" name="Google Shape;5228;p55">
              <a:extLst>
                <a:ext uri="{FF2B5EF4-FFF2-40B4-BE49-F238E27FC236}">
                  <a16:creationId xmlns:a16="http://schemas.microsoft.com/office/drawing/2014/main" id="{3C4F2019-EF07-0142-9A30-1AB41E4C26CB}"/>
                </a:ext>
              </a:extLst>
            </p:cNvPr>
            <p:cNvSpPr/>
            <p:nvPr/>
          </p:nvSpPr>
          <p:spPr>
            <a:xfrm>
              <a:off x="3243257" y="2723604"/>
              <a:ext cx="62175" cy="40645"/>
            </a:xfrm>
            <a:custGeom>
              <a:avLst/>
              <a:gdLst/>
              <a:ahLst/>
              <a:cxnLst/>
              <a:rect l="l" t="t" r="r" b="b"/>
              <a:pathLst>
                <a:path w="2807" h="1835" extrusionOk="0">
                  <a:moveTo>
                    <a:pt x="2791" y="972"/>
                  </a:moveTo>
                  <a:cubicBezTo>
                    <a:pt x="2775" y="1474"/>
                    <a:pt x="2132" y="1835"/>
                    <a:pt x="1364" y="1803"/>
                  </a:cubicBezTo>
                  <a:cubicBezTo>
                    <a:pt x="596" y="1772"/>
                    <a:pt x="1" y="1349"/>
                    <a:pt x="16" y="863"/>
                  </a:cubicBezTo>
                  <a:cubicBezTo>
                    <a:pt x="32" y="377"/>
                    <a:pt x="675" y="1"/>
                    <a:pt x="1443" y="32"/>
                  </a:cubicBezTo>
                  <a:cubicBezTo>
                    <a:pt x="2211" y="63"/>
                    <a:pt x="2806" y="487"/>
                    <a:pt x="2791" y="972"/>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4" name="Google Shape;5229;p55">
              <a:extLst>
                <a:ext uri="{FF2B5EF4-FFF2-40B4-BE49-F238E27FC236}">
                  <a16:creationId xmlns:a16="http://schemas.microsoft.com/office/drawing/2014/main" id="{B2E259E8-531A-1F44-908F-E1DF1D413DA5}"/>
                </a:ext>
              </a:extLst>
            </p:cNvPr>
            <p:cNvSpPr/>
            <p:nvPr/>
          </p:nvSpPr>
          <p:spPr>
            <a:xfrm>
              <a:off x="3138929" y="2315882"/>
              <a:ext cx="76218" cy="289877"/>
            </a:xfrm>
            <a:custGeom>
              <a:avLst/>
              <a:gdLst/>
              <a:ahLst/>
              <a:cxnLst/>
              <a:rect l="l" t="t" r="r" b="b"/>
              <a:pathLst>
                <a:path w="3441" h="13087" extrusionOk="0">
                  <a:moveTo>
                    <a:pt x="1465" y="0"/>
                  </a:moveTo>
                  <a:cubicBezTo>
                    <a:pt x="746" y="0"/>
                    <a:pt x="79" y="455"/>
                    <a:pt x="181" y="1370"/>
                  </a:cubicBezTo>
                  <a:cubicBezTo>
                    <a:pt x="572" y="4818"/>
                    <a:pt x="196" y="8251"/>
                    <a:pt x="40" y="11699"/>
                  </a:cubicBezTo>
                  <a:cubicBezTo>
                    <a:pt x="0" y="12624"/>
                    <a:pt x="698" y="13086"/>
                    <a:pt x="1417" y="13086"/>
                  </a:cubicBezTo>
                  <a:cubicBezTo>
                    <a:pt x="2136" y="13086"/>
                    <a:pt x="2877" y="12624"/>
                    <a:pt x="2924" y="11699"/>
                  </a:cubicBezTo>
                  <a:cubicBezTo>
                    <a:pt x="3065" y="8251"/>
                    <a:pt x="3441" y="4818"/>
                    <a:pt x="3065" y="1370"/>
                  </a:cubicBezTo>
                  <a:cubicBezTo>
                    <a:pt x="2963" y="459"/>
                    <a:pt x="2188" y="0"/>
                    <a:pt x="1465"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5" name="Google Shape;5230;p55">
              <a:extLst>
                <a:ext uri="{FF2B5EF4-FFF2-40B4-BE49-F238E27FC236}">
                  <a16:creationId xmlns:a16="http://schemas.microsoft.com/office/drawing/2014/main" id="{32515A05-E969-9D4E-BB70-4B900A96FC3F}"/>
                </a:ext>
              </a:extLst>
            </p:cNvPr>
            <p:cNvSpPr/>
            <p:nvPr/>
          </p:nvSpPr>
          <p:spPr>
            <a:xfrm>
              <a:off x="3132683" y="2851411"/>
              <a:ext cx="71544" cy="209650"/>
            </a:xfrm>
            <a:custGeom>
              <a:avLst/>
              <a:gdLst/>
              <a:ahLst/>
              <a:cxnLst/>
              <a:rect l="l" t="t" r="r" b="b"/>
              <a:pathLst>
                <a:path w="3230" h="9465" extrusionOk="0">
                  <a:moveTo>
                    <a:pt x="1813" y="1"/>
                  </a:moveTo>
                  <a:cubicBezTo>
                    <a:pt x="1093" y="1"/>
                    <a:pt x="353" y="467"/>
                    <a:pt x="322" y="1394"/>
                  </a:cubicBezTo>
                  <a:cubicBezTo>
                    <a:pt x="228" y="3620"/>
                    <a:pt x="133" y="5845"/>
                    <a:pt x="39" y="8071"/>
                  </a:cubicBezTo>
                  <a:cubicBezTo>
                    <a:pt x="0" y="9002"/>
                    <a:pt x="699" y="9464"/>
                    <a:pt x="1416" y="9464"/>
                  </a:cubicBezTo>
                  <a:cubicBezTo>
                    <a:pt x="2137" y="9464"/>
                    <a:pt x="2876" y="8998"/>
                    <a:pt x="2908" y="8071"/>
                  </a:cubicBezTo>
                  <a:cubicBezTo>
                    <a:pt x="3002" y="5845"/>
                    <a:pt x="3096" y="3620"/>
                    <a:pt x="3190" y="1394"/>
                  </a:cubicBezTo>
                  <a:cubicBezTo>
                    <a:pt x="3229" y="463"/>
                    <a:pt x="2531" y="1"/>
                    <a:pt x="1813"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 name="Google Shape;5231;p55">
              <a:extLst>
                <a:ext uri="{FF2B5EF4-FFF2-40B4-BE49-F238E27FC236}">
                  <a16:creationId xmlns:a16="http://schemas.microsoft.com/office/drawing/2014/main" id="{C607B78B-41AB-8548-820C-5612C35DB3F7}"/>
                </a:ext>
              </a:extLst>
            </p:cNvPr>
            <p:cNvSpPr/>
            <p:nvPr/>
          </p:nvSpPr>
          <p:spPr>
            <a:xfrm>
              <a:off x="2773161" y="2668759"/>
              <a:ext cx="233993" cy="76262"/>
            </a:xfrm>
            <a:custGeom>
              <a:avLst/>
              <a:gdLst/>
              <a:ahLst/>
              <a:cxnLst/>
              <a:rect l="l" t="t" r="r" b="b"/>
              <a:pathLst>
                <a:path w="10564" h="3443" extrusionOk="0">
                  <a:moveTo>
                    <a:pt x="1791" y="15"/>
                  </a:moveTo>
                  <a:cubicBezTo>
                    <a:pt x="1" y="15"/>
                    <a:pt x="20" y="2822"/>
                    <a:pt x="1850" y="2884"/>
                  </a:cubicBezTo>
                  <a:cubicBezTo>
                    <a:pt x="3966" y="2963"/>
                    <a:pt x="6082" y="2837"/>
                    <a:pt x="8151" y="3386"/>
                  </a:cubicBezTo>
                  <a:cubicBezTo>
                    <a:pt x="8294" y="3425"/>
                    <a:pt x="8430" y="3443"/>
                    <a:pt x="8559" y="3443"/>
                  </a:cubicBezTo>
                  <a:cubicBezTo>
                    <a:pt x="10044" y="3443"/>
                    <a:pt x="10563" y="1058"/>
                    <a:pt x="8919" y="611"/>
                  </a:cubicBezTo>
                  <a:cubicBezTo>
                    <a:pt x="6599" y="0"/>
                    <a:pt x="4233" y="94"/>
                    <a:pt x="1850" y="16"/>
                  </a:cubicBezTo>
                  <a:cubicBezTo>
                    <a:pt x="1830" y="15"/>
                    <a:pt x="1810" y="15"/>
                    <a:pt x="1791" y="1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7" name="Google Shape;5232;p55">
              <a:extLst>
                <a:ext uri="{FF2B5EF4-FFF2-40B4-BE49-F238E27FC236}">
                  <a16:creationId xmlns:a16="http://schemas.microsoft.com/office/drawing/2014/main" id="{E045ED6D-680C-B645-B802-5BFF9AFD9390}"/>
                </a:ext>
              </a:extLst>
            </p:cNvPr>
            <p:cNvSpPr/>
            <p:nvPr/>
          </p:nvSpPr>
          <p:spPr>
            <a:xfrm>
              <a:off x="3334649" y="2685505"/>
              <a:ext cx="254769" cy="67048"/>
            </a:xfrm>
            <a:custGeom>
              <a:avLst/>
              <a:gdLst/>
              <a:ahLst/>
              <a:cxnLst/>
              <a:rect l="l" t="t" r="r" b="b"/>
              <a:pathLst>
                <a:path w="11502" h="3027" extrusionOk="0">
                  <a:moveTo>
                    <a:pt x="1636" y="0"/>
                  </a:moveTo>
                  <a:cubicBezTo>
                    <a:pt x="0" y="0"/>
                    <a:pt x="79" y="2670"/>
                    <a:pt x="1831" y="2896"/>
                  </a:cubicBezTo>
                  <a:cubicBezTo>
                    <a:pt x="2648" y="2995"/>
                    <a:pt x="3464" y="3027"/>
                    <a:pt x="4282" y="3027"/>
                  </a:cubicBezTo>
                  <a:cubicBezTo>
                    <a:pt x="5801" y="3027"/>
                    <a:pt x="7321" y="2916"/>
                    <a:pt x="8847" y="2916"/>
                  </a:cubicBezTo>
                  <a:cubicBezTo>
                    <a:pt x="9115" y="2916"/>
                    <a:pt x="9384" y="2920"/>
                    <a:pt x="9652" y="2928"/>
                  </a:cubicBezTo>
                  <a:cubicBezTo>
                    <a:pt x="9672" y="2928"/>
                    <a:pt x="9692" y="2929"/>
                    <a:pt x="9711" y="2929"/>
                  </a:cubicBezTo>
                  <a:cubicBezTo>
                    <a:pt x="11502" y="2929"/>
                    <a:pt x="11482" y="106"/>
                    <a:pt x="9652" y="59"/>
                  </a:cubicBezTo>
                  <a:cubicBezTo>
                    <a:pt x="9383" y="51"/>
                    <a:pt x="9114" y="48"/>
                    <a:pt x="8845" y="48"/>
                  </a:cubicBezTo>
                  <a:cubicBezTo>
                    <a:pt x="7349" y="48"/>
                    <a:pt x="5858" y="153"/>
                    <a:pt x="4369" y="153"/>
                  </a:cubicBezTo>
                  <a:cubicBezTo>
                    <a:pt x="3523" y="153"/>
                    <a:pt x="2677" y="119"/>
                    <a:pt x="1831" y="12"/>
                  </a:cubicBezTo>
                  <a:cubicBezTo>
                    <a:pt x="1763" y="4"/>
                    <a:pt x="1698" y="0"/>
                    <a:pt x="163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8" name="Google Shape;5233;p55">
              <a:extLst>
                <a:ext uri="{FF2B5EF4-FFF2-40B4-BE49-F238E27FC236}">
                  <a16:creationId xmlns:a16="http://schemas.microsoft.com/office/drawing/2014/main" id="{5E1959FC-3ED1-C74C-8E2A-40E03F8758D4}"/>
                </a:ext>
              </a:extLst>
            </p:cNvPr>
            <p:cNvSpPr/>
            <p:nvPr/>
          </p:nvSpPr>
          <p:spPr>
            <a:xfrm>
              <a:off x="2930229" y="2445484"/>
              <a:ext cx="171618" cy="163533"/>
            </a:xfrm>
            <a:custGeom>
              <a:avLst/>
              <a:gdLst/>
              <a:ahLst/>
              <a:cxnLst/>
              <a:rect l="l" t="t" r="r" b="b"/>
              <a:pathLst>
                <a:path w="7748" h="7383" extrusionOk="0">
                  <a:moveTo>
                    <a:pt x="1332" y="1"/>
                  </a:moveTo>
                  <a:cubicBezTo>
                    <a:pt x="519" y="1"/>
                    <a:pt x="1" y="1229"/>
                    <a:pt x="872" y="1757"/>
                  </a:cubicBezTo>
                  <a:cubicBezTo>
                    <a:pt x="2988" y="2995"/>
                    <a:pt x="4023" y="5441"/>
                    <a:pt x="5762" y="7118"/>
                  </a:cubicBezTo>
                  <a:cubicBezTo>
                    <a:pt x="5956" y="7304"/>
                    <a:pt x="6172" y="7382"/>
                    <a:pt x="6381" y="7382"/>
                  </a:cubicBezTo>
                  <a:cubicBezTo>
                    <a:pt x="7106" y="7382"/>
                    <a:pt x="7748" y="6445"/>
                    <a:pt x="7079" y="5801"/>
                  </a:cubicBezTo>
                  <a:cubicBezTo>
                    <a:pt x="5198" y="3983"/>
                    <a:pt x="4117" y="1506"/>
                    <a:pt x="1813" y="143"/>
                  </a:cubicBezTo>
                  <a:cubicBezTo>
                    <a:pt x="1647" y="44"/>
                    <a:pt x="1484" y="1"/>
                    <a:pt x="133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 name="Google Shape;5234;p55">
              <a:extLst>
                <a:ext uri="{FF2B5EF4-FFF2-40B4-BE49-F238E27FC236}">
                  <a16:creationId xmlns:a16="http://schemas.microsoft.com/office/drawing/2014/main" id="{044E4972-AD8A-DE43-A1D4-A9E190173B90}"/>
                </a:ext>
              </a:extLst>
            </p:cNvPr>
            <p:cNvSpPr/>
            <p:nvPr/>
          </p:nvSpPr>
          <p:spPr>
            <a:xfrm>
              <a:off x="3271942" y="2458065"/>
              <a:ext cx="157642" cy="128559"/>
            </a:xfrm>
            <a:custGeom>
              <a:avLst/>
              <a:gdLst/>
              <a:ahLst/>
              <a:cxnLst/>
              <a:rect l="l" t="t" r="r" b="b"/>
              <a:pathLst>
                <a:path w="7117" h="5804" extrusionOk="0">
                  <a:moveTo>
                    <a:pt x="5656" y="0"/>
                  </a:moveTo>
                  <a:cubicBezTo>
                    <a:pt x="5454" y="0"/>
                    <a:pt x="5245" y="65"/>
                    <a:pt x="5054" y="217"/>
                  </a:cubicBezTo>
                  <a:cubicBezTo>
                    <a:pt x="3486" y="1424"/>
                    <a:pt x="2138" y="2882"/>
                    <a:pt x="696" y="4230"/>
                  </a:cubicBezTo>
                  <a:cubicBezTo>
                    <a:pt x="1" y="4864"/>
                    <a:pt x="654" y="5803"/>
                    <a:pt x="1392" y="5803"/>
                  </a:cubicBezTo>
                  <a:cubicBezTo>
                    <a:pt x="1602" y="5803"/>
                    <a:pt x="1818" y="5727"/>
                    <a:pt x="2013" y="5547"/>
                  </a:cubicBezTo>
                  <a:cubicBezTo>
                    <a:pt x="3455" y="4199"/>
                    <a:pt x="4803" y="2757"/>
                    <a:pt x="6370" y="1534"/>
                  </a:cubicBezTo>
                  <a:cubicBezTo>
                    <a:pt x="7116" y="950"/>
                    <a:pt x="6432" y="0"/>
                    <a:pt x="565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0" name="Google Shape;5235;p55">
              <a:extLst>
                <a:ext uri="{FF2B5EF4-FFF2-40B4-BE49-F238E27FC236}">
                  <a16:creationId xmlns:a16="http://schemas.microsoft.com/office/drawing/2014/main" id="{04FE7C2C-1CBB-B949-A380-E5BB3BDF83C2}"/>
                </a:ext>
              </a:extLst>
            </p:cNvPr>
            <p:cNvSpPr/>
            <p:nvPr/>
          </p:nvSpPr>
          <p:spPr>
            <a:xfrm>
              <a:off x="2926175" y="2804718"/>
              <a:ext cx="136355" cy="134074"/>
            </a:xfrm>
            <a:custGeom>
              <a:avLst/>
              <a:gdLst/>
              <a:ahLst/>
              <a:cxnLst/>
              <a:rect l="l" t="t" r="r" b="b"/>
              <a:pathLst>
                <a:path w="6156" h="6053" extrusionOk="0">
                  <a:moveTo>
                    <a:pt x="4896" y="1"/>
                  </a:moveTo>
                  <a:cubicBezTo>
                    <a:pt x="4617" y="1"/>
                    <a:pt x="4345" y="140"/>
                    <a:pt x="4174" y="477"/>
                  </a:cubicBezTo>
                  <a:cubicBezTo>
                    <a:pt x="3375" y="2028"/>
                    <a:pt x="2262" y="3282"/>
                    <a:pt x="820" y="4270"/>
                  </a:cubicBezTo>
                  <a:cubicBezTo>
                    <a:pt x="0" y="4842"/>
                    <a:pt x="509" y="6052"/>
                    <a:pt x="1270" y="6052"/>
                  </a:cubicBezTo>
                  <a:cubicBezTo>
                    <a:pt x="1426" y="6052"/>
                    <a:pt x="1593" y="6002"/>
                    <a:pt x="1760" y="5884"/>
                  </a:cubicBezTo>
                  <a:cubicBezTo>
                    <a:pt x="3469" y="4724"/>
                    <a:pt x="4848" y="3267"/>
                    <a:pt x="5789" y="1417"/>
                  </a:cubicBezTo>
                  <a:cubicBezTo>
                    <a:pt x="6156" y="683"/>
                    <a:pt x="5511" y="1"/>
                    <a:pt x="4896"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1" name="Google Shape;5236;p55">
              <a:extLst>
                <a:ext uri="{FF2B5EF4-FFF2-40B4-BE49-F238E27FC236}">
                  <a16:creationId xmlns:a16="http://schemas.microsoft.com/office/drawing/2014/main" id="{74287D36-5CE8-394C-8E1B-20D7C8B8AF36}"/>
                </a:ext>
              </a:extLst>
            </p:cNvPr>
            <p:cNvSpPr/>
            <p:nvPr/>
          </p:nvSpPr>
          <p:spPr>
            <a:xfrm>
              <a:off x="3305477" y="2824631"/>
              <a:ext cx="115490" cy="117639"/>
            </a:xfrm>
            <a:custGeom>
              <a:avLst/>
              <a:gdLst/>
              <a:ahLst/>
              <a:cxnLst/>
              <a:rect l="l" t="t" r="r" b="b"/>
              <a:pathLst>
                <a:path w="5214" h="5311" extrusionOk="0">
                  <a:moveTo>
                    <a:pt x="1317" y="1"/>
                  </a:moveTo>
                  <a:cubicBezTo>
                    <a:pt x="625" y="1"/>
                    <a:pt x="1" y="932"/>
                    <a:pt x="624" y="1615"/>
                  </a:cubicBezTo>
                  <a:cubicBezTo>
                    <a:pt x="1549" y="2634"/>
                    <a:pt x="2333" y="3747"/>
                    <a:pt x="3116" y="4891"/>
                  </a:cubicBezTo>
                  <a:cubicBezTo>
                    <a:pt x="3323" y="5188"/>
                    <a:pt x="3613" y="5310"/>
                    <a:pt x="3900" y="5310"/>
                  </a:cubicBezTo>
                  <a:cubicBezTo>
                    <a:pt x="4567" y="5310"/>
                    <a:pt x="5214" y="4642"/>
                    <a:pt x="4731" y="3951"/>
                  </a:cubicBezTo>
                  <a:cubicBezTo>
                    <a:pt x="3869" y="2681"/>
                    <a:pt x="2975" y="1443"/>
                    <a:pt x="1941" y="299"/>
                  </a:cubicBezTo>
                  <a:cubicBezTo>
                    <a:pt x="1749" y="89"/>
                    <a:pt x="1530" y="1"/>
                    <a:pt x="131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2" name="Google Shape;5237;p55">
              <a:extLst>
                <a:ext uri="{FF2B5EF4-FFF2-40B4-BE49-F238E27FC236}">
                  <a16:creationId xmlns:a16="http://schemas.microsoft.com/office/drawing/2014/main" id="{1771C51B-150E-D440-BDC8-7CB6ACC1D8DC}"/>
                </a:ext>
              </a:extLst>
            </p:cNvPr>
            <p:cNvSpPr/>
            <p:nvPr/>
          </p:nvSpPr>
          <p:spPr>
            <a:xfrm>
              <a:off x="2994664" y="2513906"/>
              <a:ext cx="195496" cy="119809"/>
            </a:xfrm>
            <a:custGeom>
              <a:avLst/>
              <a:gdLst/>
              <a:ahLst/>
              <a:cxnLst/>
              <a:rect l="l" t="t" r="r" b="b"/>
              <a:pathLst>
                <a:path w="8826" h="5409" extrusionOk="0">
                  <a:moveTo>
                    <a:pt x="5158" y="47"/>
                  </a:moveTo>
                  <a:cubicBezTo>
                    <a:pt x="4092" y="94"/>
                    <a:pt x="3089" y="565"/>
                    <a:pt x="2305" y="1301"/>
                  </a:cubicBezTo>
                  <a:cubicBezTo>
                    <a:pt x="1161" y="2383"/>
                    <a:pt x="299" y="3841"/>
                    <a:pt x="1" y="5408"/>
                  </a:cubicBezTo>
                  <a:cubicBezTo>
                    <a:pt x="1098" y="4358"/>
                    <a:pt x="2321" y="3825"/>
                    <a:pt x="3904" y="3480"/>
                  </a:cubicBezTo>
                  <a:cubicBezTo>
                    <a:pt x="4499" y="3355"/>
                    <a:pt x="8825" y="2665"/>
                    <a:pt x="8402" y="1631"/>
                  </a:cubicBezTo>
                  <a:cubicBezTo>
                    <a:pt x="7979" y="627"/>
                    <a:pt x="6161" y="0"/>
                    <a:pt x="5158" y="47"/>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3" name="Google Shape;5238;p55">
              <a:extLst>
                <a:ext uri="{FF2B5EF4-FFF2-40B4-BE49-F238E27FC236}">
                  <a16:creationId xmlns:a16="http://schemas.microsoft.com/office/drawing/2014/main" id="{1AAA69FA-C97A-AF48-AFA2-401C462557CF}"/>
                </a:ext>
              </a:extLst>
            </p:cNvPr>
            <p:cNvSpPr/>
            <p:nvPr/>
          </p:nvSpPr>
          <p:spPr>
            <a:xfrm>
              <a:off x="3007157" y="2718288"/>
              <a:ext cx="1005477" cy="497024"/>
            </a:xfrm>
            <a:custGeom>
              <a:avLst/>
              <a:gdLst/>
              <a:ahLst/>
              <a:cxnLst/>
              <a:rect l="l" t="t" r="r" b="b"/>
              <a:pathLst>
                <a:path w="45394" h="22439" extrusionOk="0">
                  <a:moveTo>
                    <a:pt x="25130" y="1"/>
                  </a:moveTo>
                  <a:cubicBezTo>
                    <a:pt x="24825" y="1"/>
                    <a:pt x="24516" y="32"/>
                    <a:pt x="24202" y="100"/>
                  </a:cubicBezTo>
                  <a:cubicBezTo>
                    <a:pt x="23324" y="272"/>
                    <a:pt x="22431" y="382"/>
                    <a:pt x="21585" y="648"/>
                  </a:cubicBezTo>
                  <a:cubicBezTo>
                    <a:pt x="20127" y="1103"/>
                    <a:pt x="18763" y="1745"/>
                    <a:pt x="17823" y="2999"/>
                  </a:cubicBezTo>
                  <a:cubicBezTo>
                    <a:pt x="16914" y="4222"/>
                    <a:pt x="16083" y="5476"/>
                    <a:pt x="16130" y="7153"/>
                  </a:cubicBezTo>
                  <a:cubicBezTo>
                    <a:pt x="15910" y="7090"/>
                    <a:pt x="15769" y="7075"/>
                    <a:pt x="15660" y="7012"/>
                  </a:cubicBezTo>
                  <a:cubicBezTo>
                    <a:pt x="14663" y="6408"/>
                    <a:pt x="13602" y="6205"/>
                    <a:pt x="12520" y="6205"/>
                  </a:cubicBezTo>
                  <a:cubicBezTo>
                    <a:pt x="12002" y="6205"/>
                    <a:pt x="11480" y="6251"/>
                    <a:pt x="10957" y="6322"/>
                  </a:cubicBezTo>
                  <a:cubicBezTo>
                    <a:pt x="10440" y="6385"/>
                    <a:pt x="9860" y="6636"/>
                    <a:pt x="9484" y="6981"/>
                  </a:cubicBezTo>
                  <a:cubicBezTo>
                    <a:pt x="8653" y="7717"/>
                    <a:pt x="7901" y="8517"/>
                    <a:pt x="7838" y="9739"/>
                  </a:cubicBezTo>
                  <a:cubicBezTo>
                    <a:pt x="7807" y="10382"/>
                    <a:pt x="7697" y="11009"/>
                    <a:pt x="7619" y="11683"/>
                  </a:cubicBezTo>
                  <a:cubicBezTo>
                    <a:pt x="7072" y="11683"/>
                    <a:pt x="6526" y="11673"/>
                    <a:pt x="5980" y="11673"/>
                  </a:cubicBezTo>
                  <a:cubicBezTo>
                    <a:pt x="5570" y="11673"/>
                    <a:pt x="5160" y="11678"/>
                    <a:pt x="4750" y="11699"/>
                  </a:cubicBezTo>
                  <a:cubicBezTo>
                    <a:pt x="2916" y="11793"/>
                    <a:pt x="1584" y="12655"/>
                    <a:pt x="785" y="14348"/>
                  </a:cubicBezTo>
                  <a:cubicBezTo>
                    <a:pt x="1" y="16009"/>
                    <a:pt x="189" y="17529"/>
                    <a:pt x="1286" y="18987"/>
                  </a:cubicBezTo>
                  <a:cubicBezTo>
                    <a:pt x="2431" y="20508"/>
                    <a:pt x="4061" y="21244"/>
                    <a:pt x="5832" y="21605"/>
                  </a:cubicBezTo>
                  <a:cubicBezTo>
                    <a:pt x="7211" y="21871"/>
                    <a:pt x="8638" y="21981"/>
                    <a:pt x="10033" y="22059"/>
                  </a:cubicBezTo>
                  <a:cubicBezTo>
                    <a:pt x="12196" y="22200"/>
                    <a:pt x="14359" y="22279"/>
                    <a:pt x="16522" y="22341"/>
                  </a:cubicBezTo>
                  <a:cubicBezTo>
                    <a:pt x="18727" y="22396"/>
                    <a:pt x="20944" y="22439"/>
                    <a:pt x="23153" y="22439"/>
                  </a:cubicBezTo>
                  <a:cubicBezTo>
                    <a:pt x="23487" y="22439"/>
                    <a:pt x="23821" y="22438"/>
                    <a:pt x="24155" y="22436"/>
                  </a:cubicBezTo>
                  <a:cubicBezTo>
                    <a:pt x="26531" y="22421"/>
                    <a:pt x="28908" y="22293"/>
                    <a:pt x="31284" y="22293"/>
                  </a:cubicBezTo>
                  <a:cubicBezTo>
                    <a:pt x="31416" y="22293"/>
                    <a:pt x="31547" y="22294"/>
                    <a:pt x="31679" y="22294"/>
                  </a:cubicBezTo>
                  <a:cubicBezTo>
                    <a:pt x="31960" y="22296"/>
                    <a:pt x="32241" y="22297"/>
                    <a:pt x="32522" y="22297"/>
                  </a:cubicBezTo>
                  <a:cubicBezTo>
                    <a:pt x="34836" y="22297"/>
                    <a:pt x="37126" y="22219"/>
                    <a:pt x="39391" y="21730"/>
                  </a:cubicBezTo>
                  <a:cubicBezTo>
                    <a:pt x="40253" y="21542"/>
                    <a:pt x="41209" y="21323"/>
                    <a:pt x="41867" y="20805"/>
                  </a:cubicBezTo>
                  <a:cubicBezTo>
                    <a:pt x="43936" y="19144"/>
                    <a:pt x="45394" y="17153"/>
                    <a:pt x="45237" y="14254"/>
                  </a:cubicBezTo>
                  <a:cubicBezTo>
                    <a:pt x="45127" y="11902"/>
                    <a:pt x="43905" y="10288"/>
                    <a:pt x="42149" y="9081"/>
                  </a:cubicBezTo>
                  <a:cubicBezTo>
                    <a:pt x="40394" y="7883"/>
                    <a:pt x="38424" y="7413"/>
                    <a:pt x="36369" y="7413"/>
                  </a:cubicBezTo>
                  <a:cubicBezTo>
                    <a:pt x="35763" y="7413"/>
                    <a:pt x="35149" y="7454"/>
                    <a:pt x="34532" y="7529"/>
                  </a:cubicBezTo>
                  <a:cubicBezTo>
                    <a:pt x="34046" y="7592"/>
                    <a:pt x="33544" y="7749"/>
                    <a:pt x="33011" y="7890"/>
                  </a:cubicBezTo>
                  <a:cubicBezTo>
                    <a:pt x="32995" y="7670"/>
                    <a:pt x="32980" y="7545"/>
                    <a:pt x="32964" y="7404"/>
                  </a:cubicBezTo>
                  <a:cubicBezTo>
                    <a:pt x="32776" y="5617"/>
                    <a:pt x="32118" y="4018"/>
                    <a:pt x="30911" y="2686"/>
                  </a:cubicBezTo>
                  <a:cubicBezTo>
                    <a:pt x="29970" y="1651"/>
                    <a:pt x="28732" y="1118"/>
                    <a:pt x="27509" y="570"/>
                  </a:cubicBezTo>
                  <a:cubicBezTo>
                    <a:pt x="26743" y="227"/>
                    <a:pt x="25952" y="1"/>
                    <a:pt x="25130"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4" name="Google Shape;5239;p55">
              <a:extLst>
                <a:ext uri="{FF2B5EF4-FFF2-40B4-BE49-F238E27FC236}">
                  <a16:creationId xmlns:a16="http://schemas.microsoft.com/office/drawing/2014/main" id="{DEDF675E-C8B4-B649-828C-F9666BB49055}"/>
                </a:ext>
              </a:extLst>
            </p:cNvPr>
            <p:cNvSpPr/>
            <p:nvPr/>
          </p:nvSpPr>
          <p:spPr>
            <a:xfrm>
              <a:off x="3514754" y="2718398"/>
              <a:ext cx="497888" cy="492328"/>
            </a:xfrm>
            <a:custGeom>
              <a:avLst/>
              <a:gdLst/>
              <a:ahLst/>
              <a:cxnLst/>
              <a:rect l="l" t="t" r="r" b="b"/>
              <a:pathLst>
                <a:path w="22478" h="22227" extrusionOk="0">
                  <a:moveTo>
                    <a:pt x="2368" y="1"/>
                  </a:moveTo>
                  <a:cubicBezTo>
                    <a:pt x="1004" y="1693"/>
                    <a:pt x="1" y="4139"/>
                    <a:pt x="628" y="6317"/>
                  </a:cubicBezTo>
                  <a:cubicBezTo>
                    <a:pt x="1255" y="8590"/>
                    <a:pt x="2995" y="9766"/>
                    <a:pt x="5283" y="9828"/>
                  </a:cubicBezTo>
                  <a:cubicBezTo>
                    <a:pt x="8230" y="9922"/>
                    <a:pt x="11772" y="9656"/>
                    <a:pt x="13230" y="12869"/>
                  </a:cubicBezTo>
                  <a:cubicBezTo>
                    <a:pt x="14484" y="15612"/>
                    <a:pt x="11333" y="18245"/>
                    <a:pt x="11976" y="21051"/>
                  </a:cubicBezTo>
                  <a:cubicBezTo>
                    <a:pt x="12070" y="21474"/>
                    <a:pt x="12227" y="21866"/>
                    <a:pt x="12446" y="22227"/>
                  </a:cubicBezTo>
                  <a:cubicBezTo>
                    <a:pt x="13794" y="22164"/>
                    <a:pt x="15142" y="22023"/>
                    <a:pt x="16475" y="21725"/>
                  </a:cubicBezTo>
                  <a:cubicBezTo>
                    <a:pt x="17337" y="21537"/>
                    <a:pt x="18293" y="21318"/>
                    <a:pt x="18951" y="20800"/>
                  </a:cubicBezTo>
                  <a:cubicBezTo>
                    <a:pt x="21020" y="19139"/>
                    <a:pt x="22478" y="17148"/>
                    <a:pt x="22321" y="14249"/>
                  </a:cubicBezTo>
                  <a:cubicBezTo>
                    <a:pt x="22211" y="11897"/>
                    <a:pt x="20989" y="10283"/>
                    <a:pt x="19233" y="9076"/>
                  </a:cubicBezTo>
                  <a:cubicBezTo>
                    <a:pt x="17478" y="7878"/>
                    <a:pt x="15508" y="7408"/>
                    <a:pt x="13453" y="7408"/>
                  </a:cubicBezTo>
                  <a:cubicBezTo>
                    <a:pt x="12847" y="7408"/>
                    <a:pt x="12233" y="7449"/>
                    <a:pt x="11616" y="7524"/>
                  </a:cubicBezTo>
                  <a:cubicBezTo>
                    <a:pt x="11130" y="7587"/>
                    <a:pt x="10628" y="7744"/>
                    <a:pt x="10095" y="7885"/>
                  </a:cubicBezTo>
                  <a:cubicBezTo>
                    <a:pt x="10079" y="7665"/>
                    <a:pt x="10064" y="7540"/>
                    <a:pt x="10048" y="7399"/>
                  </a:cubicBezTo>
                  <a:cubicBezTo>
                    <a:pt x="9860" y="5612"/>
                    <a:pt x="9202" y="4013"/>
                    <a:pt x="7995" y="2681"/>
                  </a:cubicBezTo>
                  <a:cubicBezTo>
                    <a:pt x="7054" y="1646"/>
                    <a:pt x="5816" y="1113"/>
                    <a:pt x="4593" y="565"/>
                  </a:cubicBezTo>
                  <a:cubicBezTo>
                    <a:pt x="3888" y="236"/>
                    <a:pt x="3136" y="32"/>
                    <a:pt x="2368" y="1"/>
                  </a:cubicBezTo>
                  <a:close/>
                </a:path>
              </a:pathLst>
            </a:custGeom>
            <a:solidFill>
              <a:schemeClr val="dk1">
                <a:alpha val="894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5" name="Google Shape;5240;p55">
              <a:extLst>
                <a:ext uri="{FF2B5EF4-FFF2-40B4-BE49-F238E27FC236}">
                  <a16:creationId xmlns:a16="http://schemas.microsoft.com/office/drawing/2014/main" id="{A4A8F46C-88AB-1449-A3E1-C9055B89BD16}"/>
                </a:ext>
              </a:extLst>
            </p:cNvPr>
            <p:cNvSpPr/>
            <p:nvPr/>
          </p:nvSpPr>
          <p:spPr>
            <a:xfrm>
              <a:off x="3468925" y="2974966"/>
              <a:ext cx="53492" cy="41686"/>
            </a:xfrm>
            <a:custGeom>
              <a:avLst/>
              <a:gdLst/>
              <a:ahLst/>
              <a:cxnLst/>
              <a:rect l="l" t="t" r="r" b="b"/>
              <a:pathLst>
                <a:path w="2415" h="1882" extrusionOk="0">
                  <a:moveTo>
                    <a:pt x="1208" y="1"/>
                  </a:moveTo>
                  <a:cubicBezTo>
                    <a:pt x="1" y="1"/>
                    <a:pt x="1" y="1882"/>
                    <a:pt x="1208" y="1882"/>
                  </a:cubicBezTo>
                  <a:cubicBezTo>
                    <a:pt x="2415" y="1882"/>
                    <a:pt x="2415" y="1"/>
                    <a:pt x="1208"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6" name="Google Shape;5241;p55">
              <a:extLst>
                <a:ext uri="{FF2B5EF4-FFF2-40B4-BE49-F238E27FC236}">
                  <a16:creationId xmlns:a16="http://schemas.microsoft.com/office/drawing/2014/main" id="{59E1F73F-C0F9-AD4F-9438-CA7BF5F41525}"/>
                </a:ext>
              </a:extLst>
            </p:cNvPr>
            <p:cNvSpPr/>
            <p:nvPr/>
          </p:nvSpPr>
          <p:spPr>
            <a:xfrm>
              <a:off x="3579344" y="2970802"/>
              <a:ext cx="53492" cy="41354"/>
            </a:xfrm>
            <a:custGeom>
              <a:avLst/>
              <a:gdLst/>
              <a:ahLst/>
              <a:cxnLst/>
              <a:rect l="l" t="t" r="r" b="b"/>
              <a:pathLst>
                <a:path w="2415" h="1867" extrusionOk="0">
                  <a:moveTo>
                    <a:pt x="1207" y="1"/>
                  </a:moveTo>
                  <a:cubicBezTo>
                    <a:pt x="0" y="1"/>
                    <a:pt x="0" y="1866"/>
                    <a:pt x="1207" y="1866"/>
                  </a:cubicBezTo>
                  <a:cubicBezTo>
                    <a:pt x="2414" y="1866"/>
                    <a:pt x="2414" y="1"/>
                    <a:pt x="1207"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7" name="Google Shape;5242;p55">
              <a:extLst>
                <a:ext uri="{FF2B5EF4-FFF2-40B4-BE49-F238E27FC236}">
                  <a16:creationId xmlns:a16="http://schemas.microsoft.com/office/drawing/2014/main" id="{152058CA-82C6-5741-A0F9-5D732290A65A}"/>
                </a:ext>
              </a:extLst>
            </p:cNvPr>
            <p:cNvSpPr/>
            <p:nvPr/>
          </p:nvSpPr>
          <p:spPr>
            <a:xfrm>
              <a:off x="3518054" y="3017849"/>
              <a:ext cx="76240" cy="50901"/>
            </a:xfrm>
            <a:custGeom>
              <a:avLst/>
              <a:gdLst/>
              <a:ahLst/>
              <a:cxnLst/>
              <a:rect l="l" t="t" r="r" b="b"/>
              <a:pathLst>
                <a:path w="3442" h="2298" extrusionOk="0">
                  <a:moveTo>
                    <a:pt x="3053" y="1"/>
                  </a:moveTo>
                  <a:cubicBezTo>
                    <a:pt x="2873" y="1"/>
                    <a:pt x="2697" y="118"/>
                    <a:pt x="2705" y="353"/>
                  </a:cubicBezTo>
                  <a:cubicBezTo>
                    <a:pt x="2705" y="933"/>
                    <a:pt x="2454" y="1529"/>
                    <a:pt x="1795" y="1592"/>
                  </a:cubicBezTo>
                  <a:cubicBezTo>
                    <a:pt x="1771" y="1593"/>
                    <a:pt x="1747" y="1594"/>
                    <a:pt x="1723" y="1594"/>
                  </a:cubicBezTo>
                  <a:cubicBezTo>
                    <a:pt x="1125" y="1594"/>
                    <a:pt x="775" y="1037"/>
                    <a:pt x="730" y="494"/>
                  </a:cubicBezTo>
                  <a:cubicBezTo>
                    <a:pt x="714" y="259"/>
                    <a:pt x="526" y="142"/>
                    <a:pt x="348" y="142"/>
                  </a:cubicBezTo>
                  <a:cubicBezTo>
                    <a:pt x="169" y="142"/>
                    <a:pt x="1" y="259"/>
                    <a:pt x="24" y="494"/>
                  </a:cubicBezTo>
                  <a:cubicBezTo>
                    <a:pt x="86" y="1473"/>
                    <a:pt x="718" y="2297"/>
                    <a:pt x="1766" y="2297"/>
                  </a:cubicBezTo>
                  <a:cubicBezTo>
                    <a:pt x="1776" y="2297"/>
                    <a:pt x="1786" y="2297"/>
                    <a:pt x="1795" y="2297"/>
                  </a:cubicBezTo>
                  <a:cubicBezTo>
                    <a:pt x="2846" y="2297"/>
                    <a:pt x="3441" y="1309"/>
                    <a:pt x="3426" y="353"/>
                  </a:cubicBezTo>
                  <a:cubicBezTo>
                    <a:pt x="3418" y="118"/>
                    <a:pt x="3234" y="1"/>
                    <a:pt x="305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8" name="Google Shape;5243;p55">
              <a:extLst>
                <a:ext uri="{FF2B5EF4-FFF2-40B4-BE49-F238E27FC236}">
                  <a16:creationId xmlns:a16="http://schemas.microsoft.com/office/drawing/2014/main" id="{997033B3-A98F-C34C-88A0-1D9FE27D8678}"/>
                </a:ext>
              </a:extLst>
            </p:cNvPr>
            <p:cNvSpPr/>
            <p:nvPr/>
          </p:nvSpPr>
          <p:spPr>
            <a:xfrm>
              <a:off x="3427614" y="3023586"/>
              <a:ext cx="61821" cy="39250"/>
            </a:xfrm>
            <a:custGeom>
              <a:avLst/>
              <a:gdLst/>
              <a:ahLst/>
              <a:cxnLst/>
              <a:rect l="l" t="t" r="r" b="b"/>
              <a:pathLst>
                <a:path w="2791" h="1772" extrusionOk="0">
                  <a:moveTo>
                    <a:pt x="2791" y="894"/>
                  </a:moveTo>
                  <a:cubicBezTo>
                    <a:pt x="2791" y="1380"/>
                    <a:pt x="2164" y="1772"/>
                    <a:pt x="1396" y="1772"/>
                  </a:cubicBezTo>
                  <a:cubicBezTo>
                    <a:pt x="628" y="1772"/>
                    <a:pt x="1" y="1380"/>
                    <a:pt x="1" y="894"/>
                  </a:cubicBezTo>
                  <a:cubicBezTo>
                    <a:pt x="1" y="392"/>
                    <a:pt x="628" y="0"/>
                    <a:pt x="1396" y="0"/>
                  </a:cubicBezTo>
                  <a:cubicBezTo>
                    <a:pt x="2164" y="0"/>
                    <a:pt x="2791" y="392"/>
                    <a:pt x="2791" y="894"/>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9" name="Google Shape;5244;p55">
              <a:extLst>
                <a:ext uri="{FF2B5EF4-FFF2-40B4-BE49-F238E27FC236}">
                  <a16:creationId xmlns:a16="http://schemas.microsoft.com/office/drawing/2014/main" id="{A71A1508-F755-6A40-9CA4-8BD37F8952EE}"/>
                </a:ext>
              </a:extLst>
            </p:cNvPr>
            <p:cNvSpPr/>
            <p:nvPr/>
          </p:nvSpPr>
          <p:spPr>
            <a:xfrm>
              <a:off x="3612326" y="3023586"/>
              <a:ext cx="61466" cy="39250"/>
            </a:xfrm>
            <a:custGeom>
              <a:avLst/>
              <a:gdLst/>
              <a:ahLst/>
              <a:cxnLst/>
              <a:rect l="l" t="t" r="r" b="b"/>
              <a:pathLst>
                <a:path w="2775" h="1772" extrusionOk="0">
                  <a:moveTo>
                    <a:pt x="2775" y="894"/>
                  </a:moveTo>
                  <a:cubicBezTo>
                    <a:pt x="2775" y="1380"/>
                    <a:pt x="2163" y="1772"/>
                    <a:pt x="1395" y="1772"/>
                  </a:cubicBezTo>
                  <a:cubicBezTo>
                    <a:pt x="627" y="1772"/>
                    <a:pt x="0" y="1380"/>
                    <a:pt x="0" y="894"/>
                  </a:cubicBezTo>
                  <a:cubicBezTo>
                    <a:pt x="0" y="392"/>
                    <a:pt x="627" y="0"/>
                    <a:pt x="1395" y="0"/>
                  </a:cubicBezTo>
                  <a:cubicBezTo>
                    <a:pt x="2163" y="0"/>
                    <a:pt x="2775" y="392"/>
                    <a:pt x="2775" y="894"/>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0" name="Google Shape;5245;p55">
              <a:extLst>
                <a:ext uri="{FF2B5EF4-FFF2-40B4-BE49-F238E27FC236}">
                  <a16:creationId xmlns:a16="http://schemas.microsoft.com/office/drawing/2014/main" id="{467F12C7-D025-B943-9E74-FEE4C01FC3C9}"/>
                </a:ext>
              </a:extLst>
            </p:cNvPr>
            <p:cNvSpPr/>
            <p:nvPr/>
          </p:nvSpPr>
          <p:spPr>
            <a:xfrm>
              <a:off x="3181812" y="3249254"/>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1" name="Google Shape;5246;p55">
              <a:extLst>
                <a:ext uri="{FF2B5EF4-FFF2-40B4-BE49-F238E27FC236}">
                  <a16:creationId xmlns:a16="http://schemas.microsoft.com/office/drawing/2014/main" id="{50FB69C6-65DE-F941-9BF0-F9A489CCCB57}"/>
                </a:ext>
              </a:extLst>
            </p:cNvPr>
            <p:cNvSpPr/>
            <p:nvPr/>
          </p:nvSpPr>
          <p:spPr>
            <a:xfrm>
              <a:off x="3305411" y="3323546"/>
              <a:ext cx="65630" cy="51078"/>
            </a:xfrm>
            <a:custGeom>
              <a:avLst/>
              <a:gdLst/>
              <a:ahLst/>
              <a:cxnLst/>
              <a:rect l="l" t="t" r="r" b="b"/>
              <a:pathLst>
                <a:path w="2963" h="2306"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2" name="Google Shape;5247;p55">
              <a:extLst>
                <a:ext uri="{FF2B5EF4-FFF2-40B4-BE49-F238E27FC236}">
                  <a16:creationId xmlns:a16="http://schemas.microsoft.com/office/drawing/2014/main" id="{5FAAFF76-CFBB-AA47-B510-B092047FF04E}"/>
                </a:ext>
              </a:extLst>
            </p:cNvPr>
            <p:cNvSpPr/>
            <p:nvPr/>
          </p:nvSpPr>
          <p:spPr>
            <a:xfrm>
              <a:off x="3398110" y="3255500"/>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3" name="Google Shape;5248;p55">
              <a:extLst>
                <a:ext uri="{FF2B5EF4-FFF2-40B4-BE49-F238E27FC236}">
                  <a16:creationId xmlns:a16="http://schemas.microsoft.com/office/drawing/2014/main" id="{B1535BA6-BC23-B64F-808C-2E0B0212A506}"/>
                </a:ext>
              </a:extLst>
            </p:cNvPr>
            <p:cNvSpPr/>
            <p:nvPr/>
          </p:nvSpPr>
          <p:spPr>
            <a:xfrm>
              <a:off x="3484563" y="3440899"/>
              <a:ext cx="65630" cy="51056"/>
            </a:xfrm>
            <a:custGeom>
              <a:avLst/>
              <a:gdLst/>
              <a:ahLst/>
              <a:cxnLst/>
              <a:rect l="l" t="t" r="r" b="b"/>
              <a:pathLst>
                <a:path w="2963" h="2305" extrusionOk="0">
                  <a:moveTo>
                    <a:pt x="1489" y="1"/>
                  </a:moveTo>
                  <a:cubicBezTo>
                    <a:pt x="0" y="1"/>
                    <a:pt x="0" y="2305"/>
                    <a:pt x="1489" y="2305"/>
                  </a:cubicBezTo>
                  <a:cubicBezTo>
                    <a:pt x="2963" y="2305"/>
                    <a:pt x="2963" y="1"/>
                    <a:pt x="1489"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4" name="Google Shape;5249;p55">
              <a:extLst>
                <a:ext uri="{FF2B5EF4-FFF2-40B4-BE49-F238E27FC236}">
                  <a16:creationId xmlns:a16="http://schemas.microsoft.com/office/drawing/2014/main" id="{9CB2F517-5072-4E43-8A73-4D5A0F5EE1FB}"/>
                </a:ext>
              </a:extLst>
            </p:cNvPr>
            <p:cNvSpPr/>
            <p:nvPr/>
          </p:nvSpPr>
          <p:spPr>
            <a:xfrm>
              <a:off x="3540116" y="3280153"/>
              <a:ext cx="65630" cy="51056"/>
            </a:xfrm>
            <a:custGeom>
              <a:avLst/>
              <a:gdLst/>
              <a:ahLst/>
              <a:cxnLst/>
              <a:rect l="l" t="t" r="r" b="b"/>
              <a:pathLst>
                <a:path w="2963" h="2305" extrusionOk="0">
                  <a:moveTo>
                    <a:pt x="1489" y="1"/>
                  </a:moveTo>
                  <a:cubicBezTo>
                    <a:pt x="0" y="1"/>
                    <a:pt x="0" y="2305"/>
                    <a:pt x="1489" y="2305"/>
                  </a:cubicBezTo>
                  <a:cubicBezTo>
                    <a:pt x="2963" y="2305"/>
                    <a:pt x="2963" y="1"/>
                    <a:pt x="1489"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5" name="Google Shape;5250;p55">
              <a:extLst>
                <a:ext uri="{FF2B5EF4-FFF2-40B4-BE49-F238E27FC236}">
                  <a16:creationId xmlns:a16="http://schemas.microsoft.com/office/drawing/2014/main" id="{C2663663-9632-D644-A7F6-C28FD60C9D7F}"/>
                </a:ext>
              </a:extLst>
            </p:cNvPr>
            <p:cNvSpPr/>
            <p:nvPr/>
          </p:nvSpPr>
          <p:spPr>
            <a:xfrm>
              <a:off x="3738007" y="3255500"/>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6" name="Google Shape;5251;p55">
              <a:extLst>
                <a:ext uri="{FF2B5EF4-FFF2-40B4-BE49-F238E27FC236}">
                  <a16:creationId xmlns:a16="http://schemas.microsoft.com/office/drawing/2014/main" id="{16DCA3F4-4223-6A4C-BA48-7EC9B07E88A7}"/>
                </a:ext>
              </a:extLst>
            </p:cNvPr>
            <p:cNvSpPr/>
            <p:nvPr/>
          </p:nvSpPr>
          <p:spPr>
            <a:xfrm>
              <a:off x="3645308" y="3372853"/>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7" name="Google Shape;5252;p55">
              <a:extLst>
                <a:ext uri="{FF2B5EF4-FFF2-40B4-BE49-F238E27FC236}">
                  <a16:creationId xmlns:a16="http://schemas.microsoft.com/office/drawing/2014/main" id="{30253D32-5656-3148-B17D-B77845489AD4}"/>
                </a:ext>
              </a:extLst>
            </p:cNvPr>
            <p:cNvSpPr/>
            <p:nvPr/>
          </p:nvSpPr>
          <p:spPr>
            <a:xfrm>
              <a:off x="3811967" y="3366961"/>
              <a:ext cx="65985" cy="50701"/>
            </a:xfrm>
            <a:custGeom>
              <a:avLst/>
              <a:gdLst/>
              <a:ahLst/>
              <a:cxnLst/>
              <a:rect l="l" t="t" r="r" b="b"/>
              <a:pathLst>
                <a:path w="2979" h="2289" extrusionOk="0">
                  <a:moveTo>
                    <a:pt x="1489" y="0"/>
                  </a:moveTo>
                  <a:cubicBezTo>
                    <a:pt x="0" y="0"/>
                    <a:pt x="0" y="2289"/>
                    <a:pt x="1489" y="2289"/>
                  </a:cubicBezTo>
                  <a:cubicBezTo>
                    <a:pt x="2978" y="2289"/>
                    <a:pt x="2978" y="0"/>
                    <a:pt x="148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8" name="Google Shape;5253;p55">
              <a:extLst>
                <a:ext uri="{FF2B5EF4-FFF2-40B4-BE49-F238E27FC236}">
                  <a16:creationId xmlns:a16="http://schemas.microsoft.com/office/drawing/2014/main" id="{FC84948E-9EBD-BA4C-AC78-154F2A9A6A0D}"/>
                </a:ext>
              </a:extLst>
            </p:cNvPr>
            <p:cNvSpPr/>
            <p:nvPr/>
          </p:nvSpPr>
          <p:spPr>
            <a:xfrm>
              <a:off x="3311657" y="3471798"/>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9" name="Google Shape;5254;p55">
              <a:extLst>
                <a:ext uri="{FF2B5EF4-FFF2-40B4-BE49-F238E27FC236}">
                  <a16:creationId xmlns:a16="http://schemas.microsoft.com/office/drawing/2014/main" id="{F054C512-6CBA-9F48-87EB-B07B0182DAE2}"/>
                </a:ext>
              </a:extLst>
            </p:cNvPr>
            <p:cNvSpPr/>
            <p:nvPr/>
          </p:nvSpPr>
          <p:spPr>
            <a:xfrm>
              <a:off x="3623423" y="3537075"/>
              <a:ext cx="65653" cy="50724"/>
            </a:xfrm>
            <a:custGeom>
              <a:avLst/>
              <a:gdLst/>
              <a:ahLst/>
              <a:cxnLst/>
              <a:rect l="l" t="t" r="r" b="b"/>
              <a:pathLst>
                <a:path w="2964" h="2290" extrusionOk="0">
                  <a:moveTo>
                    <a:pt x="1490" y="1"/>
                  </a:moveTo>
                  <a:cubicBezTo>
                    <a:pt x="1" y="1"/>
                    <a:pt x="1" y="2289"/>
                    <a:pt x="1490" y="2289"/>
                  </a:cubicBezTo>
                  <a:cubicBezTo>
                    <a:pt x="2963" y="2289"/>
                    <a:pt x="2963" y="1"/>
                    <a:pt x="1490"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0" name="Google Shape;5255;p55">
              <a:extLst>
                <a:ext uri="{FF2B5EF4-FFF2-40B4-BE49-F238E27FC236}">
                  <a16:creationId xmlns:a16="http://schemas.microsoft.com/office/drawing/2014/main" id="{FB1AC877-676B-034E-A70A-5EA795C11460}"/>
                </a:ext>
              </a:extLst>
            </p:cNvPr>
            <p:cNvSpPr/>
            <p:nvPr/>
          </p:nvSpPr>
          <p:spPr>
            <a:xfrm>
              <a:off x="3406084" y="3636375"/>
              <a:ext cx="65653" cy="50701"/>
            </a:xfrm>
            <a:custGeom>
              <a:avLst/>
              <a:gdLst/>
              <a:ahLst/>
              <a:cxnLst/>
              <a:rect l="l" t="t" r="r" b="b"/>
              <a:pathLst>
                <a:path w="2964" h="2289" extrusionOk="0">
                  <a:moveTo>
                    <a:pt x="1474" y="0"/>
                  </a:moveTo>
                  <a:cubicBezTo>
                    <a:pt x="1" y="0"/>
                    <a:pt x="1" y="2289"/>
                    <a:pt x="1474" y="2289"/>
                  </a:cubicBezTo>
                  <a:cubicBezTo>
                    <a:pt x="2963" y="2289"/>
                    <a:pt x="2963" y="0"/>
                    <a:pt x="1474" y="0"/>
                  </a:cubicBezTo>
                  <a:close/>
                </a:path>
              </a:pathLst>
            </a:custGeom>
            <a:solidFill>
              <a:srgbClr val="9DDBD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 name="Google Shape;5256;p55">
              <a:extLst>
                <a:ext uri="{FF2B5EF4-FFF2-40B4-BE49-F238E27FC236}">
                  <a16:creationId xmlns:a16="http://schemas.microsoft.com/office/drawing/2014/main" id="{C6874859-B741-784A-B604-960F2956EE83}"/>
                </a:ext>
              </a:extLst>
            </p:cNvPr>
            <p:cNvSpPr/>
            <p:nvPr/>
          </p:nvSpPr>
          <p:spPr>
            <a:xfrm>
              <a:off x="3598792" y="3736030"/>
              <a:ext cx="65630" cy="51056"/>
            </a:xfrm>
            <a:custGeom>
              <a:avLst/>
              <a:gdLst/>
              <a:ahLst/>
              <a:cxnLst/>
              <a:rect l="l" t="t" r="r" b="b"/>
              <a:pathLst>
                <a:path w="2963" h="2305" extrusionOk="0">
                  <a:moveTo>
                    <a:pt x="1489" y="0"/>
                  </a:moveTo>
                  <a:cubicBezTo>
                    <a:pt x="0" y="0"/>
                    <a:pt x="0" y="2304"/>
                    <a:pt x="1489" y="2304"/>
                  </a:cubicBezTo>
                  <a:cubicBezTo>
                    <a:pt x="2962" y="2304"/>
                    <a:pt x="2962" y="0"/>
                    <a:pt x="1489" y="0"/>
                  </a:cubicBezTo>
                  <a:close/>
                </a:path>
              </a:pathLst>
            </a:custGeom>
            <a:solidFill>
              <a:srgbClr val="9DDBD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42" name="Google Shape;5257;p55">
            <a:extLst>
              <a:ext uri="{FF2B5EF4-FFF2-40B4-BE49-F238E27FC236}">
                <a16:creationId xmlns:a16="http://schemas.microsoft.com/office/drawing/2014/main" id="{DE5C0C40-FBD8-524D-B4EF-232F276FE68C}"/>
              </a:ext>
            </a:extLst>
          </p:cNvPr>
          <p:cNvGrpSpPr/>
          <p:nvPr/>
        </p:nvGrpSpPr>
        <p:grpSpPr>
          <a:xfrm>
            <a:off x="3905380" y="4960293"/>
            <a:ext cx="871079" cy="1731969"/>
            <a:chOff x="2203410" y="2891304"/>
            <a:chExt cx="516654" cy="1027265"/>
          </a:xfrm>
        </p:grpSpPr>
        <p:sp>
          <p:nvSpPr>
            <p:cNvPr id="143" name="Google Shape;5258;p55">
              <a:extLst>
                <a:ext uri="{FF2B5EF4-FFF2-40B4-BE49-F238E27FC236}">
                  <a16:creationId xmlns:a16="http://schemas.microsoft.com/office/drawing/2014/main" id="{333E86F7-E77B-A84C-9BB4-F3F31C99F447}"/>
                </a:ext>
              </a:extLst>
            </p:cNvPr>
            <p:cNvSpPr/>
            <p:nvPr/>
          </p:nvSpPr>
          <p:spPr>
            <a:xfrm>
              <a:off x="2271323" y="3809901"/>
              <a:ext cx="364235" cy="108668"/>
            </a:xfrm>
            <a:custGeom>
              <a:avLst/>
              <a:gdLst/>
              <a:ahLst/>
              <a:cxnLst/>
              <a:rect l="l" t="t" r="r" b="b"/>
              <a:pathLst>
                <a:path w="16444" h="4906" extrusionOk="0">
                  <a:moveTo>
                    <a:pt x="8620" y="1"/>
                  </a:moveTo>
                  <a:cubicBezTo>
                    <a:pt x="4824" y="1"/>
                    <a:pt x="1" y="980"/>
                    <a:pt x="3518" y="4204"/>
                  </a:cubicBezTo>
                  <a:cubicBezTo>
                    <a:pt x="4003" y="4689"/>
                    <a:pt x="5132" y="4906"/>
                    <a:pt x="6463" y="4906"/>
                  </a:cubicBezTo>
                  <a:cubicBezTo>
                    <a:pt x="10516" y="4906"/>
                    <a:pt x="16443" y="2893"/>
                    <a:pt x="11747" y="286"/>
                  </a:cubicBezTo>
                  <a:cubicBezTo>
                    <a:pt x="11060" y="112"/>
                    <a:pt x="9898" y="1"/>
                    <a:pt x="8620" y="1"/>
                  </a:cubicBezTo>
                  <a:close/>
                </a:path>
              </a:pathLst>
            </a:custGeom>
            <a:solidFill>
              <a:srgbClr val="ABD16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 name="Google Shape;5259;p55">
              <a:extLst>
                <a:ext uri="{FF2B5EF4-FFF2-40B4-BE49-F238E27FC236}">
                  <a16:creationId xmlns:a16="http://schemas.microsoft.com/office/drawing/2014/main" id="{38CFB698-6D6B-7D42-9878-05FB3E70857E}"/>
                </a:ext>
              </a:extLst>
            </p:cNvPr>
            <p:cNvSpPr/>
            <p:nvPr/>
          </p:nvSpPr>
          <p:spPr>
            <a:xfrm>
              <a:off x="2242661" y="3111080"/>
              <a:ext cx="414205" cy="736753"/>
            </a:xfrm>
            <a:custGeom>
              <a:avLst/>
              <a:gdLst/>
              <a:ahLst/>
              <a:cxnLst/>
              <a:rect l="l" t="t" r="r" b="b"/>
              <a:pathLst>
                <a:path w="18700" h="33262" extrusionOk="0">
                  <a:moveTo>
                    <a:pt x="8793" y="27321"/>
                  </a:moveTo>
                  <a:cubicBezTo>
                    <a:pt x="9060" y="23371"/>
                    <a:pt x="9358" y="19405"/>
                    <a:pt x="9593" y="15439"/>
                  </a:cubicBezTo>
                  <a:cubicBezTo>
                    <a:pt x="9750" y="12885"/>
                    <a:pt x="9812" y="10330"/>
                    <a:pt x="9938" y="7759"/>
                  </a:cubicBezTo>
                  <a:cubicBezTo>
                    <a:pt x="9953" y="7273"/>
                    <a:pt x="10063" y="6772"/>
                    <a:pt x="10094" y="6270"/>
                  </a:cubicBezTo>
                  <a:cubicBezTo>
                    <a:pt x="10157" y="5533"/>
                    <a:pt x="10094" y="5471"/>
                    <a:pt x="9420" y="5126"/>
                  </a:cubicBezTo>
                  <a:cubicBezTo>
                    <a:pt x="8966" y="4891"/>
                    <a:pt x="8527" y="4593"/>
                    <a:pt x="8088" y="4295"/>
                  </a:cubicBezTo>
                  <a:cubicBezTo>
                    <a:pt x="8010" y="4232"/>
                    <a:pt x="7916" y="4107"/>
                    <a:pt x="7916" y="3997"/>
                  </a:cubicBezTo>
                  <a:cubicBezTo>
                    <a:pt x="7790" y="2869"/>
                    <a:pt x="9154" y="3292"/>
                    <a:pt x="10204" y="4467"/>
                  </a:cubicBezTo>
                  <a:cubicBezTo>
                    <a:pt x="10439" y="2931"/>
                    <a:pt x="10518" y="1442"/>
                    <a:pt x="10862" y="0"/>
                  </a:cubicBezTo>
                  <a:cubicBezTo>
                    <a:pt x="11364" y="1317"/>
                    <a:pt x="10815" y="2649"/>
                    <a:pt x="10909" y="4060"/>
                  </a:cubicBezTo>
                  <a:cubicBezTo>
                    <a:pt x="11333" y="3825"/>
                    <a:pt x="11677" y="3605"/>
                    <a:pt x="12038" y="3433"/>
                  </a:cubicBezTo>
                  <a:cubicBezTo>
                    <a:pt x="12320" y="3292"/>
                    <a:pt x="12649" y="3245"/>
                    <a:pt x="12869" y="3574"/>
                  </a:cubicBezTo>
                  <a:cubicBezTo>
                    <a:pt x="13088" y="3872"/>
                    <a:pt x="12884" y="4091"/>
                    <a:pt x="12696" y="4311"/>
                  </a:cubicBezTo>
                  <a:cubicBezTo>
                    <a:pt x="12336" y="4703"/>
                    <a:pt x="11975" y="5063"/>
                    <a:pt x="11380" y="5141"/>
                  </a:cubicBezTo>
                  <a:cubicBezTo>
                    <a:pt x="10894" y="5204"/>
                    <a:pt x="10706" y="5518"/>
                    <a:pt x="10643" y="6051"/>
                  </a:cubicBezTo>
                  <a:cubicBezTo>
                    <a:pt x="10408" y="8104"/>
                    <a:pt x="10392" y="10173"/>
                    <a:pt x="10298" y="12226"/>
                  </a:cubicBezTo>
                  <a:cubicBezTo>
                    <a:pt x="10157" y="14985"/>
                    <a:pt x="9859" y="17712"/>
                    <a:pt x="9656" y="20471"/>
                  </a:cubicBezTo>
                  <a:cubicBezTo>
                    <a:pt x="9593" y="21270"/>
                    <a:pt x="9546" y="22070"/>
                    <a:pt x="9640" y="22885"/>
                  </a:cubicBezTo>
                  <a:cubicBezTo>
                    <a:pt x="10016" y="21709"/>
                    <a:pt x="10392" y="20534"/>
                    <a:pt x="10753" y="19342"/>
                  </a:cubicBezTo>
                  <a:cubicBezTo>
                    <a:pt x="11599" y="16662"/>
                    <a:pt x="12806" y="14154"/>
                    <a:pt x="14687" y="12038"/>
                  </a:cubicBezTo>
                  <a:cubicBezTo>
                    <a:pt x="15267" y="11380"/>
                    <a:pt x="16051" y="10847"/>
                    <a:pt x="16834" y="10424"/>
                  </a:cubicBezTo>
                  <a:cubicBezTo>
                    <a:pt x="17822" y="9906"/>
                    <a:pt x="18700" y="10533"/>
                    <a:pt x="18590" y="11646"/>
                  </a:cubicBezTo>
                  <a:cubicBezTo>
                    <a:pt x="18527" y="12289"/>
                    <a:pt x="18339" y="12947"/>
                    <a:pt x="18041" y="13511"/>
                  </a:cubicBezTo>
                  <a:cubicBezTo>
                    <a:pt x="17211" y="15079"/>
                    <a:pt x="16301" y="16615"/>
                    <a:pt x="15392" y="18151"/>
                  </a:cubicBezTo>
                  <a:cubicBezTo>
                    <a:pt x="14530" y="19609"/>
                    <a:pt x="13590" y="21019"/>
                    <a:pt x="12775" y="22493"/>
                  </a:cubicBezTo>
                  <a:cubicBezTo>
                    <a:pt x="12132" y="23653"/>
                    <a:pt x="11615" y="24891"/>
                    <a:pt x="11003" y="26208"/>
                  </a:cubicBezTo>
                  <a:cubicBezTo>
                    <a:pt x="12132" y="25095"/>
                    <a:pt x="13135" y="24076"/>
                    <a:pt x="14185" y="23104"/>
                  </a:cubicBezTo>
                  <a:cubicBezTo>
                    <a:pt x="15016" y="22367"/>
                    <a:pt x="16192" y="21458"/>
                    <a:pt x="17179" y="22070"/>
                  </a:cubicBezTo>
                  <a:cubicBezTo>
                    <a:pt x="18088" y="22775"/>
                    <a:pt x="17305" y="23794"/>
                    <a:pt x="16756" y="24499"/>
                  </a:cubicBezTo>
                  <a:cubicBezTo>
                    <a:pt x="15580" y="25973"/>
                    <a:pt x="14217" y="27258"/>
                    <a:pt x="12837" y="28543"/>
                  </a:cubicBezTo>
                  <a:cubicBezTo>
                    <a:pt x="11552" y="29719"/>
                    <a:pt x="10235" y="30894"/>
                    <a:pt x="9342" y="32446"/>
                  </a:cubicBezTo>
                  <a:cubicBezTo>
                    <a:pt x="9201" y="32697"/>
                    <a:pt x="8903" y="33261"/>
                    <a:pt x="8637" y="33261"/>
                  </a:cubicBezTo>
                  <a:cubicBezTo>
                    <a:pt x="8260" y="33261"/>
                    <a:pt x="8339" y="32791"/>
                    <a:pt x="8276" y="32587"/>
                  </a:cubicBezTo>
                  <a:cubicBezTo>
                    <a:pt x="7555" y="30377"/>
                    <a:pt x="6380" y="28465"/>
                    <a:pt x="4843" y="26725"/>
                  </a:cubicBezTo>
                  <a:cubicBezTo>
                    <a:pt x="3480" y="25189"/>
                    <a:pt x="2179" y="23574"/>
                    <a:pt x="909" y="21944"/>
                  </a:cubicBezTo>
                  <a:cubicBezTo>
                    <a:pt x="564" y="21505"/>
                    <a:pt x="282" y="20925"/>
                    <a:pt x="173" y="20361"/>
                  </a:cubicBezTo>
                  <a:cubicBezTo>
                    <a:pt x="0" y="19342"/>
                    <a:pt x="737" y="18841"/>
                    <a:pt x="1677" y="19280"/>
                  </a:cubicBezTo>
                  <a:cubicBezTo>
                    <a:pt x="3229" y="20001"/>
                    <a:pt x="4546" y="20988"/>
                    <a:pt x="5612" y="22383"/>
                  </a:cubicBezTo>
                  <a:cubicBezTo>
                    <a:pt x="6489" y="23543"/>
                    <a:pt x="7242" y="24734"/>
                    <a:pt x="7728" y="26114"/>
                  </a:cubicBezTo>
                  <a:cubicBezTo>
                    <a:pt x="7759" y="26223"/>
                    <a:pt x="7837" y="26333"/>
                    <a:pt x="7900" y="26443"/>
                  </a:cubicBezTo>
                  <a:cubicBezTo>
                    <a:pt x="7916" y="26458"/>
                    <a:pt x="7963" y="26458"/>
                    <a:pt x="8041" y="26474"/>
                  </a:cubicBezTo>
                  <a:cubicBezTo>
                    <a:pt x="7336" y="22211"/>
                    <a:pt x="6630" y="17979"/>
                    <a:pt x="5909" y="13621"/>
                  </a:cubicBezTo>
                  <a:cubicBezTo>
                    <a:pt x="5533" y="13606"/>
                    <a:pt x="5141" y="13590"/>
                    <a:pt x="4765" y="13590"/>
                  </a:cubicBezTo>
                  <a:cubicBezTo>
                    <a:pt x="4483" y="13574"/>
                    <a:pt x="4201" y="13606"/>
                    <a:pt x="3919" y="13559"/>
                  </a:cubicBezTo>
                  <a:cubicBezTo>
                    <a:pt x="3558" y="13496"/>
                    <a:pt x="3276" y="13292"/>
                    <a:pt x="3307" y="12869"/>
                  </a:cubicBezTo>
                  <a:cubicBezTo>
                    <a:pt x="3339" y="12414"/>
                    <a:pt x="3699" y="12320"/>
                    <a:pt x="4060" y="12320"/>
                  </a:cubicBezTo>
                  <a:cubicBezTo>
                    <a:pt x="4389" y="12320"/>
                    <a:pt x="4734" y="12414"/>
                    <a:pt x="5079" y="12461"/>
                  </a:cubicBezTo>
                  <a:cubicBezTo>
                    <a:pt x="5251" y="12508"/>
                    <a:pt x="5439" y="12555"/>
                    <a:pt x="5721" y="12618"/>
                  </a:cubicBezTo>
                  <a:cubicBezTo>
                    <a:pt x="5674" y="10988"/>
                    <a:pt x="4812" y="9546"/>
                    <a:pt x="4891" y="7947"/>
                  </a:cubicBezTo>
                  <a:cubicBezTo>
                    <a:pt x="5721" y="9138"/>
                    <a:pt x="5753" y="10596"/>
                    <a:pt x="6286" y="11991"/>
                  </a:cubicBezTo>
                  <a:cubicBezTo>
                    <a:pt x="6583" y="11709"/>
                    <a:pt x="6818" y="11474"/>
                    <a:pt x="7069" y="11254"/>
                  </a:cubicBezTo>
                  <a:cubicBezTo>
                    <a:pt x="7351" y="10988"/>
                    <a:pt x="7712" y="10910"/>
                    <a:pt x="7994" y="11176"/>
                  </a:cubicBezTo>
                  <a:cubicBezTo>
                    <a:pt x="8308" y="11442"/>
                    <a:pt x="8213" y="11834"/>
                    <a:pt x="7978" y="12101"/>
                  </a:cubicBezTo>
                  <a:cubicBezTo>
                    <a:pt x="7759" y="12383"/>
                    <a:pt x="7461" y="12665"/>
                    <a:pt x="7148" y="12838"/>
                  </a:cubicBezTo>
                  <a:cubicBezTo>
                    <a:pt x="6646" y="13104"/>
                    <a:pt x="6505" y="13464"/>
                    <a:pt x="6583" y="13982"/>
                  </a:cubicBezTo>
                  <a:cubicBezTo>
                    <a:pt x="7038" y="16897"/>
                    <a:pt x="7477" y="19797"/>
                    <a:pt x="7931" y="22697"/>
                  </a:cubicBezTo>
                  <a:cubicBezTo>
                    <a:pt x="8182" y="24233"/>
                    <a:pt x="8449" y="25769"/>
                    <a:pt x="8715" y="27305"/>
                  </a:cubicBezTo>
                  <a:cubicBezTo>
                    <a:pt x="8731" y="27321"/>
                    <a:pt x="8762" y="27321"/>
                    <a:pt x="8793" y="27321"/>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 name="Google Shape;5260;p55">
              <a:extLst>
                <a:ext uri="{FF2B5EF4-FFF2-40B4-BE49-F238E27FC236}">
                  <a16:creationId xmlns:a16="http://schemas.microsoft.com/office/drawing/2014/main" id="{46E5B9E8-B9EF-D64C-903A-9517D0CB3B55}"/>
                </a:ext>
              </a:extLst>
            </p:cNvPr>
            <p:cNvSpPr/>
            <p:nvPr/>
          </p:nvSpPr>
          <p:spPr>
            <a:xfrm>
              <a:off x="2567628" y="3454455"/>
              <a:ext cx="152436" cy="140276"/>
            </a:xfrm>
            <a:custGeom>
              <a:avLst/>
              <a:gdLst/>
              <a:ahLst/>
              <a:cxnLst/>
              <a:rect l="l" t="t" r="r" b="b"/>
              <a:pathLst>
                <a:path w="6882" h="6333" extrusionOk="0">
                  <a:moveTo>
                    <a:pt x="0" y="6333"/>
                  </a:moveTo>
                  <a:cubicBezTo>
                    <a:pt x="1003" y="5141"/>
                    <a:pt x="2273" y="4279"/>
                    <a:pt x="3527" y="3401"/>
                  </a:cubicBezTo>
                  <a:cubicBezTo>
                    <a:pt x="4452" y="2774"/>
                    <a:pt x="5314" y="2069"/>
                    <a:pt x="6207" y="1395"/>
                  </a:cubicBezTo>
                  <a:cubicBezTo>
                    <a:pt x="6521" y="1176"/>
                    <a:pt x="6756" y="894"/>
                    <a:pt x="6819" y="502"/>
                  </a:cubicBezTo>
                  <a:cubicBezTo>
                    <a:pt x="6881" y="141"/>
                    <a:pt x="6772" y="0"/>
                    <a:pt x="6395" y="47"/>
                  </a:cubicBezTo>
                  <a:cubicBezTo>
                    <a:pt x="5988" y="126"/>
                    <a:pt x="5580" y="204"/>
                    <a:pt x="5188" y="345"/>
                  </a:cubicBezTo>
                  <a:cubicBezTo>
                    <a:pt x="3778" y="894"/>
                    <a:pt x="2634" y="1787"/>
                    <a:pt x="1724" y="2963"/>
                  </a:cubicBezTo>
                  <a:cubicBezTo>
                    <a:pt x="956" y="3981"/>
                    <a:pt x="345" y="5094"/>
                    <a:pt x="0" y="6333"/>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 name="Google Shape;5261;p55">
              <a:extLst>
                <a:ext uri="{FF2B5EF4-FFF2-40B4-BE49-F238E27FC236}">
                  <a16:creationId xmlns:a16="http://schemas.microsoft.com/office/drawing/2014/main" id="{3A23BC15-F5D9-2143-B0EE-C0FE3779B79E}"/>
                </a:ext>
              </a:extLst>
            </p:cNvPr>
            <p:cNvSpPr/>
            <p:nvPr/>
          </p:nvSpPr>
          <p:spPr>
            <a:xfrm>
              <a:off x="2203410" y="3416600"/>
              <a:ext cx="152436" cy="140630"/>
            </a:xfrm>
            <a:custGeom>
              <a:avLst/>
              <a:gdLst/>
              <a:ahLst/>
              <a:cxnLst/>
              <a:rect l="l" t="t" r="r" b="b"/>
              <a:pathLst>
                <a:path w="6882" h="6349" extrusionOk="0">
                  <a:moveTo>
                    <a:pt x="6882" y="6349"/>
                  </a:moveTo>
                  <a:cubicBezTo>
                    <a:pt x="5879" y="5157"/>
                    <a:pt x="4609" y="4295"/>
                    <a:pt x="3355" y="3418"/>
                  </a:cubicBezTo>
                  <a:cubicBezTo>
                    <a:pt x="2446" y="2791"/>
                    <a:pt x="1568" y="2085"/>
                    <a:pt x="675" y="1411"/>
                  </a:cubicBezTo>
                  <a:cubicBezTo>
                    <a:pt x="377" y="1176"/>
                    <a:pt x="142" y="910"/>
                    <a:pt x="64" y="518"/>
                  </a:cubicBezTo>
                  <a:cubicBezTo>
                    <a:pt x="1" y="157"/>
                    <a:pt x="126" y="1"/>
                    <a:pt x="487" y="63"/>
                  </a:cubicBezTo>
                  <a:cubicBezTo>
                    <a:pt x="894" y="126"/>
                    <a:pt x="1318" y="220"/>
                    <a:pt x="1694" y="361"/>
                  </a:cubicBezTo>
                  <a:cubicBezTo>
                    <a:pt x="3104" y="894"/>
                    <a:pt x="4264" y="1788"/>
                    <a:pt x="5158" y="2979"/>
                  </a:cubicBezTo>
                  <a:cubicBezTo>
                    <a:pt x="5926" y="3998"/>
                    <a:pt x="6537" y="5095"/>
                    <a:pt x="6882" y="6349"/>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 name="Google Shape;5262;p55">
              <a:extLst>
                <a:ext uri="{FF2B5EF4-FFF2-40B4-BE49-F238E27FC236}">
                  <a16:creationId xmlns:a16="http://schemas.microsoft.com/office/drawing/2014/main" id="{540C1435-13F6-1845-8E45-CDC92477A7AA}"/>
                </a:ext>
              </a:extLst>
            </p:cNvPr>
            <p:cNvSpPr/>
            <p:nvPr/>
          </p:nvSpPr>
          <p:spPr>
            <a:xfrm>
              <a:off x="2387081" y="2930532"/>
              <a:ext cx="206261" cy="217026"/>
            </a:xfrm>
            <a:custGeom>
              <a:avLst/>
              <a:gdLst/>
              <a:ahLst/>
              <a:cxnLst/>
              <a:rect l="l" t="t" r="r" b="b"/>
              <a:pathLst>
                <a:path w="9312" h="9798" extrusionOk="0">
                  <a:moveTo>
                    <a:pt x="9013" y="5189"/>
                  </a:moveTo>
                  <a:cubicBezTo>
                    <a:pt x="8982" y="5455"/>
                    <a:pt x="8935" y="5706"/>
                    <a:pt x="8888" y="5957"/>
                  </a:cubicBezTo>
                  <a:cubicBezTo>
                    <a:pt x="8857" y="6192"/>
                    <a:pt x="8794" y="6427"/>
                    <a:pt x="8747" y="6662"/>
                  </a:cubicBezTo>
                  <a:cubicBezTo>
                    <a:pt x="8637" y="7399"/>
                    <a:pt x="8339" y="8057"/>
                    <a:pt x="7791" y="8574"/>
                  </a:cubicBezTo>
                  <a:cubicBezTo>
                    <a:pt x="7603" y="8747"/>
                    <a:pt x="7368" y="8872"/>
                    <a:pt x="7195" y="8982"/>
                  </a:cubicBezTo>
                  <a:cubicBezTo>
                    <a:pt x="6302" y="9437"/>
                    <a:pt x="5408" y="9687"/>
                    <a:pt x="4452" y="9750"/>
                  </a:cubicBezTo>
                  <a:cubicBezTo>
                    <a:pt x="3778" y="9797"/>
                    <a:pt x="3167" y="9656"/>
                    <a:pt x="2571" y="9374"/>
                  </a:cubicBezTo>
                  <a:cubicBezTo>
                    <a:pt x="1960" y="9076"/>
                    <a:pt x="1411" y="8716"/>
                    <a:pt x="957" y="8214"/>
                  </a:cubicBezTo>
                  <a:cubicBezTo>
                    <a:pt x="565" y="7791"/>
                    <a:pt x="314" y="7273"/>
                    <a:pt x="220" y="6694"/>
                  </a:cubicBezTo>
                  <a:cubicBezTo>
                    <a:pt x="110" y="5988"/>
                    <a:pt x="1" y="5267"/>
                    <a:pt x="32" y="4546"/>
                  </a:cubicBezTo>
                  <a:cubicBezTo>
                    <a:pt x="63" y="4092"/>
                    <a:pt x="189" y="3621"/>
                    <a:pt x="314" y="3167"/>
                  </a:cubicBezTo>
                  <a:cubicBezTo>
                    <a:pt x="471" y="2540"/>
                    <a:pt x="675" y="1913"/>
                    <a:pt x="878" y="1302"/>
                  </a:cubicBezTo>
                  <a:cubicBezTo>
                    <a:pt x="1004" y="894"/>
                    <a:pt x="1239" y="549"/>
                    <a:pt x="1490" y="220"/>
                  </a:cubicBezTo>
                  <a:cubicBezTo>
                    <a:pt x="1662" y="1"/>
                    <a:pt x="1772" y="1"/>
                    <a:pt x="2038" y="110"/>
                  </a:cubicBezTo>
                  <a:cubicBezTo>
                    <a:pt x="2587" y="314"/>
                    <a:pt x="2994" y="706"/>
                    <a:pt x="3418" y="1082"/>
                  </a:cubicBezTo>
                  <a:cubicBezTo>
                    <a:pt x="3527" y="1176"/>
                    <a:pt x="3621" y="1364"/>
                    <a:pt x="3731" y="1364"/>
                  </a:cubicBezTo>
                  <a:cubicBezTo>
                    <a:pt x="3841" y="1380"/>
                    <a:pt x="3951" y="1192"/>
                    <a:pt x="4060" y="1113"/>
                  </a:cubicBezTo>
                  <a:cubicBezTo>
                    <a:pt x="4515" y="737"/>
                    <a:pt x="5032" y="659"/>
                    <a:pt x="5596" y="784"/>
                  </a:cubicBezTo>
                  <a:cubicBezTo>
                    <a:pt x="5847" y="831"/>
                    <a:pt x="6051" y="1004"/>
                    <a:pt x="6192" y="1239"/>
                  </a:cubicBezTo>
                  <a:cubicBezTo>
                    <a:pt x="6302" y="1396"/>
                    <a:pt x="6411" y="1537"/>
                    <a:pt x="6505" y="1693"/>
                  </a:cubicBezTo>
                  <a:cubicBezTo>
                    <a:pt x="6647" y="1584"/>
                    <a:pt x="6803" y="1505"/>
                    <a:pt x="6944" y="1380"/>
                  </a:cubicBezTo>
                  <a:cubicBezTo>
                    <a:pt x="7446" y="925"/>
                    <a:pt x="8057" y="769"/>
                    <a:pt x="8700" y="737"/>
                  </a:cubicBezTo>
                  <a:cubicBezTo>
                    <a:pt x="8951" y="722"/>
                    <a:pt x="9217" y="816"/>
                    <a:pt x="9248" y="1082"/>
                  </a:cubicBezTo>
                  <a:cubicBezTo>
                    <a:pt x="9311" y="1584"/>
                    <a:pt x="9217" y="4217"/>
                    <a:pt x="9013" y="5189"/>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 name="Google Shape;5263;p55">
              <a:extLst>
                <a:ext uri="{FF2B5EF4-FFF2-40B4-BE49-F238E27FC236}">
                  <a16:creationId xmlns:a16="http://schemas.microsoft.com/office/drawing/2014/main" id="{D60570BE-8DA6-7E47-A686-DAB2EF4BB704}"/>
                </a:ext>
              </a:extLst>
            </p:cNvPr>
            <p:cNvSpPr/>
            <p:nvPr/>
          </p:nvSpPr>
          <p:spPr>
            <a:xfrm>
              <a:off x="2426309" y="2942649"/>
              <a:ext cx="122933" cy="208254"/>
            </a:xfrm>
            <a:custGeom>
              <a:avLst/>
              <a:gdLst/>
              <a:ahLst/>
              <a:cxnLst/>
              <a:rect l="l" t="t" r="r" b="b"/>
              <a:pathLst>
                <a:path w="5550" h="9402" extrusionOk="0">
                  <a:moveTo>
                    <a:pt x="3406" y="0"/>
                  </a:moveTo>
                  <a:cubicBezTo>
                    <a:pt x="3176" y="0"/>
                    <a:pt x="2943" y="43"/>
                    <a:pt x="2728" y="128"/>
                  </a:cubicBezTo>
                  <a:cubicBezTo>
                    <a:pt x="2211" y="331"/>
                    <a:pt x="1803" y="676"/>
                    <a:pt x="1537" y="1099"/>
                  </a:cubicBezTo>
                  <a:cubicBezTo>
                    <a:pt x="1474" y="1193"/>
                    <a:pt x="1412" y="1287"/>
                    <a:pt x="1349" y="1366"/>
                  </a:cubicBezTo>
                  <a:cubicBezTo>
                    <a:pt x="1192" y="1570"/>
                    <a:pt x="1020" y="1820"/>
                    <a:pt x="910" y="2134"/>
                  </a:cubicBezTo>
                  <a:cubicBezTo>
                    <a:pt x="863" y="2259"/>
                    <a:pt x="800" y="2385"/>
                    <a:pt x="738" y="2510"/>
                  </a:cubicBezTo>
                  <a:cubicBezTo>
                    <a:pt x="628" y="2730"/>
                    <a:pt x="502" y="2996"/>
                    <a:pt x="440" y="3294"/>
                  </a:cubicBezTo>
                  <a:cubicBezTo>
                    <a:pt x="252" y="3999"/>
                    <a:pt x="79" y="4704"/>
                    <a:pt x="64" y="5457"/>
                  </a:cubicBezTo>
                  <a:cubicBezTo>
                    <a:pt x="64" y="5567"/>
                    <a:pt x="48" y="5676"/>
                    <a:pt x="32" y="5786"/>
                  </a:cubicBezTo>
                  <a:cubicBezTo>
                    <a:pt x="17" y="6052"/>
                    <a:pt x="1" y="6319"/>
                    <a:pt x="32" y="6617"/>
                  </a:cubicBezTo>
                  <a:cubicBezTo>
                    <a:pt x="64" y="7056"/>
                    <a:pt x="142" y="7479"/>
                    <a:pt x="236" y="7871"/>
                  </a:cubicBezTo>
                  <a:lnTo>
                    <a:pt x="252" y="7996"/>
                  </a:lnTo>
                  <a:cubicBezTo>
                    <a:pt x="299" y="8184"/>
                    <a:pt x="424" y="8764"/>
                    <a:pt x="973" y="9062"/>
                  </a:cubicBezTo>
                  <a:cubicBezTo>
                    <a:pt x="1255" y="9203"/>
                    <a:pt x="1537" y="9281"/>
                    <a:pt x="1788" y="9328"/>
                  </a:cubicBezTo>
                  <a:cubicBezTo>
                    <a:pt x="2005" y="9381"/>
                    <a:pt x="2218" y="9401"/>
                    <a:pt x="2424" y="9401"/>
                  </a:cubicBezTo>
                  <a:cubicBezTo>
                    <a:pt x="2768" y="9401"/>
                    <a:pt x="3093" y="9346"/>
                    <a:pt x="3386" y="9297"/>
                  </a:cubicBezTo>
                  <a:lnTo>
                    <a:pt x="3606" y="9266"/>
                  </a:lnTo>
                  <a:cubicBezTo>
                    <a:pt x="3810" y="9234"/>
                    <a:pt x="3998" y="9172"/>
                    <a:pt x="4170" y="9078"/>
                  </a:cubicBezTo>
                  <a:cubicBezTo>
                    <a:pt x="4484" y="8905"/>
                    <a:pt x="4719" y="8607"/>
                    <a:pt x="4829" y="8263"/>
                  </a:cubicBezTo>
                  <a:cubicBezTo>
                    <a:pt x="4860" y="8153"/>
                    <a:pt x="4891" y="8059"/>
                    <a:pt x="4923" y="7965"/>
                  </a:cubicBezTo>
                  <a:cubicBezTo>
                    <a:pt x="5017" y="7730"/>
                    <a:pt x="5095" y="7479"/>
                    <a:pt x="5142" y="7197"/>
                  </a:cubicBezTo>
                  <a:cubicBezTo>
                    <a:pt x="5361" y="5755"/>
                    <a:pt x="5550" y="4344"/>
                    <a:pt x="5408" y="2886"/>
                  </a:cubicBezTo>
                  <a:cubicBezTo>
                    <a:pt x="5361" y="2369"/>
                    <a:pt x="5252" y="1679"/>
                    <a:pt x="4891" y="958"/>
                  </a:cubicBezTo>
                  <a:cubicBezTo>
                    <a:pt x="4734" y="582"/>
                    <a:pt x="4452" y="300"/>
                    <a:pt x="4092" y="143"/>
                  </a:cubicBezTo>
                  <a:cubicBezTo>
                    <a:pt x="3884" y="47"/>
                    <a:pt x="3647" y="0"/>
                    <a:pt x="340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 name="Google Shape;5264;p55">
              <a:extLst>
                <a:ext uri="{FF2B5EF4-FFF2-40B4-BE49-F238E27FC236}">
                  <a16:creationId xmlns:a16="http://schemas.microsoft.com/office/drawing/2014/main" id="{EA4378DF-DC91-F841-BDEB-93742BA903AF}"/>
                </a:ext>
              </a:extLst>
            </p:cNvPr>
            <p:cNvSpPr/>
            <p:nvPr/>
          </p:nvSpPr>
          <p:spPr>
            <a:xfrm>
              <a:off x="2442412" y="2904173"/>
              <a:ext cx="45208" cy="31564"/>
            </a:xfrm>
            <a:custGeom>
              <a:avLst/>
              <a:gdLst/>
              <a:ahLst/>
              <a:cxnLst/>
              <a:rect l="l" t="t" r="r" b="b"/>
              <a:pathLst>
                <a:path w="2041" h="1425" extrusionOk="0">
                  <a:moveTo>
                    <a:pt x="1009" y="1"/>
                  </a:moveTo>
                  <a:cubicBezTo>
                    <a:pt x="901" y="1"/>
                    <a:pt x="786" y="29"/>
                    <a:pt x="669" y="93"/>
                  </a:cubicBezTo>
                  <a:cubicBezTo>
                    <a:pt x="0" y="468"/>
                    <a:pt x="393" y="1424"/>
                    <a:pt x="1019" y="1424"/>
                  </a:cubicBezTo>
                  <a:cubicBezTo>
                    <a:pt x="1127" y="1424"/>
                    <a:pt x="1241" y="1396"/>
                    <a:pt x="1359" y="1332"/>
                  </a:cubicBezTo>
                  <a:cubicBezTo>
                    <a:pt x="2041" y="957"/>
                    <a:pt x="1639" y="1"/>
                    <a:pt x="1009"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 name="Google Shape;5265;p55">
              <a:extLst>
                <a:ext uri="{FF2B5EF4-FFF2-40B4-BE49-F238E27FC236}">
                  <a16:creationId xmlns:a16="http://schemas.microsoft.com/office/drawing/2014/main" id="{553FB824-B113-EF41-A153-219DB98AF10D}"/>
                </a:ext>
              </a:extLst>
            </p:cNvPr>
            <p:cNvSpPr/>
            <p:nvPr/>
          </p:nvSpPr>
          <p:spPr>
            <a:xfrm>
              <a:off x="2526561" y="2911106"/>
              <a:ext cx="45097" cy="31364"/>
            </a:xfrm>
            <a:custGeom>
              <a:avLst/>
              <a:gdLst/>
              <a:ahLst/>
              <a:cxnLst/>
              <a:rect l="l" t="t" r="r" b="b"/>
              <a:pathLst>
                <a:path w="2036" h="1416" extrusionOk="0">
                  <a:moveTo>
                    <a:pt x="1022" y="0"/>
                  </a:moveTo>
                  <a:cubicBezTo>
                    <a:pt x="913" y="0"/>
                    <a:pt x="797" y="29"/>
                    <a:pt x="679" y="94"/>
                  </a:cubicBezTo>
                  <a:cubicBezTo>
                    <a:pt x="0" y="466"/>
                    <a:pt x="395" y="1415"/>
                    <a:pt x="1018" y="1415"/>
                  </a:cubicBezTo>
                  <a:cubicBezTo>
                    <a:pt x="1129" y="1415"/>
                    <a:pt x="1248" y="1385"/>
                    <a:pt x="1368" y="1316"/>
                  </a:cubicBezTo>
                  <a:cubicBezTo>
                    <a:pt x="2036" y="943"/>
                    <a:pt x="1646" y="0"/>
                    <a:pt x="1022" y="0"/>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 name="Google Shape;5266;p55">
              <a:extLst>
                <a:ext uri="{FF2B5EF4-FFF2-40B4-BE49-F238E27FC236}">
                  <a16:creationId xmlns:a16="http://schemas.microsoft.com/office/drawing/2014/main" id="{1D29B9C2-BE76-1646-A747-9AD882E56BD7}"/>
                </a:ext>
              </a:extLst>
            </p:cNvPr>
            <p:cNvSpPr/>
            <p:nvPr/>
          </p:nvSpPr>
          <p:spPr>
            <a:xfrm>
              <a:off x="2481640" y="2891304"/>
              <a:ext cx="45186" cy="31586"/>
            </a:xfrm>
            <a:custGeom>
              <a:avLst/>
              <a:gdLst/>
              <a:ahLst/>
              <a:cxnLst/>
              <a:rect l="l" t="t" r="r" b="b"/>
              <a:pathLst>
                <a:path w="2040" h="1426" extrusionOk="0">
                  <a:moveTo>
                    <a:pt x="1013" y="1"/>
                  </a:moveTo>
                  <a:cubicBezTo>
                    <a:pt x="903" y="1"/>
                    <a:pt x="787" y="29"/>
                    <a:pt x="669" y="94"/>
                  </a:cubicBezTo>
                  <a:cubicBezTo>
                    <a:pt x="0" y="469"/>
                    <a:pt x="393" y="1425"/>
                    <a:pt x="1019" y="1425"/>
                  </a:cubicBezTo>
                  <a:cubicBezTo>
                    <a:pt x="1127" y="1425"/>
                    <a:pt x="1241" y="1397"/>
                    <a:pt x="1359" y="1333"/>
                  </a:cubicBezTo>
                  <a:cubicBezTo>
                    <a:pt x="2040" y="945"/>
                    <a:pt x="1640" y="1"/>
                    <a:pt x="1013"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 name="Google Shape;5267;p55">
              <a:extLst>
                <a:ext uri="{FF2B5EF4-FFF2-40B4-BE49-F238E27FC236}">
                  <a16:creationId xmlns:a16="http://schemas.microsoft.com/office/drawing/2014/main" id="{3160920E-FD58-D249-8C61-3929E3F69356}"/>
                </a:ext>
              </a:extLst>
            </p:cNvPr>
            <p:cNvSpPr/>
            <p:nvPr/>
          </p:nvSpPr>
          <p:spPr>
            <a:xfrm>
              <a:off x="2218694" y="3108998"/>
              <a:ext cx="183690" cy="200679"/>
            </a:xfrm>
            <a:custGeom>
              <a:avLst/>
              <a:gdLst/>
              <a:ahLst/>
              <a:cxnLst/>
              <a:rect l="l" t="t" r="r" b="b"/>
              <a:pathLst>
                <a:path w="8293" h="9060" extrusionOk="0">
                  <a:moveTo>
                    <a:pt x="7712" y="3402"/>
                  </a:moveTo>
                  <a:cubicBezTo>
                    <a:pt x="7791" y="3605"/>
                    <a:pt x="7853" y="3809"/>
                    <a:pt x="7916" y="4028"/>
                  </a:cubicBezTo>
                  <a:cubicBezTo>
                    <a:pt x="7979" y="4217"/>
                    <a:pt x="8026" y="4420"/>
                    <a:pt x="8089" y="4608"/>
                  </a:cubicBezTo>
                  <a:cubicBezTo>
                    <a:pt x="8277" y="5220"/>
                    <a:pt x="8292" y="5831"/>
                    <a:pt x="8089" y="6427"/>
                  </a:cubicBezTo>
                  <a:cubicBezTo>
                    <a:pt x="8010" y="6630"/>
                    <a:pt x="7885" y="6819"/>
                    <a:pt x="7791" y="6960"/>
                  </a:cubicBezTo>
                  <a:cubicBezTo>
                    <a:pt x="7289" y="7665"/>
                    <a:pt x="6709" y="8182"/>
                    <a:pt x="6004" y="8605"/>
                  </a:cubicBezTo>
                  <a:cubicBezTo>
                    <a:pt x="5518" y="8903"/>
                    <a:pt x="5001" y="9029"/>
                    <a:pt x="4436" y="9044"/>
                  </a:cubicBezTo>
                  <a:cubicBezTo>
                    <a:pt x="3856" y="9060"/>
                    <a:pt x="3292" y="8982"/>
                    <a:pt x="2775" y="8778"/>
                  </a:cubicBezTo>
                  <a:cubicBezTo>
                    <a:pt x="2305" y="8605"/>
                    <a:pt x="1913" y="8308"/>
                    <a:pt x="1615" y="7900"/>
                  </a:cubicBezTo>
                  <a:cubicBezTo>
                    <a:pt x="1270" y="7414"/>
                    <a:pt x="910" y="6913"/>
                    <a:pt x="659" y="6348"/>
                  </a:cubicBezTo>
                  <a:cubicBezTo>
                    <a:pt x="502" y="5988"/>
                    <a:pt x="408" y="5596"/>
                    <a:pt x="330" y="5204"/>
                  </a:cubicBezTo>
                  <a:cubicBezTo>
                    <a:pt x="220" y="4655"/>
                    <a:pt x="142" y="4107"/>
                    <a:pt x="48" y="3558"/>
                  </a:cubicBezTo>
                  <a:cubicBezTo>
                    <a:pt x="1" y="3213"/>
                    <a:pt x="48" y="2853"/>
                    <a:pt x="110" y="2508"/>
                  </a:cubicBezTo>
                  <a:cubicBezTo>
                    <a:pt x="142" y="2273"/>
                    <a:pt x="236" y="2242"/>
                    <a:pt x="471" y="2210"/>
                  </a:cubicBezTo>
                  <a:cubicBezTo>
                    <a:pt x="972" y="2163"/>
                    <a:pt x="1427" y="2304"/>
                    <a:pt x="1882" y="2430"/>
                  </a:cubicBezTo>
                  <a:cubicBezTo>
                    <a:pt x="2007" y="2461"/>
                    <a:pt x="2148" y="2555"/>
                    <a:pt x="2242" y="2524"/>
                  </a:cubicBezTo>
                  <a:cubicBezTo>
                    <a:pt x="2320" y="2492"/>
                    <a:pt x="2352" y="2304"/>
                    <a:pt x="2399" y="2195"/>
                  </a:cubicBezTo>
                  <a:cubicBezTo>
                    <a:pt x="2587" y="1740"/>
                    <a:pt x="2963" y="1489"/>
                    <a:pt x="3433" y="1364"/>
                  </a:cubicBezTo>
                  <a:cubicBezTo>
                    <a:pt x="3653" y="1301"/>
                    <a:pt x="3856" y="1364"/>
                    <a:pt x="4060" y="1474"/>
                  </a:cubicBezTo>
                  <a:cubicBezTo>
                    <a:pt x="4201" y="1552"/>
                    <a:pt x="4342" y="1630"/>
                    <a:pt x="4468" y="1709"/>
                  </a:cubicBezTo>
                  <a:cubicBezTo>
                    <a:pt x="4546" y="1568"/>
                    <a:pt x="4625" y="1442"/>
                    <a:pt x="4687" y="1301"/>
                  </a:cubicBezTo>
                  <a:cubicBezTo>
                    <a:pt x="4891" y="768"/>
                    <a:pt x="5283" y="408"/>
                    <a:pt x="5769" y="126"/>
                  </a:cubicBezTo>
                  <a:cubicBezTo>
                    <a:pt x="5957" y="16"/>
                    <a:pt x="6192" y="0"/>
                    <a:pt x="6317" y="188"/>
                  </a:cubicBezTo>
                  <a:cubicBezTo>
                    <a:pt x="6552" y="549"/>
                    <a:pt x="7493" y="2586"/>
                    <a:pt x="7712" y="3402"/>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 name="Google Shape;5268;p55">
              <a:extLst>
                <a:ext uri="{FF2B5EF4-FFF2-40B4-BE49-F238E27FC236}">
                  <a16:creationId xmlns:a16="http://schemas.microsoft.com/office/drawing/2014/main" id="{2ED3AED3-2EAE-824C-A0AA-E5B9A1CD5241}"/>
                </a:ext>
              </a:extLst>
            </p:cNvPr>
            <p:cNvSpPr/>
            <p:nvPr/>
          </p:nvSpPr>
          <p:spPr>
            <a:xfrm>
              <a:off x="2261045" y="3135334"/>
              <a:ext cx="119809" cy="176425"/>
            </a:xfrm>
            <a:custGeom>
              <a:avLst/>
              <a:gdLst/>
              <a:ahLst/>
              <a:cxnLst/>
              <a:rect l="l" t="t" r="r" b="b"/>
              <a:pathLst>
                <a:path w="5409" h="7965" extrusionOk="0">
                  <a:moveTo>
                    <a:pt x="1751" y="1"/>
                  </a:moveTo>
                  <a:cubicBezTo>
                    <a:pt x="1727" y="1"/>
                    <a:pt x="1702" y="1"/>
                    <a:pt x="1678" y="2"/>
                  </a:cubicBezTo>
                  <a:cubicBezTo>
                    <a:pt x="1302" y="18"/>
                    <a:pt x="910" y="206"/>
                    <a:pt x="644" y="520"/>
                  </a:cubicBezTo>
                  <a:cubicBezTo>
                    <a:pt x="330" y="865"/>
                    <a:pt x="158" y="1272"/>
                    <a:pt x="111" y="1711"/>
                  </a:cubicBezTo>
                  <a:cubicBezTo>
                    <a:pt x="111" y="1805"/>
                    <a:pt x="95" y="1883"/>
                    <a:pt x="79" y="1977"/>
                  </a:cubicBezTo>
                  <a:cubicBezTo>
                    <a:pt x="48" y="2197"/>
                    <a:pt x="1" y="2448"/>
                    <a:pt x="32" y="2730"/>
                  </a:cubicBezTo>
                  <a:cubicBezTo>
                    <a:pt x="48" y="2839"/>
                    <a:pt x="48" y="2965"/>
                    <a:pt x="48" y="3075"/>
                  </a:cubicBezTo>
                  <a:cubicBezTo>
                    <a:pt x="64" y="3294"/>
                    <a:pt x="64" y="3545"/>
                    <a:pt x="126" y="3796"/>
                  </a:cubicBezTo>
                  <a:cubicBezTo>
                    <a:pt x="252" y="4391"/>
                    <a:pt x="393" y="4987"/>
                    <a:pt x="659" y="5582"/>
                  </a:cubicBezTo>
                  <a:cubicBezTo>
                    <a:pt x="706" y="5661"/>
                    <a:pt x="738" y="5739"/>
                    <a:pt x="769" y="5833"/>
                  </a:cubicBezTo>
                  <a:cubicBezTo>
                    <a:pt x="863" y="6037"/>
                    <a:pt x="957" y="6256"/>
                    <a:pt x="1082" y="6476"/>
                  </a:cubicBezTo>
                  <a:cubicBezTo>
                    <a:pt x="1286" y="6789"/>
                    <a:pt x="1506" y="7072"/>
                    <a:pt x="1725" y="7354"/>
                  </a:cubicBezTo>
                  <a:lnTo>
                    <a:pt x="1788" y="7432"/>
                  </a:lnTo>
                  <a:cubicBezTo>
                    <a:pt x="1897" y="7557"/>
                    <a:pt x="2211" y="7949"/>
                    <a:pt x="2744" y="7965"/>
                  </a:cubicBezTo>
                  <a:cubicBezTo>
                    <a:pt x="3010" y="7965"/>
                    <a:pt x="3245" y="7902"/>
                    <a:pt x="3465" y="7855"/>
                  </a:cubicBezTo>
                  <a:cubicBezTo>
                    <a:pt x="3951" y="7730"/>
                    <a:pt x="4327" y="7463"/>
                    <a:pt x="4672" y="7213"/>
                  </a:cubicBezTo>
                  <a:lnTo>
                    <a:pt x="4829" y="7103"/>
                  </a:lnTo>
                  <a:cubicBezTo>
                    <a:pt x="4970" y="7009"/>
                    <a:pt x="5079" y="6883"/>
                    <a:pt x="5173" y="6758"/>
                  </a:cubicBezTo>
                  <a:cubicBezTo>
                    <a:pt x="5346" y="6492"/>
                    <a:pt x="5409" y="6178"/>
                    <a:pt x="5361" y="5865"/>
                  </a:cubicBezTo>
                  <a:cubicBezTo>
                    <a:pt x="5346" y="5786"/>
                    <a:pt x="5330" y="5692"/>
                    <a:pt x="5330" y="5614"/>
                  </a:cubicBezTo>
                  <a:cubicBezTo>
                    <a:pt x="5299" y="5410"/>
                    <a:pt x="5267" y="5175"/>
                    <a:pt x="5189" y="4940"/>
                  </a:cubicBezTo>
                  <a:cubicBezTo>
                    <a:pt x="4813" y="3764"/>
                    <a:pt x="4405" y="2620"/>
                    <a:pt x="3731" y="1586"/>
                  </a:cubicBezTo>
                  <a:cubicBezTo>
                    <a:pt x="3496" y="1209"/>
                    <a:pt x="3151" y="723"/>
                    <a:pt x="2603" y="316"/>
                  </a:cubicBezTo>
                  <a:cubicBezTo>
                    <a:pt x="2355" y="97"/>
                    <a:pt x="2067" y="1"/>
                    <a:pt x="175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 name="Google Shape;5269;p55">
              <a:extLst>
                <a:ext uri="{FF2B5EF4-FFF2-40B4-BE49-F238E27FC236}">
                  <a16:creationId xmlns:a16="http://schemas.microsoft.com/office/drawing/2014/main" id="{C3A345DF-FED8-CC4C-A692-C64D48F28DCD}"/>
                </a:ext>
              </a:extLst>
            </p:cNvPr>
            <p:cNvSpPr/>
            <p:nvPr/>
          </p:nvSpPr>
          <p:spPr>
            <a:xfrm>
              <a:off x="2231209" y="3122664"/>
              <a:ext cx="35750" cy="26137"/>
            </a:xfrm>
            <a:custGeom>
              <a:avLst/>
              <a:gdLst/>
              <a:ahLst/>
              <a:cxnLst/>
              <a:rect l="l" t="t" r="r" b="b"/>
              <a:pathLst>
                <a:path w="1614" h="1180" extrusionOk="0">
                  <a:moveTo>
                    <a:pt x="772" y="1"/>
                  </a:moveTo>
                  <a:cubicBezTo>
                    <a:pt x="604" y="1"/>
                    <a:pt x="435" y="77"/>
                    <a:pt x="313" y="261"/>
                  </a:cubicBezTo>
                  <a:cubicBezTo>
                    <a:pt x="0" y="708"/>
                    <a:pt x="413" y="1179"/>
                    <a:pt x="835" y="1179"/>
                  </a:cubicBezTo>
                  <a:cubicBezTo>
                    <a:pt x="1004" y="1179"/>
                    <a:pt x="1175" y="1103"/>
                    <a:pt x="1301" y="919"/>
                  </a:cubicBezTo>
                  <a:cubicBezTo>
                    <a:pt x="1614" y="472"/>
                    <a:pt x="1193" y="1"/>
                    <a:pt x="772"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 name="Google Shape;5270;p55">
              <a:extLst>
                <a:ext uri="{FF2B5EF4-FFF2-40B4-BE49-F238E27FC236}">
                  <a16:creationId xmlns:a16="http://schemas.microsoft.com/office/drawing/2014/main" id="{A0C553FD-2AB3-2D40-9F2C-E276F02635CD}"/>
                </a:ext>
              </a:extLst>
            </p:cNvPr>
            <p:cNvSpPr/>
            <p:nvPr/>
          </p:nvSpPr>
          <p:spPr>
            <a:xfrm>
              <a:off x="2297748" y="3095242"/>
              <a:ext cx="35639" cy="26469"/>
            </a:xfrm>
            <a:custGeom>
              <a:avLst/>
              <a:gdLst/>
              <a:ahLst/>
              <a:cxnLst/>
              <a:rect l="l" t="t" r="r" b="b"/>
              <a:pathLst>
                <a:path w="1609" h="1195" extrusionOk="0">
                  <a:moveTo>
                    <a:pt x="768" y="1"/>
                  </a:moveTo>
                  <a:cubicBezTo>
                    <a:pt x="599" y="1"/>
                    <a:pt x="429" y="77"/>
                    <a:pt x="303" y="261"/>
                  </a:cubicBezTo>
                  <a:cubicBezTo>
                    <a:pt x="1" y="720"/>
                    <a:pt x="418" y="1195"/>
                    <a:pt x="841" y="1195"/>
                  </a:cubicBezTo>
                  <a:cubicBezTo>
                    <a:pt x="1011" y="1195"/>
                    <a:pt x="1181" y="1118"/>
                    <a:pt x="1306" y="935"/>
                  </a:cubicBezTo>
                  <a:cubicBezTo>
                    <a:pt x="1609" y="476"/>
                    <a:pt x="1191" y="1"/>
                    <a:pt x="768"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 name="Google Shape;5271;p55">
              <a:extLst>
                <a:ext uri="{FF2B5EF4-FFF2-40B4-BE49-F238E27FC236}">
                  <a16:creationId xmlns:a16="http://schemas.microsoft.com/office/drawing/2014/main" id="{5F8187FF-FC8C-3D4E-BA46-B5F9FB73F217}"/>
                </a:ext>
              </a:extLst>
            </p:cNvPr>
            <p:cNvSpPr/>
            <p:nvPr/>
          </p:nvSpPr>
          <p:spPr>
            <a:xfrm>
              <a:off x="2256106" y="3097679"/>
              <a:ext cx="35617" cy="26469"/>
            </a:xfrm>
            <a:custGeom>
              <a:avLst/>
              <a:gdLst/>
              <a:ahLst/>
              <a:cxnLst/>
              <a:rect l="l" t="t" r="r" b="b"/>
              <a:pathLst>
                <a:path w="1608" h="1195" extrusionOk="0">
                  <a:moveTo>
                    <a:pt x="767" y="1"/>
                  </a:moveTo>
                  <a:cubicBezTo>
                    <a:pt x="598" y="1"/>
                    <a:pt x="428" y="77"/>
                    <a:pt x="302" y="260"/>
                  </a:cubicBezTo>
                  <a:cubicBezTo>
                    <a:pt x="0" y="719"/>
                    <a:pt x="417" y="1194"/>
                    <a:pt x="840" y="1194"/>
                  </a:cubicBezTo>
                  <a:cubicBezTo>
                    <a:pt x="1010" y="1194"/>
                    <a:pt x="1180" y="1118"/>
                    <a:pt x="1305" y="934"/>
                  </a:cubicBezTo>
                  <a:cubicBezTo>
                    <a:pt x="1608" y="475"/>
                    <a:pt x="1190" y="1"/>
                    <a:pt x="767"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57" name="Google Shape;4970;p55">
            <a:extLst>
              <a:ext uri="{FF2B5EF4-FFF2-40B4-BE49-F238E27FC236}">
                <a16:creationId xmlns:a16="http://schemas.microsoft.com/office/drawing/2014/main" id="{F9745B6A-3BDB-0F4E-9625-B37B0A43CB80}"/>
              </a:ext>
            </a:extLst>
          </p:cNvPr>
          <p:cNvSpPr/>
          <p:nvPr/>
        </p:nvSpPr>
        <p:spPr>
          <a:xfrm>
            <a:off x="7939277" y="5854176"/>
            <a:ext cx="625165" cy="756277"/>
          </a:xfrm>
          <a:custGeom>
            <a:avLst/>
            <a:gdLst/>
            <a:ahLst/>
            <a:cxnLst/>
            <a:rect l="l" t="t" r="r" b="b"/>
            <a:pathLst>
              <a:path w="16741" h="20252" extrusionOk="0">
                <a:moveTo>
                  <a:pt x="10847" y="4013"/>
                </a:moveTo>
                <a:cubicBezTo>
                  <a:pt x="11756" y="3496"/>
                  <a:pt x="12336" y="2806"/>
                  <a:pt x="12916" y="2085"/>
                </a:cubicBezTo>
                <a:cubicBezTo>
                  <a:pt x="13402" y="1505"/>
                  <a:pt x="13919" y="941"/>
                  <a:pt x="14499" y="471"/>
                </a:cubicBezTo>
                <a:cubicBezTo>
                  <a:pt x="14781" y="220"/>
                  <a:pt x="15189" y="48"/>
                  <a:pt x="15628" y="48"/>
                </a:cubicBezTo>
                <a:cubicBezTo>
                  <a:pt x="16505" y="1"/>
                  <a:pt x="16740" y="612"/>
                  <a:pt x="16380" y="1160"/>
                </a:cubicBezTo>
                <a:cubicBezTo>
                  <a:pt x="15972" y="1772"/>
                  <a:pt x="15534" y="2336"/>
                  <a:pt x="14781" y="2571"/>
                </a:cubicBezTo>
                <a:cubicBezTo>
                  <a:pt x="13590" y="2947"/>
                  <a:pt x="12665" y="3747"/>
                  <a:pt x="11756" y="4750"/>
                </a:cubicBezTo>
                <a:cubicBezTo>
                  <a:pt x="13041" y="4483"/>
                  <a:pt x="15455" y="4342"/>
                  <a:pt x="15204" y="5440"/>
                </a:cubicBezTo>
                <a:cubicBezTo>
                  <a:pt x="14985" y="6521"/>
                  <a:pt x="12054" y="6067"/>
                  <a:pt x="10377" y="5847"/>
                </a:cubicBezTo>
                <a:cubicBezTo>
                  <a:pt x="9812" y="6443"/>
                  <a:pt x="9217" y="7070"/>
                  <a:pt x="8464" y="7885"/>
                </a:cubicBezTo>
                <a:cubicBezTo>
                  <a:pt x="9342" y="7806"/>
                  <a:pt x="9969" y="7712"/>
                  <a:pt x="10596" y="7712"/>
                </a:cubicBezTo>
                <a:cubicBezTo>
                  <a:pt x="11066" y="7712"/>
                  <a:pt x="11568" y="7775"/>
                  <a:pt x="12007" y="7947"/>
                </a:cubicBezTo>
                <a:cubicBezTo>
                  <a:pt x="12242" y="8026"/>
                  <a:pt x="12477" y="8355"/>
                  <a:pt x="12508" y="8606"/>
                </a:cubicBezTo>
                <a:cubicBezTo>
                  <a:pt x="12540" y="8778"/>
                  <a:pt x="12226" y="9107"/>
                  <a:pt x="12007" y="9154"/>
                </a:cubicBezTo>
                <a:cubicBezTo>
                  <a:pt x="11521" y="9264"/>
                  <a:pt x="10988" y="9327"/>
                  <a:pt x="10486" y="9280"/>
                </a:cubicBezTo>
                <a:cubicBezTo>
                  <a:pt x="9812" y="9217"/>
                  <a:pt x="9123" y="9060"/>
                  <a:pt x="8464" y="8888"/>
                </a:cubicBezTo>
                <a:cubicBezTo>
                  <a:pt x="7994" y="8747"/>
                  <a:pt x="7681" y="8841"/>
                  <a:pt x="7430" y="9280"/>
                </a:cubicBezTo>
                <a:cubicBezTo>
                  <a:pt x="7069" y="9938"/>
                  <a:pt x="6678" y="10581"/>
                  <a:pt x="6223" y="11364"/>
                </a:cubicBezTo>
                <a:cubicBezTo>
                  <a:pt x="7681" y="11192"/>
                  <a:pt x="10095" y="10706"/>
                  <a:pt x="10314" y="11741"/>
                </a:cubicBezTo>
                <a:cubicBezTo>
                  <a:pt x="10455" y="12618"/>
                  <a:pt x="9374" y="12775"/>
                  <a:pt x="8653" y="12697"/>
                </a:cubicBezTo>
                <a:cubicBezTo>
                  <a:pt x="7743" y="12618"/>
                  <a:pt x="6819" y="12493"/>
                  <a:pt x="5753" y="12383"/>
                </a:cubicBezTo>
                <a:cubicBezTo>
                  <a:pt x="5377" y="13151"/>
                  <a:pt x="4906" y="14280"/>
                  <a:pt x="4530" y="15048"/>
                </a:cubicBezTo>
                <a:cubicBezTo>
                  <a:pt x="5612" y="14844"/>
                  <a:pt x="6646" y="14750"/>
                  <a:pt x="7634" y="14750"/>
                </a:cubicBezTo>
                <a:cubicBezTo>
                  <a:pt x="7806" y="14750"/>
                  <a:pt x="8010" y="14719"/>
                  <a:pt x="8135" y="14797"/>
                </a:cubicBezTo>
                <a:cubicBezTo>
                  <a:pt x="8339" y="14923"/>
                  <a:pt x="8590" y="15095"/>
                  <a:pt x="8606" y="15267"/>
                </a:cubicBezTo>
                <a:cubicBezTo>
                  <a:pt x="8637" y="15502"/>
                  <a:pt x="8496" y="15832"/>
                  <a:pt x="8323" y="15957"/>
                </a:cubicBezTo>
                <a:cubicBezTo>
                  <a:pt x="7775" y="16333"/>
                  <a:pt x="7132" y="16474"/>
                  <a:pt x="6458" y="16333"/>
                </a:cubicBezTo>
                <a:cubicBezTo>
                  <a:pt x="5721" y="16192"/>
                  <a:pt x="4969" y="16098"/>
                  <a:pt x="4091" y="15957"/>
                </a:cubicBezTo>
                <a:cubicBezTo>
                  <a:pt x="3793" y="17148"/>
                  <a:pt x="3496" y="18261"/>
                  <a:pt x="3214" y="19390"/>
                </a:cubicBezTo>
                <a:cubicBezTo>
                  <a:pt x="3088" y="19860"/>
                  <a:pt x="2947" y="20252"/>
                  <a:pt x="2226" y="20048"/>
                </a:cubicBezTo>
                <a:cubicBezTo>
                  <a:pt x="2398" y="18590"/>
                  <a:pt x="2853" y="17211"/>
                  <a:pt x="3496" y="15753"/>
                </a:cubicBezTo>
                <a:cubicBezTo>
                  <a:pt x="2916" y="15628"/>
                  <a:pt x="2430" y="15550"/>
                  <a:pt x="1960" y="15377"/>
                </a:cubicBezTo>
                <a:cubicBezTo>
                  <a:pt x="1474" y="15220"/>
                  <a:pt x="1003" y="15017"/>
                  <a:pt x="580" y="14734"/>
                </a:cubicBezTo>
                <a:cubicBezTo>
                  <a:pt x="345" y="14562"/>
                  <a:pt x="0" y="14186"/>
                  <a:pt x="0" y="13841"/>
                </a:cubicBezTo>
                <a:cubicBezTo>
                  <a:pt x="298" y="12916"/>
                  <a:pt x="2540" y="14343"/>
                  <a:pt x="3684" y="14923"/>
                </a:cubicBezTo>
                <a:cubicBezTo>
                  <a:pt x="4060" y="13982"/>
                  <a:pt x="4452" y="13042"/>
                  <a:pt x="4859" y="12038"/>
                </a:cubicBezTo>
                <a:cubicBezTo>
                  <a:pt x="4420" y="11803"/>
                  <a:pt x="3966" y="11584"/>
                  <a:pt x="3543" y="11302"/>
                </a:cubicBezTo>
                <a:cubicBezTo>
                  <a:pt x="3151" y="11035"/>
                  <a:pt x="2806" y="10706"/>
                  <a:pt x="2461" y="10361"/>
                </a:cubicBezTo>
                <a:cubicBezTo>
                  <a:pt x="2148" y="10048"/>
                  <a:pt x="2132" y="9672"/>
                  <a:pt x="2414" y="9342"/>
                </a:cubicBezTo>
                <a:cubicBezTo>
                  <a:pt x="2696" y="9029"/>
                  <a:pt x="3072" y="9123"/>
                  <a:pt x="3355" y="9327"/>
                </a:cubicBezTo>
                <a:cubicBezTo>
                  <a:pt x="3919" y="9734"/>
                  <a:pt x="4436" y="10189"/>
                  <a:pt x="4969" y="10628"/>
                </a:cubicBezTo>
                <a:cubicBezTo>
                  <a:pt x="5126" y="10753"/>
                  <a:pt x="5251" y="10910"/>
                  <a:pt x="5439" y="11082"/>
                </a:cubicBezTo>
                <a:cubicBezTo>
                  <a:pt x="5941" y="10189"/>
                  <a:pt x="6411" y="9358"/>
                  <a:pt x="6897" y="8480"/>
                </a:cubicBezTo>
                <a:cubicBezTo>
                  <a:pt x="6364" y="7916"/>
                  <a:pt x="5800" y="7383"/>
                  <a:pt x="5298" y="6803"/>
                </a:cubicBezTo>
                <a:cubicBezTo>
                  <a:pt x="5079" y="6552"/>
                  <a:pt x="4922" y="6223"/>
                  <a:pt x="4781" y="5910"/>
                </a:cubicBezTo>
                <a:cubicBezTo>
                  <a:pt x="4577" y="5471"/>
                  <a:pt x="4781" y="5095"/>
                  <a:pt x="5079" y="4797"/>
                </a:cubicBezTo>
                <a:cubicBezTo>
                  <a:pt x="5408" y="4468"/>
                  <a:pt x="5831" y="4577"/>
                  <a:pt x="6113" y="4860"/>
                </a:cubicBezTo>
                <a:cubicBezTo>
                  <a:pt x="6568" y="5314"/>
                  <a:pt x="6991" y="5800"/>
                  <a:pt x="7399" y="6317"/>
                </a:cubicBezTo>
                <a:cubicBezTo>
                  <a:pt x="7571" y="6552"/>
                  <a:pt x="7665" y="6866"/>
                  <a:pt x="7884" y="7289"/>
                </a:cubicBezTo>
                <a:cubicBezTo>
                  <a:pt x="8496" y="6599"/>
                  <a:pt x="9060" y="5988"/>
                  <a:pt x="9577" y="5330"/>
                </a:cubicBezTo>
                <a:cubicBezTo>
                  <a:pt x="9687" y="5189"/>
                  <a:pt x="9656" y="4875"/>
                  <a:pt x="9609" y="4656"/>
                </a:cubicBezTo>
                <a:cubicBezTo>
                  <a:pt x="9530" y="4186"/>
                  <a:pt x="9327" y="3731"/>
                  <a:pt x="9295" y="3245"/>
                </a:cubicBezTo>
                <a:cubicBezTo>
                  <a:pt x="9264" y="2744"/>
                  <a:pt x="9280" y="2226"/>
                  <a:pt x="9389" y="1740"/>
                </a:cubicBezTo>
                <a:cubicBezTo>
                  <a:pt x="9530" y="1176"/>
                  <a:pt x="9938" y="1113"/>
                  <a:pt x="10251" y="1599"/>
                </a:cubicBezTo>
                <a:cubicBezTo>
                  <a:pt x="10486" y="1960"/>
                  <a:pt x="10612" y="2399"/>
                  <a:pt x="10722" y="2822"/>
                </a:cubicBezTo>
                <a:cubicBezTo>
                  <a:pt x="10816" y="3182"/>
                  <a:pt x="10800" y="3574"/>
                  <a:pt x="10847" y="4013"/>
                </a:cubicBezTo>
                <a:close/>
              </a:path>
            </a:pathLst>
          </a:custGeom>
          <a:solidFill>
            <a:srgbClr val="95C11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58" name="Google Shape;4971;p55">
            <a:extLst>
              <a:ext uri="{FF2B5EF4-FFF2-40B4-BE49-F238E27FC236}">
                <a16:creationId xmlns:a16="http://schemas.microsoft.com/office/drawing/2014/main" id="{7A6315D8-C521-7441-8919-F6F89F72CD7A}"/>
              </a:ext>
            </a:extLst>
          </p:cNvPr>
          <p:cNvGrpSpPr/>
          <p:nvPr/>
        </p:nvGrpSpPr>
        <p:grpSpPr>
          <a:xfrm>
            <a:off x="6553638" y="6481517"/>
            <a:ext cx="400977" cy="149679"/>
            <a:chOff x="3992159" y="2526798"/>
            <a:chExt cx="237828" cy="88778"/>
          </a:xfrm>
        </p:grpSpPr>
        <p:sp>
          <p:nvSpPr>
            <p:cNvPr id="159" name="Google Shape;4972;p55">
              <a:extLst>
                <a:ext uri="{FF2B5EF4-FFF2-40B4-BE49-F238E27FC236}">
                  <a16:creationId xmlns:a16="http://schemas.microsoft.com/office/drawing/2014/main" id="{1AD9495B-0063-3141-96B7-5BF80EEBAFF1}"/>
                </a:ext>
              </a:extLst>
            </p:cNvPr>
            <p:cNvSpPr/>
            <p:nvPr/>
          </p:nvSpPr>
          <p:spPr>
            <a:xfrm>
              <a:off x="3992159" y="2533731"/>
              <a:ext cx="27444" cy="61001"/>
            </a:xfrm>
            <a:custGeom>
              <a:avLst/>
              <a:gdLst/>
              <a:ahLst/>
              <a:cxnLst/>
              <a:rect l="l" t="t" r="r" b="b"/>
              <a:pathLst>
                <a:path w="1239" h="2754" extrusionOk="0">
                  <a:moveTo>
                    <a:pt x="561" y="1"/>
                  </a:moveTo>
                  <a:cubicBezTo>
                    <a:pt x="519" y="1"/>
                    <a:pt x="478" y="5"/>
                    <a:pt x="439" y="15"/>
                  </a:cubicBezTo>
                  <a:cubicBezTo>
                    <a:pt x="125" y="109"/>
                    <a:pt x="0" y="406"/>
                    <a:pt x="47" y="689"/>
                  </a:cubicBezTo>
                  <a:cubicBezTo>
                    <a:pt x="125" y="1206"/>
                    <a:pt x="141" y="1707"/>
                    <a:pt x="141" y="2225"/>
                  </a:cubicBezTo>
                  <a:cubicBezTo>
                    <a:pt x="141" y="2577"/>
                    <a:pt x="415" y="2754"/>
                    <a:pt x="690" y="2754"/>
                  </a:cubicBezTo>
                  <a:cubicBezTo>
                    <a:pt x="964" y="2754"/>
                    <a:pt x="1238" y="2577"/>
                    <a:pt x="1238" y="2225"/>
                  </a:cubicBezTo>
                  <a:cubicBezTo>
                    <a:pt x="1238" y="1613"/>
                    <a:pt x="1207" y="1002"/>
                    <a:pt x="1113" y="406"/>
                  </a:cubicBezTo>
                  <a:cubicBezTo>
                    <a:pt x="1073" y="152"/>
                    <a:pt x="804" y="1"/>
                    <a:pt x="561"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 name="Google Shape;4973;p55">
              <a:extLst>
                <a:ext uri="{FF2B5EF4-FFF2-40B4-BE49-F238E27FC236}">
                  <a16:creationId xmlns:a16="http://schemas.microsoft.com/office/drawing/2014/main" id="{0DF05D87-DEB8-8948-B10D-409E0CAE1696}"/>
                </a:ext>
              </a:extLst>
            </p:cNvPr>
            <p:cNvSpPr/>
            <p:nvPr/>
          </p:nvSpPr>
          <p:spPr>
            <a:xfrm>
              <a:off x="4047690" y="2559292"/>
              <a:ext cx="27466" cy="56283"/>
            </a:xfrm>
            <a:custGeom>
              <a:avLst/>
              <a:gdLst/>
              <a:ahLst/>
              <a:cxnLst/>
              <a:rect l="l" t="t" r="r" b="b"/>
              <a:pathLst>
                <a:path w="1240" h="2541" extrusionOk="0">
                  <a:moveTo>
                    <a:pt x="583" y="0"/>
                  </a:moveTo>
                  <a:cubicBezTo>
                    <a:pt x="534" y="0"/>
                    <a:pt x="486" y="7"/>
                    <a:pt x="440" y="20"/>
                  </a:cubicBezTo>
                  <a:cubicBezTo>
                    <a:pt x="126" y="99"/>
                    <a:pt x="1" y="397"/>
                    <a:pt x="48" y="694"/>
                  </a:cubicBezTo>
                  <a:cubicBezTo>
                    <a:pt x="142" y="1133"/>
                    <a:pt x="142" y="1572"/>
                    <a:pt x="142" y="2011"/>
                  </a:cubicBezTo>
                  <a:cubicBezTo>
                    <a:pt x="142" y="2364"/>
                    <a:pt x="416" y="2540"/>
                    <a:pt x="691" y="2540"/>
                  </a:cubicBezTo>
                  <a:cubicBezTo>
                    <a:pt x="965" y="2540"/>
                    <a:pt x="1239" y="2364"/>
                    <a:pt x="1239" y="2011"/>
                  </a:cubicBezTo>
                  <a:cubicBezTo>
                    <a:pt x="1239" y="1462"/>
                    <a:pt x="1208" y="930"/>
                    <a:pt x="1114" y="397"/>
                  </a:cubicBezTo>
                  <a:cubicBezTo>
                    <a:pt x="1062" y="150"/>
                    <a:pt x="817" y="0"/>
                    <a:pt x="583"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 name="Google Shape;4974;p55">
              <a:extLst>
                <a:ext uri="{FF2B5EF4-FFF2-40B4-BE49-F238E27FC236}">
                  <a16:creationId xmlns:a16="http://schemas.microsoft.com/office/drawing/2014/main" id="{6886A907-5244-FE46-B5BA-428AB4A3F4C8}"/>
                </a:ext>
              </a:extLst>
            </p:cNvPr>
            <p:cNvSpPr/>
            <p:nvPr/>
          </p:nvSpPr>
          <p:spPr>
            <a:xfrm>
              <a:off x="4096310" y="2526798"/>
              <a:ext cx="27444" cy="58565"/>
            </a:xfrm>
            <a:custGeom>
              <a:avLst/>
              <a:gdLst/>
              <a:ahLst/>
              <a:cxnLst/>
              <a:rect l="l" t="t" r="r" b="b"/>
              <a:pathLst>
                <a:path w="1239" h="2644" extrusionOk="0">
                  <a:moveTo>
                    <a:pt x="560" y="0"/>
                  </a:moveTo>
                  <a:cubicBezTo>
                    <a:pt x="519" y="0"/>
                    <a:pt x="478" y="5"/>
                    <a:pt x="439" y="14"/>
                  </a:cubicBezTo>
                  <a:cubicBezTo>
                    <a:pt x="126" y="108"/>
                    <a:pt x="0" y="406"/>
                    <a:pt x="47" y="688"/>
                  </a:cubicBezTo>
                  <a:cubicBezTo>
                    <a:pt x="141" y="1158"/>
                    <a:pt x="141" y="1644"/>
                    <a:pt x="141" y="2114"/>
                  </a:cubicBezTo>
                  <a:cubicBezTo>
                    <a:pt x="141" y="2467"/>
                    <a:pt x="416" y="2643"/>
                    <a:pt x="690" y="2643"/>
                  </a:cubicBezTo>
                  <a:cubicBezTo>
                    <a:pt x="964" y="2643"/>
                    <a:pt x="1239" y="2467"/>
                    <a:pt x="1239" y="2114"/>
                  </a:cubicBezTo>
                  <a:cubicBezTo>
                    <a:pt x="1239" y="1534"/>
                    <a:pt x="1223" y="970"/>
                    <a:pt x="1113" y="406"/>
                  </a:cubicBezTo>
                  <a:cubicBezTo>
                    <a:pt x="1060" y="152"/>
                    <a:pt x="801" y="0"/>
                    <a:pt x="560"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 name="Google Shape;4975;p55">
              <a:extLst>
                <a:ext uri="{FF2B5EF4-FFF2-40B4-BE49-F238E27FC236}">
                  <a16:creationId xmlns:a16="http://schemas.microsoft.com/office/drawing/2014/main" id="{C401EF9D-1A83-8A4E-BF77-023CFBB51FCF}"/>
                </a:ext>
              </a:extLst>
            </p:cNvPr>
            <p:cNvSpPr/>
            <p:nvPr/>
          </p:nvSpPr>
          <p:spPr>
            <a:xfrm>
              <a:off x="4146304" y="2561707"/>
              <a:ext cx="28153" cy="51432"/>
            </a:xfrm>
            <a:custGeom>
              <a:avLst/>
              <a:gdLst/>
              <a:ahLst/>
              <a:cxnLst/>
              <a:rect l="l" t="t" r="r" b="b"/>
              <a:pathLst>
                <a:path w="1271" h="2322" extrusionOk="0">
                  <a:moveTo>
                    <a:pt x="663" y="0"/>
                  </a:moveTo>
                  <a:cubicBezTo>
                    <a:pt x="339" y="0"/>
                    <a:pt x="1" y="267"/>
                    <a:pt x="94" y="679"/>
                  </a:cubicBezTo>
                  <a:cubicBezTo>
                    <a:pt x="173" y="1056"/>
                    <a:pt x="173" y="1416"/>
                    <a:pt x="173" y="1792"/>
                  </a:cubicBezTo>
                  <a:cubicBezTo>
                    <a:pt x="173" y="2145"/>
                    <a:pt x="447" y="2321"/>
                    <a:pt x="721" y="2321"/>
                  </a:cubicBezTo>
                  <a:cubicBezTo>
                    <a:pt x="996" y="2321"/>
                    <a:pt x="1270" y="2145"/>
                    <a:pt x="1270" y="1792"/>
                  </a:cubicBezTo>
                  <a:cubicBezTo>
                    <a:pt x="1270" y="1322"/>
                    <a:pt x="1254" y="852"/>
                    <a:pt x="1160" y="397"/>
                  </a:cubicBezTo>
                  <a:cubicBezTo>
                    <a:pt x="1091" y="120"/>
                    <a:pt x="880" y="0"/>
                    <a:pt x="663"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 name="Google Shape;4976;p55">
              <a:extLst>
                <a:ext uri="{FF2B5EF4-FFF2-40B4-BE49-F238E27FC236}">
                  <a16:creationId xmlns:a16="http://schemas.microsoft.com/office/drawing/2014/main" id="{62A23E83-9457-8044-BEA0-3634D749114E}"/>
                </a:ext>
              </a:extLst>
            </p:cNvPr>
            <p:cNvSpPr/>
            <p:nvPr/>
          </p:nvSpPr>
          <p:spPr>
            <a:xfrm>
              <a:off x="4205666" y="2547575"/>
              <a:ext cx="24321" cy="42727"/>
            </a:xfrm>
            <a:custGeom>
              <a:avLst/>
              <a:gdLst/>
              <a:ahLst/>
              <a:cxnLst/>
              <a:rect l="l" t="t" r="r" b="b"/>
              <a:pathLst>
                <a:path w="1098" h="1929" extrusionOk="0">
                  <a:moveTo>
                    <a:pt x="549" y="1"/>
                  </a:moveTo>
                  <a:cubicBezTo>
                    <a:pt x="252" y="1"/>
                    <a:pt x="1" y="252"/>
                    <a:pt x="1" y="549"/>
                  </a:cubicBezTo>
                  <a:lnTo>
                    <a:pt x="1" y="1380"/>
                  </a:lnTo>
                  <a:cubicBezTo>
                    <a:pt x="1" y="1678"/>
                    <a:pt x="252" y="1929"/>
                    <a:pt x="549" y="1929"/>
                  </a:cubicBezTo>
                  <a:cubicBezTo>
                    <a:pt x="863" y="1929"/>
                    <a:pt x="1098" y="1678"/>
                    <a:pt x="1098" y="1380"/>
                  </a:cubicBezTo>
                  <a:lnTo>
                    <a:pt x="1098" y="549"/>
                  </a:lnTo>
                  <a:cubicBezTo>
                    <a:pt x="1098" y="252"/>
                    <a:pt x="863" y="1"/>
                    <a:pt x="549"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4" name="Google Shape;4984;p55">
            <a:extLst>
              <a:ext uri="{FF2B5EF4-FFF2-40B4-BE49-F238E27FC236}">
                <a16:creationId xmlns:a16="http://schemas.microsoft.com/office/drawing/2014/main" id="{C9E7FFDB-4C41-124C-926E-C48A15AEF29B}"/>
              </a:ext>
            </a:extLst>
          </p:cNvPr>
          <p:cNvGrpSpPr/>
          <p:nvPr/>
        </p:nvGrpSpPr>
        <p:grpSpPr>
          <a:xfrm>
            <a:off x="7593416" y="5446072"/>
            <a:ext cx="408019" cy="128201"/>
            <a:chOff x="6465475" y="3975954"/>
            <a:chExt cx="306014" cy="96151"/>
          </a:xfrm>
        </p:grpSpPr>
        <p:sp>
          <p:nvSpPr>
            <p:cNvPr id="165" name="Google Shape;4985;p55">
              <a:extLst>
                <a:ext uri="{FF2B5EF4-FFF2-40B4-BE49-F238E27FC236}">
                  <a16:creationId xmlns:a16="http://schemas.microsoft.com/office/drawing/2014/main" id="{CC040B1A-0480-5043-9827-84EC0B08D7B7}"/>
                </a:ext>
              </a:extLst>
            </p:cNvPr>
            <p:cNvSpPr/>
            <p:nvPr/>
          </p:nvSpPr>
          <p:spPr>
            <a:xfrm>
              <a:off x="6520790" y="3983376"/>
              <a:ext cx="28568" cy="64025"/>
            </a:xfrm>
            <a:custGeom>
              <a:avLst/>
              <a:gdLst/>
              <a:ahLst/>
              <a:cxnLst/>
              <a:rect l="l" t="t" r="r" b="b"/>
              <a:pathLst>
                <a:path w="1020" h="2286" extrusionOk="0">
                  <a:moveTo>
                    <a:pt x="480" y="1"/>
                  </a:moveTo>
                  <a:cubicBezTo>
                    <a:pt x="439" y="1"/>
                    <a:pt x="399" y="6"/>
                    <a:pt x="361" y="17"/>
                  </a:cubicBezTo>
                  <a:cubicBezTo>
                    <a:pt x="95" y="80"/>
                    <a:pt x="1" y="330"/>
                    <a:pt x="32" y="566"/>
                  </a:cubicBezTo>
                  <a:cubicBezTo>
                    <a:pt x="111" y="989"/>
                    <a:pt x="111" y="1412"/>
                    <a:pt x="111" y="1851"/>
                  </a:cubicBezTo>
                  <a:cubicBezTo>
                    <a:pt x="111" y="2141"/>
                    <a:pt x="338" y="2286"/>
                    <a:pt x="565" y="2286"/>
                  </a:cubicBezTo>
                  <a:cubicBezTo>
                    <a:pt x="792" y="2286"/>
                    <a:pt x="1020" y="2141"/>
                    <a:pt x="1020" y="1851"/>
                  </a:cubicBezTo>
                  <a:cubicBezTo>
                    <a:pt x="1020" y="1334"/>
                    <a:pt x="1004" y="832"/>
                    <a:pt x="926" y="330"/>
                  </a:cubicBezTo>
                  <a:cubicBezTo>
                    <a:pt x="887" y="123"/>
                    <a:pt x="676" y="1"/>
                    <a:pt x="480"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 name="Google Shape;4986;p55">
              <a:extLst>
                <a:ext uri="{FF2B5EF4-FFF2-40B4-BE49-F238E27FC236}">
                  <a16:creationId xmlns:a16="http://schemas.microsoft.com/office/drawing/2014/main" id="{387B9274-DD3C-054D-A565-0C5C7F8655A2}"/>
                </a:ext>
              </a:extLst>
            </p:cNvPr>
            <p:cNvSpPr/>
            <p:nvPr/>
          </p:nvSpPr>
          <p:spPr>
            <a:xfrm>
              <a:off x="6579187" y="4010180"/>
              <a:ext cx="29016" cy="59180"/>
            </a:xfrm>
            <a:custGeom>
              <a:avLst/>
              <a:gdLst/>
              <a:ahLst/>
              <a:cxnLst/>
              <a:rect l="l" t="t" r="r" b="b"/>
              <a:pathLst>
                <a:path w="1036" h="2113" extrusionOk="0">
                  <a:moveTo>
                    <a:pt x="479" y="0"/>
                  </a:moveTo>
                  <a:cubicBezTo>
                    <a:pt x="439" y="0"/>
                    <a:pt x="399" y="5"/>
                    <a:pt x="361" y="16"/>
                  </a:cubicBezTo>
                  <a:cubicBezTo>
                    <a:pt x="110" y="79"/>
                    <a:pt x="1" y="330"/>
                    <a:pt x="48" y="580"/>
                  </a:cubicBezTo>
                  <a:cubicBezTo>
                    <a:pt x="110" y="941"/>
                    <a:pt x="110" y="1301"/>
                    <a:pt x="110" y="1678"/>
                  </a:cubicBezTo>
                  <a:cubicBezTo>
                    <a:pt x="110" y="1968"/>
                    <a:pt x="342" y="2113"/>
                    <a:pt x="573" y="2113"/>
                  </a:cubicBezTo>
                  <a:cubicBezTo>
                    <a:pt x="804" y="2113"/>
                    <a:pt x="1035" y="1968"/>
                    <a:pt x="1035" y="1678"/>
                  </a:cubicBezTo>
                  <a:cubicBezTo>
                    <a:pt x="1035" y="1223"/>
                    <a:pt x="1004" y="768"/>
                    <a:pt x="925" y="330"/>
                  </a:cubicBezTo>
                  <a:cubicBezTo>
                    <a:pt x="886" y="122"/>
                    <a:pt x="675" y="0"/>
                    <a:pt x="479"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 name="Google Shape;4987;p55">
              <a:extLst>
                <a:ext uri="{FF2B5EF4-FFF2-40B4-BE49-F238E27FC236}">
                  <a16:creationId xmlns:a16="http://schemas.microsoft.com/office/drawing/2014/main" id="{304B53BD-12FB-1843-AAC2-44A6D6315540}"/>
                </a:ext>
              </a:extLst>
            </p:cNvPr>
            <p:cNvSpPr/>
            <p:nvPr/>
          </p:nvSpPr>
          <p:spPr>
            <a:xfrm>
              <a:off x="6630105" y="3975954"/>
              <a:ext cx="29016" cy="61701"/>
            </a:xfrm>
            <a:custGeom>
              <a:avLst/>
              <a:gdLst/>
              <a:ahLst/>
              <a:cxnLst/>
              <a:rect l="l" t="t" r="r" b="b"/>
              <a:pathLst>
                <a:path w="1036" h="2203" extrusionOk="0">
                  <a:moveTo>
                    <a:pt x="488" y="1"/>
                  </a:moveTo>
                  <a:cubicBezTo>
                    <a:pt x="450" y="1"/>
                    <a:pt x="412" y="5"/>
                    <a:pt x="377" y="16"/>
                  </a:cubicBezTo>
                  <a:cubicBezTo>
                    <a:pt x="111" y="78"/>
                    <a:pt x="1" y="329"/>
                    <a:pt x="48" y="580"/>
                  </a:cubicBezTo>
                  <a:cubicBezTo>
                    <a:pt x="126" y="972"/>
                    <a:pt x="126" y="1363"/>
                    <a:pt x="126" y="1755"/>
                  </a:cubicBezTo>
                  <a:cubicBezTo>
                    <a:pt x="126" y="2053"/>
                    <a:pt x="353" y="2202"/>
                    <a:pt x="581" y="2202"/>
                  </a:cubicBezTo>
                  <a:cubicBezTo>
                    <a:pt x="808" y="2202"/>
                    <a:pt x="1035" y="2053"/>
                    <a:pt x="1035" y="1755"/>
                  </a:cubicBezTo>
                  <a:cubicBezTo>
                    <a:pt x="1035" y="1285"/>
                    <a:pt x="1020" y="815"/>
                    <a:pt x="941" y="329"/>
                  </a:cubicBezTo>
                  <a:cubicBezTo>
                    <a:pt x="902" y="132"/>
                    <a:pt x="686" y="1"/>
                    <a:pt x="488"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 name="Google Shape;4988;p55">
              <a:extLst>
                <a:ext uri="{FF2B5EF4-FFF2-40B4-BE49-F238E27FC236}">
                  <a16:creationId xmlns:a16="http://schemas.microsoft.com/office/drawing/2014/main" id="{A95DA038-21AE-9348-9B62-F68AE00A9298}"/>
                </a:ext>
              </a:extLst>
            </p:cNvPr>
            <p:cNvSpPr/>
            <p:nvPr/>
          </p:nvSpPr>
          <p:spPr>
            <a:xfrm>
              <a:off x="6683040" y="4012785"/>
              <a:ext cx="29632" cy="54279"/>
            </a:xfrm>
            <a:custGeom>
              <a:avLst/>
              <a:gdLst/>
              <a:ahLst/>
              <a:cxnLst/>
              <a:rect l="l" t="t" r="r" b="b"/>
              <a:pathLst>
                <a:path w="1058" h="1938" extrusionOk="0">
                  <a:moveTo>
                    <a:pt x="555" y="0"/>
                  </a:moveTo>
                  <a:cubicBezTo>
                    <a:pt x="285" y="0"/>
                    <a:pt x="1" y="226"/>
                    <a:pt x="86" y="566"/>
                  </a:cubicBezTo>
                  <a:cubicBezTo>
                    <a:pt x="148" y="879"/>
                    <a:pt x="148" y="1177"/>
                    <a:pt x="148" y="1491"/>
                  </a:cubicBezTo>
                  <a:cubicBezTo>
                    <a:pt x="148" y="1788"/>
                    <a:pt x="376" y="1937"/>
                    <a:pt x="603" y="1937"/>
                  </a:cubicBezTo>
                  <a:cubicBezTo>
                    <a:pt x="830" y="1937"/>
                    <a:pt x="1058" y="1788"/>
                    <a:pt x="1058" y="1491"/>
                  </a:cubicBezTo>
                  <a:cubicBezTo>
                    <a:pt x="1058" y="1099"/>
                    <a:pt x="1058" y="707"/>
                    <a:pt x="964" y="331"/>
                  </a:cubicBezTo>
                  <a:cubicBezTo>
                    <a:pt x="907" y="100"/>
                    <a:pt x="734" y="0"/>
                    <a:pt x="555"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 name="Google Shape;4989;p55">
              <a:extLst>
                <a:ext uri="{FF2B5EF4-FFF2-40B4-BE49-F238E27FC236}">
                  <a16:creationId xmlns:a16="http://schemas.microsoft.com/office/drawing/2014/main" id="{F6815410-B589-2943-A113-AA3E0DFB2B62}"/>
                </a:ext>
              </a:extLst>
            </p:cNvPr>
            <p:cNvSpPr/>
            <p:nvPr/>
          </p:nvSpPr>
          <p:spPr>
            <a:xfrm>
              <a:off x="6465475" y="4027293"/>
              <a:ext cx="25515" cy="44812"/>
            </a:xfrm>
            <a:custGeom>
              <a:avLst/>
              <a:gdLst/>
              <a:ahLst/>
              <a:cxnLst/>
              <a:rect l="l" t="t" r="r" b="b"/>
              <a:pathLst>
                <a:path w="911" h="1600" extrusionOk="0">
                  <a:moveTo>
                    <a:pt x="455" y="1"/>
                  </a:moveTo>
                  <a:cubicBezTo>
                    <a:pt x="205" y="1"/>
                    <a:pt x="1" y="204"/>
                    <a:pt x="1" y="455"/>
                  </a:cubicBezTo>
                  <a:lnTo>
                    <a:pt x="1" y="1145"/>
                  </a:lnTo>
                  <a:cubicBezTo>
                    <a:pt x="1" y="1396"/>
                    <a:pt x="205" y="1600"/>
                    <a:pt x="455" y="1600"/>
                  </a:cubicBezTo>
                  <a:cubicBezTo>
                    <a:pt x="706" y="1600"/>
                    <a:pt x="910" y="1396"/>
                    <a:pt x="910" y="1145"/>
                  </a:cubicBezTo>
                  <a:lnTo>
                    <a:pt x="910" y="455"/>
                  </a:lnTo>
                  <a:cubicBezTo>
                    <a:pt x="910" y="204"/>
                    <a:pt x="706" y="1"/>
                    <a:pt x="455"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 name="Google Shape;4990;p55">
              <a:extLst>
                <a:ext uri="{FF2B5EF4-FFF2-40B4-BE49-F238E27FC236}">
                  <a16:creationId xmlns:a16="http://schemas.microsoft.com/office/drawing/2014/main" id="{A8F6D841-056B-3647-AED7-40958F219995}"/>
                </a:ext>
              </a:extLst>
            </p:cNvPr>
            <p:cNvSpPr/>
            <p:nvPr/>
          </p:nvSpPr>
          <p:spPr>
            <a:xfrm>
              <a:off x="6745582" y="3997884"/>
              <a:ext cx="25907" cy="45232"/>
            </a:xfrm>
            <a:custGeom>
              <a:avLst/>
              <a:gdLst/>
              <a:ahLst/>
              <a:cxnLst/>
              <a:rect l="l" t="t" r="r" b="b"/>
              <a:pathLst>
                <a:path w="925" h="1615" extrusionOk="0">
                  <a:moveTo>
                    <a:pt x="470" y="1"/>
                  </a:moveTo>
                  <a:cubicBezTo>
                    <a:pt x="220" y="1"/>
                    <a:pt x="0" y="204"/>
                    <a:pt x="0" y="455"/>
                  </a:cubicBezTo>
                  <a:lnTo>
                    <a:pt x="0" y="1145"/>
                  </a:lnTo>
                  <a:cubicBezTo>
                    <a:pt x="0" y="1396"/>
                    <a:pt x="220" y="1615"/>
                    <a:pt x="470" y="1615"/>
                  </a:cubicBezTo>
                  <a:cubicBezTo>
                    <a:pt x="721" y="1615"/>
                    <a:pt x="925" y="1396"/>
                    <a:pt x="925" y="1145"/>
                  </a:cubicBezTo>
                  <a:lnTo>
                    <a:pt x="925" y="455"/>
                  </a:lnTo>
                  <a:cubicBezTo>
                    <a:pt x="925" y="204"/>
                    <a:pt x="721" y="1"/>
                    <a:pt x="470"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71" name="Google Shape;4991;p55">
            <a:extLst>
              <a:ext uri="{FF2B5EF4-FFF2-40B4-BE49-F238E27FC236}">
                <a16:creationId xmlns:a16="http://schemas.microsoft.com/office/drawing/2014/main" id="{2910D8C8-66D0-9341-BF6A-FF7B824D9F98}"/>
              </a:ext>
            </a:extLst>
          </p:cNvPr>
          <p:cNvGrpSpPr/>
          <p:nvPr/>
        </p:nvGrpSpPr>
        <p:grpSpPr>
          <a:xfrm>
            <a:off x="867503" y="4431454"/>
            <a:ext cx="408633" cy="128767"/>
            <a:chOff x="1480911" y="3232264"/>
            <a:chExt cx="242369" cy="76374"/>
          </a:xfrm>
        </p:grpSpPr>
        <p:sp>
          <p:nvSpPr>
            <p:cNvPr id="172" name="Google Shape;4992;p55">
              <a:extLst>
                <a:ext uri="{FF2B5EF4-FFF2-40B4-BE49-F238E27FC236}">
                  <a16:creationId xmlns:a16="http://schemas.microsoft.com/office/drawing/2014/main" id="{7445AA19-4807-094D-8368-5A6C8065C309}"/>
                </a:ext>
              </a:extLst>
            </p:cNvPr>
            <p:cNvSpPr/>
            <p:nvPr/>
          </p:nvSpPr>
          <p:spPr>
            <a:xfrm>
              <a:off x="1525012" y="3238156"/>
              <a:ext cx="22593" cy="50879"/>
            </a:xfrm>
            <a:custGeom>
              <a:avLst/>
              <a:gdLst/>
              <a:ahLst/>
              <a:cxnLst/>
              <a:rect l="l" t="t" r="r" b="b"/>
              <a:pathLst>
                <a:path w="1020" h="2297" extrusionOk="0">
                  <a:moveTo>
                    <a:pt x="471" y="1"/>
                  </a:moveTo>
                  <a:cubicBezTo>
                    <a:pt x="433" y="1"/>
                    <a:pt x="396" y="6"/>
                    <a:pt x="361" y="16"/>
                  </a:cubicBezTo>
                  <a:cubicBezTo>
                    <a:pt x="94" y="94"/>
                    <a:pt x="0" y="329"/>
                    <a:pt x="32" y="580"/>
                  </a:cubicBezTo>
                  <a:cubicBezTo>
                    <a:pt x="94" y="1003"/>
                    <a:pt x="110" y="1426"/>
                    <a:pt x="110" y="1850"/>
                  </a:cubicBezTo>
                  <a:cubicBezTo>
                    <a:pt x="110" y="2147"/>
                    <a:pt x="337" y="2296"/>
                    <a:pt x="565" y="2296"/>
                  </a:cubicBezTo>
                  <a:cubicBezTo>
                    <a:pt x="792" y="2296"/>
                    <a:pt x="1019" y="2147"/>
                    <a:pt x="1019" y="1850"/>
                  </a:cubicBezTo>
                  <a:cubicBezTo>
                    <a:pt x="1019" y="1332"/>
                    <a:pt x="1003" y="846"/>
                    <a:pt x="909" y="329"/>
                  </a:cubicBezTo>
                  <a:cubicBezTo>
                    <a:pt x="883" y="132"/>
                    <a:pt x="669" y="1"/>
                    <a:pt x="471" y="1"/>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 name="Google Shape;4993;p55">
              <a:extLst>
                <a:ext uri="{FF2B5EF4-FFF2-40B4-BE49-F238E27FC236}">
                  <a16:creationId xmlns:a16="http://schemas.microsoft.com/office/drawing/2014/main" id="{3C96956A-2F03-3B44-B9F7-EC2331F5257F}"/>
                </a:ext>
              </a:extLst>
            </p:cNvPr>
            <p:cNvSpPr/>
            <p:nvPr/>
          </p:nvSpPr>
          <p:spPr>
            <a:xfrm>
              <a:off x="1571174" y="3259332"/>
              <a:ext cx="22593" cy="47069"/>
            </a:xfrm>
            <a:custGeom>
              <a:avLst/>
              <a:gdLst/>
              <a:ahLst/>
              <a:cxnLst/>
              <a:rect l="l" t="t" r="r" b="b"/>
              <a:pathLst>
                <a:path w="1020" h="2125" extrusionOk="0">
                  <a:moveTo>
                    <a:pt x="472" y="1"/>
                  </a:moveTo>
                  <a:cubicBezTo>
                    <a:pt x="434" y="1"/>
                    <a:pt x="397" y="6"/>
                    <a:pt x="361" y="16"/>
                  </a:cubicBezTo>
                  <a:cubicBezTo>
                    <a:pt x="111" y="94"/>
                    <a:pt x="1" y="329"/>
                    <a:pt x="48" y="580"/>
                  </a:cubicBezTo>
                  <a:cubicBezTo>
                    <a:pt x="111" y="941"/>
                    <a:pt x="111" y="1301"/>
                    <a:pt x="111" y="1677"/>
                  </a:cubicBezTo>
                  <a:cubicBezTo>
                    <a:pt x="111" y="1975"/>
                    <a:pt x="338" y="2124"/>
                    <a:pt x="565" y="2124"/>
                  </a:cubicBezTo>
                  <a:cubicBezTo>
                    <a:pt x="793" y="2124"/>
                    <a:pt x="1020" y="1975"/>
                    <a:pt x="1020" y="1677"/>
                  </a:cubicBezTo>
                  <a:cubicBezTo>
                    <a:pt x="1020" y="1223"/>
                    <a:pt x="1004" y="784"/>
                    <a:pt x="926" y="329"/>
                  </a:cubicBezTo>
                  <a:cubicBezTo>
                    <a:pt x="886" y="132"/>
                    <a:pt x="670" y="1"/>
                    <a:pt x="472" y="1"/>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 name="Google Shape;4994;p55">
              <a:extLst>
                <a:ext uri="{FF2B5EF4-FFF2-40B4-BE49-F238E27FC236}">
                  <a16:creationId xmlns:a16="http://schemas.microsoft.com/office/drawing/2014/main" id="{E1FDBB44-6A6A-7043-8A6B-A0433F6F748F}"/>
                </a:ext>
              </a:extLst>
            </p:cNvPr>
            <p:cNvSpPr/>
            <p:nvPr/>
          </p:nvSpPr>
          <p:spPr>
            <a:xfrm>
              <a:off x="1611465" y="3232264"/>
              <a:ext cx="22925" cy="48863"/>
            </a:xfrm>
            <a:custGeom>
              <a:avLst/>
              <a:gdLst/>
              <a:ahLst/>
              <a:cxnLst/>
              <a:rect l="l" t="t" r="r" b="b"/>
              <a:pathLst>
                <a:path w="1035" h="2206" extrusionOk="0">
                  <a:moveTo>
                    <a:pt x="486" y="0"/>
                  </a:moveTo>
                  <a:cubicBezTo>
                    <a:pt x="448" y="0"/>
                    <a:pt x="411" y="5"/>
                    <a:pt x="376" y="15"/>
                  </a:cubicBezTo>
                  <a:cubicBezTo>
                    <a:pt x="110" y="94"/>
                    <a:pt x="0" y="344"/>
                    <a:pt x="47" y="580"/>
                  </a:cubicBezTo>
                  <a:cubicBezTo>
                    <a:pt x="126" y="971"/>
                    <a:pt x="126" y="1379"/>
                    <a:pt x="126" y="1771"/>
                  </a:cubicBezTo>
                  <a:cubicBezTo>
                    <a:pt x="126" y="2061"/>
                    <a:pt x="353" y="2206"/>
                    <a:pt x="580" y="2206"/>
                  </a:cubicBezTo>
                  <a:cubicBezTo>
                    <a:pt x="807" y="2206"/>
                    <a:pt x="1035" y="2061"/>
                    <a:pt x="1035" y="1771"/>
                  </a:cubicBezTo>
                  <a:cubicBezTo>
                    <a:pt x="1035" y="1285"/>
                    <a:pt x="1019" y="815"/>
                    <a:pt x="925" y="344"/>
                  </a:cubicBezTo>
                  <a:cubicBezTo>
                    <a:pt x="899" y="134"/>
                    <a:pt x="684" y="0"/>
                    <a:pt x="486"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 name="Google Shape;4995;p55">
              <a:extLst>
                <a:ext uri="{FF2B5EF4-FFF2-40B4-BE49-F238E27FC236}">
                  <a16:creationId xmlns:a16="http://schemas.microsoft.com/office/drawing/2014/main" id="{54DC5815-6A13-8C42-9BA3-2E06D9B87C43}"/>
                </a:ext>
              </a:extLst>
            </p:cNvPr>
            <p:cNvSpPr/>
            <p:nvPr/>
          </p:nvSpPr>
          <p:spPr>
            <a:xfrm>
              <a:off x="1653174" y="3261414"/>
              <a:ext cx="23568" cy="42882"/>
            </a:xfrm>
            <a:custGeom>
              <a:avLst/>
              <a:gdLst/>
              <a:ahLst/>
              <a:cxnLst/>
              <a:rect l="l" t="t" r="r" b="b"/>
              <a:pathLst>
                <a:path w="1064" h="1936" extrusionOk="0">
                  <a:moveTo>
                    <a:pt x="563" y="0"/>
                  </a:moveTo>
                  <a:cubicBezTo>
                    <a:pt x="290" y="0"/>
                    <a:pt x="1" y="230"/>
                    <a:pt x="76" y="580"/>
                  </a:cubicBezTo>
                  <a:cubicBezTo>
                    <a:pt x="155" y="878"/>
                    <a:pt x="155" y="1191"/>
                    <a:pt x="155" y="1489"/>
                  </a:cubicBezTo>
                  <a:cubicBezTo>
                    <a:pt x="155" y="1787"/>
                    <a:pt x="382" y="1936"/>
                    <a:pt x="609" y="1936"/>
                  </a:cubicBezTo>
                  <a:cubicBezTo>
                    <a:pt x="837" y="1936"/>
                    <a:pt x="1064" y="1787"/>
                    <a:pt x="1064" y="1489"/>
                  </a:cubicBezTo>
                  <a:cubicBezTo>
                    <a:pt x="1064" y="1097"/>
                    <a:pt x="1048" y="721"/>
                    <a:pt x="970" y="329"/>
                  </a:cubicBezTo>
                  <a:cubicBezTo>
                    <a:pt x="914" y="99"/>
                    <a:pt x="742" y="0"/>
                    <a:pt x="563"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 name="Google Shape;4996;p55">
              <a:extLst>
                <a:ext uri="{FF2B5EF4-FFF2-40B4-BE49-F238E27FC236}">
                  <a16:creationId xmlns:a16="http://schemas.microsoft.com/office/drawing/2014/main" id="{AD4C091C-D6F2-654A-98B6-71E057A2960A}"/>
                </a:ext>
              </a:extLst>
            </p:cNvPr>
            <p:cNvSpPr/>
            <p:nvPr/>
          </p:nvSpPr>
          <p:spPr>
            <a:xfrm>
              <a:off x="1480911" y="3272866"/>
              <a:ext cx="20511" cy="35772"/>
            </a:xfrm>
            <a:custGeom>
              <a:avLst/>
              <a:gdLst/>
              <a:ahLst/>
              <a:cxnLst/>
              <a:rect l="l" t="t" r="r" b="b"/>
              <a:pathLst>
                <a:path w="926" h="1615" extrusionOk="0">
                  <a:moveTo>
                    <a:pt x="471" y="0"/>
                  </a:moveTo>
                  <a:cubicBezTo>
                    <a:pt x="220" y="0"/>
                    <a:pt x="1" y="204"/>
                    <a:pt x="1" y="455"/>
                  </a:cubicBezTo>
                  <a:lnTo>
                    <a:pt x="1" y="1160"/>
                  </a:lnTo>
                  <a:cubicBezTo>
                    <a:pt x="1" y="1395"/>
                    <a:pt x="220" y="1615"/>
                    <a:pt x="471" y="1615"/>
                  </a:cubicBezTo>
                  <a:cubicBezTo>
                    <a:pt x="706" y="1615"/>
                    <a:pt x="925" y="1395"/>
                    <a:pt x="925" y="1160"/>
                  </a:cubicBezTo>
                  <a:lnTo>
                    <a:pt x="925" y="455"/>
                  </a:lnTo>
                  <a:cubicBezTo>
                    <a:pt x="925" y="204"/>
                    <a:pt x="706" y="0"/>
                    <a:pt x="471"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 name="Google Shape;4997;p55">
              <a:extLst>
                <a:ext uri="{FF2B5EF4-FFF2-40B4-BE49-F238E27FC236}">
                  <a16:creationId xmlns:a16="http://schemas.microsoft.com/office/drawing/2014/main" id="{00E74465-F784-F34F-BD53-1A15B2671262}"/>
                </a:ext>
              </a:extLst>
            </p:cNvPr>
            <p:cNvSpPr/>
            <p:nvPr/>
          </p:nvSpPr>
          <p:spPr>
            <a:xfrm>
              <a:off x="1702769" y="3249608"/>
              <a:ext cx="20511" cy="35772"/>
            </a:xfrm>
            <a:custGeom>
              <a:avLst/>
              <a:gdLst/>
              <a:ahLst/>
              <a:cxnLst/>
              <a:rect l="l" t="t" r="r" b="b"/>
              <a:pathLst>
                <a:path w="926" h="1615" extrusionOk="0">
                  <a:moveTo>
                    <a:pt x="455" y="0"/>
                  </a:moveTo>
                  <a:cubicBezTo>
                    <a:pt x="220" y="0"/>
                    <a:pt x="1" y="220"/>
                    <a:pt x="1" y="455"/>
                  </a:cubicBezTo>
                  <a:lnTo>
                    <a:pt x="1" y="1160"/>
                  </a:lnTo>
                  <a:cubicBezTo>
                    <a:pt x="1" y="1411"/>
                    <a:pt x="220" y="1615"/>
                    <a:pt x="455" y="1615"/>
                  </a:cubicBezTo>
                  <a:cubicBezTo>
                    <a:pt x="706" y="1615"/>
                    <a:pt x="925" y="1411"/>
                    <a:pt x="925" y="1160"/>
                  </a:cubicBezTo>
                  <a:lnTo>
                    <a:pt x="925" y="455"/>
                  </a:lnTo>
                  <a:cubicBezTo>
                    <a:pt x="925" y="220"/>
                    <a:pt x="706" y="0"/>
                    <a:pt x="455"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78" name="Google Shape;5127;p55">
            <a:extLst>
              <a:ext uri="{FF2B5EF4-FFF2-40B4-BE49-F238E27FC236}">
                <a16:creationId xmlns:a16="http://schemas.microsoft.com/office/drawing/2014/main" id="{37FB5872-10AC-A845-8CD6-2BCCA675C4BE}"/>
              </a:ext>
            </a:extLst>
          </p:cNvPr>
          <p:cNvGrpSpPr/>
          <p:nvPr/>
        </p:nvGrpSpPr>
        <p:grpSpPr>
          <a:xfrm>
            <a:off x="1051113" y="4945784"/>
            <a:ext cx="425023" cy="870859"/>
            <a:chOff x="1701548" y="3416733"/>
            <a:chExt cx="252089" cy="516523"/>
          </a:xfrm>
        </p:grpSpPr>
        <p:sp>
          <p:nvSpPr>
            <p:cNvPr id="179" name="Google Shape;5128;p55">
              <a:extLst>
                <a:ext uri="{FF2B5EF4-FFF2-40B4-BE49-F238E27FC236}">
                  <a16:creationId xmlns:a16="http://schemas.microsoft.com/office/drawing/2014/main" id="{46EE46CF-2CA9-BF43-8015-E46F2A707B07}"/>
                </a:ext>
              </a:extLst>
            </p:cNvPr>
            <p:cNvSpPr/>
            <p:nvPr/>
          </p:nvSpPr>
          <p:spPr>
            <a:xfrm>
              <a:off x="1701548" y="3416733"/>
              <a:ext cx="252089" cy="500679"/>
            </a:xfrm>
            <a:custGeom>
              <a:avLst/>
              <a:gdLst/>
              <a:ahLst/>
              <a:cxnLst/>
              <a:rect l="l" t="t" r="r" b="b"/>
              <a:pathLst>
                <a:path w="11381" h="22604" extrusionOk="0">
                  <a:moveTo>
                    <a:pt x="6145" y="12540"/>
                  </a:moveTo>
                  <a:cubicBezTo>
                    <a:pt x="7054" y="12399"/>
                    <a:pt x="7838" y="12242"/>
                    <a:pt x="8637" y="12148"/>
                  </a:cubicBezTo>
                  <a:cubicBezTo>
                    <a:pt x="8872" y="12117"/>
                    <a:pt x="9139" y="12195"/>
                    <a:pt x="9358" y="12274"/>
                  </a:cubicBezTo>
                  <a:cubicBezTo>
                    <a:pt x="9719" y="12415"/>
                    <a:pt x="9797" y="12681"/>
                    <a:pt x="9640" y="13042"/>
                  </a:cubicBezTo>
                  <a:cubicBezTo>
                    <a:pt x="9437" y="13481"/>
                    <a:pt x="9092" y="13716"/>
                    <a:pt x="8653" y="13857"/>
                  </a:cubicBezTo>
                  <a:cubicBezTo>
                    <a:pt x="7712" y="14170"/>
                    <a:pt x="6741" y="14092"/>
                    <a:pt x="5706" y="13935"/>
                  </a:cubicBezTo>
                  <a:cubicBezTo>
                    <a:pt x="5534" y="14421"/>
                    <a:pt x="5361" y="14907"/>
                    <a:pt x="5158" y="15503"/>
                  </a:cubicBezTo>
                  <a:cubicBezTo>
                    <a:pt x="5753" y="15424"/>
                    <a:pt x="6302" y="15330"/>
                    <a:pt x="6835" y="15299"/>
                  </a:cubicBezTo>
                  <a:cubicBezTo>
                    <a:pt x="7305" y="15267"/>
                    <a:pt x="7775" y="15252"/>
                    <a:pt x="8230" y="15314"/>
                  </a:cubicBezTo>
                  <a:cubicBezTo>
                    <a:pt x="8575" y="15361"/>
                    <a:pt x="8966" y="15597"/>
                    <a:pt x="8919" y="15973"/>
                  </a:cubicBezTo>
                  <a:cubicBezTo>
                    <a:pt x="8888" y="16224"/>
                    <a:pt x="8606" y="16521"/>
                    <a:pt x="8355" y="16647"/>
                  </a:cubicBezTo>
                  <a:cubicBezTo>
                    <a:pt x="8073" y="16804"/>
                    <a:pt x="7712" y="16866"/>
                    <a:pt x="7368" y="16851"/>
                  </a:cubicBezTo>
                  <a:cubicBezTo>
                    <a:pt x="6505" y="16835"/>
                    <a:pt x="5643" y="16772"/>
                    <a:pt x="4672" y="16709"/>
                  </a:cubicBezTo>
                  <a:cubicBezTo>
                    <a:pt x="4499" y="17054"/>
                    <a:pt x="4280" y="17462"/>
                    <a:pt x="4029" y="17932"/>
                  </a:cubicBezTo>
                  <a:cubicBezTo>
                    <a:pt x="4421" y="17932"/>
                    <a:pt x="4687" y="17948"/>
                    <a:pt x="4954" y="17932"/>
                  </a:cubicBezTo>
                  <a:cubicBezTo>
                    <a:pt x="5847" y="17885"/>
                    <a:pt x="6631" y="18199"/>
                    <a:pt x="7368" y="18606"/>
                  </a:cubicBezTo>
                  <a:cubicBezTo>
                    <a:pt x="7540" y="18700"/>
                    <a:pt x="7728" y="18998"/>
                    <a:pt x="7712" y="19186"/>
                  </a:cubicBezTo>
                  <a:cubicBezTo>
                    <a:pt x="7697" y="19374"/>
                    <a:pt x="7462" y="19672"/>
                    <a:pt x="7274" y="19703"/>
                  </a:cubicBezTo>
                  <a:cubicBezTo>
                    <a:pt x="6819" y="19782"/>
                    <a:pt x="6333" y="19829"/>
                    <a:pt x="5894" y="19735"/>
                  </a:cubicBezTo>
                  <a:cubicBezTo>
                    <a:pt x="5079" y="19547"/>
                    <a:pt x="4280" y="19249"/>
                    <a:pt x="3496" y="19014"/>
                  </a:cubicBezTo>
                  <a:cubicBezTo>
                    <a:pt x="2900" y="19985"/>
                    <a:pt x="2258" y="20942"/>
                    <a:pt x="1709" y="21960"/>
                  </a:cubicBezTo>
                  <a:cubicBezTo>
                    <a:pt x="1458" y="22431"/>
                    <a:pt x="1192" y="22603"/>
                    <a:pt x="690" y="22493"/>
                  </a:cubicBezTo>
                  <a:cubicBezTo>
                    <a:pt x="377" y="22117"/>
                    <a:pt x="659" y="21866"/>
                    <a:pt x="847" y="21584"/>
                  </a:cubicBezTo>
                  <a:cubicBezTo>
                    <a:pt x="1349" y="20863"/>
                    <a:pt x="1850" y="20142"/>
                    <a:pt x="2336" y="19421"/>
                  </a:cubicBezTo>
                  <a:cubicBezTo>
                    <a:pt x="2493" y="19186"/>
                    <a:pt x="2618" y="18935"/>
                    <a:pt x="2791" y="18622"/>
                  </a:cubicBezTo>
                  <a:cubicBezTo>
                    <a:pt x="2226" y="18449"/>
                    <a:pt x="1709" y="18324"/>
                    <a:pt x="1239" y="18136"/>
                  </a:cubicBezTo>
                  <a:cubicBezTo>
                    <a:pt x="894" y="17995"/>
                    <a:pt x="565" y="17807"/>
                    <a:pt x="298" y="17556"/>
                  </a:cubicBezTo>
                  <a:cubicBezTo>
                    <a:pt x="1" y="17305"/>
                    <a:pt x="32" y="16929"/>
                    <a:pt x="236" y="16615"/>
                  </a:cubicBezTo>
                  <a:cubicBezTo>
                    <a:pt x="408" y="16318"/>
                    <a:pt x="706" y="16192"/>
                    <a:pt x="1035" y="16349"/>
                  </a:cubicBezTo>
                  <a:cubicBezTo>
                    <a:pt x="1490" y="16553"/>
                    <a:pt x="1929" y="16772"/>
                    <a:pt x="2352" y="17039"/>
                  </a:cubicBezTo>
                  <a:cubicBezTo>
                    <a:pt x="2634" y="17227"/>
                    <a:pt x="2853" y="17493"/>
                    <a:pt x="3198" y="17791"/>
                  </a:cubicBezTo>
                  <a:cubicBezTo>
                    <a:pt x="3402" y="17289"/>
                    <a:pt x="3590" y="16835"/>
                    <a:pt x="3794" y="16349"/>
                  </a:cubicBezTo>
                  <a:cubicBezTo>
                    <a:pt x="2728" y="15706"/>
                    <a:pt x="816" y="15691"/>
                    <a:pt x="784" y="14264"/>
                  </a:cubicBezTo>
                  <a:cubicBezTo>
                    <a:pt x="1035" y="13308"/>
                    <a:pt x="1866" y="13700"/>
                    <a:pt x="2415" y="13982"/>
                  </a:cubicBezTo>
                  <a:cubicBezTo>
                    <a:pt x="2775" y="14170"/>
                    <a:pt x="3073" y="14452"/>
                    <a:pt x="3402" y="14703"/>
                  </a:cubicBezTo>
                  <a:cubicBezTo>
                    <a:pt x="3668" y="14907"/>
                    <a:pt x="3935" y="15111"/>
                    <a:pt x="4280" y="15361"/>
                  </a:cubicBezTo>
                  <a:cubicBezTo>
                    <a:pt x="4531" y="14672"/>
                    <a:pt x="4766" y="14061"/>
                    <a:pt x="5016" y="13387"/>
                  </a:cubicBezTo>
                  <a:cubicBezTo>
                    <a:pt x="4609" y="13198"/>
                    <a:pt x="4264" y="13042"/>
                    <a:pt x="3935" y="12901"/>
                  </a:cubicBezTo>
                  <a:cubicBezTo>
                    <a:pt x="3261" y="12603"/>
                    <a:pt x="2681" y="12164"/>
                    <a:pt x="2320" y="11506"/>
                  </a:cubicBezTo>
                  <a:cubicBezTo>
                    <a:pt x="2038" y="10988"/>
                    <a:pt x="2336" y="10502"/>
                    <a:pt x="2916" y="10628"/>
                  </a:cubicBezTo>
                  <a:cubicBezTo>
                    <a:pt x="3339" y="10706"/>
                    <a:pt x="3747" y="11004"/>
                    <a:pt x="4139" y="11255"/>
                  </a:cubicBezTo>
                  <a:cubicBezTo>
                    <a:pt x="4374" y="11396"/>
                    <a:pt x="4546" y="11631"/>
                    <a:pt x="4750" y="11819"/>
                  </a:cubicBezTo>
                  <a:cubicBezTo>
                    <a:pt x="4922" y="11992"/>
                    <a:pt x="5110" y="12148"/>
                    <a:pt x="5408" y="12415"/>
                  </a:cubicBezTo>
                  <a:cubicBezTo>
                    <a:pt x="5596" y="11553"/>
                    <a:pt x="5769" y="10816"/>
                    <a:pt x="5926" y="10095"/>
                  </a:cubicBezTo>
                  <a:cubicBezTo>
                    <a:pt x="5267" y="9781"/>
                    <a:pt x="4687" y="9562"/>
                    <a:pt x="4139" y="9248"/>
                  </a:cubicBezTo>
                  <a:cubicBezTo>
                    <a:pt x="3621" y="8951"/>
                    <a:pt x="3167" y="8559"/>
                    <a:pt x="2963" y="7963"/>
                  </a:cubicBezTo>
                  <a:cubicBezTo>
                    <a:pt x="2775" y="7430"/>
                    <a:pt x="3073" y="7038"/>
                    <a:pt x="3606" y="7227"/>
                  </a:cubicBezTo>
                  <a:cubicBezTo>
                    <a:pt x="4092" y="7383"/>
                    <a:pt x="4562" y="7665"/>
                    <a:pt x="5001" y="7948"/>
                  </a:cubicBezTo>
                  <a:cubicBezTo>
                    <a:pt x="5440" y="8245"/>
                    <a:pt x="5816" y="8606"/>
                    <a:pt x="6317" y="9013"/>
                  </a:cubicBezTo>
                  <a:cubicBezTo>
                    <a:pt x="6427" y="8371"/>
                    <a:pt x="6521" y="7853"/>
                    <a:pt x="6600" y="7430"/>
                  </a:cubicBezTo>
                  <a:cubicBezTo>
                    <a:pt x="5800" y="7085"/>
                    <a:pt x="5063" y="6772"/>
                    <a:pt x="4327" y="6427"/>
                  </a:cubicBezTo>
                  <a:cubicBezTo>
                    <a:pt x="4107" y="6333"/>
                    <a:pt x="3857" y="6161"/>
                    <a:pt x="3762" y="5957"/>
                  </a:cubicBezTo>
                  <a:cubicBezTo>
                    <a:pt x="3637" y="5706"/>
                    <a:pt x="3543" y="5346"/>
                    <a:pt x="3637" y="5110"/>
                  </a:cubicBezTo>
                  <a:cubicBezTo>
                    <a:pt x="3700" y="4954"/>
                    <a:pt x="4123" y="4813"/>
                    <a:pt x="4358" y="4844"/>
                  </a:cubicBezTo>
                  <a:cubicBezTo>
                    <a:pt x="4734" y="4922"/>
                    <a:pt x="5110" y="5126"/>
                    <a:pt x="5471" y="5314"/>
                  </a:cubicBezTo>
                  <a:cubicBezTo>
                    <a:pt x="5847" y="5502"/>
                    <a:pt x="6223" y="5722"/>
                    <a:pt x="6678" y="5988"/>
                  </a:cubicBezTo>
                  <a:cubicBezTo>
                    <a:pt x="6803" y="5283"/>
                    <a:pt x="6631" y="4766"/>
                    <a:pt x="6286" y="4264"/>
                  </a:cubicBezTo>
                  <a:cubicBezTo>
                    <a:pt x="5628" y="3230"/>
                    <a:pt x="5205" y="2148"/>
                    <a:pt x="5565" y="894"/>
                  </a:cubicBezTo>
                  <a:cubicBezTo>
                    <a:pt x="5753" y="204"/>
                    <a:pt x="6161" y="1"/>
                    <a:pt x="6803" y="267"/>
                  </a:cubicBezTo>
                  <a:cubicBezTo>
                    <a:pt x="7430" y="549"/>
                    <a:pt x="7697" y="1082"/>
                    <a:pt x="7744" y="1693"/>
                  </a:cubicBezTo>
                  <a:cubicBezTo>
                    <a:pt x="7791" y="2367"/>
                    <a:pt x="7759" y="3073"/>
                    <a:pt x="7650" y="3731"/>
                  </a:cubicBezTo>
                  <a:cubicBezTo>
                    <a:pt x="7524" y="4499"/>
                    <a:pt x="7493" y="5220"/>
                    <a:pt x="7759" y="6020"/>
                  </a:cubicBezTo>
                  <a:cubicBezTo>
                    <a:pt x="8042" y="5784"/>
                    <a:pt x="8277" y="5534"/>
                    <a:pt x="8559" y="5377"/>
                  </a:cubicBezTo>
                  <a:cubicBezTo>
                    <a:pt x="9045" y="5110"/>
                    <a:pt x="9546" y="4813"/>
                    <a:pt x="10064" y="4672"/>
                  </a:cubicBezTo>
                  <a:cubicBezTo>
                    <a:pt x="10628" y="4515"/>
                    <a:pt x="11176" y="4875"/>
                    <a:pt x="11286" y="5299"/>
                  </a:cubicBezTo>
                  <a:cubicBezTo>
                    <a:pt x="11380" y="5706"/>
                    <a:pt x="11145" y="6208"/>
                    <a:pt x="10612" y="6411"/>
                  </a:cubicBezTo>
                  <a:cubicBezTo>
                    <a:pt x="9954" y="6678"/>
                    <a:pt x="9264" y="6929"/>
                    <a:pt x="8559" y="7054"/>
                  </a:cubicBezTo>
                  <a:cubicBezTo>
                    <a:pt x="7618" y="7211"/>
                    <a:pt x="7603" y="7148"/>
                    <a:pt x="7415" y="8057"/>
                  </a:cubicBezTo>
                  <a:cubicBezTo>
                    <a:pt x="7336" y="8449"/>
                    <a:pt x="7274" y="8841"/>
                    <a:pt x="7179" y="9296"/>
                  </a:cubicBezTo>
                  <a:cubicBezTo>
                    <a:pt x="7791" y="9029"/>
                    <a:pt x="8324" y="8731"/>
                    <a:pt x="8872" y="8590"/>
                  </a:cubicBezTo>
                  <a:cubicBezTo>
                    <a:pt x="9343" y="8465"/>
                    <a:pt x="9875" y="8449"/>
                    <a:pt x="10346" y="8559"/>
                  </a:cubicBezTo>
                  <a:cubicBezTo>
                    <a:pt x="10894" y="8684"/>
                    <a:pt x="11020" y="9264"/>
                    <a:pt x="10581" y="9640"/>
                  </a:cubicBezTo>
                  <a:cubicBezTo>
                    <a:pt x="10283" y="9891"/>
                    <a:pt x="9907" y="10111"/>
                    <a:pt x="9531" y="10205"/>
                  </a:cubicBezTo>
                  <a:cubicBezTo>
                    <a:pt x="8857" y="10346"/>
                    <a:pt x="8167" y="10408"/>
                    <a:pt x="7477" y="10455"/>
                  </a:cubicBezTo>
                  <a:cubicBezTo>
                    <a:pt x="6929" y="10471"/>
                    <a:pt x="6615" y="10675"/>
                    <a:pt x="6505" y="11239"/>
                  </a:cubicBezTo>
                  <a:cubicBezTo>
                    <a:pt x="6411" y="11694"/>
                    <a:pt x="6270" y="12133"/>
                    <a:pt x="6145" y="12540"/>
                  </a:cubicBezTo>
                  <a:close/>
                </a:path>
              </a:pathLst>
            </a:custGeom>
            <a:solidFill>
              <a:srgbClr val="95C11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0" name="Google Shape;5129;p55">
              <a:extLst>
                <a:ext uri="{FF2B5EF4-FFF2-40B4-BE49-F238E27FC236}">
                  <a16:creationId xmlns:a16="http://schemas.microsoft.com/office/drawing/2014/main" id="{E3008251-B401-A748-8C0B-3CB761FF5838}"/>
                </a:ext>
              </a:extLst>
            </p:cNvPr>
            <p:cNvSpPr/>
            <p:nvPr/>
          </p:nvSpPr>
          <p:spPr>
            <a:xfrm>
              <a:off x="1902808" y="3904417"/>
              <a:ext cx="665" cy="1728"/>
            </a:xfrm>
            <a:custGeom>
              <a:avLst/>
              <a:gdLst/>
              <a:ahLst/>
              <a:cxnLst/>
              <a:rect l="l" t="t" r="r" b="b"/>
              <a:pathLst>
                <a:path w="30" h="78" extrusionOk="0">
                  <a:moveTo>
                    <a:pt x="29" y="0"/>
                  </a:moveTo>
                  <a:lnTo>
                    <a:pt x="29" y="0"/>
                  </a:lnTo>
                  <a:cubicBezTo>
                    <a:pt x="6" y="58"/>
                    <a:pt x="0" y="77"/>
                    <a:pt x="2" y="77"/>
                  </a:cubicBezTo>
                  <a:cubicBezTo>
                    <a:pt x="4" y="77"/>
                    <a:pt x="29" y="20"/>
                    <a:pt x="29"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1" name="Google Shape;5130;p55">
              <a:extLst>
                <a:ext uri="{FF2B5EF4-FFF2-40B4-BE49-F238E27FC236}">
                  <a16:creationId xmlns:a16="http://schemas.microsoft.com/office/drawing/2014/main" id="{1D3E19C8-501C-E442-94DE-B1E324EFE408}"/>
                </a:ext>
              </a:extLst>
            </p:cNvPr>
            <p:cNvSpPr/>
            <p:nvPr/>
          </p:nvSpPr>
          <p:spPr>
            <a:xfrm>
              <a:off x="1884689" y="3910309"/>
              <a:ext cx="377" cy="1750"/>
            </a:xfrm>
            <a:custGeom>
              <a:avLst/>
              <a:gdLst/>
              <a:ahLst/>
              <a:cxnLst/>
              <a:rect l="l" t="t" r="r" b="b"/>
              <a:pathLst>
                <a:path w="17" h="79" extrusionOk="0">
                  <a:moveTo>
                    <a:pt x="1" y="1"/>
                  </a:moveTo>
                  <a:cubicBezTo>
                    <a:pt x="17" y="32"/>
                    <a:pt x="17" y="63"/>
                    <a:pt x="17" y="79"/>
                  </a:cubicBezTo>
                  <a:cubicBezTo>
                    <a:pt x="17" y="48"/>
                    <a:pt x="17" y="32"/>
                    <a:pt x="1" y="1"/>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2" name="Google Shape;5131;p55">
              <a:extLst>
                <a:ext uri="{FF2B5EF4-FFF2-40B4-BE49-F238E27FC236}">
                  <a16:creationId xmlns:a16="http://schemas.microsoft.com/office/drawing/2014/main" id="{D0877E6B-F4CF-3B45-BA0A-D3F2CE377B4D}"/>
                </a:ext>
              </a:extLst>
            </p:cNvPr>
            <p:cNvSpPr/>
            <p:nvPr/>
          </p:nvSpPr>
          <p:spPr>
            <a:xfrm>
              <a:off x="1899619" y="3905104"/>
              <a:ext cx="3145" cy="3500"/>
            </a:xfrm>
            <a:custGeom>
              <a:avLst/>
              <a:gdLst/>
              <a:ahLst/>
              <a:cxnLst/>
              <a:rect l="l" t="t" r="r" b="b"/>
              <a:pathLst>
                <a:path w="142" h="158" extrusionOk="0">
                  <a:moveTo>
                    <a:pt x="142" y="0"/>
                  </a:moveTo>
                  <a:lnTo>
                    <a:pt x="142" y="0"/>
                  </a:lnTo>
                  <a:cubicBezTo>
                    <a:pt x="126" y="32"/>
                    <a:pt x="79" y="79"/>
                    <a:pt x="1" y="157"/>
                  </a:cubicBezTo>
                  <a:cubicBezTo>
                    <a:pt x="48" y="110"/>
                    <a:pt x="111" y="63"/>
                    <a:pt x="142"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3" name="Google Shape;5132;p55">
              <a:extLst>
                <a:ext uri="{FF2B5EF4-FFF2-40B4-BE49-F238E27FC236}">
                  <a16:creationId xmlns:a16="http://schemas.microsoft.com/office/drawing/2014/main" id="{8AC534BD-3128-694C-BA37-BF1F8F58F8BF}"/>
                </a:ext>
              </a:extLst>
            </p:cNvPr>
            <p:cNvSpPr/>
            <p:nvPr/>
          </p:nvSpPr>
          <p:spPr>
            <a:xfrm>
              <a:off x="1899286" y="3908581"/>
              <a:ext cx="2104" cy="3101"/>
            </a:xfrm>
            <a:custGeom>
              <a:avLst/>
              <a:gdLst/>
              <a:ahLst/>
              <a:cxnLst/>
              <a:rect l="l" t="t" r="r" b="b"/>
              <a:pathLst>
                <a:path w="95" h="140" extrusionOk="0">
                  <a:moveTo>
                    <a:pt x="94" y="0"/>
                  </a:moveTo>
                  <a:lnTo>
                    <a:pt x="94" y="0"/>
                  </a:lnTo>
                  <a:cubicBezTo>
                    <a:pt x="63" y="47"/>
                    <a:pt x="32" y="94"/>
                    <a:pt x="0" y="126"/>
                  </a:cubicBezTo>
                  <a:cubicBezTo>
                    <a:pt x="4" y="134"/>
                    <a:pt x="9" y="139"/>
                    <a:pt x="14" y="139"/>
                  </a:cubicBezTo>
                  <a:cubicBezTo>
                    <a:pt x="28" y="139"/>
                    <a:pt x="49" y="103"/>
                    <a:pt x="94"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4" name="Google Shape;5133;p55">
              <a:extLst>
                <a:ext uri="{FF2B5EF4-FFF2-40B4-BE49-F238E27FC236}">
                  <a16:creationId xmlns:a16="http://schemas.microsoft.com/office/drawing/2014/main" id="{2F42295C-4F95-9C46-BDF3-332BE6B6DAE5}"/>
                </a:ext>
              </a:extLst>
            </p:cNvPr>
            <p:cNvSpPr/>
            <p:nvPr/>
          </p:nvSpPr>
          <p:spPr>
            <a:xfrm>
              <a:off x="1902742" y="3900230"/>
              <a:ext cx="2813" cy="4895"/>
            </a:xfrm>
            <a:custGeom>
              <a:avLst/>
              <a:gdLst/>
              <a:ahLst/>
              <a:cxnLst/>
              <a:rect l="l" t="t" r="r" b="b"/>
              <a:pathLst>
                <a:path w="127" h="221" extrusionOk="0">
                  <a:moveTo>
                    <a:pt x="126" y="1"/>
                  </a:moveTo>
                  <a:cubicBezTo>
                    <a:pt x="112" y="29"/>
                    <a:pt x="101" y="54"/>
                    <a:pt x="91" y="77"/>
                  </a:cubicBezTo>
                  <a:lnTo>
                    <a:pt x="91" y="77"/>
                  </a:lnTo>
                  <a:cubicBezTo>
                    <a:pt x="104" y="52"/>
                    <a:pt x="116" y="26"/>
                    <a:pt x="126" y="1"/>
                  </a:cubicBezTo>
                  <a:close/>
                  <a:moveTo>
                    <a:pt x="91" y="77"/>
                  </a:moveTo>
                  <a:cubicBezTo>
                    <a:pt x="64" y="129"/>
                    <a:pt x="33" y="178"/>
                    <a:pt x="1" y="220"/>
                  </a:cubicBezTo>
                  <a:cubicBezTo>
                    <a:pt x="32" y="189"/>
                    <a:pt x="32" y="189"/>
                    <a:pt x="32" y="189"/>
                  </a:cubicBezTo>
                  <a:cubicBezTo>
                    <a:pt x="54" y="167"/>
                    <a:pt x="69" y="130"/>
                    <a:pt x="91" y="77"/>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5" name="Google Shape;5134;p55">
              <a:extLst>
                <a:ext uri="{FF2B5EF4-FFF2-40B4-BE49-F238E27FC236}">
                  <a16:creationId xmlns:a16="http://schemas.microsoft.com/office/drawing/2014/main" id="{EBF9F4D3-981C-DB47-BE1D-DCE9AE45EEAC}"/>
                </a:ext>
              </a:extLst>
            </p:cNvPr>
            <p:cNvSpPr/>
            <p:nvPr/>
          </p:nvSpPr>
          <p:spPr>
            <a:xfrm>
              <a:off x="1901701" y="3718664"/>
              <a:ext cx="1063" cy="3832"/>
            </a:xfrm>
            <a:custGeom>
              <a:avLst/>
              <a:gdLst/>
              <a:ahLst/>
              <a:cxnLst/>
              <a:rect l="l" t="t" r="r" b="b"/>
              <a:pathLst>
                <a:path w="48" h="173" extrusionOk="0">
                  <a:moveTo>
                    <a:pt x="48" y="0"/>
                  </a:moveTo>
                  <a:cubicBezTo>
                    <a:pt x="17" y="0"/>
                    <a:pt x="1" y="47"/>
                    <a:pt x="17" y="173"/>
                  </a:cubicBezTo>
                  <a:cubicBezTo>
                    <a:pt x="17" y="79"/>
                    <a:pt x="32" y="32"/>
                    <a:pt x="48"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6" name="Google Shape;5135;p55">
              <a:extLst>
                <a:ext uri="{FF2B5EF4-FFF2-40B4-BE49-F238E27FC236}">
                  <a16:creationId xmlns:a16="http://schemas.microsoft.com/office/drawing/2014/main" id="{378F6608-4C9E-F048-8DF0-3DBE09B96A89}"/>
                </a:ext>
              </a:extLst>
            </p:cNvPr>
            <p:cNvSpPr/>
            <p:nvPr/>
          </p:nvSpPr>
          <p:spPr>
            <a:xfrm>
              <a:off x="1884357" y="3927675"/>
              <a:ext cx="4519" cy="5582"/>
            </a:xfrm>
            <a:custGeom>
              <a:avLst/>
              <a:gdLst/>
              <a:ahLst/>
              <a:cxnLst/>
              <a:rect l="l" t="t" r="r" b="b"/>
              <a:pathLst>
                <a:path w="204" h="252" extrusionOk="0">
                  <a:moveTo>
                    <a:pt x="204" y="0"/>
                  </a:moveTo>
                  <a:lnTo>
                    <a:pt x="204" y="0"/>
                  </a:lnTo>
                  <a:cubicBezTo>
                    <a:pt x="110" y="110"/>
                    <a:pt x="63" y="141"/>
                    <a:pt x="0" y="173"/>
                  </a:cubicBezTo>
                  <a:cubicBezTo>
                    <a:pt x="32" y="188"/>
                    <a:pt x="94" y="173"/>
                    <a:pt x="47" y="251"/>
                  </a:cubicBezTo>
                  <a:lnTo>
                    <a:pt x="204" y="0"/>
                  </a:ln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7" name="Google Shape;5136;p55">
              <a:extLst>
                <a:ext uri="{FF2B5EF4-FFF2-40B4-BE49-F238E27FC236}">
                  <a16:creationId xmlns:a16="http://schemas.microsoft.com/office/drawing/2014/main" id="{A7835048-8772-FF43-B7BF-B49481D203C1}"/>
                </a:ext>
              </a:extLst>
            </p:cNvPr>
            <p:cNvSpPr/>
            <p:nvPr/>
          </p:nvSpPr>
          <p:spPr>
            <a:xfrm>
              <a:off x="1904846" y="3889598"/>
              <a:ext cx="4585" cy="8040"/>
            </a:xfrm>
            <a:custGeom>
              <a:avLst/>
              <a:gdLst/>
              <a:ahLst/>
              <a:cxnLst/>
              <a:rect l="l" t="t" r="r" b="b"/>
              <a:pathLst>
                <a:path w="207" h="363" extrusionOk="0">
                  <a:moveTo>
                    <a:pt x="157" y="0"/>
                  </a:moveTo>
                  <a:cubicBezTo>
                    <a:pt x="139" y="0"/>
                    <a:pt x="113" y="49"/>
                    <a:pt x="78" y="183"/>
                  </a:cubicBezTo>
                  <a:cubicBezTo>
                    <a:pt x="0" y="262"/>
                    <a:pt x="188" y="309"/>
                    <a:pt x="125" y="340"/>
                  </a:cubicBezTo>
                  <a:cubicBezTo>
                    <a:pt x="134" y="356"/>
                    <a:pt x="142" y="363"/>
                    <a:pt x="149" y="363"/>
                  </a:cubicBezTo>
                  <a:cubicBezTo>
                    <a:pt x="200" y="363"/>
                    <a:pt x="207" y="0"/>
                    <a:pt x="157"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8" name="Google Shape;5137;p55">
              <a:extLst>
                <a:ext uri="{FF2B5EF4-FFF2-40B4-BE49-F238E27FC236}">
                  <a16:creationId xmlns:a16="http://schemas.microsoft.com/office/drawing/2014/main" id="{349CFF1F-EC7A-8D41-9CDA-8B805D26287E}"/>
                </a:ext>
              </a:extLst>
            </p:cNvPr>
            <p:cNvSpPr/>
            <p:nvPr/>
          </p:nvSpPr>
          <p:spPr>
            <a:xfrm>
              <a:off x="1881920" y="3901271"/>
              <a:ext cx="6268" cy="8018"/>
            </a:xfrm>
            <a:custGeom>
              <a:avLst/>
              <a:gdLst/>
              <a:ahLst/>
              <a:cxnLst/>
              <a:rect l="l" t="t" r="r" b="b"/>
              <a:pathLst>
                <a:path w="283" h="362" extrusionOk="0">
                  <a:moveTo>
                    <a:pt x="236" y="1"/>
                  </a:moveTo>
                  <a:cubicBezTo>
                    <a:pt x="236" y="1"/>
                    <a:pt x="32" y="267"/>
                    <a:pt x="16" y="267"/>
                  </a:cubicBezTo>
                  <a:cubicBezTo>
                    <a:pt x="48" y="267"/>
                    <a:pt x="32" y="314"/>
                    <a:pt x="1" y="362"/>
                  </a:cubicBezTo>
                  <a:cubicBezTo>
                    <a:pt x="142" y="205"/>
                    <a:pt x="283" y="17"/>
                    <a:pt x="236" y="1"/>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9" name="Google Shape;5138;p55">
              <a:extLst>
                <a:ext uri="{FF2B5EF4-FFF2-40B4-BE49-F238E27FC236}">
                  <a16:creationId xmlns:a16="http://schemas.microsoft.com/office/drawing/2014/main" id="{205EC9B0-1C5E-4847-9BF7-1890FCD01E2E}"/>
                </a:ext>
              </a:extLst>
            </p:cNvPr>
            <p:cNvSpPr/>
            <p:nvPr/>
          </p:nvSpPr>
          <p:spPr>
            <a:xfrm>
              <a:off x="1879152" y="3909268"/>
              <a:ext cx="2791" cy="5227"/>
            </a:xfrm>
            <a:custGeom>
              <a:avLst/>
              <a:gdLst/>
              <a:ahLst/>
              <a:cxnLst/>
              <a:rect l="l" t="t" r="r" b="b"/>
              <a:pathLst>
                <a:path w="126" h="236" extrusionOk="0">
                  <a:moveTo>
                    <a:pt x="126" y="1"/>
                  </a:moveTo>
                  <a:lnTo>
                    <a:pt x="126" y="1"/>
                  </a:lnTo>
                  <a:cubicBezTo>
                    <a:pt x="63" y="79"/>
                    <a:pt x="16" y="173"/>
                    <a:pt x="0" y="236"/>
                  </a:cubicBezTo>
                  <a:cubicBezTo>
                    <a:pt x="31" y="189"/>
                    <a:pt x="94" y="79"/>
                    <a:pt x="126" y="1"/>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0" name="Google Shape;5139;p55">
              <a:extLst>
                <a:ext uri="{FF2B5EF4-FFF2-40B4-BE49-F238E27FC236}">
                  <a16:creationId xmlns:a16="http://schemas.microsoft.com/office/drawing/2014/main" id="{4CB2EA53-9621-2F42-9F66-18301C2CC56E}"/>
                </a:ext>
              </a:extLst>
            </p:cNvPr>
            <p:cNvSpPr/>
            <p:nvPr/>
          </p:nvSpPr>
          <p:spPr>
            <a:xfrm>
              <a:off x="1899619" y="3844345"/>
              <a:ext cx="3854" cy="3832"/>
            </a:xfrm>
            <a:custGeom>
              <a:avLst/>
              <a:gdLst/>
              <a:ahLst/>
              <a:cxnLst/>
              <a:rect l="l" t="t" r="r" b="b"/>
              <a:pathLst>
                <a:path w="174" h="173" extrusionOk="0">
                  <a:moveTo>
                    <a:pt x="1" y="0"/>
                  </a:moveTo>
                  <a:lnTo>
                    <a:pt x="17" y="173"/>
                  </a:lnTo>
                  <a:cubicBezTo>
                    <a:pt x="79" y="94"/>
                    <a:pt x="111" y="94"/>
                    <a:pt x="173" y="63"/>
                  </a:cubicBezTo>
                  <a:lnTo>
                    <a:pt x="1" y="0"/>
                  </a:ln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1" name="Google Shape;5140;p55">
              <a:extLst>
                <a:ext uri="{FF2B5EF4-FFF2-40B4-BE49-F238E27FC236}">
                  <a16:creationId xmlns:a16="http://schemas.microsoft.com/office/drawing/2014/main" id="{7ABD3247-0585-6D4F-9448-12CEB744D6DD}"/>
                </a:ext>
              </a:extLst>
            </p:cNvPr>
            <p:cNvSpPr/>
            <p:nvPr/>
          </p:nvSpPr>
          <p:spPr>
            <a:xfrm>
              <a:off x="1901368" y="3820179"/>
              <a:ext cx="2791" cy="8794"/>
            </a:xfrm>
            <a:custGeom>
              <a:avLst/>
              <a:gdLst/>
              <a:ahLst/>
              <a:cxnLst/>
              <a:rect l="l" t="t" r="r" b="b"/>
              <a:pathLst>
                <a:path w="126" h="397" extrusionOk="0">
                  <a:moveTo>
                    <a:pt x="47" y="0"/>
                  </a:moveTo>
                  <a:cubicBezTo>
                    <a:pt x="34" y="0"/>
                    <a:pt x="19" y="48"/>
                    <a:pt x="0" y="182"/>
                  </a:cubicBezTo>
                  <a:cubicBezTo>
                    <a:pt x="33" y="215"/>
                    <a:pt x="35" y="396"/>
                    <a:pt x="67" y="396"/>
                  </a:cubicBezTo>
                  <a:cubicBezTo>
                    <a:pt x="80" y="396"/>
                    <a:pt x="98" y="364"/>
                    <a:pt x="126" y="276"/>
                  </a:cubicBezTo>
                  <a:cubicBezTo>
                    <a:pt x="93" y="244"/>
                    <a:pt x="76" y="0"/>
                    <a:pt x="47" y="0"/>
                  </a:cubicBez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2" name="Google Shape;5141;p55">
              <a:extLst>
                <a:ext uri="{FF2B5EF4-FFF2-40B4-BE49-F238E27FC236}">
                  <a16:creationId xmlns:a16="http://schemas.microsoft.com/office/drawing/2014/main" id="{EC9F8FC7-091A-DA48-B650-6F5E4B6F60DC}"/>
                </a:ext>
              </a:extLst>
            </p:cNvPr>
            <p:cNvSpPr/>
            <p:nvPr/>
          </p:nvSpPr>
          <p:spPr>
            <a:xfrm>
              <a:off x="1910738" y="3708586"/>
              <a:ext cx="6955" cy="2104"/>
            </a:xfrm>
            <a:custGeom>
              <a:avLst/>
              <a:gdLst/>
              <a:ahLst/>
              <a:cxnLst/>
              <a:rect l="l" t="t" r="r" b="b"/>
              <a:pathLst>
                <a:path w="314" h="95" extrusionOk="0">
                  <a:moveTo>
                    <a:pt x="0" y="1"/>
                  </a:moveTo>
                  <a:lnTo>
                    <a:pt x="16" y="95"/>
                  </a:lnTo>
                  <a:lnTo>
                    <a:pt x="314" y="1"/>
                  </a:lnTo>
                  <a:close/>
                </a:path>
              </a:pathLst>
            </a:custGeom>
            <a:solidFill>
              <a:srgbClr val="90D3A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93" name="Google Shape;5171;p55">
            <a:extLst>
              <a:ext uri="{FF2B5EF4-FFF2-40B4-BE49-F238E27FC236}">
                <a16:creationId xmlns:a16="http://schemas.microsoft.com/office/drawing/2014/main" id="{FA405E96-BCE1-A94C-9B58-15952BD20FE9}"/>
              </a:ext>
            </a:extLst>
          </p:cNvPr>
          <p:cNvSpPr/>
          <p:nvPr/>
        </p:nvSpPr>
        <p:spPr>
          <a:xfrm>
            <a:off x="3459650" y="6477533"/>
            <a:ext cx="290173" cy="233287"/>
          </a:xfrm>
          <a:custGeom>
            <a:avLst/>
            <a:gdLst/>
            <a:ahLst/>
            <a:cxnLst/>
            <a:rect l="l" t="t" r="r" b="b"/>
            <a:pathLst>
              <a:path w="8794" h="7070" extrusionOk="0">
                <a:moveTo>
                  <a:pt x="4107" y="4452"/>
                </a:moveTo>
                <a:cubicBezTo>
                  <a:pt x="3982" y="4232"/>
                  <a:pt x="3872" y="4060"/>
                  <a:pt x="3715" y="3778"/>
                </a:cubicBezTo>
                <a:cubicBezTo>
                  <a:pt x="3950" y="3746"/>
                  <a:pt x="4170" y="3652"/>
                  <a:pt x="4248" y="3715"/>
                </a:cubicBezTo>
                <a:cubicBezTo>
                  <a:pt x="4421" y="3887"/>
                  <a:pt x="4640" y="4123"/>
                  <a:pt x="4640" y="4342"/>
                </a:cubicBezTo>
                <a:cubicBezTo>
                  <a:pt x="4656" y="4718"/>
                  <a:pt x="4436" y="5063"/>
                  <a:pt x="4060" y="5220"/>
                </a:cubicBezTo>
                <a:cubicBezTo>
                  <a:pt x="3731" y="5361"/>
                  <a:pt x="3402" y="5392"/>
                  <a:pt x="3088" y="5141"/>
                </a:cubicBezTo>
                <a:cubicBezTo>
                  <a:pt x="2696" y="4844"/>
                  <a:pt x="2352" y="4546"/>
                  <a:pt x="2226" y="4028"/>
                </a:cubicBezTo>
                <a:cubicBezTo>
                  <a:pt x="2101" y="3433"/>
                  <a:pt x="2258" y="2884"/>
                  <a:pt x="2775" y="2602"/>
                </a:cubicBezTo>
                <a:cubicBezTo>
                  <a:pt x="3543" y="2179"/>
                  <a:pt x="4311" y="2163"/>
                  <a:pt x="5032" y="2665"/>
                </a:cubicBezTo>
                <a:cubicBezTo>
                  <a:pt x="5831" y="3229"/>
                  <a:pt x="6505" y="4624"/>
                  <a:pt x="5894" y="5533"/>
                </a:cubicBezTo>
                <a:cubicBezTo>
                  <a:pt x="5831" y="5627"/>
                  <a:pt x="5831" y="5768"/>
                  <a:pt x="5769" y="6019"/>
                </a:cubicBezTo>
                <a:cubicBezTo>
                  <a:pt x="6803" y="5768"/>
                  <a:pt x="7744" y="5549"/>
                  <a:pt x="8794" y="5298"/>
                </a:cubicBezTo>
                <a:cubicBezTo>
                  <a:pt x="8762" y="4514"/>
                  <a:pt x="8700" y="3668"/>
                  <a:pt x="8292" y="2931"/>
                </a:cubicBezTo>
                <a:cubicBezTo>
                  <a:pt x="7885" y="2195"/>
                  <a:pt x="7430" y="1442"/>
                  <a:pt x="6646" y="1019"/>
                </a:cubicBezTo>
                <a:cubicBezTo>
                  <a:pt x="4750" y="0"/>
                  <a:pt x="2508" y="267"/>
                  <a:pt x="831" y="1865"/>
                </a:cubicBezTo>
                <a:cubicBezTo>
                  <a:pt x="157" y="2508"/>
                  <a:pt x="0" y="3370"/>
                  <a:pt x="32" y="4279"/>
                </a:cubicBezTo>
                <a:cubicBezTo>
                  <a:pt x="32" y="4514"/>
                  <a:pt x="47" y="4749"/>
                  <a:pt x="94" y="4985"/>
                </a:cubicBezTo>
                <a:cubicBezTo>
                  <a:pt x="267" y="5721"/>
                  <a:pt x="596" y="6301"/>
                  <a:pt x="1380" y="6568"/>
                </a:cubicBezTo>
                <a:cubicBezTo>
                  <a:pt x="2540" y="6944"/>
                  <a:pt x="3715" y="7069"/>
                  <a:pt x="4718" y="6270"/>
                </a:cubicBezTo>
                <a:cubicBezTo>
                  <a:pt x="6066" y="5188"/>
                  <a:pt x="5800" y="3731"/>
                  <a:pt x="4452" y="3025"/>
                </a:cubicBezTo>
                <a:cubicBezTo>
                  <a:pt x="4044" y="2822"/>
                  <a:pt x="3637" y="2837"/>
                  <a:pt x="3229" y="3041"/>
                </a:cubicBezTo>
                <a:cubicBezTo>
                  <a:pt x="2728" y="3292"/>
                  <a:pt x="2602" y="3746"/>
                  <a:pt x="2884" y="4232"/>
                </a:cubicBezTo>
                <a:cubicBezTo>
                  <a:pt x="3198" y="4765"/>
                  <a:pt x="3480" y="4828"/>
                  <a:pt x="4107" y="4452"/>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94" name="Google Shape;5172;p55">
            <a:extLst>
              <a:ext uri="{FF2B5EF4-FFF2-40B4-BE49-F238E27FC236}">
                <a16:creationId xmlns:a16="http://schemas.microsoft.com/office/drawing/2014/main" id="{0B188518-7628-8A4E-AED5-BAD467A73D2B}"/>
              </a:ext>
            </a:extLst>
          </p:cNvPr>
          <p:cNvGrpSpPr/>
          <p:nvPr/>
        </p:nvGrpSpPr>
        <p:grpSpPr>
          <a:xfrm>
            <a:off x="8865851" y="6087463"/>
            <a:ext cx="772707" cy="574852"/>
            <a:chOff x="5717526" y="2920839"/>
            <a:chExt cx="458308" cy="340956"/>
          </a:xfrm>
        </p:grpSpPr>
        <p:sp>
          <p:nvSpPr>
            <p:cNvPr id="195" name="Google Shape;5173;p55">
              <a:extLst>
                <a:ext uri="{FF2B5EF4-FFF2-40B4-BE49-F238E27FC236}">
                  <a16:creationId xmlns:a16="http://schemas.microsoft.com/office/drawing/2014/main" id="{0944C01C-3B65-A84A-B550-AB68EB725407}"/>
                </a:ext>
              </a:extLst>
            </p:cNvPr>
            <p:cNvSpPr/>
            <p:nvPr/>
          </p:nvSpPr>
          <p:spPr>
            <a:xfrm>
              <a:off x="5856386" y="3002065"/>
              <a:ext cx="319447" cy="251048"/>
            </a:xfrm>
            <a:custGeom>
              <a:avLst/>
              <a:gdLst/>
              <a:ahLst/>
              <a:cxnLst/>
              <a:rect l="l" t="t" r="r" b="b"/>
              <a:pathLst>
                <a:path w="14422" h="11334" extrusionOk="0">
                  <a:moveTo>
                    <a:pt x="4891" y="10785"/>
                  </a:moveTo>
                  <a:cubicBezTo>
                    <a:pt x="3245" y="10581"/>
                    <a:pt x="2007" y="9719"/>
                    <a:pt x="1004" y="8465"/>
                  </a:cubicBezTo>
                  <a:cubicBezTo>
                    <a:pt x="1" y="7195"/>
                    <a:pt x="32" y="7180"/>
                    <a:pt x="440" y="5597"/>
                  </a:cubicBezTo>
                  <a:cubicBezTo>
                    <a:pt x="1223" y="2446"/>
                    <a:pt x="3292" y="738"/>
                    <a:pt x="6427" y="189"/>
                  </a:cubicBezTo>
                  <a:cubicBezTo>
                    <a:pt x="7493" y="1"/>
                    <a:pt x="8528" y="1"/>
                    <a:pt x="9609" y="126"/>
                  </a:cubicBezTo>
                  <a:cubicBezTo>
                    <a:pt x="10738" y="252"/>
                    <a:pt x="11647" y="769"/>
                    <a:pt x="12368" y="1568"/>
                  </a:cubicBezTo>
                  <a:cubicBezTo>
                    <a:pt x="13387" y="2713"/>
                    <a:pt x="14217" y="3967"/>
                    <a:pt x="14311" y="5628"/>
                  </a:cubicBezTo>
                  <a:cubicBezTo>
                    <a:pt x="14421" y="7901"/>
                    <a:pt x="13402" y="9531"/>
                    <a:pt x="11506" y="10487"/>
                  </a:cubicBezTo>
                  <a:cubicBezTo>
                    <a:pt x="9844" y="11333"/>
                    <a:pt x="8073" y="11318"/>
                    <a:pt x="6318" y="10722"/>
                  </a:cubicBezTo>
                  <a:cubicBezTo>
                    <a:pt x="5064" y="10315"/>
                    <a:pt x="3966" y="8637"/>
                    <a:pt x="4076" y="7337"/>
                  </a:cubicBezTo>
                  <a:cubicBezTo>
                    <a:pt x="4201" y="5894"/>
                    <a:pt x="4860" y="5236"/>
                    <a:pt x="6035" y="5111"/>
                  </a:cubicBezTo>
                  <a:cubicBezTo>
                    <a:pt x="6725" y="5032"/>
                    <a:pt x="7477" y="5079"/>
                    <a:pt x="8151" y="5283"/>
                  </a:cubicBezTo>
                  <a:cubicBezTo>
                    <a:pt x="9013" y="5534"/>
                    <a:pt x="9358" y="6333"/>
                    <a:pt x="9155" y="7133"/>
                  </a:cubicBezTo>
                  <a:cubicBezTo>
                    <a:pt x="8998" y="7775"/>
                    <a:pt x="8308" y="8089"/>
                    <a:pt x="7697" y="7775"/>
                  </a:cubicBezTo>
                  <a:cubicBezTo>
                    <a:pt x="7477" y="7666"/>
                    <a:pt x="7274" y="7509"/>
                    <a:pt x="7039" y="7415"/>
                  </a:cubicBezTo>
                  <a:cubicBezTo>
                    <a:pt x="6929" y="7368"/>
                    <a:pt x="6709" y="7415"/>
                    <a:pt x="6647" y="7493"/>
                  </a:cubicBezTo>
                  <a:cubicBezTo>
                    <a:pt x="6584" y="7587"/>
                    <a:pt x="6600" y="7807"/>
                    <a:pt x="6678" y="7916"/>
                  </a:cubicBezTo>
                  <a:cubicBezTo>
                    <a:pt x="7242" y="8779"/>
                    <a:pt x="8810" y="9061"/>
                    <a:pt x="9531" y="7932"/>
                  </a:cubicBezTo>
                  <a:cubicBezTo>
                    <a:pt x="10205" y="6882"/>
                    <a:pt x="9766" y="5205"/>
                    <a:pt x="8606" y="4750"/>
                  </a:cubicBezTo>
                  <a:cubicBezTo>
                    <a:pt x="7383" y="4280"/>
                    <a:pt x="6098" y="4249"/>
                    <a:pt x="4875" y="4844"/>
                  </a:cubicBezTo>
                  <a:cubicBezTo>
                    <a:pt x="3794" y="5393"/>
                    <a:pt x="3245" y="6443"/>
                    <a:pt x="3402" y="7822"/>
                  </a:cubicBezTo>
                  <a:cubicBezTo>
                    <a:pt x="3512" y="8810"/>
                    <a:pt x="3888" y="9688"/>
                    <a:pt x="4640" y="10377"/>
                  </a:cubicBezTo>
                  <a:cubicBezTo>
                    <a:pt x="4734" y="10471"/>
                    <a:pt x="4813" y="10550"/>
                    <a:pt x="4907" y="10644"/>
                  </a:cubicBezTo>
                  <a:cubicBezTo>
                    <a:pt x="4907" y="10659"/>
                    <a:pt x="4891" y="10706"/>
                    <a:pt x="4891" y="10785"/>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6" name="Google Shape;5174;p55">
              <a:extLst>
                <a:ext uri="{FF2B5EF4-FFF2-40B4-BE49-F238E27FC236}">
                  <a16:creationId xmlns:a16="http://schemas.microsoft.com/office/drawing/2014/main" id="{42DEB4E4-BF34-5042-98CB-EE91A707B5B2}"/>
                </a:ext>
              </a:extLst>
            </p:cNvPr>
            <p:cNvSpPr/>
            <p:nvPr/>
          </p:nvSpPr>
          <p:spPr>
            <a:xfrm>
              <a:off x="5717526" y="3006251"/>
              <a:ext cx="210757" cy="255545"/>
            </a:xfrm>
            <a:custGeom>
              <a:avLst/>
              <a:gdLst/>
              <a:ahLst/>
              <a:cxnLst/>
              <a:rect l="l" t="t" r="r" b="b"/>
              <a:pathLst>
                <a:path w="9515" h="11537" extrusionOk="0">
                  <a:moveTo>
                    <a:pt x="9514" y="11035"/>
                  </a:moveTo>
                  <a:cubicBezTo>
                    <a:pt x="7931" y="11160"/>
                    <a:pt x="6364" y="11536"/>
                    <a:pt x="4765" y="11317"/>
                  </a:cubicBezTo>
                  <a:cubicBezTo>
                    <a:pt x="3652" y="11160"/>
                    <a:pt x="2931" y="10517"/>
                    <a:pt x="2461" y="9593"/>
                  </a:cubicBezTo>
                  <a:cubicBezTo>
                    <a:pt x="1991" y="8637"/>
                    <a:pt x="1599" y="7649"/>
                    <a:pt x="1458" y="6568"/>
                  </a:cubicBezTo>
                  <a:cubicBezTo>
                    <a:pt x="1332" y="5517"/>
                    <a:pt x="1097" y="4483"/>
                    <a:pt x="846" y="3448"/>
                  </a:cubicBezTo>
                  <a:cubicBezTo>
                    <a:pt x="737" y="2931"/>
                    <a:pt x="533" y="2430"/>
                    <a:pt x="329" y="1944"/>
                  </a:cubicBezTo>
                  <a:cubicBezTo>
                    <a:pt x="47" y="1285"/>
                    <a:pt x="0" y="1066"/>
                    <a:pt x="141" y="345"/>
                  </a:cubicBezTo>
                  <a:cubicBezTo>
                    <a:pt x="1411" y="0"/>
                    <a:pt x="2492" y="376"/>
                    <a:pt x="3198" y="1505"/>
                  </a:cubicBezTo>
                  <a:cubicBezTo>
                    <a:pt x="3511" y="1991"/>
                    <a:pt x="3731" y="2555"/>
                    <a:pt x="3934" y="3104"/>
                  </a:cubicBezTo>
                  <a:cubicBezTo>
                    <a:pt x="4279" y="4013"/>
                    <a:pt x="4530" y="4969"/>
                    <a:pt x="4922" y="5847"/>
                  </a:cubicBezTo>
                  <a:cubicBezTo>
                    <a:pt x="5878" y="8041"/>
                    <a:pt x="7289" y="9859"/>
                    <a:pt x="9514" y="11035"/>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7" name="Google Shape;5175;p55">
              <a:extLst>
                <a:ext uri="{FF2B5EF4-FFF2-40B4-BE49-F238E27FC236}">
                  <a16:creationId xmlns:a16="http://schemas.microsoft.com/office/drawing/2014/main" id="{249FFBDB-D6B0-A149-84B3-3DDC94EFC999}"/>
                </a:ext>
              </a:extLst>
            </p:cNvPr>
            <p:cNvSpPr/>
            <p:nvPr/>
          </p:nvSpPr>
          <p:spPr>
            <a:xfrm>
              <a:off x="5735910" y="2932202"/>
              <a:ext cx="14619" cy="98102"/>
            </a:xfrm>
            <a:custGeom>
              <a:avLst/>
              <a:gdLst/>
              <a:ahLst/>
              <a:cxnLst/>
              <a:rect l="l" t="t" r="r" b="b"/>
              <a:pathLst>
                <a:path w="660" h="4429" extrusionOk="0">
                  <a:moveTo>
                    <a:pt x="330" y="0"/>
                  </a:moveTo>
                  <a:cubicBezTo>
                    <a:pt x="165" y="0"/>
                    <a:pt x="1" y="106"/>
                    <a:pt x="1" y="318"/>
                  </a:cubicBezTo>
                  <a:lnTo>
                    <a:pt x="1" y="4111"/>
                  </a:lnTo>
                  <a:cubicBezTo>
                    <a:pt x="1" y="4323"/>
                    <a:pt x="165" y="4428"/>
                    <a:pt x="330" y="4428"/>
                  </a:cubicBezTo>
                  <a:cubicBezTo>
                    <a:pt x="495" y="4428"/>
                    <a:pt x="659" y="4323"/>
                    <a:pt x="659" y="4111"/>
                  </a:cubicBezTo>
                  <a:lnTo>
                    <a:pt x="659" y="318"/>
                  </a:lnTo>
                  <a:cubicBezTo>
                    <a:pt x="659" y="106"/>
                    <a:pt x="495" y="0"/>
                    <a:pt x="33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8" name="Google Shape;5176;p55">
              <a:extLst>
                <a:ext uri="{FF2B5EF4-FFF2-40B4-BE49-F238E27FC236}">
                  <a16:creationId xmlns:a16="http://schemas.microsoft.com/office/drawing/2014/main" id="{B7F69F5E-07D7-5C44-97A6-38A05F89F88E}"/>
                </a:ext>
              </a:extLst>
            </p:cNvPr>
            <p:cNvSpPr/>
            <p:nvPr/>
          </p:nvSpPr>
          <p:spPr>
            <a:xfrm>
              <a:off x="5745479" y="2956258"/>
              <a:ext cx="73449" cy="83926"/>
            </a:xfrm>
            <a:custGeom>
              <a:avLst/>
              <a:gdLst/>
              <a:ahLst/>
              <a:cxnLst/>
              <a:rect l="l" t="t" r="r" b="b"/>
              <a:pathLst>
                <a:path w="3316" h="3789" extrusionOk="0">
                  <a:moveTo>
                    <a:pt x="2866" y="1"/>
                  </a:moveTo>
                  <a:cubicBezTo>
                    <a:pt x="2768" y="1"/>
                    <a:pt x="2672" y="46"/>
                    <a:pt x="2610" y="157"/>
                  </a:cubicBezTo>
                  <a:cubicBezTo>
                    <a:pt x="1983" y="1317"/>
                    <a:pt x="1105" y="2273"/>
                    <a:pt x="227" y="3229"/>
                  </a:cubicBezTo>
                  <a:cubicBezTo>
                    <a:pt x="0" y="3468"/>
                    <a:pt x="220" y="3789"/>
                    <a:pt x="462" y="3789"/>
                  </a:cubicBezTo>
                  <a:cubicBezTo>
                    <a:pt x="537" y="3789"/>
                    <a:pt x="615" y="3758"/>
                    <a:pt x="682" y="3683"/>
                  </a:cubicBezTo>
                  <a:cubicBezTo>
                    <a:pt x="1606" y="2696"/>
                    <a:pt x="2516" y="1693"/>
                    <a:pt x="3174" y="486"/>
                  </a:cubicBezTo>
                  <a:cubicBezTo>
                    <a:pt x="3315" y="236"/>
                    <a:pt x="3087" y="1"/>
                    <a:pt x="2866"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9" name="Google Shape;5177;p55">
              <a:extLst>
                <a:ext uri="{FF2B5EF4-FFF2-40B4-BE49-F238E27FC236}">
                  <a16:creationId xmlns:a16="http://schemas.microsoft.com/office/drawing/2014/main" id="{309533D4-8F66-A247-93FA-96AF57224F22}"/>
                </a:ext>
              </a:extLst>
            </p:cNvPr>
            <p:cNvSpPr/>
            <p:nvPr/>
          </p:nvSpPr>
          <p:spPr>
            <a:xfrm>
              <a:off x="5722377" y="2920839"/>
              <a:ext cx="37168" cy="28839"/>
            </a:xfrm>
            <a:custGeom>
              <a:avLst/>
              <a:gdLst/>
              <a:ahLst/>
              <a:cxnLst/>
              <a:rect l="l" t="t" r="r" b="b"/>
              <a:pathLst>
                <a:path w="1678" h="1302" extrusionOk="0">
                  <a:moveTo>
                    <a:pt x="847" y="0"/>
                  </a:moveTo>
                  <a:cubicBezTo>
                    <a:pt x="0" y="0"/>
                    <a:pt x="0" y="1301"/>
                    <a:pt x="847" y="1301"/>
                  </a:cubicBezTo>
                  <a:cubicBezTo>
                    <a:pt x="1678" y="1301"/>
                    <a:pt x="1678" y="0"/>
                    <a:pt x="847"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0" name="Google Shape;5178;p55">
              <a:extLst>
                <a:ext uri="{FF2B5EF4-FFF2-40B4-BE49-F238E27FC236}">
                  <a16:creationId xmlns:a16="http://schemas.microsoft.com/office/drawing/2014/main" id="{DB240486-D2FB-9F47-B20A-1937A7081F69}"/>
                </a:ext>
              </a:extLst>
            </p:cNvPr>
            <p:cNvSpPr/>
            <p:nvPr/>
          </p:nvSpPr>
          <p:spPr>
            <a:xfrm>
              <a:off x="5791818" y="2945825"/>
              <a:ext cx="37168" cy="29194"/>
            </a:xfrm>
            <a:custGeom>
              <a:avLst/>
              <a:gdLst/>
              <a:ahLst/>
              <a:cxnLst/>
              <a:rect l="l" t="t" r="r" b="b"/>
              <a:pathLst>
                <a:path w="1678" h="1318" extrusionOk="0">
                  <a:moveTo>
                    <a:pt x="847" y="1"/>
                  </a:moveTo>
                  <a:cubicBezTo>
                    <a:pt x="0" y="1"/>
                    <a:pt x="0" y="1317"/>
                    <a:pt x="847" y="1317"/>
                  </a:cubicBezTo>
                  <a:cubicBezTo>
                    <a:pt x="1677" y="1317"/>
                    <a:pt x="1677" y="1"/>
                    <a:pt x="847"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1" name="Google Shape;5206;p55">
            <a:extLst>
              <a:ext uri="{FF2B5EF4-FFF2-40B4-BE49-F238E27FC236}">
                <a16:creationId xmlns:a16="http://schemas.microsoft.com/office/drawing/2014/main" id="{C7130709-4F0B-6F42-8645-7E4A2BC8883E}"/>
              </a:ext>
            </a:extLst>
          </p:cNvPr>
          <p:cNvGrpSpPr/>
          <p:nvPr/>
        </p:nvGrpSpPr>
        <p:grpSpPr>
          <a:xfrm>
            <a:off x="5721740" y="5805152"/>
            <a:ext cx="360603" cy="328411"/>
            <a:chOff x="3557127" y="2044850"/>
            <a:chExt cx="213880" cy="194787"/>
          </a:xfrm>
        </p:grpSpPr>
        <p:sp>
          <p:nvSpPr>
            <p:cNvPr id="202" name="Google Shape;5207;p55">
              <a:extLst>
                <a:ext uri="{FF2B5EF4-FFF2-40B4-BE49-F238E27FC236}">
                  <a16:creationId xmlns:a16="http://schemas.microsoft.com/office/drawing/2014/main" id="{129F18CF-1F10-5449-8D43-68667F8566F1}"/>
                </a:ext>
              </a:extLst>
            </p:cNvPr>
            <p:cNvSpPr/>
            <p:nvPr/>
          </p:nvSpPr>
          <p:spPr>
            <a:xfrm>
              <a:off x="3557127" y="2044850"/>
              <a:ext cx="213880" cy="194787"/>
            </a:xfrm>
            <a:custGeom>
              <a:avLst/>
              <a:gdLst/>
              <a:ahLst/>
              <a:cxnLst/>
              <a:rect l="l" t="t" r="r" b="b"/>
              <a:pathLst>
                <a:path w="9656" h="8794" extrusionOk="0">
                  <a:moveTo>
                    <a:pt x="3401" y="1552"/>
                  </a:moveTo>
                  <a:cubicBezTo>
                    <a:pt x="3558" y="988"/>
                    <a:pt x="3762" y="455"/>
                    <a:pt x="4373" y="236"/>
                  </a:cubicBezTo>
                  <a:cubicBezTo>
                    <a:pt x="4875" y="63"/>
                    <a:pt x="5392" y="0"/>
                    <a:pt x="5909" y="173"/>
                  </a:cubicBezTo>
                  <a:cubicBezTo>
                    <a:pt x="6505" y="345"/>
                    <a:pt x="7022" y="1145"/>
                    <a:pt x="6912" y="1756"/>
                  </a:cubicBezTo>
                  <a:cubicBezTo>
                    <a:pt x="6818" y="2273"/>
                    <a:pt x="6662" y="2790"/>
                    <a:pt x="6536" y="3292"/>
                  </a:cubicBezTo>
                  <a:cubicBezTo>
                    <a:pt x="7022" y="3276"/>
                    <a:pt x="7492" y="3229"/>
                    <a:pt x="7978" y="3245"/>
                  </a:cubicBezTo>
                  <a:cubicBezTo>
                    <a:pt x="9076" y="3323"/>
                    <a:pt x="9655" y="4201"/>
                    <a:pt x="9373" y="5079"/>
                  </a:cubicBezTo>
                  <a:cubicBezTo>
                    <a:pt x="9170" y="5659"/>
                    <a:pt x="8793" y="6004"/>
                    <a:pt x="8119" y="6066"/>
                  </a:cubicBezTo>
                  <a:cubicBezTo>
                    <a:pt x="7743" y="6098"/>
                    <a:pt x="7367" y="6098"/>
                    <a:pt x="6960" y="6113"/>
                  </a:cubicBezTo>
                  <a:cubicBezTo>
                    <a:pt x="7022" y="6474"/>
                    <a:pt x="7085" y="6756"/>
                    <a:pt x="7116" y="7022"/>
                  </a:cubicBezTo>
                  <a:cubicBezTo>
                    <a:pt x="7210" y="7979"/>
                    <a:pt x="6395" y="8794"/>
                    <a:pt x="5455" y="8668"/>
                  </a:cubicBezTo>
                  <a:cubicBezTo>
                    <a:pt x="4843" y="8590"/>
                    <a:pt x="4326" y="8323"/>
                    <a:pt x="4028" y="7744"/>
                  </a:cubicBezTo>
                  <a:cubicBezTo>
                    <a:pt x="3934" y="7540"/>
                    <a:pt x="3809" y="7336"/>
                    <a:pt x="3699" y="7132"/>
                  </a:cubicBezTo>
                  <a:cubicBezTo>
                    <a:pt x="2571" y="8308"/>
                    <a:pt x="1254" y="8057"/>
                    <a:pt x="549" y="7164"/>
                  </a:cubicBezTo>
                  <a:cubicBezTo>
                    <a:pt x="298" y="6866"/>
                    <a:pt x="204" y="6396"/>
                    <a:pt x="188" y="6004"/>
                  </a:cubicBezTo>
                  <a:cubicBezTo>
                    <a:pt x="157" y="5314"/>
                    <a:pt x="674" y="4922"/>
                    <a:pt x="1160" y="4609"/>
                  </a:cubicBezTo>
                  <a:cubicBezTo>
                    <a:pt x="878" y="4279"/>
                    <a:pt x="596" y="4013"/>
                    <a:pt x="392" y="3684"/>
                  </a:cubicBezTo>
                  <a:cubicBezTo>
                    <a:pt x="0" y="3057"/>
                    <a:pt x="126" y="2461"/>
                    <a:pt x="690" y="2007"/>
                  </a:cubicBezTo>
                  <a:cubicBezTo>
                    <a:pt x="1379" y="1442"/>
                    <a:pt x="2304" y="1395"/>
                    <a:pt x="3072" y="1850"/>
                  </a:cubicBezTo>
                  <a:cubicBezTo>
                    <a:pt x="3135" y="1881"/>
                    <a:pt x="3213" y="1913"/>
                    <a:pt x="3339" y="1960"/>
                  </a:cubicBezTo>
                  <a:cubicBezTo>
                    <a:pt x="3370" y="1787"/>
                    <a:pt x="3370" y="1662"/>
                    <a:pt x="3401" y="1552"/>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3" name="Google Shape;5208;p55">
              <a:extLst>
                <a:ext uri="{FF2B5EF4-FFF2-40B4-BE49-F238E27FC236}">
                  <a16:creationId xmlns:a16="http://schemas.microsoft.com/office/drawing/2014/main" id="{EC580D14-E31F-1841-9B53-CE2B1F844E42}"/>
                </a:ext>
              </a:extLst>
            </p:cNvPr>
            <p:cNvSpPr/>
            <p:nvPr/>
          </p:nvSpPr>
          <p:spPr>
            <a:xfrm>
              <a:off x="3598083" y="2085474"/>
              <a:ext cx="128492" cy="116664"/>
            </a:xfrm>
            <a:custGeom>
              <a:avLst/>
              <a:gdLst/>
              <a:ahLst/>
              <a:cxnLst/>
              <a:rect l="l" t="t" r="r" b="b"/>
              <a:pathLst>
                <a:path w="5801" h="5267" extrusionOk="0">
                  <a:moveTo>
                    <a:pt x="2038" y="925"/>
                  </a:moveTo>
                  <a:cubicBezTo>
                    <a:pt x="2132" y="580"/>
                    <a:pt x="2258" y="267"/>
                    <a:pt x="2618" y="141"/>
                  </a:cubicBezTo>
                  <a:cubicBezTo>
                    <a:pt x="2916" y="32"/>
                    <a:pt x="3230" y="0"/>
                    <a:pt x="3543" y="94"/>
                  </a:cubicBezTo>
                  <a:cubicBezTo>
                    <a:pt x="3904" y="204"/>
                    <a:pt x="4217" y="674"/>
                    <a:pt x="4154" y="1035"/>
                  </a:cubicBezTo>
                  <a:cubicBezTo>
                    <a:pt x="4092" y="1348"/>
                    <a:pt x="3998" y="1662"/>
                    <a:pt x="3919" y="1975"/>
                  </a:cubicBezTo>
                  <a:cubicBezTo>
                    <a:pt x="4217" y="1960"/>
                    <a:pt x="4499" y="1928"/>
                    <a:pt x="4781" y="1944"/>
                  </a:cubicBezTo>
                  <a:cubicBezTo>
                    <a:pt x="5440" y="1991"/>
                    <a:pt x="5800" y="2508"/>
                    <a:pt x="5628" y="3041"/>
                  </a:cubicBezTo>
                  <a:cubicBezTo>
                    <a:pt x="5502" y="3386"/>
                    <a:pt x="5283" y="3590"/>
                    <a:pt x="4875" y="3637"/>
                  </a:cubicBezTo>
                  <a:cubicBezTo>
                    <a:pt x="4640" y="3652"/>
                    <a:pt x="4421" y="3652"/>
                    <a:pt x="4186" y="3668"/>
                  </a:cubicBezTo>
                  <a:cubicBezTo>
                    <a:pt x="4217" y="3872"/>
                    <a:pt x="4248" y="4044"/>
                    <a:pt x="4264" y="4217"/>
                  </a:cubicBezTo>
                  <a:cubicBezTo>
                    <a:pt x="4327" y="4781"/>
                    <a:pt x="3841" y="5267"/>
                    <a:pt x="3277" y="5188"/>
                  </a:cubicBezTo>
                  <a:cubicBezTo>
                    <a:pt x="2916" y="5141"/>
                    <a:pt x="2603" y="4985"/>
                    <a:pt x="2415" y="4640"/>
                  </a:cubicBezTo>
                  <a:cubicBezTo>
                    <a:pt x="2352" y="4514"/>
                    <a:pt x="2289" y="4389"/>
                    <a:pt x="2226" y="4279"/>
                  </a:cubicBezTo>
                  <a:cubicBezTo>
                    <a:pt x="1552" y="4969"/>
                    <a:pt x="753" y="4828"/>
                    <a:pt x="330" y="4279"/>
                  </a:cubicBezTo>
                  <a:cubicBezTo>
                    <a:pt x="189" y="4107"/>
                    <a:pt x="126" y="3825"/>
                    <a:pt x="110" y="3590"/>
                  </a:cubicBezTo>
                  <a:cubicBezTo>
                    <a:pt x="95" y="3182"/>
                    <a:pt x="408" y="2947"/>
                    <a:pt x="690" y="2759"/>
                  </a:cubicBezTo>
                  <a:cubicBezTo>
                    <a:pt x="534" y="2555"/>
                    <a:pt x="361" y="2398"/>
                    <a:pt x="236" y="2210"/>
                  </a:cubicBezTo>
                  <a:cubicBezTo>
                    <a:pt x="1" y="1834"/>
                    <a:pt x="79" y="1474"/>
                    <a:pt x="424" y="1192"/>
                  </a:cubicBezTo>
                  <a:cubicBezTo>
                    <a:pt x="831" y="862"/>
                    <a:pt x="1380" y="831"/>
                    <a:pt x="1835" y="1097"/>
                  </a:cubicBezTo>
                  <a:cubicBezTo>
                    <a:pt x="1882" y="1129"/>
                    <a:pt x="1929" y="1129"/>
                    <a:pt x="2007" y="1160"/>
                  </a:cubicBezTo>
                  <a:cubicBezTo>
                    <a:pt x="2023" y="1066"/>
                    <a:pt x="2023" y="988"/>
                    <a:pt x="2038" y="92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4" name="Google Shape;5209;p55">
              <a:extLst>
                <a:ext uri="{FF2B5EF4-FFF2-40B4-BE49-F238E27FC236}">
                  <a16:creationId xmlns:a16="http://schemas.microsoft.com/office/drawing/2014/main" id="{5CC5E8E2-6129-174F-8C7F-D9798C53E2C0}"/>
                </a:ext>
              </a:extLst>
            </p:cNvPr>
            <p:cNvSpPr/>
            <p:nvPr/>
          </p:nvSpPr>
          <p:spPr>
            <a:xfrm>
              <a:off x="3635938" y="2123307"/>
              <a:ext cx="47578" cy="42041"/>
            </a:xfrm>
            <a:custGeom>
              <a:avLst/>
              <a:gdLst/>
              <a:ahLst/>
              <a:cxnLst/>
              <a:rect l="l" t="t" r="r" b="b"/>
              <a:pathLst>
                <a:path w="2148" h="1898" extrusionOk="0">
                  <a:moveTo>
                    <a:pt x="1129" y="706"/>
                  </a:moveTo>
                  <a:cubicBezTo>
                    <a:pt x="1270" y="706"/>
                    <a:pt x="1380" y="769"/>
                    <a:pt x="1395" y="879"/>
                  </a:cubicBezTo>
                  <a:cubicBezTo>
                    <a:pt x="1411" y="957"/>
                    <a:pt x="1380" y="1020"/>
                    <a:pt x="1364" y="1051"/>
                  </a:cubicBezTo>
                  <a:cubicBezTo>
                    <a:pt x="1317" y="1114"/>
                    <a:pt x="1254" y="1161"/>
                    <a:pt x="1160" y="1192"/>
                  </a:cubicBezTo>
                  <a:cubicBezTo>
                    <a:pt x="1137" y="1197"/>
                    <a:pt x="1113" y="1199"/>
                    <a:pt x="1090" y="1199"/>
                  </a:cubicBezTo>
                  <a:cubicBezTo>
                    <a:pt x="959" y="1199"/>
                    <a:pt x="842" y="1126"/>
                    <a:pt x="815" y="1020"/>
                  </a:cubicBezTo>
                  <a:cubicBezTo>
                    <a:pt x="784" y="894"/>
                    <a:pt x="894" y="753"/>
                    <a:pt x="1050" y="706"/>
                  </a:cubicBezTo>
                  <a:close/>
                  <a:moveTo>
                    <a:pt x="1129" y="1"/>
                  </a:moveTo>
                  <a:cubicBezTo>
                    <a:pt x="1050" y="1"/>
                    <a:pt x="972" y="1"/>
                    <a:pt x="878" y="32"/>
                  </a:cubicBezTo>
                  <a:cubicBezTo>
                    <a:pt x="345" y="158"/>
                    <a:pt x="0" y="675"/>
                    <a:pt x="126" y="1192"/>
                  </a:cubicBezTo>
                  <a:cubicBezTo>
                    <a:pt x="235" y="1615"/>
                    <a:pt x="611" y="1897"/>
                    <a:pt x="1082" y="1897"/>
                  </a:cubicBezTo>
                  <a:cubicBezTo>
                    <a:pt x="1160" y="1897"/>
                    <a:pt x="1238" y="1897"/>
                    <a:pt x="1332" y="1866"/>
                  </a:cubicBezTo>
                  <a:cubicBezTo>
                    <a:pt x="1583" y="1803"/>
                    <a:pt x="1803" y="1662"/>
                    <a:pt x="1944" y="1443"/>
                  </a:cubicBezTo>
                  <a:cubicBezTo>
                    <a:pt x="2101" y="1223"/>
                    <a:pt x="2148" y="973"/>
                    <a:pt x="2085" y="706"/>
                  </a:cubicBezTo>
                  <a:cubicBezTo>
                    <a:pt x="1991" y="283"/>
                    <a:pt x="1599" y="1"/>
                    <a:pt x="1129" y="1"/>
                  </a:cubicBezTo>
                  <a:close/>
                </a:path>
              </a:pathLst>
            </a:custGeom>
            <a:solidFill>
              <a:srgbClr val="7D4E2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5" name="Google Shape;5212;p55">
            <a:extLst>
              <a:ext uri="{FF2B5EF4-FFF2-40B4-BE49-F238E27FC236}">
                <a16:creationId xmlns:a16="http://schemas.microsoft.com/office/drawing/2014/main" id="{519366F7-6DEE-F641-97E2-65C6D3A20716}"/>
              </a:ext>
            </a:extLst>
          </p:cNvPr>
          <p:cNvGrpSpPr/>
          <p:nvPr/>
        </p:nvGrpSpPr>
        <p:grpSpPr>
          <a:xfrm>
            <a:off x="7407316" y="6105244"/>
            <a:ext cx="220149" cy="183253"/>
            <a:chOff x="4526824" y="2262876"/>
            <a:chExt cx="130575" cy="108691"/>
          </a:xfrm>
        </p:grpSpPr>
        <p:sp>
          <p:nvSpPr>
            <p:cNvPr id="206" name="Google Shape;5213;p55">
              <a:extLst>
                <a:ext uri="{FF2B5EF4-FFF2-40B4-BE49-F238E27FC236}">
                  <a16:creationId xmlns:a16="http://schemas.microsoft.com/office/drawing/2014/main" id="{157EC355-886E-EE4A-8EDA-B94C0314D0AF}"/>
                </a:ext>
              </a:extLst>
            </p:cNvPr>
            <p:cNvSpPr/>
            <p:nvPr/>
          </p:nvSpPr>
          <p:spPr>
            <a:xfrm>
              <a:off x="4556683" y="2262876"/>
              <a:ext cx="70858" cy="55242"/>
            </a:xfrm>
            <a:custGeom>
              <a:avLst/>
              <a:gdLst/>
              <a:ahLst/>
              <a:cxnLst/>
              <a:rect l="l" t="t" r="r" b="b"/>
              <a:pathLst>
                <a:path w="3199" h="2494" extrusionOk="0">
                  <a:moveTo>
                    <a:pt x="1599" y="1"/>
                  </a:moveTo>
                  <a:cubicBezTo>
                    <a:pt x="0" y="1"/>
                    <a:pt x="0" y="2493"/>
                    <a:pt x="1599" y="2493"/>
                  </a:cubicBezTo>
                  <a:cubicBezTo>
                    <a:pt x="3198" y="2493"/>
                    <a:pt x="3198" y="1"/>
                    <a:pt x="1599"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7" name="Google Shape;5214;p55">
              <a:extLst>
                <a:ext uri="{FF2B5EF4-FFF2-40B4-BE49-F238E27FC236}">
                  <a16:creationId xmlns:a16="http://schemas.microsoft.com/office/drawing/2014/main" id="{3AD0C135-34B4-D748-AD6E-C2B59BE79A63}"/>
                </a:ext>
              </a:extLst>
            </p:cNvPr>
            <p:cNvSpPr/>
            <p:nvPr/>
          </p:nvSpPr>
          <p:spPr>
            <a:xfrm>
              <a:off x="4556683" y="2316347"/>
              <a:ext cx="70858" cy="55220"/>
            </a:xfrm>
            <a:custGeom>
              <a:avLst/>
              <a:gdLst/>
              <a:ahLst/>
              <a:cxnLst/>
              <a:rect l="l" t="t" r="r" b="b"/>
              <a:pathLst>
                <a:path w="3199" h="2493" extrusionOk="0">
                  <a:moveTo>
                    <a:pt x="1599" y="1"/>
                  </a:moveTo>
                  <a:cubicBezTo>
                    <a:pt x="0" y="1"/>
                    <a:pt x="0" y="2493"/>
                    <a:pt x="1599" y="2493"/>
                  </a:cubicBezTo>
                  <a:cubicBezTo>
                    <a:pt x="3198" y="2493"/>
                    <a:pt x="3198" y="1"/>
                    <a:pt x="1599"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8" name="Google Shape;5215;p55">
              <a:extLst>
                <a:ext uri="{FF2B5EF4-FFF2-40B4-BE49-F238E27FC236}">
                  <a16:creationId xmlns:a16="http://schemas.microsoft.com/office/drawing/2014/main" id="{CB24AE2C-6B5F-5140-8FF9-73B5159A16E9}"/>
                </a:ext>
              </a:extLst>
            </p:cNvPr>
            <p:cNvSpPr/>
            <p:nvPr/>
          </p:nvSpPr>
          <p:spPr>
            <a:xfrm>
              <a:off x="4526824" y="2289966"/>
              <a:ext cx="71190" cy="55220"/>
            </a:xfrm>
            <a:custGeom>
              <a:avLst/>
              <a:gdLst/>
              <a:ahLst/>
              <a:cxnLst/>
              <a:rect l="l" t="t" r="r" b="b"/>
              <a:pathLst>
                <a:path w="3214" h="2493" extrusionOk="0">
                  <a:moveTo>
                    <a:pt x="1615" y="0"/>
                  </a:moveTo>
                  <a:cubicBezTo>
                    <a:pt x="0" y="0"/>
                    <a:pt x="0" y="2493"/>
                    <a:pt x="1615" y="2493"/>
                  </a:cubicBezTo>
                  <a:cubicBezTo>
                    <a:pt x="3214" y="2493"/>
                    <a:pt x="3214" y="0"/>
                    <a:pt x="1615"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9" name="Google Shape;5216;p55">
              <a:extLst>
                <a:ext uri="{FF2B5EF4-FFF2-40B4-BE49-F238E27FC236}">
                  <a16:creationId xmlns:a16="http://schemas.microsoft.com/office/drawing/2014/main" id="{E32F7D3A-8D7F-EF49-830C-F659CAB6929F}"/>
                </a:ext>
              </a:extLst>
            </p:cNvPr>
            <p:cNvSpPr/>
            <p:nvPr/>
          </p:nvSpPr>
          <p:spPr>
            <a:xfrm>
              <a:off x="4586187" y="2288239"/>
              <a:ext cx="71212" cy="55220"/>
            </a:xfrm>
            <a:custGeom>
              <a:avLst/>
              <a:gdLst/>
              <a:ahLst/>
              <a:cxnLst/>
              <a:rect l="l" t="t" r="r" b="b"/>
              <a:pathLst>
                <a:path w="3215" h="2493" extrusionOk="0">
                  <a:moveTo>
                    <a:pt x="1615" y="0"/>
                  </a:moveTo>
                  <a:cubicBezTo>
                    <a:pt x="1" y="0"/>
                    <a:pt x="1" y="2492"/>
                    <a:pt x="1615" y="2492"/>
                  </a:cubicBezTo>
                  <a:cubicBezTo>
                    <a:pt x="3214" y="2492"/>
                    <a:pt x="3214" y="0"/>
                    <a:pt x="1615"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10" name="Google Shape;5217;p55">
            <a:extLst>
              <a:ext uri="{FF2B5EF4-FFF2-40B4-BE49-F238E27FC236}">
                <a16:creationId xmlns:a16="http://schemas.microsoft.com/office/drawing/2014/main" id="{E22BF61A-E2E9-6F47-9F4B-7E45FE06FE4B}"/>
              </a:ext>
            </a:extLst>
          </p:cNvPr>
          <p:cNvGrpSpPr/>
          <p:nvPr/>
        </p:nvGrpSpPr>
        <p:grpSpPr>
          <a:xfrm>
            <a:off x="2369866" y="6016485"/>
            <a:ext cx="207952" cy="173305"/>
            <a:chOff x="2124954" y="4057166"/>
            <a:chExt cx="139590" cy="116333"/>
          </a:xfrm>
        </p:grpSpPr>
        <p:sp>
          <p:nvSpPr>
            <p:cNvPr id="211" name="Google Shape;5218;p55">
              <a:extLst>
                <a:ext uri="{FF2B5EF4-FFF2-40B4-BE49-F238E27FC236}">
                  <a16:creationId xmlns:a16="http://schemas.microsoft.com/office/drawing/2014/main" id="{177D6E70-544E-BA45-A64C-50411D9F9CC8}"/>
                </a:ext>
              </a:extLst>
            </p:cNvPr>
            <p:cNvSpPr/>
            <p:nvPr/>
          </p:nvSpPr>
          <p:spPr>
            <a:xfrm>
              <a:off x="2156895" y="4057166"/>
              <a:ext cx="76063" cy="59052"/>
            </a:xfrm>
            <a:custGeom>
              <a:avLst/>
              <a:gdLst/>
              <a:ahLst/>
              <a:cxnLst/>
              <a:rect l="l" t="t" r="r" b="b"/>
              <a:pathLst>
                <a:path w="3434" h="2666" extrusionOk="0">
                  <a:moveTo>
                    <a:pt x="1709" y="1"/>
                  </a:moveTo>
                  <a:cubicBezTo>
                    <a:pt x="1" y="1"/>
                    <a:pt x="1" y="2665"/>
                    <a:pt x="1709" y="2665"/>
                  </a:cubicBezTo>
                  <a:cubicBezTo>
                    <a:pt x="3433" y="2665"/>
                    <a:pt x="3433" y="1"/>
                    <a:pt x="1709"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12" name="Google Shape;5219;p55">
              <a:extLst>
                <a:ext uri="{FF2B5EF4-FFF2-40B4-BE49-F238E27FC236}">
                  <a16:creationId xmlns:a16="http://schemas.microsoft.com/office/drawing/2014/main" id="{2297959B-00B5-FA42-BE88-78BD3590F83D}"/>
                </a:ext>
              </a:extLst>
            </p:cNvPr>
            <p:cNvSpPr/>
            <p:nvPr/>
          </p:nvSpPr>
          <p:spPr>
            <a:xfrm>
              <a:off x="2156895" y="4114469"/>
              <a:ext cx="76063" cy="59030"/>
            </a:xfrm>
            <a:custGeom>
              <a:avLst/>
              <a:gdLst/>
              <a:ahLst/>
              <a:cxnLst/>
              <a:rect l="l" t="t" r="r" b="b"/>
              <a:pathLst>
                <a:path w="3434" h="2665" extrusionOk="0">
                  <a:moveTo>
                    <a:pt x="1709" y="0"/>
                  </a:moveTo>
                  <a:cubicBezTo>
                    <a:pt x="1" y="0"/>
                    <a:pt x="1" y="2665"/>
                    <a:pt x="1709" y="2665"/>
                  </a:cubicBezTo>
                  <a:cubicBezTo>
                    <a:pt x="3433" y="2665"/>
                    <a:pt x="3433" y="0"/>
                    <a:pt x="1709"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13" name="Google Shape;5220;p55">
              <a:extLst>
                <a:ext uri="{FF2B5EF4-FFF2-40B4-BE49-F238E27FC236}">
                  <a16:creationId xmlns:a16="http://schemas.microsoft.com/office/drawing/2014/main" id="{D6C51DEF-8E45-9644-AB29-CA0F399C3265}"/>
                </a:ext>
              </a:extLst>
            </p:cNvPr>
            <p:cNvSpPr/>
            <p:nvPr/>
          </p:nvSpPr>
          <p:spPr>
            <a:xfrm>
              <a:off x="2124954" y="4085983"/>
              <a:ext cx="76063" cy="59052"/>
            </a:xfrm>
            <a:custGeom>
              <a:avLst/>
              <a:gdLst/>
              <a:ahLst/>
              <a:cxnLst/>
              <a:rect l="l" t="t" r="r" b="b"/>
              <a:pathLst>
                <a:path w="3434" h="2666" extrusionOk="0">
                  <a:moveTo>
                    <a:pt x="1725" y="1"/>
                  </a:moveTo>
                  <a:cubicBezTo>
                    <a:pt x="1" y="1"/>
                    <a:pt x="1" y="2665"/>
                    <a:pt x="1725" y="2665"/>
                  </a:cubicBezTo>
                  <a:cubicBezTo>
                    <a:pt x="3433" y="2665"/>
                    <a:pt x="3433" y="1"/>
                    <a:pt x="1725"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14" name="Google Shape;5221;p55">
              <a:extLst>
                <a:ext uri="{FF2B5EF4-FFF2-40B4-BE49-F238E27FC236}">
                  <a16:creationId xmlns:a16="http://schemas.microsoft.com/office/drawing/2014/main" id="{70C82549-766A-B74E-B875-183DDDBD1C1F}"/>
                </a:ext>
              </a:extLst>
            </p:cNvPr>
            <p:cNvSpPr/>
            <p:nvPr/>
          </p:nvSpPr>
          <p:spPr>
            <a:xfrm>
              <a:off x="2188481" y="4084256"/>
              <a:ext cx="76063" cy="59030"/>
            </a:xfrm>
            <a:custGeom>
              <a:avLst/>
              <a:gdLst/>
              <a:ahLst/>
              <a:cxnLst/>
              <a:rect l="l" t="t" r="r" b="b"/>
              <a:pathLst>
                <a:path w="3434" h="2665" extrusionOk="0">
                  <a:moveTo>
                    <a:pt x="1725" y="0"/>
                  </a:moveTo>
                  <a:cubicBezTo>
                    <a:pt x="1" y="0"/>
                    <a:pt x="1" y="2665"/>
                    <a:pt x="1725" y="2665"/>
                  </a:cubicBezTo>
                  <a:cubicBezTo>
                    <a:pt x="3434" y="2665"/>
                    <a:pt x="3434" y="0"/>
                    <a:pt x="1725"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2" name="Picture 1" descr="A picture containing text&#10;&#10;Description automatically generated">
            <a:extLst>
              <a:ext uri="{FF2B5EF4-FFF2-40B4-BE49-F238E27FC236}">
                <a16:creationId xmlns:a16="http://schemas.microsoft.com/office/drawing/2014/main" id="{E30380E4-637F-D0B0-9E2A-BFFE2A205C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extLst>
      <p:ext uri="{BB962C8B-B14F-4D97-AF65-F5344CB8AC3E}">
        <p14:creationId xmlns:p14="http://schemas.microsoft.com/office/powerpoint/2010/main" val="23674925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6" dur="1000" tmFilter="0, 0; .2, .5; .8, .5; 1, 0"/>
                                        <p:tgtEl>
                                          <p:spTgt spid="3854"/>
                                        </p:tgtEl>
                                      </p:cBhvr>
                                    </p:animEffect>
                                    <p:animScale>
                                      <p:cBhvr>
                                        <p:cTn id="7" dur="500" autoRev="1" fill="hold"/>
                                        <p:tgtEl>
                                          <p:spTgt spid="3854"/>
                                        </p:tgtEl>
                                      </p:cBhvr>
                                      <p:by x="105000" y="105000"/>
                                    </p:animScale>
                                  </p:childTnLst>
                                </p:cTn>
                              </p:par>
                              <p:par>
                                <p:cTn id="8"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9" dur="1000" tmFilter="0, 0; .2, .5; .8, .5; 1, 0"/>
                                        <p:tgtEl>
                                          <p:spTgt spid="3855"/>
                                        </p:tgtEl>
                                      </p:cBhvr>
                                    </p:animEffect>
                                    <p:animScale>
                                      <p:cBhvr>
                                        <p:cTn id="10" dur="500" autoRev="1" fill="hold"/>
                                        <p:tgtEl>
                                          <p:spTgt spid="3855"/>
                                        </p:tgtEl>
                                      </p:cBhvr>
                                      <p:by x="105000" y="105000"/>
                                    </p:animScale>
                                  </p:childTnLst>
                                </p:cTn>
                              </p:par>
                              <p:par>
                                <p:cTn id="11"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12" dur="1000" tmFilter="0, 0; .2, .5; .8, .5; 1, 0"/>
                                        <p:tgtEl>
                                          <p:spTgt spid="3856"/>
                                        </p:tgtEl>
                                      </p:cBhvr>
                                    </p:animEffect>
                                    <p:animScale>
                                      <p:cBhvr>
                                        <p:cTn id="13" dur="500" autoRev="1" fill="hold"/>
                                        <p:tgtEl>
                                          <p:spTgt spid="3856"/>
                                        </p:tgtEl>
                                      </p:cBhvr>
                                      <p:by x="105000" y="105000"/>
                                    </p:animScale>
                                  </p:childTnLst>
                                </p:cTn>
                              </p:par>
                              <p:par>
                                <p:cTn id="14"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15" dur="1000" tmFilter="0, 0; .2, .5; .8, .5; 1, 0"/>
                                        <p:tgtEl>
                                          <p:spTgt spid="3857"/>
                                        </p:tgtEl>
                                      </p:cBhvr>
                                    </p:animEffect>
                                    <p:animScale>
                                      <p:cBhvr>
                                        <p:cTn id="16" dur="500" autoRev="1" fill="hold"/>
                                        <p:tgtEl>
                                          <p:spTgt spid="3857"/>
                                        </p:tgtEl>
                                      </p:cBhvr>
                                      <p:by x="105000" y="105000"/>
                                    </p:animScale>
                                  </p:childTnLst>
                                </p:cTn>
                              </p:par>
                              <p:par>
                                <p:cTn id="17"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18" dur="1000" tmFilter="0, 0; .2, .5; .8, .5; 1, 0"/>
                                        <p:tgtEl>
                                          <p:spTgt spid="80"/>
                                        </p:tgtEl>
                                      </p:cBhvr>
                                    </p:animEffect>
                                    <p:animScale>
                                      <p:cBhvr>
                                        <p:cTn id="19" dur="500" autoRev="1" fill="hold"/>
                                        <p:tgtEl>
                                          <p:spTgt spid="8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54" grpId="0"/>
      <p:bldP spid="3855" grpId="0"/>
      <p:bldP spid="3856" grpId="0"/>
      <p:bldP spid="3857" grpId="0"/>
      <p:bldP spid="8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784"/>
        <p:cNvGrpSpPr/>
        <p:nvPr/>
      </p:nvGrpSpPr>
      <p:grpSpPr>
        <a:xfrm>
          <a:off x="0" y="0"/>
          <a:ext cx="0" cy="0"/>
          <a:chOff x="0" y="0"/>
          <a:chExt cx="0" cy="0"/>
        </a:xfrm>
      </p:grpSpPr>
      <p:grpSp>
        <p:nvGrpSpPr>
          <p:cNvPr id="3846" name="Google Shape;3846;p40"/>
          <p:cNvGrpSpPr/>
          <p:nvPr/>
        </p:nvGrpSpPr>
        <p:grpSpPr>
          <a:xfrm>
            <a:off x="12395698" y="5787976"/>
            <a:ext cx="258695" cy="255316"/>
            <a:chOff x="6232000" y="1435050"/>
            <a:chExt cx="488225" cy="481850"/>
          </a:xfrm>
        </p:grpSpPr>
        <p:sp>
          <p:nvSpPr>
            <p:cNvPr id="3847" name="Google Shape;3847;p40"/>
            <p:cNvSpPr/>
            <p:nvPr/>
          </p:nvSpPr>
          <p:spPr>
            <a:xfrm>
              <a:off x="6578000" y="1463375"/>
              <a:ext cx="83150" cy="78250"/>
            </a:xfrm>
            <a:custGeom>
              <a:avLst/>
              <a:gdLst/>
              <a:ahLst/>
              <a:cxnLst/>
              <a:rect l="l" t="t" r="r" b="b"/>
              <a:pathLst>
                <a:path w="3326" h="3130" extrusionOk="0">
                  <a:moveTo>
                    <a:pt x="482" y="1"/>
                  </a:moveTo>
                  <a:cubicBezTo>
                    <a:pt x="280" y="1"/>
                    <a:pt x="95" y="114"/>
                    <a:pt x="1" y="293"/>
                  </a:cubicBezTo>
                  <a:lnTo>
                    <a:pt x="3322" y="3130"/>
                  </a:lnTo>
                  <a:lnTo>
                    <a:pt x="3322" y="564"/>
                  </a:lnTo>
                  <a:cubicBezTo>
                    <a:pt x="3325" y="253"/>
                    <a:pt x="3072" y="1"/>
                    <a:pt x="2761" y="1"/>
                  </a:cubicBezTo>
                  <a:cubicBezTo>
                    <a:pt x="2760" y="1"/>
                    <a:pt x="2758" y="1"/>
                    <a:pt x="2756" y="1"/>
                  </a:cubicBezTo>
                  <a:lnTo>
                    <a:pt x="497" y="1"/>
                  </a:lnTo>
                  <a:cubicBezTo>
                    <a:pt x="492" y="1"/>
                    <a:pt x="487" y="1"/>
                    <a:pt x="482" y="1"/>
                  </a:cubicBez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48" name="Google Shape;3848;p40"/>
            <p:cNvSpPr/>
            <p:nvPr/>
          </p:nvSpPr>
          <p:spPr>
            <a:xfrm>
              <a:off x="6421725" y="1773850"/>
              <a:ext cx="112950" cy="143050"/>
            </a:xfrm>
            <a:custGeom>
              <a:avLst/>
              <a:gdLst/>
              <a:ahLst/>
              <a:cxnLst/>
              <a:rect l="l" t="t" r="r" b="b"/>
              <a:pathLst>
                <a:path w="4518" h="5722" extrusionOk="0">
                  <a:moveTo>
                    <a:pt x="2822" y="1130"/>
                  </a:moveTo>
                  <a:cubicBezTo>
                    <a:pt x="3325" y="1130"/>
                    <a:pt x="3578" y="1738"/>
                    <a:pt x="3222" y="2093"/>
                  </a:cubicBezTo>
                  <a:cubicBezTo>
                    <a:pt x="3106" y="2209"/>
                    <a:pt x="2964" y="2260"/>
                    <a:pt x="2825" y="2260"/>
                  </a:cubicBezTo>
                  <a:cubicBezTo>
                    <a:pt x="2535" y="2260"/>
                    <a:pt x="2259" y="2036"/>
                    <a:pt x="2259" y="1696"/>
                  </a:cubicBezTo>
                  <a:cubicBezTo>
                    <a:pt x="2259" y="1383"/>
                    <a:pt x="2509" y="1130"/>
                    <a:pt x="2822" y="1130"/>
                  </a:cubicBezTo>
                  <a:close/>
                  <a:moveTo>
                    <a:pt x="0" y="1"/>
                  </a:moveTo>
                  <a:lnTo>
                    <a:pt x="0" y="5722"/>
                  </a:lnTo>
                  <a:lnTo>
                    <a:pt x="4517" y="5722"/>
                  </a:lnTo>
                  <a:lnTo>
                    <a:pt x="4517" y="1"/>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49" name="Google Shape;3849;p40"/>
            <p:cNvSpPr/>
            <p:nvPr/>
          </p:nvSpPr>
          <p:spPr>
            <a:xfrm>
              <a:off x="6448975" y="1632700"/>
              <a:ext cx="56475" cy="56475"/>
            </a:xfrm>
            <a:custGeom>
              <a:avLst/>
              <a:gdLst/>
              <a:ahLst/>
              <a:cxnLst/>
              <a:rect l="l" t="t" r="r" b="b"/>
              <a:pathLst>
                <a:path w="2259" h="2259" extrusionOk="0">
                  <a:moveTo>
                    <a:pt x="0" y="0"/>
                  </a:moveTo>
                  <a:lnTo>
                    <a:pt x="0" y="2259"/>
                  </a:lnTo>
                  <a:lnTo>
                    <a:pt x="2259" y="2259"/>
                  </a:lnTo>
                  <a:lnTo>
                    <a:pt x="2259" y="0"/>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50" name="Google Shape;3850;p40"/>
            <p:cNvSpPr/>
            <p:nvPr/>
          </p:nvSpPr>
          <p:spPr>
            <a:xfrm>
              <a:off x="6232000" y="1435050"/>
              <a:ext cx="488225" cy="237825"/>
            </a:xfrm>
            <a:custGeom>
              <a:avLst/>
              <a:gdLst/>
              <a:ahLst/>
              <a:cxnLst/>
              <a:rect l="l" t="t" r="r" b="b"/>
              <a:pathLst>
                <a:path w="19529" h="9513" extrusionOk="0">
                  <a:moveTo>
                    <a:pt x="9821" y="0"/>
                  </a:moveTo>
                  <a:cubicBezTo>
                    <a:pt x="9559" y="0"/>
                    <a:pt x="9297" y="92"/>
                    <a:pt x="9086" y="276"/>
                  </a:cubicBezTo>
                  <a:lnTo>
                    <a:pt x="531" y="7521"/>
                  </a:lnTo>
                  <a:cubicBezTo>
                    <a:pt x="61" y="7921"/>
                    <a:pt x="1" y="8626"/>
                    <a:pt x="395" y="9099"/>
                  </a:cubicBezTo>
                  <a:cubicBezTo>
                    <a:pt x="620" y="9369"/>
                    <a:pt x="942" y="9508"/>
                    <a:pt x="1266" y="9508"/>
                  </a:cubicBezTo>
                  <a:cubicBezTo>
                    <a:pt x="1525" y="9508"/>
                    <a:pt x="1785" y="9419"/>
                    <a:pt x="1997" y="9237"/>
                  </a:cubicBezTo>
                  <a:lnTo>
                    <a:pt x="9821" y="2622"/>
                  </a:lnTo>
                  <a:lnTo>
                    <a:pt x="17544" y="9240"/>
                  </a:lnTo>
                  <a:cubicBezTo>
                    <a:pt x="17759" y="9425"/>
                    <a:pt x="18019" y="9513"/>
                    <a:pt x="18278" y="9513"/>
                  </a:cubicBezTo>
                  <a:cubicBezTo>
                    <a:pt x="18661" y="9513"/>
                    <a:pt x="19039" y="9318"/>
                    <a:pt x="19252" y="8954"/>
                  </a:cubicBezTo>
                  <a:cubicBezTo>
                    <a:pt x="19529" y="8482"/>
                    <a:pt x="19430" y="7879"/>
                    <a:pt x="19014" y="7524"/>
                  </a:cubicBezTo>
                  <a:lnTo>
                    <a:pt x="10555" y="276"/>
                  </a:lnTo>
                  <a:cubicBezTo>
                    <a:pt x="10345" y="92"/>
                    <a:pt x="10083" y="0"/>
                    <a:pt x="9821" y="0"/>
                  </a:cubicBez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851" name="Google Shape;3851;p40"/>
            <p:cNvSpPr/>
            <p:nvPr/>
          </p:nvSpPr>
          <p:spPr>
            <a:xfrm>
              <a:off x="6291025" y="1537700"/>
              <a:ext cx="369800" cy="379200"/>
            </a:xfrm>
            <a:custGeom>
              <a:avLst/>
              <a:gdLst/>
              <a:ahLst/>
              <a:cxnLst/>
              <a:rect l="l" t="t" r="r" b="b"/>
              <a:pathLst>
                <a:path w="14792" h="15168" extrusionOk="0">
                  <a:moveTo>
                    <a:pt x="9143" y="2671"/>
                  </a:moveTo>
                  <a:cubicBezTo>
                    <a:pt x="9453" y="2671"/>
                    <a:pt x="9706" y="2924"/>
                    <a:pt x="9706" y="3237"/>
                  </a:cubicBezTo>
                  <a:lnTo>
                    <a:pt x="9706" y="6625"/>
                  </a:lnTo>
                  <a:cubicBezTo>
                    <a:pt x="9706" y="6935"/>
                    <a:pt x="9453" y="7188"/>
                    <a:pt x="9143" y="7188"/>
                  </a:cubicBezTo>
                  <a:lnTo>
                    <a:pt x="5755" y="7188"/>
                  </a:lnTo>
                  <a:cubicBezTo>
                    <a:pt x="5442" y="7188"/>
                    <a:pt x="5189" y="6935"/>
                    <a:pt x="5189" y="6625"/>
                  </a:cubicBezTo>
                  <a:lnTo>
                    <a:pt x="5189" y="3237"/>
                  </a:lnTo>
                  <a:cubicBezTo>
                    <a:pt x="5189" y="2924"/>
                    <a:pt x="5442" y="2671"/>
                    <a:pt x="5755" y="2671"/>
                  </a:cubicBezTo>
                  <a:close/>
                  <a:moveTo>
                    <a:pt x="7448" y="0"/>
                  </a:moveTo>
                  <a:lnTo>
                    <a:pt x="4" y="6291"/>
                  </a:lnTo>
                  <a:lnTo>
                    <a:pt x="4" y="14605"/>
                  </a:lnTo>
                  <a:cubicBezTo>
                    <a:pt x="1" y="14913"/>
                    <a:pt x="254" y="15168"/>
                    <a:pt x="564" y="15168"/>
                  </a:cubicBezTo>
                  <a:cubicBezTo>
                    <a:pt x="566" y="15168"/>
                    <a:pt x="568" y="15168"/>
                    <a:pt x="570" y="15168"/>
                  </a:cubicBezTo>
                  <a:lnTo>
                    <a:pt x="4060" y="15168"/>
                  </a:lnTo>
                  <a:lnTo>
                    <a:pt x="4060" y="8883"/>
                  </a:lnTo>
                  <a:cubicBezTo>
                    <a:pt x="4060" y="8570"/>
                    <a:pt x="4313" y="8317"/>
                    <a:pt x="4626" y="8317"/>
                  </a:cubicBezTo>
                  <a:lnTo>
                    <a:pt x="10272" y="8317"/>
                  </a:lnTo>
                  <a:cubicBezTo>
                    <a:pt x="10582" y="8317"/>
                    <a:pt x="10835" y="8570"/>
                    <a:pt x="10835" y="8883"/>
                  </a:cubicBezTo>
                  <a:lnTo>
                    <a:pt x="10835" y="15168"/>
                  </a:lnTo>
                  <a:lnTo>
                    <a:pt x="14223" y="15168"/>
                  </a:lnTo>
                  <a:cubicBezTo>
                    <a:pt x="14225" y="15168"/>
                    <a:pt x="14227" y="15168"/>
                    <a:pt x="14228" y="15168"/>
                  </a:cubicBezTo>
                  <a:cubicBezTo>
                    <a:pt x="14539" y="15168"/>
                    <a:pt x="14792" y="14913"/>
                    <a:pt x="14789" y="14605"/>
                  </a:cubicBezTo>
                  <a:lnTo>
                    <a:pt x="14789" y="6291"/>
                  </a:lnTo>
                  <a:lnTo>
                    <a:pt x="7448" y="0"/>
                  </a:lnTo>
                  <a:close/>
                </a:path>
              </a:pathLst>
            </a:custGeom>
            <a:solidFill>
              <a:srgbClr val="0E2A4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435D74"/>
                </a:solidFill>
                <a:effectLst/>
                <a:uLnTx/>
                <a:uFillTx/>
                <a:latin typeface="Arial"/>
                <a:ea typeface="+mn-ea"/>
                <a:cs typeface="Arial"/>
                <a:sym typeface="Arial"/>
              </a:endParaRPr>
            </a:p>
          </p:txBody>
        </p:sp>
      </p:grpSp>
      <p:sp>
        <p:nvSpPr>
          <p:cNvPr id="3852" name="Google Shape;3852;p40">
            <a:hlinkClick r:id="rId5" action="ppaction://hlinksldjump"/>
          </p:cNvPr>
          <p:cNvSpPr txBox="1"/>
          <p:nvPr/>
        </p:nvSpPr>
        <p:spPr>
          <a:xfrm>
            <a:off x="11221667" y="809936"/>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01</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3" name="Google Shape;3853;p40">
            <a:hlinkClick r:id="" action="ppaction://noaction"/>
          </p:cNvPr>
          <p:cNvSpPr txBox="1"/>
          <p:nvPr/>
        </p:nvSpPr>
        <p:spPr>
          <a:xfrm>
            <a:off x="11221667" y="1562369"/>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02</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4" name="Google Shape;3854;p40">
            <a:hlinkClick r:id="" action="ppaction://noaction"/>
          </p:cNvPr>
          <p:cNvSpPr txBox="1"/>
          <p:nvPr/>
        </p:nvSpPr>
        <p:spPr>
          <a:xfrm>
            <a:off x="11221667" y="2279765"/>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03</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5" name="Google Shape;3855;p40">
            <a:hlinkClick r:id="" action="ppaction://noaction"/>
          </p:cNvPr>
          <p:cNvSpPr txBox="1"/>
          <p:nvPr/>
        </p:nvSpPr>
        <p:spPr>
          <a:xfrm>
            <a:off x="11221667" y="3018664"/>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04</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6" name="Google Shape;3856;p40">
            <a:hlinkClick r:id="" action="ppaction://noaction"/>
          </p:cNvPr>
          <p:cNvSpPr txBox="1"/>
          <p:nvPr/>
        </p:nvSpPr>
        <p:spPr>
          <a:xfrm>
            <a:off x="11221667" y="3779063"/>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05</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7" name="Google Shape;3857;p40">
            <a:hlinkClick r:id="" action="ppaction://noaction"/>
          </p:cNvPr>
          <p:cNvSpPr txBox="1"/>
          <p:nvPr/>
        </p:nvSpPr>
        <p:spPr>
          <a:xfrm>
            <a:off x="12191647" y="4418204"/>
            <a:ext cx="666800" cy="4452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Tx/>
              <a:buNone/>
              <a:tabLst/>
              <a:defRPr/>
            </a:pPr>
            <a:r>
              <a:rPr kumimoji="0" lang="en" sz="2000" b="1" i="0" u="none" strike="noStrike" kern="0" cap="none" spc="0" normalizeH="0" baseline="0" noProof="0">
                <a:ln>
                  <a:noFill/>
                </a:ln>
                <a:solidFill>
                  <a:srgbClr val="000000"/>
                </a:solidFill>
                <a:effectLst/>
                <a:uLnTx/>
                <a:uFillTx/>
                <a:latin typeface="Jua"/>
                <a:ea typeface="Jua"/>
                <a:cs typeface="Jua"/>
                <a:sym typeface="Jua"/>
              </a:rPr>
              <a:t>06</a:t>
            </a:r>
            <a:endParaRPr kumimoji="0" sz="2000" b="1" i="0" u="none" strike="noStrike" kern="0" cap="none" spc="0" normalizeH="0" baseline="0" noProof="0">
              <a:ln>
                <a:noFill/>
              </a:ln>
              <a:solidFill>
                <a:srgbClr val="000000"/>
              </a:solidFill>
              <a:effectLst/>
              <a:uLnTx/>
              <a:uFillTx/>
              <a:latin typeface="Jua"/>
              <a:ea typeface="Jua"/>
              <a:cs typeface="Jua"/>
              <a:sym typeface="Jua"/>
            </a:endParaRPr>
          </a:p>
        </p:txBody>
      </p:sp>
      <p:sp>
        <p:nvSpPr>
          <p:cNvPr id="3858" name="Google Shape;3858;p40">
            <a:hlinkClick r:id="rId6" action="ppaction://hlinksldjump"/>
          </p:cNvPr>
          <p:cNvSpPr/>
          <p:nvPr/>
        </p:nvSpPr>
        <p:spPr>
          <a:xfrm>
            <a:off x="12267413" y="5718858"/>
            <a:ext cx="591200" cy="394400"/>
          </a:xfrm>
          <a:prstGeom prst="roundRect">
            <a:avLst>
              <a:gd name="adj" fmla="val 16667"/>
            </a:avLst>
          </a:prstGeom>
          <a:no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Rectangle 79">
            <a:extLst>
              <a:ext uri="{FF2B5EF4-FFF2-40B4-BE49-F238E27FC236}">
                <a16:creationId xmlns:a16="http://schemas.microsoft.com/office/drawing/2014/main" id="{9E3EBB8D-40AB-1D44-AFF2-9AC65068B570}"/>
              </a:ext>
            </a:extLst>
          </p:cNvPr>
          <p:cNvSpPr/>
          <p:nvPr/>
        </p:nvSpPr>
        <p:spPr>
          <a:xfrm>
            <a:off x="1384500" y="630778"/>
            <a:ext cx="9226182" cy="92333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AI NHANH HƠN</a:t>
            </a:r>
            <a:endParaRPr kumimoji="0" lang="en-US" sz="5400" b="1" i="0" u="none" strike="noStrike" kern="1200" cap="none" spc="0" normalizeH="0" baseline="0" noProof="0" dirty="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endParaRPr>
          </a:p>
        </p:txBody>
      </p:sp>
      <p:grpSp>
        <p:nvGrpSpPr>
          <p:cNvPr id="82" name="Google Shape;5144;p55">
            <a:extLst>
              <a:ext uri="{FF2B5EF4-FFF2-40B4-BE49-F238E27FC236}">
                <a16:creationId xmlns:a16="http://schemas.microsoft.com/office/drawing/2014/main" id="{653BC523-EA2D-5245-83CC-DBC13955EFA3}"/>
              </a:ext>
            </a:extLst>
          </p:cNvPr>
          <p:cNvGrpSpPr/>
          <p:nvPr/>
        </p:nvGrpSpPr>
        <p:grpSpPr>
          <a:xfrm>
            <a:off x="10625463" y="4479238"/>
            <a:ext cx="1516099" cy="2299696"/>
            <a:chOff x="1348984" y="1749033"/>
            <a:chExt cx="899228" cy="1363995"/>
          </a:xfrm>
        </p:grpSpPr>
        <p:sp>
          <p:nvSpPr>
            <p:cNvPr id="83" name="Google Shape;5145;p55">
              <a:extLst>
                <a:ext uri="{FF2B5EF4-FFF2-40B4-BE49-F238E27FC236}">
                  <a16:creationId xmlns:a16="http://schemas.microsoft.com/office/drawing/2014/main" id="{8C88CB87-DAA0-D243-AEB1-AD180B68506E}"/>
                </a:ext>
              </a:extLst>
            </p:cNvPr>
            <p:cNvSpPr/>
            <p:nvPr/>
          </p:nvSpPr>
          <p:spPr>
            <a:xfrm>
              <a:off x="1438560" y="2796855"/>
              <a:ext cx="650988" cy="234391"/>
            </a:xfrm>
            <a:custGeom>
              <a:avLst/>
              <a:gdLst/>
              <a:ahLst/>
              <a:cxnLst/>
              <a:rect l="l" t="t" r="r" b="b"/>
              <a:pathLst>
                <a:path w="29390" h="10582" extrusionOk="0">
                  <a:moveTo>
                    <a:pt x="15675" y="1568"/>
                  </a:moveTo>
                  <a:cubicBezTo>
                    <a:pt x="12932" y="1568"/>
                    <a:pt x="4311" y="785"/>
                    <a:pt x="2743" y="4311"/>
                  </a:cubicBezTo>
                  <a:cubicBezTo>
                    <a:pt x="0" y="10189"/>
                    <a:pt x="13324" y="9797"/>
                    <a:pt x="16458" y="9797"/>
                  </a:cubicBezTo>
                  <a:cubicBezTo>
                    <a:pt x="20377" y="9797"/>
                    <a:pt x="29390" y="10581"/>
                    <a:pt x="28606" y="4311"/>
                  </a:cubicBezTo>
                  <a:cubicBezTo>
                    <a:pt x="28214" y="1"/>
                    <a:pt x="19593" y="1568"/>
                    <a:pt x="15675" y="1568"/>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5146;p55">
              <a:extLst>
                <a:ext uri="{FF2B5EF4-FFF2-40B4-BE49-F238E27FC236}">
                  <a16:creationId xmlns:a16="http://schemas.microsoft.com/office/drawing/2014/main" id="{D10FC89F-4BAE-764C-A34B-965CB112ACA7}"/>
                </a:ext>
              </a:extLst>
            </p:cNvPr>
            <p:cNvSpPr/>
            <p:nvPr/>
          </p:nvSpPr>
          <p:spPr>
            <a:xfrm>
              <a:off x="1866637" y="3041262"/>
              <a:ext cx="192727" cy="71766"/>
            </a:xfrm>
            <a:custGeom>
              <a:avLst/>
              <a:gdLst/>
              <a:ahLst/>
              <a:cxnLst/>
              <a:rect l="l" t="t" r="r" b="b"/>
              <a:pathLst>
                <a:path w="8701" h="3240" extrusionOk="0">
                  <a:moveTo>
                    <a:pt x="5562" y="0"/>
                  </a:moveTo>
                  <a:cubicBezTo>
                    <a:pt x="5156" y="0"/>
                    <a:pt x="4727" y="47"/>
                    <a:pt x="4311" y="111"/>
                  </a:cubicBezTo>
                  <a:cubicBezTo>
                    <a:pt x="3136" y="174"/>
                    <a:pt x="1" y="535"/>
                    <a:pt x="424" y="2353"/>
                  </a:cubicBezTo>
                  <a:cubicBezTo>
                    <a:pt x="608" y="3120"/>
                    <a:pt x="2221" y="3239"/>
                    <a:pt x="3571" y="3239"/>
                  </a:cubicBezTo>
                  <a:cubicBezTo>
                    <a:pt x="4179" y="3239"/>
                    <a:pt x="4734" y="3215"/>
                    <a:pt x="5079" y="3215"/>
                  </a:cubicBezTo>
                  <a:cubicBezTo>
                    <a:pt x="6459" y="3215"/>
                    <a:pt x="8700" y="2102"/>
                    <a:pt x="7242" y="535"/>
                  </a:cubicBezTo>
                  <a:cubicBezTo>
                    <a:pt x="6859" y="132"/>
                    <a:pt x="6243" y="0"/>
                    <a:pt x="5562" y="0"/>
                  </a:cubicBezTo>
                  <a:close/>
                </a:path>
              </a:pathLst>
            </a:custGeom>
            <a:solidFill>
              <a:srgbClr val="86C35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5147;p55">
              <a:extLst>
                <a:ext uri="{FF2B5EF4-FFF2-40B4-BE49-F238E27FC236}">
                  <a16:creationId xmlns:a16="http://schemas.microsoft.com/office/drawing/2014/main" id="{2D33CC69-0D72-D54B-9221-9515748D0CC0}"/>
                </a:ext>
              </a:extLst>
            </p:cNvPr>
            <p:cNvSpPr/>
            <p:nvPr/>
          </p:nvSpPr>
          <p:spPr>
            <a:xfrm>
              <a:off x="1348984" y="1749033"/>
              <a:ext cx="899224" cy="924231"/>
            </a:xfrm>
            <a:custGeom>
              <a:avLst/>
              <a:gdLst/>
              <a:ahLst/>
              <a:cxnLst/>
              <a:rect l="l" t="t" r="r" b="b"/>
              <a:pathLst>
                <a:path w="40597" h="41726" extrusionOk="0">
                  <a:moveTo>
                    <a:pt x="16866" y="38231"/>
                  </a:moveTo>
                  <a:cubicBezTo>
                    <a:pt x="16694" y="38278"/>
                    <a:pt x="16631" y="38293"/>
                    <a:pt x="16584" y="38325"/>
                  </a:cubicBezTo>
                  <a:cubicBezTo>
                    <a:pt x="14656" y="39453"/>
                    <a:pt x="12524" y="39704"/>
                    <a:pt x="10361" y="39720"/>
                  </a:cubicBezTo>
                  <a:cubicBezTo>
                    <a:pt x="9327" y="39720"/>
                    <a:pt x="8292" y="39720"/>
                    <a:pt x="7258" y="39720"/>
                  </a:cubicBezTo>
                  <a:cubicBezTo>
                    <a:pt x="4405" y="39720"/>
                    <a:pt x="1584" y="37651"/>
                    <a:pt x="800" y="34563"/>
                  </a:cubicBezTo>
                  <a:cubicBezTo>
                    <a:pt x="63" y="31757"/>
                    <a:pt x="659" y="29312"/>
                    <a:pt x="2226" y="27008"/>
                  </a:cubicBezTo>
                  <a:cubicBezTo>
                    <a:pt x="2571" y="26506"/>
                    <a:pt x="3104" y="26130"/>
                    <a:pt x="3637" y="25628"/>
                  </a:cubicBezTo>
                  <a:cubicBezTo>
                    <a:pt x="1004" y="24124"/>
                    <a:pt x="0" y="21882"/>
                    <a:pt x="910" y="18967"/>
                  </a:cubicBezTo>
                  <a:cubicBezTo>
                    <a:pt x="1678" y="16459"/>
                    <a:pt x="3794" y="15785"/>
                    <a:pt x="6145" y="15456"/>
                  </a:cubicBezTo>
                  <a:cubicBezTo>
                    <a:pt x="5925" y="14813"/>
                    <a:pt x="5706" y="14217"/>
                    <a:pt x="5533" y="13606"/>
                  </a:cubicBezTo>
                  <a:cubicBezTo>
                    <a:pt x="5392" y="13136"/>
                    <a:pt x="5220" y="12634"/>
                    <a:pt x="5236" y="12148"/>
                  </a:cubicBezTo>
                  <a:cubicBezTo>
                    <a:pt x="5267" y="10706"/>
                    <a:pt x="5392" y="9280"/>
                    <a:pt x="6364" y="8089"/>
                  </a:cubicBezTo>
                  <a:cubicBezTo>
                    <a:pt x="7070" y="7211"/>
                    <a:pt x="7932" y="6553"/>
                    <a:pt x="8997" y="6224"/>
                  </a:cubicBezTo>
                  <a:cubicBezTo>
                    <a:pt x="10424" y="5785"/>
                    <a:pt x="11897" y="5675"/>
                    <a:pt x="13355" y="6098"/>
                  </a:cubicBezTo>
                  <a:cubicBezTo>
                    <a:pt x="13559" y="6161"/>
                    <a:pt x="13762" y="6192"/>
                    <a:pt x="13998" y="6239"/>
                  </a:cubicBezTo>
                  <a:cubicBezTo>
                    <a:pt x="14515" y="4515"/>
                    <a:pt x="15534" y="3120"/>
                    <a:pt x="16850" y="1992"/>
                  </a:cubicBezTo>
                  <a:cubicBezTo>
                    <a:pt x="18543" y="549"/>
                    <a:pt x="20549" y="1"/>
                    <a:pt x="22775" y="267"/>
                  </a:cubicBezTo>
                  <a:cubicBezTo>
                    <a:pt x="24358" y="455"/>
                    <a:pt x="25800" y="1004"/>
                    <a:pt x="27117" y="1913"/>
                  </a:cubicBezTo>
                  <a:cubicBezTo>
                    <a:pt x="28246" y="2697"/>
                    <a:pt x="28810" y="3778"/>
                    <a:pt x="29217" y="5032"/>
                  </a:cubicBezTo>
                  <a:cubicBezTo>
                    <a:pt x="29703" y="6584"/>
                    <a:pt x="29797" y="8152"/>
                    <a:pt x="29358" y="9860"/>
                  </a:cubicBezTo>
                  <a:cubicBezTo>
                    <a:pt x="29719" y="9750"/>
                    <a:pt x="29970" y="9688"/>
                    <a:pt x="30221" y="9609"/>
                  </a:cubicBezTo>
                  <a:cubicBezTo>
                    <a:pt x="31177" y="9296"/>
                    <a:pt x="32148" y="9076"/>
                    <a:pt x="33167" y="9327"/>
                  </a:cubicBezTo>
                  <a:cubicBezTo>
                    <a:pt x="35330" y="9844"/>
                    <a:pt x="36945" y="11051"/>
                    <a:pt x="37838" y="13120"/>
                  </a:cubicBezTo>
                  <a:cubicBezTo>
                    <a:pt x="38324" y="14280"/>
                    <a:pt x="38716" y="15471"/>
                    <a:pt x="38638" y="16741"/>
                  </a:cubicBezTo>
                  <a:cubicBezTo>
                    <a:pt x="38622" y="17055"/>
                    <a:pt x="38622" y="17384"/>
                    <a:pt x="38528" y="17666"/>
                  </a:cubicBezTo>
                  <a:cubicBezTo>
                    <a:pt x="38120" y="19077"/>
                    <a:pt x="37854" y="20550"/>
                    <a:pt x="36725" y="21616"/>
                  </a:cubicBezTo>
                  <a:cubicBezTo>
                    <a:pt x="36396" y="21945"/>
                    <a:pt x="36067" y="22274"/>
                    <a:pt x="35659" y="22666"/>
                  </a:cubicBezTo>
                  <a:cubicBezTo>
                    <a:pt x="35895" y="22744"/>
                    <a:pt x="36036" y="22791"/>
                    <a:pt x="36208" y="22823"/>
                  </a:cubicBezTo>
                  <a:cubicBezTo>
                    <a:pt x="38073" y="23105"/>
                    <a:pt x="39359" y="24265"/>
                    <a:pt x="40048" y="25911"/>
                  </a:cubicBezTo>
                  <a:cubicBezTo>
                    <a:pt x="40456" y="26882"/>
                    <a:pt x="40503" y="28042"/>
                    <a:pt x="40550" y="29124"/>
                  </a:cubicBezTo>
                  <a:cubicBezTo>
                    <a:pt x="40597" y="30738"/>
                    <a:pt x="39892" y="32118"/>
                    <a:pt x="38982" y="33434"/>
                  </a:cubicBezTo>
                  <a:cubicBezTo>
                    <a:pt x="38042" y="34814"/>
                    <a:pt x="36804" y="35582"/>
                    <a:pt x="35236" y="36036"/>
                  </a:cubicBezTo>
                  <a:cubicBezTo>
                    <a:pt x="34390" y="36271"/>
                    <a:pt x="33575" y="36585"/>
                    <a:pt x="32681" y="36569"/>
                  </a:cubicBezTo>
                  <a:cubicBezTo>
                    <a:pt x="32211" y="36569"/>
                    <a:pt x="31913" y="36773"/>
                    <a:pt x="31835" y="37259"/>
                  </a:cubicBezTo>
                  <a:cubicBezTo>
                    <a:pt x="31333" y="39939"/>
                    <a:pt x="28199" y="41365"/>
                    <a:pt x="26051" y="41569"/>
                  </a:cubicBezTo>
                  <a:cubicBezTo>
                    <a:pt x="25346" y="41632"/>
                    <a:pt x="24609" y="41726"/>
                    <a:pt x="23904" y="41663"/>
                  </a:cubicBezTo>
                  <a:cubicBezTo>
                    <a:pt x="21741" y="41475"/>
                    <a:pt x="19609" y="41177"/>
                    <a:pt x="17979" y="39532"/>
                  </a:cubicBezTo>
                  <a:cubicBezTo>
                    <a:pt x="17587" y="39124"/>
                    <a:pt x="17242" y="38669"/>
                    <a:pt x="16866" y="3823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5148;p55">
              <a:extLst>
                <a:ext uri="{FF2B5EF4-FFF2-40B4-BE49-F238E27FC236}">
                  <a16:creationId xmlns:a16="http://schemas.microsoft.com/office/drawing/2014/main" id="{5EA3F65F-8C08-204C-940A-076593E58B80}"/>
                </a:ext>
              </a:extLst>
            </p:cNvPr>
            <p:cNvSpPr/>
            <p:nvPr/>
          </p:nvSpPr>
          <p:spPr>
            <a:xfrm>
              <a:off x="1686112" y="1753529"/>
              <a:ext cx="562101" cy="806570"/>
            </a:xfrm>
            <a:custGeom>
              <a:avLst/>
              <a:gdLst/>
              <a:ahLst/>
              <a:cxnLst/>
              <a:rect l="l" t="t" r="r" b="b"/>
              <a:pathLst>
                <a:path w="25377" h="36414" extrusionOk="0">
                  <a:moveTo>
                    <a:pt x="6492" y="0"/>
                  </a:moveTo>
                  <a:cubicBezTo>
                    <a:pt x="5430" y="0"/>
                    <a:pt x="4424" y="200"/>
                    <a:pt x="3480" y="613"/>
                  </a:cubicBezTo>
                  <a:cubicBezTo>
                    <a:pt x="941" y="3466"/>
                    <a:pt x="0" y="7651"/>
                    <a:pt x="2445" y="10958"/>
                  </a:cubicBezTo>
                  <a:cubicBezTo>
                    <a:pt x="3793" y="12792"/>
                    <a:pt x="5674" y="13795"/>
                    <a:pt x="7822" y="14438"/>
                  </a:cubicBezTo>
                  <a:cubicBezTo>
                    <a:pt x="8950" y="14783"/>
                    <a:pt x="10408" y="15190"/>
                    <a:pt x="10925" y="16381"/>
                  </a:cubicBezTo>
                  <a:cubicBezTo>
                    <a:pt x="11693" y="18200"/>
                    <a:pt x="11395" y="20864"/>
                    <a:pt x="9546" y="21930"/>
                  </a:cubicBezTo>
                  <a:cubicBezTo>
                    <a:pt x="8558" y="22494"/>
                    <a:pt x="7383" y="22776"/>
                    <a:pt x="6474" y="23482"/>
                  </a:cubicBezTo>
                  <a:cubicBezTo>
                    <a:pt x="5486" y="24234"/>
                    <a:pt x="4750" y="25441"/>
                    <a:pt x="4452" y="26632"/>
                  </a:cubicBezTo>
                  <a:cubicBezTo>
                    <a:pt x="3902" y="28774"/>
                    <a:pt x="5925" y="29237"/>
                    <a:pt x="8030" y="29237"/>
                  </a:cubicBezTo>
                  <a:cubicBezTo>
                    <a:pt x="9407" y="29237"/>
                    <a:pt x="10818" y="29039"/>
                    <a:pt x="11568" y="28983"/>
                  </a:cubicBezTo>
                  <a:cubicBezTo>
                    <a:pt x="12428" y="28925"/>
                    <a:pt x="13347" y="28814"/>
                    <a:pt x="14245" y="28814"/>
                  </a:cubicBezTo>
                  <a:cubicBezTo>
                    <a:pt x="14804" y="28814"/>
                    <a:pt x="15355" y="28857"/>
                    <a:pt x="15878" y="28983"/>
                  </a:cubicBezTo>
                  <a:cubicBezTo>
                    <a:pt x="17618" y="29407"/>
                    <a:pt x="17838" y="31241"/>
                    <a:pt x="17665" y="32777"/>
                  </a:cubicBezTo>
                  <a:cubicBezTo>
                    <a:pt x="17540" y="33968"/>
                    <a:pt x="17085" y="35206"/>
                    <a:pt x="17101" y="36413"/>
                  </a:cubicBezTo>
                  <a:cubicBezTo>
                    <a:pt x="17211" y="36382"/>
                    <a:pt x="17336" y="36366"/>
                    <a:pt x="17461" y="36366"/>
                  </a:cubicBezTo>
                  <a:cubicBezTo>
                    <a:pt x="17483" y="36366"/>
                    <a:pt x="17505" y="36367"/>
                    <a:pt x="17526" y="36367"/>
                  </a:cubicBezTo>
                  <a:cubicBezTo>
                    <a:pt x="18394" y="36367"/>
                    <a:pt x="19190" y="36063"/>
                    <a:pt x="20016" y="35833"/>
                  </a:cubicBezTo>
                  <a:cubicBezTo>
                    <a:pt x="21584" y="35379"/>
                    <a:pt x="22822" y="34611"/>
                    <a:pt x="23762" y="33231"/>
                  </a:cubicBezTo>
                  <a:cubicBezTo>
                    <a:pt x="24672" y="31915"/>
                    <a:pt x="25377" y="30535"/>
                    <a:pt x="25330" y="28921"/>
                  </a:cubicBezTo>
                  <a:cubicBezTo>
                    <a:pt x="25283" y="27839"/>
                    <a:pt x="25236" y="26679"/>
                    <a:pt x="24828" y="25708"/>
                  </a:cubicBezTo>
                  <a:cubicBezTo>
                    <a:pt x="24139" y="24062"/>
                    <a:pt x="22853" y="22902"/>
                    <a:pt x="20988" y="22620"/>
                  </a:cubicBezTo>
                  <a:cubicBezTo>
                    <a:pt x="20816" y="22588"/>
                    <a:pt x="20675" y="22541"/>
                    <a:pt x="20439" y="22463"/>
                  </a:cubicBezTo>
                  <a:cubicBezTo>
                    <a:pt x="20847" y="22071"/>
                    <a:pt x="21176" y="21742"/>
                    <a:pt x="21505" y="21413"/>
                  </a:cubicBezTo>
                  <a:cubicBezTo>
                    <a:pt x="22634" y="20347"/>
                    <a:pt x="22900" y="18874"/>
                    <a:pt x="23308" y="17463"/>
                  </a:cubicBezTo>
                  <a:cubicBezTo>
                    <a:pt x="23402" y="17181"/>
                    <a:pt x="23402" y="16852"/>
                    <a:pt x="23418" y="16538"/>
                  </a:cubicBezTo>
                  <a:cubicBezTo>
                    <a:pt x="23496" y="15268"/>
                    <a:pt x="23104" y="14077"/>
                    <a:pt x="22618" y="12917"/>
                  </a:cubicBezTo>
                  <a:cubicBezTo>
                    <a:pt x="21725" y="10848"/>
                    <a:pt x="20110" y="9641"/>
                    <a:pt x="17947" y="9124"/>
                  </a:cubicBezTo>
                  <a:cubicBezTo>
                    <a:pt x="17638" y="9048"/>
                    <a:pt x="17333" y="9015"/>
                    <a:pt x="17032" y="9015"/>
                  </a:cubicBezTo>
                  <a:cubicBezTo>
                    <a:pt x="16340" y="9015"/>
                    <a:pt x="15666" y="9188"/>
                    <a:pt x="15001" y="9406"/>
                  </a:cubicBezTo>
                  <a:cubicBezTo>
                    <a:pt x="14750" y="9485"/>
                    <a:pt x="14499" y="9547"/>
                    <a:pt x="14138" y="9657"/>
                  </a:cubicBezTo>
                  <a:cubicBezTo>
                    <a:pt x="14577" y="7949"/>
                    <a:pt x="14483" y="6381"/>
                    <a:pt x="13997" y="4829"/>
                  </a:cubicBezTo>
                  <a:cubicBezTo>
                    <a:pt x="13590" y="3575"/>
                    <a:pt x="13026" y="2494"/>
                    <a:pt x="11897" y="1710"/>
                  </a:cubicBezTo>
                  <a:cubicBezTo>
                    <a:pt x="10580" y="801"/>
                    <a:pt x="9138" y="252"/>
                    <a:pt x="7555" y="64"/>
                  </a:cubicBezTo>
                  <a:cubicBezTo>
                    <a:pt x="7195" y="22"/>
                    <a:pt x="6840" y="0"/>
                    <a:pt x="6492" y="0"/>
                  </a:cubicBezTo>
                  <a:close/>
                </a:path>
              </a:pathLst>
            </a:custGeom>
            <a:solidFill>
              <a:schemeClr val="dk1">
                <a:alpha val="894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5149;p55">
              <a:extLst>
                <a:ext uri="{FF2B5EF4-FFF2-40B4-BE49-F238E27FC236}">
                  <a16:creationId xmlns:a16="http://schemas.microsoft.com/office/drawing/2014/main" id="{831EA772-7E84-4E4B-B667-DA36F3080C99}"/>
                </a:ext>
              </a:extLst>
            </p:cNvPr>
            <p:cNvSpPr/>
            <p:nvPr/>
          </p:nvSpPr>
          <p:spPr>
            <a:xfrm>
              <a:off x="1624644" y="1936114"/>
              <a:ext cx="335750" cy="993760"/>
            </a:xfrm>
            <a:custGeom>
              <a:avLst/>
              <a:gdLst/>
              <a:ahLst/>
              <a:cxnLst/>
              <a:rect l="l" t="t" r="r" b="b"/>
              <a:pathLst>
                <a:path w="15158" h="44865" extrusionOk="0">
                  <a:moveTo>
                    <a:pt x="8651" y="0"/>
                  </a:moveTo>
                  <a:cubicBezTo>
                    <a:pt x="8631" y="0"/>
                    <a:pt x="8611" y="1"/>
                    <a:pt x="8590" y="3"/>
                  </a:cubicBezTo>
                  <a:cubicBezTo>
                    <a:pt x="8230" y="35"/>
                    <a:pt x="7885" y="427"/>
                    <a:pt x="7556" y="693"/>
                  </a:cubicBezTo>
                  <a:cubicBezTo>
                    <a:pt x="7446" y="787"/>
                    <a:pt x="7368" y="944"/>
                    <a:pt x="7336" y="1101"/>
                  </a:cubicBezTo>
                  <a:cubicBezTo>
                    <a:pt x="7117" y="2229"/>
                    <a:pt x="6866" y="3358"/>
                    <a:pt x="6694" y="4502"/>
                  </a:cubicBezTo>
                  <a:cubicBezTo>
                    <a:pt x="6396" y="6477"/>
                    <a:pt x="6145" y="8452"/>
                    <a:pt x="5863" y="10442"/>
                  </a:cubicBezTo>
                  <a:cubicBezTo>
                    <a:pt x="5832" y="10693"/>
                    <a:pt x="5706" y="10944"/>
                    <a:pt x="5581" y="11320"/>
                  </a:cubicBezTo>
                  <a:cubicBezTo>
                    <a:pt x="4923" y="10568"/>
                    <a:pt x="4343" y="9909"/>
                    <a:pt x="3763" y="9267"/>
                  </a:cubicBezTo>
                  <a:cubicBezTo>
                    <a:pt x="3418" y="8906"/>
                    <a:pt x="3057" y="8546"/>
                    <a:pt x="2665" y="8232"/>
                  </a:cubicBezTo>
                  <a:cubicBezTo>
                    <a:pt x="2529" y="8119"/>
                    <a:pt x="2371" y="8064"/>
                    <a:pt x="2210" y="8064"/>
                  </a:cubicBezTo>
                  <a:cubicBezTo>
                    <a:pt x="2038" y="8064"/>
                    <a:pt x="1863" y="8127"/>
                    <a:pt x="1709" y="8248"/>
                  </a:cubicBezTo>
                  <a:cubicBezTo>
                    <a:pt x="1412" y="8499"/>
                    <a:pt x="1553" y="8781"/>
                    <a:pt x="1694" y="9094"/>
                  </a:cubicBezTo>
                  <a:cubicBezTo>
                    <a:pt x="2603" y="10975"/>
                    <a:pt x="3481" y="12872"/>
                    <a:pt x="4390" y="14769"/>
                  </a:cubicBezTo>
                  <a:cubicBezTo>
                    <a:pt x="4719" y="15490"/>
                    <a:pt x="4876" y="16211"/>
                    <a:pt x="4766" y="17026"/>
                  </a:cubicBezTo>
                  <a:cubicBezTo>
                    <a:pt x="4578" y="18452"/>
                    <a:pt x="4499" y="19894"/>
                    <a:pt x="4358" y="21320"/>
                  </a:cubicBezTo>
                  <a:cubicBezTo>
                    <a:pt x="4311" y="21932"/>
                    <a:pt x="4249" y="22527"/>
                    <a:pt x="4170" y="23280"/>
                  </a:cubicBezTo>
                  <a:cubicBezTo>
                    <a:pt x="3528" y="22559"/>
                    <a:pt x="3057" y="21947"/>
                    <a:pt x="2493" y="21414"/>
                  </a:cubicBezTo>
                  <a:cubicBezTo>
                    <a:pt x="2070" y="21023"/>
                    <a:pt x="1568" y="20678"/>
                    <a:pt x="1067" y="20396"/>
                  </a:cubicBezTo>
                  <a:cubicBezTo>
                    <a:pt x="998" y="20355"/>
                    <a:pt x="903" y="20338"/>
                    <a:pt x="801" y="20338"/>
                  </a:cubicBezTo>
                  <a:cubicBezTo>
                    <a:pt x="626" y="20338"/>
                    <a:pt x="428" y="20389"/>
                    <a:pt x="299" y="20458"/>
                  </a:cubicBezTo>
                  <a:cubicBezTo>
                    <a:pt x="1" y="20631"/>
                    <a:pt x="111" y="20944"/>
                    <a:pt x="236" y="21211"/>
                  </a:cubicBezTo>
                  <a:cubicBezTo>
                    <a:pt x="518" y="21806"/>
                    <a:pt x="785" y="22402"/>
                    <a:pt x="1082" y="22982"/>
                  </a:cubicBezTo>
                  <a:cubicBezTo>
                    <a:pt x="1929" y="24596"/>
                    <a:pt x="2775" y="26195"/>
                    <a:pt x="3637" y="27794"/>
                  </a:cubicBezTo>
                  <a:cubicBezTo>
                    <a:pt x="3888" y="28248"/>
                    <a:pt x="3951" y="28719"/>
                    <a:pt x="3888" y="29236"/>
                  </a:cubicBezTo>
                  <a:cubicBezTo>
                    <a:pt x="3731" y="30600"/>
                    <a:pt x="3575" y="31963"/>
                    <a:pt x="3528" y="33327"/>
                  </a:cubicBezTo>
                  <a:cubicBezTo>
                    <a:pt x="3402" y="36258"/>
                    <a:pt x="3339" y="39205"/>
                    <a:pt x="3245" y="42136"/>
                  </a:cubicBezTo>
                  <a:cubicBezTo>
                    <a:pt x="3230" y="42967"/>
                    <a:pt x="3151" y="43813"/>
                    <a:pt x="3089" y="44738"/>
                  </a:cubicBezTo>
                  <a:cubicBezTo>
                    <a:pt x="3567" y="44781"/>
                    <a:pt x="4005" y="44865"/>
                    <a:pt x="4427" y="44865"/>
                  </a:cubicBezTo>
                  <a:cubicBezTo>
                    <a:pt x="4462" y="44865"/>
                    <a:pt x="4496" y="44864"/>
                    <a:pt x="4531" y="44863"/>
                  </a:cubicBezTo>
                  <a:cubicBezTo>
                    <a:pt x="5597" y="44848"/>
                    <a:pt x="6662" y="44785"/>
                    <a:pt x="7713" y="44738"/>
                  </a:cubicBezTo>
                  <a:cubicBezTo>
                    <a:pt x="7767" y="44736"/>
                    <a:pt x="7822" y="44735"/>
                    <a:pt x="7877" y="44735"/>
                  </a:cubicBezTo>
                  <a:cubicBezTo>
                    <a:pt x="8159" y="44735"/>
                    <a:pt x="8442" y="44756"/>
                    <a:pt x="8724" y="44756"/>
                  </a:cubicBezTo>
                  <a:cubicBezTo>
                    <a:pt x="8857" y="44756"/>
                    <a:pt x="8990" y="44751"/>
                    <a:pt x="9123" y="44738"/>
                  </a:cubicBezTo>
                  <a:cubicBezTo>
                    <a:pt x="9954" y="44644"/>
                    <a:pt x="10785" y="44456"/>
                    <a:pt x="11631" y="44393"/>
                  </a:cubicBezTo>
                  <a:cubicBezTo>
                    <a:pt x="12101" y="44362"/>
                    <a:pt x="12462" y="44221"/>
                    <a:pt x="12807" y="43876"/>
                  </a:cubicBezTo>
                  <a:cubicBezTo>
                    <a:pt x="12775" y="43437"/>
                    <a:pt x="12760" y="43061"/>
                    <a:pt x="12728" y="42700"/>
                  </a:cubicBezTo>
                  <a:cubicBezTo>
                    <a:pt x="12603" y="41133"/>
                    <a:pt x="12415" y="39581"/>
                    <a:pt x="12352" y="38029"/>
                  </a:cubicBezTo>
                  <a:cubicBezTo>
                    <a:pt x="12274" y="36054"/>
                    <a:pt x="12321" y="34079"/>
                    <a:pt x="12227" y="32120"/>
                  </a:cubicBezTo>
                  <a:cubicBezTo>
                    <a:pt x="12164" y="30725"/>
                    <a:pt x="12070" y="29314"/>
                    <a:pt x="11851" y="27935"/>
                  </a:cubicBezTo>
                  <a:cubicBezTo>
                    <a:pt x="11678" y="26806"/>
                    <a:pt x="11945" y="25772"/>
                    <a:pt x="12242" y="24737"/>
                  </a:cubicBezTo>
                  <a:cubicBezTo>
                    <a:pt x="12728" y="23123"/>
                    <a:pt x="13308" y="21540"/>
                    <a:pt x="13873" y="19957"/>
                  </a:cubicBezTo>
                  <a:cubicBezTo>
                    <a:pt x="14155" y="19126"/>
                    <a:pt x="14515" y="18327"/>
                    <a:pt x="14813" y="17496"/>
                  </a:cubicBezTo>
                  <a:cubicBezTo>
                    <a:pt x="15001" y="16979"/>
                    <a:pt x="15158" y="16414"/>
                    <a:pt x="14484" y="15897"/>
                  </a:cubicBezTo>
                  <a:cubicBezTo>
                    <a:pt x="13089" y="16461"/>
                    <a:pt x="12321" y="17778"/>
                    <a:pt x="11271" y="18938"/>
                  </a:cubicBezTo>
                  <a:cubicBezTo>
                    <a:pt x="11239" y="18687"/>
                    <a:pt x="11208" y="18577"/>
                    <a:pt x="11208" y="18468"/>
                  </a:cubicBezTo>
                  <a:cubicBezTo>
                    <a:pt x="11004" y="16164"/>
                    <a:pt x="10816" y="13859"/>
                    <a:pt x="10628" y="11555"/>
                  </a:cubicBezTo>
                  <a:cubicBezTo>
                    <a:pt x="10409" y="8875"/>
                    <a:pt x="10189" y="6195"/>
                    <a:pt x="9938" y="3514"/>
                  </a:cubicBezTo>
                  <a:cubicBezTo>
                    <a:pt x="9844" y="2621"/>
                    <a:pt x="9656" y="1728"/>
                    <a:pt x="9452" y="865"/>
                  </a:cubicBezTo>
                  <a:cubicBezTo>
                    <a:pt x="9348" y="447"/>
                    <a:pt x="9058" y="0"/>
                    <a:pt x="8651" y="0"/>
                  </a:cubicBezTo>
                  <a:close/>
                </a:path>
              </a:pathLst>
            </a:custGeom>
            <a:solidFill>
              <a:srgbClr val="9973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8" name="Google Shape;5150;p55">
              <a:extLst>
                <a:ext uri="{FF2B5EF4-FFF2-40B4-BE49-F238E27FC236}">
                  <a16:creationId xmlns:a16="http://schemas.microsoft.com/office/drawing/2014/main" id="{C748C711-18EE-AA47-ACFA-4F4202703F72}"/>
                </a:ext>
              </a:extLst>
            </p:cNvPr>
            <p:cNvSpPr/>
            <p:nvPr/>
          </p:nvSpPr>
          <p:spPr>
            <a:xfrm>
              <a:off x="1728817" y="1975232"/>
              <a:ext cx="76750" cy="911738"/>
            </a:xfrm>
            <a:custGeom>
              <a:avLst/>
              <a:gdLst/>
              <a:ahLst/>
              <a:cxnLst/>
              <a:rect l="l" t="t" r="r" b="b"/>
              <a:pathLst>
                <a:path w="3465" h="41162" extrusionOk="0">
                  <a:moveTo>
                    <a:pt x="3300" y="1"/>
                  </a:moveTo>
                  <a:cubicBezTo>
                    <a:pt x="3217" y="1"/>
                    <a:pt x="3135" y="56"/>
                    <a:pt x="3135" y="165"/>
                  </a:cubicBezTo>
                  <a:cubicBezTo>
                    <a:pt x="3088" y="3676"/>
                    <a:pt x="2351" y="7140"/>
                    <a:pt x="2273" y="10667"/>
                  </a:cubicBezTo>
                  <a:cubicBezTo>
                    <a:pt x="2179" y="14147"/>
                    <a:pt x="2320" y="17642"/>
                    <a:pt x="1975" y="21106"/>
                  </a:cubicBezTo>
                  <a:cubicBezTo>
                    <a:pt x="1662" y="24429"/>
                    <a:pt x="658" y="27658"/>
                    <a:pt x="392" y="30997"/>
                  </a:cubicBezTo>
                  <a:cubicBezTo>
                    <a:pt x="126" y="34288"/>
                    <a:pt x="0" y="37705"/>
                    <a:pt x="173" y="40997"/>
                  </a:cubicBezTo>
                  <a:cubicBezTo>
                    <a:pt x="180" y="41107"/>
                    <a:pt x="267" y="41161"/>
                    <a:pt x="349" y="41161"/>
                  </a:cubicBezTo>
                  <a:cubicBezTo>
                    <a:pt x="431" y="41161"/>
                    <a:pt x="510" y="41107"/>
                    <a:pt x="502" y="40997"/>
                  </a:cubicBezTo>
                  <a:cubicBezTo>
                    <a:pt x="329" y="37690"/>
                    <a:pt x="517" y="34320"/>
                    <a:pt x="721" y="30997"/>
                  </a:cubicBezTo>
                  <a:cubicBezTo>
                    <a:pt x="909" y="27658"/>
                    <a:pt x="1928" y="24429"/>
                    <a:pt x="2304" y="21106"/>
                  </a:cubicBezTo>
                  <a:cubicBezTo>
                    <a:pt x="2696" y="17658"/>
                    <a:pt x="2524" y="14131"/>
                    <a:pt x="2602" y="10667"/>
                  </a:cubicBezTo>
                  <a:cubicBezTo>
                    <a:pt x="2665" y="7140"/>
                    <a:pt x="3417" y="3676"/>
                    <a:pt x="3464" y="165"/>
                  </a:cubicBezTo>
                  <a:cubicBezTo>
                    <a:pt x="3464" y="56"/>
                    <a:pt x="3382" y="1"/>
                    <a:pt x="3300"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5151;p55">
              <a:extLst>
                <a:ext uri="{FF2B5EF4-FFF2-40B4-BE49-F238E27FC236}">
                  <a16:creationId xmlns:a16="http://schemas.microsoft.com/office/drawing/2014/main" id="{35438ABE-0BB1-5E40-887D-D71C41099227}"/>
                </a:ext>
              </a:extLst>
            </p:cNvPr>
            <p:cNvSpPr/>
            <p:nvPr/>
          </p:nvSpPr>
          <p:spPr>
            <a:xfrm>
              <a:off x="1745474" y="2071675"/>
              <a:ext cx="99675" cy="700095"/>
            </a:xfrm>
            <a:custGeom>
              <a:avLst/>
              <a:gdLst/>
              <a:ahLst/>
              <a:cxnLst/>
              <a:rect l="l" t="t" r="r" b="b"/>
              <a:pathLst>
                <a:path w="4500" h="31607" extrusionOk="0">
                  <a:moveTo>
                    <a:pt x="3225" y="0"/>
                  </a:moveTo>
                  <a:cubicBezTo>
                    <a:pt x="3143" y="0"/>
                    <a:pt x="3065" y="51"/>
                    <a:pt x="3073" y="153"/>
                  </a:cubicBezTo>
                  <a:cubicBezTo>
                    <a:pt x="3402" y="3006"/>
                    <a:pt x="3073" y="5843"/>
                    <a:pt x="2932" y="8680"/>
                  </a:cubicBezTo>
                  <a:cubicBezTo>
                    <a:pt x="2791" y="11705"/>
                    <a:pt x="2759" y="14636"/>
                    <a:pt x="2273" y="17630"/>
                  </a:cubicBezTo>
                  <a:cubicBezTo>
                    <a:pt x="1693" y="21266"/>
                    <a:pt x="0" y="25295"/>
                    <a:pt x="565" y="29025"/>
                  </a:cubicBezTo>
                  <a:cubicBezTo>
                    <a:pt x="706" y="30013"/>
                    <a:pt x="1051" y="31204"/>
                    <a:pt x="2101" y="31564"/>
                  </a:cubicBezTo>
                  <a:cubicBezTo>
                    <a:pt x="2188" y="31593"/>
                    <a:pt x="2272" y="31607"/>
                    <a:pt x="2352" y="31607"/>
                  </a:cubicBezTo>
                  <a:cubicBezTo>
                    <a:pt x="2929" y="31607"/>
                    <a:pt x="3349" y="30933"/>
                    <a:pt x="3527" y="30452"/>
                  </a:cubicBezTo>
                  <a:cubicBezTo>
                    <a:pt x="4154" y="28774"/>
                    <a:pt x="4499" y="25216"/>
                    <a:pt x="2712" y="24056"/>
                  </a:cubicBezTo>
                  <a:cubicBezTo>
                    <a:pt x="2687" y="24036"/>
                    <a:pt x="2660" y="24027"/>
                    <a:pt x="2633" y="24027"/>
                  </a:cubicBezTo>
                  <a:cubicBezTo>
                    <a:pt x="2578" y="24027"/>
                    <a:pt x="2525" y="24066"/>
                    <a:pt x="2493" y="24119"/>
                  </a:cubicBezTo>
                  <a:cubicBezTo>
                    <a:pt x="1819" y="25013"/>
                    <a:pt x="1129" y="28273"/>
                    <a:pt x="2681" y="28712"/>
                  </a:cubicBezTo>
                  <a:cubicBezTo>
                    <a:pt x="2695" y="28715"/>
                    <a:pt x="2708" y="28716"/>
                    <a:pt x="2721" y="28716"/>
                  </a:cubicBezTo>
                  <a:cubicBezTo>
                    <a:pt x="2894" y="28716"/>
                    <a:pt x="2949" y="28442"/>
                    <a:pt x="2759" y="28398"/>
                  </a:cubicBezTo>
                  <a:cubicBezTo>
                    <a:pt x="1975" y="28179"/>
                    <a:pt x="2132" y="26909"/>
                    <a:pt x="2179" y="26298"/>
                  </a:cubicBezTo>
                  <a:cubicBezTo>
                    <a:pt x="2194" y="26047"/>
                    <a:pt x="2473" y="24476"/>
                    <a:pt x="2715" y="24476"/>
                  </a:cubicBezTo>
                  <a:cubicBezTo>
                    <a:pt x="2730" y="24476"/>
                    <a:pt x="2744" y="24482"/>
                    <a:pt x="2759" y="24495"/>
                  </a:cubicBezTo>
                  <a:cubicBezTo>
                    <a:pt x="3653" y="25232"/>
                    <a:pt x="3653" y="26956"/>
                    <a:pt x="3637" y="28006"/>
                  </a:cubicBezTo>
                  <a:cubicBezTo>
                    <a:pt x="3621" y="28884"/>
                    <a:pt x="3512" y="30875"/>
                    <a:pt x="2477" y="31251"/>
                  </a:cubicBezTo>
                  <a:cubicBezTo>
                    <a:pt x="2402" y="31277"/>
                    <a:pt x="2330" y="31290"/>
                    <a:pt x="2260" y="31290"/>
                  </a:cubicBezTo>
                  <a:cubicBezTo>
                    <a:pt x="1542" y="31290"/>
                    <a:pt x="1101" y="29997"/>
                    <a:pt x="972" y="29511"/>
                  </a:cubicBezTo>
                  <a:cubicBezTo>
                    <a:pt x="753" y="28633"/>
                    <a:pt x="800" y="27677"/>
                    <a:pt x="863" y="26784"/>
                  </a:cubicBezTo>
                  <a:cubicBezTo>
                    <a:pt x="957" y="25310"/>
                    <a:pt x="1254" y="23837"/>
                    <a:pt x="1662" y="22411"/>
                  </a:cubicBezTo>
                  <a:cubicBezTo>
                    <a:pt x="2289" y="20138"/>
                    <a:pt x="2634" y="17724"/>
                    <a:pt x="2916" y="15388"/>
                  </a:cubicBezTo>
                  <a:cubicBezTo>
                    <a:pt x="3214" y="12990"/>
                    <a:pt x="3167" y="10592"/>
                    <a:pt x="3292" y="8178"/>
                  </a:cubicBezTo>
                  <a:cubicBezTo>
                    <a:pt x="3417" y="5498"/>
                    <a:pt x="3715" y="2849"/>
                    <a:pt x="3402" y="153"/>
                  </a:cubicBezTo>
                  <a:cubicBezTo>
                    <a:pt x="3394" y="51"/>
                    <a:pt x="3308" y="0"/>
                    <a:pt x="3225"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5152;p55">
              <a:extLst>
                <a:ext uri="{FF2B5EF4-FFF2-40B4-BE49-F238E27FC236}">
                  <a16:creationId xmlns:a16="http://schemas.microsoft.com/office/drawing/2014/main" id="{C0BA4991-82C4-BA49-AA24-883DB478A7E6}"/>
                </a:ext>
              </a:extLst>
            </p:cNvPr>
            <p:cNvSpPr/>
            <p:nvPr/>
          </p:nvSpPr>
          <p:spPr>
            <a:xfrm>
              <a:off x="1813875" y="2233815"/>
              <a:ext cx="47933" cy="658807"/>
            </a:xfrm>
            <a:custGeom>
              <a:avLst/>
              <a:gdLst/>
              <a:ahLst/>
              <a:cxnLst/>
              <a:rect l="l" t="t" r="r" b="b"/>
              <a:pathLst>
                <a:path w="2164" h="29743" extrusionOk="0">
                  <a:moveTo>
                    <a:pt x="1094" y="0"/>
                  </a:moveTo>
                  <a:cubicBezTo>
                    <a:pt x="1011" y="0"/>
                    <a:pt x="933" y="51"/>
                    <a:pt x="941" y="153"/>
                  </a:cubicBezTo>
                  <a:cubicBezTo>
                    <a:pt x="1270" y="2708"/>
                    <a:pt x="1411" y="5278"/>
                    <a:pt x="1270" y="7849"/>
                  </a:cubicBezTo>
                  <a:cubicBezTo>
                    <a:pt x="1113" y="10420"/>
                    <a:pt x="0" y="12896"/>
                    <a:pt x="110" y="15451"/>
                  </a:cubicBezTo>
                  <a:cubicBezTo>
                    <a:pt x="157" y="16439"/>
                    <a:pt x="690" y="17395"/>
                    <a:pt x="1035" y="18304"/>
                  </a:cubicBezTo>
                  <a:cubicBezTo>
                    <a:pt x="1474" y="19417"/>
                    <a:pt x="1693" y="20545"/>
                    <a:pt x="1646" y="21752"/>
                  </a:cubicBezTo>
                  <a:cubicBezTo>
                    <a:pt x="1599" y="22990"/>
                    <a:pt x="1239" y="24182"/>
                    <a:pt x="1223" y="25420"/>
                  </a:cubicBezTo>
                  <a:cubicBezTo>
                    <a:pt x="1207" y="26815"/>
                    <a:pt x="1442" y="28210"/>
                    <a:pt x="1552" y="29589"/>
                  </a:cubicBezTo>
                  <a:cubicBezTo>
                    <a:pt x="1560" y="29691"/>
                    <a:pt x="1646" y="29742"/>
                    <a:pt x="1728" y="29742"/>
                  </a:cubicBezTo>
                  <a:cubicBezTo>
                    <a:pt x="1811" y="29742"/>
                    <a:pt x="1889" y="29691"/>
                    <a:pt x="1881" y="29589"/>
                  </a:cubicBezTo>
                  <a:cubicBezTo>
                    <a:pt x="1787" y="28351"/>
                    <a:pt x="1615" y="27113"/>
                    <a:pt x="1552" y="25875"/>
                  </a:cubicBezTo>
                  <a:cubicBezTo>
                    <a:pt x="1489" y="24480"/>
                    <a:pt x="1850" y="23132"/>
                    <a:pt x="1975" y="21752"/>
                  </a:cubicBezTo>
                  <a:cubicBezTo>
                    <a:pt x="2163" y="19589"/>
                    <a:pt x="988" y="17849"/>
                    <a:pt x="486" y="15827"/>
                  </a:cubicBezTo>
                  <a:cubicBezTo>
                    <a:pt x="141" y="14417"/>
                    <a:pt x="737" y="12802"/>
                    <a:pt x="1082" y="11438"/>
                  </a:cubicBezTo>
                  <a:cubicBezTo>
                    <a:pt x="1364" y="10263"/>
                    <a:pt x="1505" y="9056"/>
                    <a:pt x="1583" y="7849"/>
                  </a:cubicBezTo>
                  <a:cubicBezTo>
                    <a:pt x="1787" y="5294"/>
                    <a:pt x="1583" y="2692"/>
                    <a:pt x="1270" y="153"/>
                  </a:cubicBezTo>
                  <a:cubicBezTo>
                    <a:pt x="1262" y="51"/>
                    <a:pt x="1176" y="0"/>
                    <a:pt x="1094"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5153;p55">
              <a:extLst>
                <a:ext uri="{FF2B5EF4-FFF2-40B4-BE49-F238E27FC236}">
                  <a16:creationId xmlns:a16="http://schemas.microsoft.com/office/drawing/2014/main" id="{E6D6955A-3DED-D943-9EF8-58BBFF5FB1A9}"/>
                </a:ext>
              </a:extLst>
            </p:cNvPr>
            <p:cNvSpPr/>
            <p:nvPr/>
          </p:nvSpPr>
          <p:spPr>
            <a:xfrm>
              <a:off x="1685425" y="2154694"/>
              <a:ext cx="70481" cy="363902"/>
            </a:xfrm>
            <a:custGeom>
              <a:avLst/>
              <a:gdLst/>
              <a:ahLst/>
              <a:cxnLst/>
              <a:rect l="l" t="t" r="r" b="b"/>
              <a:pathLst>
                <a:path w="3182" h="16429" extrusionOk="0">
                  <a:moveTo>
                    <a:pt x="197" y="1"/>
                  </a:moveTo>
                  <a:cubicBezTo>
                    <a:pt x="97" y="1"/>
                    <a:pt x="0" y="77"/>
                    <a:pt x="47" y="198"/>
                  </a:cubicBezTo>
                  <a:cubicBezTo>
                    <a:pt x="470" y="1342"/>
                    <a:pt x="1269" y="2220"/>
                    <a:pt x="1943" y="3208"/>
                  </a:cubicBezTo>
                  <a:cubicBezTo>
                    <a:pt x="2868" y="4571"/>
                    <a:pt x="2806" y="6343"/>
                    <a:pt x="2837" y="7926"/>
                  </a:cubicBezTo>
                  <a:cubicBezTo>
                    <a:pt x="2884" y="10716"/>
                    <a:pt x="2085" y="13474"/>
                    <a:pt x="2037" y="16264"/>
                  </a:cubicBezTo>
                  <a:cubicBezTo>
                    <a:pt x="2037" y="16374"/>
                    <a:pt x="2120" y="16429"/>
                    <a:pt x="2202" y="16429"/>
                  </a:cubicBezTo>
                  <a:cubicBezTo>
                    <a:pt x="2284" y="16429"/>
                    <a:pt x="2367" y="16374"/>
                    <a:pt x="2367" y="16264"/>
                  </a:cubicBezTo>
                  <a:cubicBezTo>
                    <a:pt x="2414" y="13459"/>
                    <a:pt x="3119" y="10716"/>
                    <a:pt x="3166" y="7926"/>
                  </a:cubicBezTo>
                  <a:cubicBezTo>
                    <a:pt x="3182" y="6531"/>
                    <a:pt x="3103" y="5089"/>
                    <a:pt x="2633" y="3772"/>
                  </a:cubicBezTo>
                  <a:cubicBezTo>
                    <a:pt x="2132" y="2424"/>
                    <a:pt x="878" y="1484"/>
                    <a:pt x="360" y="120"/>
                  </a:cubicBezTo>
                  <a:cubicBezTo>
                    <a:pt x="335" y="37"/>
                    <a:pt x="265" y="1"/>
                    <a:pt x="197"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2" name="Google Shape;5154;p55">
              <a:extLst>
                <a:ext uri="{FF2B5EF4-FFF2-40B4-BE49-F238E27FC236}">
                  <a16:creationId xmlns:a16="http://schemas.microsoft.com/office/drawing/2014/main" id="{E167A69E-7E5C-3946-AB5A-423729E82704}"/>
                </a:ext>
              </a:extLst>
            </p:cNvPr>
            <p:cNvSpPr/>
            <p:nvPr/>
          </p:nvSpPr>
          <p:spPr>
            <a:xfrm>
              <a:off x="1837487" y="2328286"/>
              <a:ext cx="99985" cy="319558"/>
            </a:xfrm>
            <a:custGeom>
              <a:avLst/>
              <a:gdLst/>
              <a:ahLst/>
              <a:cxnLst/>
              <a:rect l="l" t="t" r="r" b="b"/>
              <a:pathLst>
                <a:path w="4514" h="14427" extrusionOk="0">
                  <a:moveTo>
                    <a:pt x="4317" y="1"/>
                  </a:moveTo>
                  <a:cubicBezTo>
                    <a:pt x="4249" y="1"/>
                    <a:pt x="4179" y="37"/>
                    <a:pt x="4154" y="120"/>
                  </a:cubicBezTo>
                  <a:cubicBezTo>
                    <a:pt x="3684" y="1468"/>
                    <a:pt x="2477" y="2361"/>
                    <a:pt x="1740" y="3553"/>
                  </a:cubicBezTo>
                  <a:cubicBezTo>
                    <a:pt x="1082" y="4587"/>
                    <a:pt x="1035" y="5982"/>
                    <a:pt x="894" y="7158"/>
                  </a:cubicBezTo>
                  <a:cubicBezTo>
                    <a:pt x="580" y="9744"/>
                    <a:pt x="0" y="11938"/>
                    <a:pt x="1301" y="14352"/>
                  </a:cubicBezTo>
                  <a:cubicBezTo>
                    <a:pt x="1330" y="14405"/>
                    <a:pt x="1376" y="14427"/>
                    <a:pt x="1423" y="14427"/>
                  </a:cubicBezTo>
                  <a:cubicBezTo>
                    <a:pt x="1532" y="14427"/>
                    <a:pt x="1649" y="14311"/>
                    <a:pt x="1583" y="14180"/>
                  </a:cubicBezTo>
                  <a:cubicBezTo>
                    <a:pt x="267" y="11735"/>
                    <a:pt x="956" y="9368"/>
                    <a:pt x="1270" y="6750"/>
                  </a:cubicBezTo>
                  <a:cubicBezTo>
                    <a:pt x="1474" y="5089"/>
                    <a:pt x="1818" y="3803"/>
                    <a:pt x="2947" y="2503"/>
                  </a:cubicBezTo>
                  <a:cubicBezTo>
                    <a:pt x="3558" y="1782"/>
                    <a:pt x="4154" y="1108"/>
                    <a:pt x="4467" y="198"/>
                  </a:cubicBezTo>
                  <a:cubicBezTo>
                    <a:pt x="4514" y="78"/>
                    <a:pt x="4417" y="1"/>
                    <a:pt x="4317"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3" name="Google Shape;5155;p55">
              <a:extLst>
                <a:ext uri="{FF2B5EF4-FFF2-40B4-BE49-F238E27FC236}">
                  <a16:creationId xmlns:a16="http://schemas.microsoft.com/office/drawing/2014/main" id="{AE6B017E-73A1-F846-BF49-EFE7E22BB1A5}"/>
                </a:ext>
              </a:extLst>
            </p:cNvPr>
            <p:cNvSpPr/>
            <p:nvPr/>
          </p:nvSpPr>
          <p:spPr>
            <a:xfrm>
              <a:off x="1650117" y="2411040"/>
              <a:ext cx="94337" cy="497112"/>
            </a:xfrm>
            <a:custGeom>
              <a:avLst/>
              <a:gdLst/>
              <a:ahLst/>
              <a:cxnLst/>
              <a:rect l="l" t="t" r="r" b="b"/>
              <a:pathLst>
                <a:path w="4259" h="22443" extrusionOk="0">
                  <a:moveTo>
                    <a:pt x="232" y="0"/>
                  </a:moveTo>
                  <a:cubicBezTo>
                    <a:pt x="111" y="0"/>
                    <a:pt x="0" y="167"/>
                    <a:pt x="120" y="287"/>
                  </a:cubicBezTo>
                  <a:cubicBezTo>
                    <a:pt x="1139" y="1321"/>
                    <a:pt x="2425" y="2168"/>
                    <a:pt x="3193" y="3437"/>
                  </a:cubicBezTo>
                  <a:cubicBezTo>
                    <a:pt x="3741" y="4331"/>
                    <a:pt x="3631" y="5381"/>
                    <a:pt x="3584" y="6384"/>
                  </a:cubicBezTo>
                  <a:cubicBezTo>
                    <a:pt x="3537" y="7513"/>
                    <a:pt x="3459" y="8657"/>
                    <a:pt x="3381" y="9801"/>
                  </a:cubicBezTo>
                  <a:cubicBezTo>
                    <a:pt x="3052" y="13955"/>
                    <a:pt x="2769" y="18109"/>
                    <a:pt x="2769" y="22278"/>
                  </a:cubicBezTo>
                  <a:cubicBezTo>
                    <a:pt x="2769" y="22388"/>
                    <a:pt x="2852" y="22443"/>
                    <a:pt x="2934" y="22443"/>
                  </a:cubicBezTo>
                  <a:cubicBezTo>
                    <a:pt x="3016" y="22443"/>
                    <a:pt x="3099" y="22388"/>
                    <a:pt x="3099" y="22278"/>
                  </a:cubicBezTo>
                  <a:cubicBezTo>
                    <a:pt x="3099" y="17607"/>
                    <a:pt x="3506" y="12983"/>
                    <a:pt x="3804" y="8328"/>
                  </a:cubicBezTo>
                  <a:cubicBezTo>
                    <a:pt x="3914" y="6651"/>
                    <a:pt x="4258" y="4832"/>
                    <a:pt x="3475" y="3265"/>
                  </a:cubicBezTo>
                  <a:cubicBezTo>
                    <a:pt x="2816" y="1948"/>
                    <a:pt x="1359" y="1071"/>
                    <a:pt x="340" y="52"/>
                  </a:cubicBezTo>
                  <a:cubicBezTo>
                    <a:pt x="307" y="15"/>
                    <a:pt x="269" y="0"/>
                    <a:pt x="232"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4" name="Google Shape;5156;p55">
              <a:extLst>
                <a:ext uri="{FF2B5EF4-FFF2-40B4-BE49-F238E27FC236}">
                  <a16:creationId xmlns:a16="http://schemas.microsoft.com/office/drawing/2014/main" id="{87E6A438-5E7B-EC46-A127-A3CFD4BD3A12}"/>
                </a:ext>
              </a:extLst>
            </p:cNvPr>
            <p:cNvSpPr/>
            <p:nvPr/>
          </p:nvSpPr>
          <p:spPr>
            <a:xfrm>
              <a:off x="1853457" y="2644682"/>
              <a:ext cx="49306" cy="249963"/>
            </a:xfrm>
            <a:custGeom>
              <a:avLst/>
              <a:gdLst/>
              <a:ahLst/>
              <a:cxnLst/>
              <a:rect l="l" t="t" r="r" b="b"/>
              <a:pathLst>
                <a:path w="2226" h="11285" extrusionOk="0">
                  <a:moveTo>
                    <a:pt x="803" y="1"/>
                  </a:moveTo>
                  <a:cubicBezTo>
                    <a:pt x="704" y="1"/>
                    <a:pt x="605" y="80"/>
                    <a:pt x="643" y="194"/>
                  </a:cubicBezTo>
                  <a:cubicBezTo>
                    <a:pt x="1912" y="3799"/>
                    <a:pt x="0" y="7529"/>
                    <a:pt x="1082" y="11166"/>
                  </a:cubicBezTo>
                  <a:cubicBezTo>
                    <a:pt x="1107" y="11249"/>
                    <a:pt x="1174" y="11285"/>
                    <a:pt x="1241" y="11285"/>
                  </a:cubicBezTo>
                  <a:cubicBezTo>
                    <a:pt x="1337" y="11285"/>
                    <a:pt x="1432" y="11208"/>
                    <a:pt x="1395" y="11087"/>
                  </a:cubicBezTo>
                  <a:cubicBezTo>
                    <a:pt x="314" y="7451"/>
                    <a:pt x="2226" y="3720"/>
                    <a:pt x="956" y="115"/>
                  </a:cubicBezTo>
                  <a:cubicBezTo>
                    <a:pt x="932" y="35"/>
                    <a:pt x="867" y="1"/>
                    <a:pt x="803"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5" name="Google Shape;5157;p55">
              <a:extLst>
                <a:ext uri="{FF2B5EF4-FFF2-40B4-BE49-F238E27FC236}">
                  <a16:creationId xmlns:a16="http://schemas.microsoft.com/office/drawing/2014/main" id="{F8DF237A-E1F3-8E40-B406-EF392D0B8FA7}"/>
                </a:ext>
              </a:extLst>
            </p:cNvPr>
            <p:cNvSpPr/>
            <p:nvPr/>
          </p:nvSpPr>
          <p:spPr>
            <a:xfrm>
              <a:off x="1792699" y="2742875"/>
              <a:ext cx="30213" cy="167277"/>
            </a:xfrm>
            <a:custGeom>
              <a:avLst/>
              <a:gdLst/>
              <a:ahLst/>
              <a:cxnLst/>
              <a:rect l="l" t="t" r="r" b="b"/>
              <a:pathLst>
                <a:path w="1364" h="7552" extrusionOk="0">
                  <a:moveTo>
                    <a:pt x="1205" y="1"/>
                  </a:moveTo>
                  <a:cubicBezTo>
                    <a:pt x="1125" y="1"/>
                    <a:pt x="1043" y="55"/>
                    <a:pt x="1035" y="165"/>
                  </a:cubicBezTo>
                  <a:cubicBezTo>
                    <a:pt x="972" y="1309"/>
                    <a:pt x="329" y="2281"/>
                    <a:pt x="204" y="3410"/>
                  </a:cubicBezTo>
                  <a:cubicBezTo>
                    <a:pt x="63" y="4758"/>
                    <a:pt x="0" y="6106"/>
                    <a:pt x="251" y="7438"/>
                  </a:cubicBezTo>
                  <a:cubicBezTo>
                    <a:pt x="269" y="7518"/>
                    <a:pt x="328" y="7552"/>
                    <a:pt x="390" y="7552"/>
                  </a:cubicBezTo>
                  <a:cubicBezTo>
                    <a:pt x="488" y="7552"/>
                    <a:pt x="593" y="7468"/>
                    <a:pt x="564" y="7344"/>
                  </a:cubicBezTo>
                  <a:cubicBezTo>
                    <a:pt x="298" y="5980"/>
                    <a:pt x="329" y="4444"/>
                    <a:pt x="612" y="3065"/>
                  </a:cubicBezTo>
                  <a:cubicBezTo>
                    <a:pt x="815" y="2077"/>
                    <a:pt x="1301" y="1200"/>
                    <a:pt x="1364" y="165"/>
                  </a:cubicBezTo>
                  <a:cubicBezTo>
                    <a:pt x="1364" y="55"/>
                    <a:pt x="1285" y="1"/>
                    <a:pt x="1205"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6" name="Google Shape;5158;p55">
              <a:extLst>
                <a:ext uri="{FF2B5EF4-FFF2-40B4-BE49-F238E27FC236}">
                  <a16:creationId xmlns:a16="http://schemas.microsoft.com/office/drawing/2014/main" id="{AECBB3FC-D30A-B447-82BE-00528F5B7066}"/>
                </a:ext>
              </a:extLst>
            </p:cNvPr>
            <p:cNvSpPr/>
            <p:nvPr/>
          </p:nvSpPr>
          <p:spPr>
            <a:xfrm>
              <a:off x="1821162" y="2795083"/>
              <a:ext cx="10787" cy="107272"/>
            </a:xfrm>
            <a:custGeom>
              <a:avLst/>
              <a:gdLst/>
              <a:ahLst/>
              <a:cxnLst/>
              <a:rect l="l" t="t" r="r" b="b"/>
              <a:pathLst>
                <a:path w="487" h="4843" extrusionOk="0">
                  <a:moveTo>
                    <a:pt x="151" y="1"/>
                  </a:moveTo>
                  <a:cubicBezTo>
                    <a:pt x="72" y="1"/>
                    <a:pt x="1" y="52"/>
                    <a:pt x="16" y="159"/>
                  </a:cubicBezTo>
                  <a:cubicBezTo>
                    <a:pt x="173" y="1664"/>
                    <a:pt x="95" y="3169"/>
                    <a:pt x="95" y="4689"/>
                  </a:cubicBezTo>
                  <a:cubicBezTo>
                    <a:pt x="95" y="4791"/>
                    <a:pt x="177" y="4842"/>
                    <a:pt x="259" y="4842"/>
                  </a:cubicBezTo>
                  <a:cubicBezTo>
                    <a:pt x="341" y="4842"/>
                    <a:pt x="424" y="4791"/>
                    <a:pt x="424" y="4689"/>
                  </a:cubicBezTo>
                  <a:cubicBezTo>
                    <a:pt x="424" y="3169"/>
                    <a:pt x="486" y="1664"/>
                    <a:pt x="330" y="159"/>
                  </a:cubicBezTo>
                  <a:cubicBezTo>
                    <a:pt x="322" y="56"/>
                    <a:pt x="232" y="1"/>
                    <a:pt x="151" y="1"/>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5159;p55">
              <a:extLst>
                <a:ext uri="{FF2B5EF4-FFF2-40B4-BE49-F238E27FC236}">
                  <a16:creationId xmlns:a16="http://schemas.microsoft.com/office/drawing/2014/main" id="{41FE0187-70D8-8746-A9E3-F506480EEFDF}"/>
                </a:ext>
              </a:extLst>
            </p:cNvPr>
            <p:cNvSpPr/>
            <p:nvPr/>
          </p:nvSpPr>
          <p:spPr>
            <a:xfrm>
              <a:off x="1757546" y="2719705"/>
              <a:ext cx="16413" cy="203824"/>
            </a:xfrm>
            <a:custGeom>
              <a:avLst/>
              <a:gdLst/>
              <a:ahLst/>
              <a:cxnLst/>
              <a:rect l="l" t="t" r="r" b="b"/>
              <a:pathLst>
                <a:path w="741" h="9202" extrusionOk="0">
                  <a:moveTo>
                    <a:pt x="205" y="0"/>
                  </a:moveTo>
                  <a:cubicBezTo>
                    <a:pt x="110" y="0"/>
                    <a:pt x="1" y="84"/>
                    <a:pt x="20" y="208"/>
                  </a:cubicBezTo>
                  <a:cubicBezTo>
                    <a:pt x="412" y="3139"/>
                    <a:pt x="365" y="6086"/>
                    <a:pt x="349" y="9048"/>
                  </a:cubicBezTo>
                  <a:cubicBezTo>
                    <a:pt x="349" y="9150"/>
                    <a:pt x="431" y="9201"/>
                    <a:pt x="514" y="9201"/>
                  </a:cubicBezTo>
                  <a:cubicBezTo>
                    <a:pt x="596" y="9201"/>
                    <a:pt x="678" y="9150"/>
                    <a:pt x="678" y="9048"/>
                  </a:cubicBezTo>
                  <a:cubicBezTo>
                    <a:pt x="694" y="6055"/>
                    <a:pt x="741" y="3076"/>
                    <a:pt x="333" y="114"/>
                  </a:cubicBezTo>
                  <a:cubicBezTo>
                    <a:pt x="321" y="34"/>
                    <a:pt x="266" y="0"/>
                    <a:pt x="205" y="0"/>
                  </a:cubicBezTo>
                  <a:close/>
                </a:path>
              </a:pathLst>
            </a:custGeom>
            <a:solidFill>
              <a:srgbClr val="CC99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8" name="Google Shape;5160;p55">
              <a:extLst>
                <a:ext uri="{FF2B5EF4-FFF2-40B4-BE49-F238E27FC236}">
                  <a16:creationId xmlns:a16="http://schemas.microsoft.com/office/drawing/2014/main" id="{7FB33FDB-CBC0-344B-BAA6-53FA4B825C8C}"/>
                </a:ext>
              </a:extLst>
            </p:cNvPr>
            <p:cNvSpPr/>
            <p:nvPr/>
          </p:nvSpPr>
          <p:spPr>
            <a:xfrm>
              <a:off x="1574319" y="1978887"/>
              <a:ext cx="68754" cy="59384"/>
            </a:xfrm>
            <a:custGeom>
              <a:avLst/>
              <a:gdLst/>
              <a:ahLst/>
              <a:cxnLst/>
              <a:rect l="l" t="t" r="r" b="b"/>
              <a:pathLst>
                <a:path w="3104" h="2681" extrusionOk="0">
                  <a:moveTo>
                    <a:pt x="1364" y="2681"/>
                  </a:moveTo>
                  <a:cubicBezTo>
                    <a:pt x="533" y="2681"/>
                    <a:pt x="47" y="2257"/>
                    <a:pt x="31" y="1489"/>
                  </a:cubicBezTo>
                  <a:cubicBezTo>
                    <a:pt x="0" y="659"/>
                    <a:pt x="627" y="0"/>
                    <a:pt x="1411" y="32"/>
                  </a:cubicBezTo>
                  <a:cubicBezTo>
                    <a:pt x="2524" y="79"/>
                    <a:pt x="3057" y="455"/>
                    <a:pt x="3072" y="1223"/>
                  </a:cubicBezTo>
                  <a:cubicBezTo>
                    <a:pt x="3104" y="1928"/>
                    <a:pt x="2210" y="2681"/>
                    <a:pt x="1364" y="268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9" name="Google Shape;5161;p55">
              <a:extLst>
                <a:ext uri="{FF2B5EF4-FFF2-40B4-BE49-F238E27FC236}">
                  <a16:creationId xmlns:a16="http://schemas.microsoft.com/office/drawing/2014/main" id="{91C41957-C4AD-A240-9584-E14835B1F610}"/>
                </a:ext>
              </a:extLst>
            </p:cNvPr>
            <p:cNvSpPr/>
            <p:nvPr/>
          </p:nvSpPr>
          <p:spPr>
            <a:xfrm>
              <a:off x="1891999" y="2009786"/>
              <a:ext cx="55907" cy="53138"/>
            </a:xfrm>
            <a:custGeom>
              <a:avLst/>
              <a:gdLst/>
              <a:ahLst/>
              <a:cxnLst/>
              <a:rect l="l" t="t" r="r" b="b"/>
              <a:pathLst>
                <a:path w="2524" h="2399" extrusionOk="0">
                  <a:moveTo>
                    <a:pt x="31" y="1003"/>
                  </a:moveTo>
                  <a:cubicBezTo>
                    <a:pt x="47" y="392"/>
                    <a:pt x="549" y="0"/>
                    <a:pt x="1270" y="32"/>
                  </a:cubicBezTo>
                  <a:cubicBezTo>
                    <a:pt x="2022" y="79"/>
                    <a:pt x="2508" y="486"/>
                    <a:pt x="2524" y="1050"/>
                  </a:cubicBezTo>
                  <a:cubicBezTo>
                    <a:pt x="2524" y="1709"/>
                    <a:pt x="1850" y="2398"/>
                    <a:pt x="1238" y="2367"/>
                  </a:cubicBezTo>
                  <a:cubicBezTo>
                    <a:pt x="517" y="2320"/>
                    <a:pt x="0" y="1756"/>
                    <a:pt x="31" y="1003"/>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0" name="Google Shape;5162;p55">
              <a:extLst>
                <a:ext uri="{FF2B5EF4-FFF2-40B4-BE49-F238E27FC236}">
                  <a16:creationId xmlns:a16="http://schemas.microsoft.com/office/drawing/2014/main" id="{F5F05E7E-DB52-224D-A734-2F63ED06DFB5}"/>
                </a:ext>
              </a:extLst>
            </p:cNvPr>
            <p:cNvSpPr/>
            <p:nvPr/>
          </p:nvSpPr>
          <p:spPr>
            <a:xfrm>
              <a:off x="1552080" y="2506951"/>
              <a:ext cx="62862" cy="54888"/>
            </a:xfrm>
            <a:custGeom>
              <a:avLst/>
              <a:gdLst/>
              <a:ahLst/>
              <a:cxnLst/>
              <a:rect l="l" t="t" r="r" b="b"/>
              <a:pathLst>
                <a:path w="2838" h="2478" extrusionOk="0">
                  <a:moveTo>
                    <a:pt x="2524" y="126"/>
                  </a:moveTo>
                  <a:cubicBezTo>
                    <a:pt x="2634" y="455"/>
                    <a:pt x="2775" y="738"/>
                    <a:pt x="2807" y="1020"/>
                  </a:cubicBezTo>
                  <a:cubicBezTo>
                    <a:pt x="2838" y="1474"/>
                    <a:pt x="2681" y="1882"/>
                    <a:pt x="2242" y="2148"/>
                  </a:cubicBezTo>
                  <a:cubicBezTo>
                    <a:pt x="1662" y="2477"/>
                    <a:pt x="1051" y="2430"/>
                    <a:pt x="565" y="2070"/>
                  </a:cubicBezTo>
                  <a:cubicBezTo>
                    <a:pt x="283" y="1866"/>
                    <a:pt x="95" y="1396"/>
                    <a:pt x="64" y="1035"/>
                  </a:cubicBezTo>
                  <a:cubicBezTo>
                    <a:pt x="1" y="550"/>
                    <a:pt x="565" y="79"/>
                    <a:pt x="1208" y="32"/>
                  </a:cubicBezTo>
                  <a:cubicBezTo>
                    <a:pt x="1631" y="1"/>
                    <a:pt x="2070" y="79"/>
                    <a:pt x="2524" y="126"/>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1" name="Google Shape;5163;p55">
              <a:extLst>
                <a:ext uri="{FF2B5EF4-FFF2-40B4-BE49-F238E27FC236}">
                  <a16:creationId xmlns:a16="http://schemas.microsoft.com/office/drawing/2014/main" id="{277827DF-C783-E945-B790-695F50212861}"/>
                </a:ext>
              </a:extLst>
            </p:cNvPr>
            <p:cNvSpPr/>
            <p:nvPr/>
          </p:nvSpPr>
          <p:spPr>
            <a:xfrm>
              <a:off x="1975661" y="2137904"/>
              <a:ext cx="64944" cy="50701"/>
            </a:xfrm>
            <a:custGeom>
              <a:avLst/>
              <a:gdLst/>
              <a:ahLst/>
              <a:cxnLst/>
              <a:rect l="l" t="t" r="r" b="b"/>
              <a:pathLst>
                <a:path w="2932" h="2289" extrusionOk="0">
                  <a:moveTo>
                    <a:pt x="1474" y="2257"/>
                  </a:moveTo>
                  <a:cubicBezTo>
                    <a:pt x="722" y="2257"/>
                    <a:pt x="220" y="1881"/>
                    <a:pt x="95" y="1285"/>
                  </a:cubicBezTo>
                  <a:cubicBezTo>
                    <a:pt x="1" y="784"/>
                    <a:pt x="455" y="173"/>
                    <a:pt x="1160" y="63"/>
                  </a:cubicBezTo>
                  <a:cubicBezTo>
                    <a:pt x="1599" y="0"/>
                    <a:pt x="2195" y="31"/>
                    <a:pt x="2524" y="282"/>
                  </a:cubicBezTo>
                  <a:cubicBezTo>
                    <a:pt x="2932" y="564"/>
                    <a:pt x="2838" y="1160"/>
                    <a:pt x="2618" y="1615"/>
                  </a:cubicBezTo>
                  <a:cubicBezTo>
                    <a:pt x="2383" y="2116"/>
                    <a:pt x="1960" y="2289"/>
                    <a:pt x="1474" y="225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2" name="Google Shape;5164;p55">
              <a:extLst>
                <a:ext uri="{FF2B5EF4-FFF2-40B4-BE49-F238E27FC236}">
                  <a16:creationId xmlns:a16="http://schemas.microsoft.com/office/drawing/2014/main" id="{BE4C62DB-EA12-5644-804C-3B82619AC1A4}"/>
                </a:ext>
              </a:extLst>
            </p:cNvPr>
            <p:cNvSpPr/>
            <p:nvPr/>
          </p:nvSpPr>
          <p:spPr>
            <a:xfrm>
              <a:off x="1461131" y="2460081"/>
              <a:ext cx="59384" cy="55574"/>
            </a:xfrm>
            <a:custGeom>
              <a:avLst/>
              <a:gdLst/>
              <a:ahLst/>
              <a:cxnLst/>
              <a:rect l="l" t="t" r="r" b="b"/>
              <a:pathLst>
                <a:path w="2681" h="2509" extrusionOk="0">
                  <a:moveTo>
                    <a:pt x="1333" y="2477"/>
                  </a:moveTo>
                  <a:cubicBezTo>
                    <a:pt x="659" y="2509"/>
                    <a:pt x="94" y="1929"/>
                    <a:pt x="47" y="1176"/>
                  </a:cubicBezTo>
                  <a:cubicBezTo>
                    <a:pt x="0" y="628"/>
                    <a:pt x="549" y="79"/>
                    <a:pt x="1191" y="48"/>
                  </a:cubicBezTo>
                  <a:cubicBezTo>
                    <a:pt x="1975" y="1"/>
                    <a:pt x="2649" y="612"/>
                    <a:pt x="2681" y="1365"/>
                  </a:cubicBezTo>
                  <a:cubicBezTo>
                    <a:pt x="2681" y="1897"/>
                    <a:pt x="2007" y="2446"/>
                    <a:pt x="1333" y="247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3" name="Google Shape;5165;p55">
              <a:extLst>
                <a:ext uri="{FF2B5EF4-FFF2-40B4-BE49-F238E27FC236}">
                  <a16:creationId xmlns:a16="http://schemas.microsoft.com/office/drawing/2014/main" id="{27D73EB3-C826-934F-AB0A-AA7783AEDC76}"/>
                </a:ext>
              </a:extLst>
            </p:cNvPr>
            <p:cNvSpPr/>
            <p:nvPr/>
          </p:nvSpPr>
          <p:spPr>
            <a:xfrm>
              <a:off x="1949966" y="2462163"/>
              <a:ext cx="55929" cy="51765"/>
            </a:xfrm>
            <a:custGeom>
              <a:avLst/>
              <a:gdLst/>
              <a:ahLst/>
              <a:cxnLst/>
              <a:rect l="l" t="t" r="r" b="b"/>
              <a:pathLst>
                <a:path w="2525" h="2337" extrusionOk="0">
                  <a:moveTo>
                    <a:pt x="1098" y="2305"/>
                  </a:moveTo>
                  <a:cubicBezTo>
                    <a:pt x="471" y="2289"/>
                    <a:pt x="1" y="1819"/>
                    <a:pt x="16" y="1255"/>
                  </a:cubicBezTo>
                  <a:cubicBezTo>
                    <a:pt x="32" y="597"/>
                    <a:pt x="675" y="1"/>
                    <a:pt x="1349" y="17"/>
                  </a:cubicBezTo>
                  <a:cubicBezTo>
                    <a:pt x="2085" y="48"/>
                    <a:pt x="2524" y="471"/>
                    <a:pt x="2477" y="1114"/>
                  </a:cubicBezTo>
                  <a:cubicBezTo>
                    <a:pt x="2430" y="1788"/>
                    <a:pt x="1803" y="2336"/>
                    <a:pt x="1098" y="230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4" name="Google Shape;5166;p55">
              <a:extLst>
                <a:ext uri="{FF2B5EF4-FFF2-40B4-BE49-F238E27FC236}">
                  <a16:creationId xmlns:a16="http://schemas.microsoft.com/office/drawing/2014/main" id="{BB70EB42-DB91-FC4E-9502-FEE9A5E67C0B}"/>
                </a:ext>
              </a:extLst>
            </p:cNvPr>
            <p:cNvSpPr/>
            <p:nvPr/>
          </p:nvSpPr>
          <p:spPr>
            <a:xfrm>
              <a:off x="1554517" y="2202827"/>
              <a:ext cx="54179" cy="50015"/>
            </a:xfrm>
            <a:custGeom>
              <a:avLst/>
              <a:gdLst/>
              <a:ahLst/>
              <a:cxnLst/>
              <a:rect l="l" t="t" r="r" b="b"/>
              <a:pathLst>
                <a:path w="2446" h="2258" extrusionOk="0">
                  <a:moveTo>
                    <a:pt x="1192" y="2257"/>
                  </a:moveTo>
                  <a:cubicBezTo>
                    <a:pt x="408" y="2242"/>
                    <a:pt x="1" y="1881"/>
                    <a:pt x="16" y="1238"/>
                  </a:cubicBezTo>
                  <a:cubicBezTo>
                    <a:pt x="48" y="580"/>
                    <a:pt x="565" y="0"/>
                    <a:pt x="1082" y="16"/>
                  </a:cubicBezTo>
                  <a:cubicBezTo>
                    <a:pt x="1725" y="47"/>
                    <a:pt x="2446" y="721"/>
                    <a:pt x="2446" y="1285"/>
                  </a:cubicBezTo>
                  <a:cubicBezTo>
                    <a:pt x="2446" y="1850"/>
                    <a:pt x="1929" y="2257"/>
                    <a:pt x="1192" y="225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Google Shape;5167;p55">
              <a:extLst>
                <a:ext uri="{FF2B5EF4-FFF2-40B4-BE49-F238E27FC236}">
                  <a16:creationId xmlns:a16="http://schemas.microsoft.com/office/drawing/2014/main" id="{C75751A8-5454-D847-978D-555D5B001AC4}"/>
                </a:ext>
              </a:extLst>
            </p:cNvPr>
            <p:cNvSpPr/>
            <p:nvPr/>
          </p:nvSpPr>
          <p:spPr>
            <a:xfrm>
              <a:off x="1434728" y="2192748"/>
              <a:ext cx="54888" cy="47246"/>
            </a:xfrm>
            <a:custGeom>
              <a:avLst/>
              <a:gdLst/>
              <a:ahLst/>
              <a:cxnLst/>
              <a:rect l="l" t="t" r="r" b="b"/>
              <a:pathLst>
                <a:path w="2478" h="2133" extrusionOk="0">
                  <a:moveTo>
                    <a:pt x="1098" y="2117"/>
                  </a:moveTo>
                  <a:cubicBezTo>
                    <a:pt x="456" y="2101"/>
                    <a:pt x="1" y="1631"/>
                    <a:pt x="32" y="1067"/>
                  </a:cubicBezTo>
                  <a:cubicBezTo>
                    <a:pt x="64" y="455"/>
                    <a:pt x="675" y="1"/>
                    <a:pt x="1412" y="32"/>
                  </a:cubicBezTo>
                  <a:cubicBezTo>
                    <a:pt x="2101" y="63"/>
                    <a:pt x="2478" y="440"/>
                    <a:pt x="2430" y="1082"/>
                  </a:cubicBezTo>
                  <a:cubicBezTo>
                    <a:pt x="2383" y="1740"/>
                    <a:pt x="1882" y="2132"/>
                    <a:pt x="1098" y="2117"/>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6" name="Google Shape;5168;p55">
              <a:extLst>
                <a:ext uri="{FF2B5EF4-FFF2-40B4-BE49-F238E27FC236}">
                  <a16:creationId xmlns:a16="http://schemas.microsoft.com/office/drawing/2014/main" id="{4CA1669C-2DAB-454C-8F5C-773BA99CFA16}"/>
                </a:ext>
              </a:extLst>
            </p:cNvPr>
            <p:cNvSpPr/>
            <p:nvPr/>
          </p:nvSpPr>
          <p:spPr>
            <a:xfrm>
              <a:off x="1808669" y="1812914"/>
              <a:ext cx="55574" cy="55574"/>
            </a:xfrm>
            <a:custGeom>
              <a:avLst/>
              <a:gdLst/>
              <a:ahLst/>
              <a:cxnLst/>
              <a:rect l="l" t="t" r="r" b="b"/>
              <a:pathLst>
                <a:path w="2509" h="2509" extrusionOk="0">
                  <a:moveTo>
                    <a:pt x="1097" y="2509"/>
                  </a:moveTo>
                  <a:cubicBezTo>
                    <a:pt x="423" y="2509"/>
                    <a:pt x="141" y="2086"/>
                    <a:pt x="79" y="1333"/>
                  </a:cubicBezTo>
                  <a:cubicBezTo>
                    <a:pt x="0" y="550"/>
                    <a:pt x="800" y="48"/>
                    <a:pt x="1333" y="32"/>
                  </a:cubicBezTo>
                  <a:cubicBezTo>
                    <a:pt x="1975" y="1"/>
                    <a:pt x="2508" y="612"/>
                    <a:pt x="2477" y="1286"/>
                  </a:cubicBezTo>
                  <a:cubicBezTo>
                    <a:pt x="2445" y="1945"/>
                    <a:pt x="1803" y="2509"/>
                    <a:pt x="1097" y="2509"/>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07" name="Google Shape;5222;p55">
            <a:extLst>
              <a:ext uri="{FF2B5EF4-FFF2-40B4-BE49-F238E27FC236}">
                <a16:creationId xmlns:a16="http://schemas.microsoft.com/office/drawing/2014/main" id="{6ADF0F3E-52DF-6F4B-9EA3-58B6E0C6584C}"/>
              </a:ext>
            </a:extLst>
          </p:cNvPr>
          <p:cNvGrpSpPr/>
          <p:nvPr/>
        </p:nvGrpSpPr>
        <p:grpSpPr>
          <a:xfrm>
            <a:off x="-25196" y="-338794"/>
            <a:ext cx="2089764" cy="2480449"/>
            <a:chOff x="2773161" y="2315882"/>
            <a:chExt cx="1239480" cy="1471203"/>
          </a:xfrm>
        </p:grpSpPr>
        <p:sp>
          <p:nvSpPr>
            <p:cNvPr id="108" name="Google Shape;5223;p55">
              <a:extLst>
                <a:ext uri="{FF2B5EF4-FFF2-40B4-BE49-F238E27FC236}">
                  <a16:creationId xmlns:a16="http://schemas.microsoft.com/office/drawing/2014/main" id="{CF86456B-4E49-3C4F-B5FE-2C67B92C14FE}"/>
                </a:ext>
              </a:extLst>
            </p:cNvPr>
            <p:cNvSpPr/>
            <p:nvPr/>
          </p:nvSpPr>
          <p:spPr>
            <a:xfrm>
              <a:off x="2927659" y="2468764"/>
              <a:ext cx="512817" cy="450332"/>
            </a:xfrm>
            <a:custGeom>
              <a:avLst/>
              <a:gdLst/>
              <a:ahLst/>
              <a:cxnLst/>
              <a:rect l="l" t="t" r="r" b="b"/>
              <a:pathLst>
                <a:path w="23152" h="20331" extrusionOk="0">
                  <a:moveTo>
                    <a:pt x="23057" y="11020"/>
                  </a:moveTo>
                  <a:cubicBezTo>
                    <a:pt x="22854" y="14264"/>
                    <a:pt x="21271" y="16710"/>
                    <a:pt x="18575" y="18387"/>
                  </a:cubicBezTo>
                  <a:cubicBezTo>
                    <a:pt x="16600" y="19609"/>
                    <a:pt x="14421" y="20330"/>
                    <a:pt x="12038" y="20205"/>
                  </a:cubicBezTo>
                  <a:cubicBezTo>
                    <a:pt x="11145" y="20158"/>
                    <a:pt x="10252" y="20205"/>
                    <a:pt x="9358" y="20189"/>
                  </a:cubicBezTo>
                  <a:cubicBezTo>
                    <a:pt x="7085" y="20158"/>
                    <a:pt x="5001" y="19500"/>
                    <a:pt x="3229" y="18073"/>
                  </a:cubicBezTo>
                  <a:cubicBezTo>
                    <a:pt x="2650" y="17619"/>
                    <a:pt x="2085" y="17039"/>
                    <a:pt x="1740" y="16396"/>
                  </a:cubicBezTo>
                  <a:cubicBezTo>
                    <a:pt x="1176" y="15330"/>
                    <a:pt x="690" y="14217"/>
                    <a:pt x="361" y="13073"/>
                  </a:cubicBezTo>
                  <a:cubicBezTo>
                    <a:pt x="1" y="11772"/>
                    <a:pt x="1" y="10408"/>
                    <a:pt x="267" y="9076"/>
                  </a:cubicBezTo>
                  <a:cubicBezTo>
                    <a:pt x="455" y="8151"/>
                    <a:pt x="800" y="7242"/>
                    <a:pt x="1129" y="6333"/>
                  </a:cubicBezTo>
                  <a:cubicBezTo>
                    <a:pt x="1458" y="5471"/>
                    <a:pt x="1819" y="4609"/>
                    <a:pt x="2273" y="3810"/>
                  </a:cubicBezTo>
                  <a:cubicBezTo>
                    <a:pt x="3167" y="2258"/>
                    <a:pt x="4593" y="1333"/>
                    <a:pt x="6239" y="706"/>
                  </a:cubicBezTo>
                  <a:cubicBezTo>
                    <a:pt x="8151" y="1"/>
                    <a:pt x="10158" y="16"/>
                    <a:pt x="12148" y="126"/>
                  </a:cubicBezTo>
                  <a:cubicBezTo>
                    <a:pt x="13057" y="189"/>
                    <a:pt x="13982" y="471"/>
                    <a:pt x="14844" y="784"/>
                  </a:cubicBezTo>
                  <a:cubicBezTo>
                    <a:pt x="16302" y="1286"/>
                    <a:pt x="17838" y="1647"/>
                    <a:pt x="19045" y="2681"/>
                  </a:cubicBezTo>
                  <a:cubicBezTo>
                    <a:pt x="20220" y="3700"/>
                    <a:pt x="21365" y="4750"/>
                    <a:pt x="22117" y="6129"/>
                  </a:cubicBezTo>
                  <a:cubicBezTo>
                    <a:pt x="22932" y="7650"/>
                    <a:pt x="23152" y="9311"/>
                    <a:pt x="23057" y="1102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9" name="Google Shape;5224;p55">
              <a:extLst>
                <a:ext uri="{FF2B5EF4-FFF2-40B4-BE49-F238E27FC236}">
                  <a16:creationId xmlns:a16="http://schemas.microsoft.com/office/drawing/2014/main" id="{78A495B2-31D9-B04E-9827-DBC704EED23B}"/>
                </a:ext>
              </a:extLst>
            </p:cNvPr>
            <p:cNvSpPr/>
            <p:nvPr/>
          </p:nvSpPr>
          <p:spPr>
            <a:xfrm>
              <a:off x="3091195" y="2654871"/>
              <a:ext cx="53470" cy="41332"/>
            </a:xfrm>
            <a:custGeom>
              <a:avLst/>
              <a:gdLst/>
              <a:ahLst/>
              <a:cxnLst/>
              <a:rect l="l" t="t" r="r" b="b"/>
              <a:pathLst>
                <a:path w="2414" h="1866" extrusionOk="0">
                  <a:moveTo>
                    <a:pt x="1207" y="0"/>
                  </a:moveTo>
                  <a:cubicBezTo>
                    <a:pt x="0" y="0"/>
                    <a:pt x="0" y="1865"/>
                    <a:pt x="1207" y="1865"/>
                  </a:cubicBezTo>
                  <a:cubicBezTo>
                    <a:pt x="2414" y="1865"/>
                    <a:pt x="2414" y="0"/>
                    <a:pt x="1207"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0" name="Google Shape;5225;p55">
              <a:extLst>
                <a:ext uri="{FF2B5EF4-FFF2-40B4-BE49-F238E27FC236}">
                  <a16:creationId xmlns:a16="http://schemas.microsoft.com/office/drawing/2014/main" id="{DFD2FB87-02A0-0D41-BDCD-450D9FA876B2}"/>
                </a:ext>
              </a:extLst>
            </p:cNvPr>
            <p:cNvSpPr/>
            <p:nvPr/>
          </p:nvSpPr>
          <p:spPr>
            <a:xfrm>
              <a:off x="3226246" y="2653830"/>
              <a:ext cx="53138" cy="41686"/>
            </a:xfrm>
            <a:custGeom>
              <a:avLst/>
              <a:gdLst/>
              <a:ahLst/>
              <a:cxnLst/>
              <a:rect l="l" t="t" r="r" b="b"/>
              <a:pathLst>
                <a:path w="2399" h="1882" extrusionOk="0">
                  <a:moveTo>
                    <a:pt x="1192" y="0"/>
                  </a:moveTo>
                  <a:cubicBezTo>
                    <a:pt x="0" y="0"/>
                    <a:pt x="0" y="1881"/>
                    <a:pt x="1192" y="1881"/>
                  </a:cubicBezTo>
                  <a:cubicBezTo>
                    <a:pt x="2399" y="1881"/>
                    <a:pt x="2399" y="0"/>
                    <a:pt x="119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1" name="Google Shape;5226;p55">
              <a:extLst>
                <a:ext uri="{FF2B5EF4-FFF2-40B4-BE49-F238E27FC236}">
                  <a16:creationId xmlns:a16="http://schemas.microsoft.com/office/drawing/2014/main" id="{2B552813-F301-A042-84A2-050F7768CFC9}"/>
                </a:ext>
              </a:extLst>
            </p:cNvPr>
            <p:cNvSpPr/>
            <p:nvPr/>
          </p:nvSpPr>
          <p:spPr>
            <a:xfrm>
              <a:off x="3142052" y="2705285"/>
              <a:ext cx="92897" cy="62773"/>
            </a:xfrm>
            <a:custGeom>
              <a:avLst/>
              <a:gdLst/>
              <a:ahLst/>
              <a:cxnLst/>
              <a:rect l="l" t="t" r="r" b="b"/>
              <a:pathLst>
                <a:path w="4194" h="2834" extrusionOk="0">
                  <a:moveTo>
                    <a:pt x="3843" y="1"/>
                  </a:moveTo>
                  <a:cubicBezTo>
                    <a:pt x="3664" y="1"/>
                    <a:pt x="3480" y="115"/>
                    <a:pt x="3472" y="342"/>
                  </a:cubicBezTo>
                  <a:cubicBezTo>
                    <a:pt x="3425" y="1063"/>
                    <a:pt x="3300" y="1862"/>
                    <a:pt x="2501" y="2082"/>
                  </a:cubicBezTo>
                  <a:cubicBezTo>
                    <a:pt x="2364" y="2121"/>
                    <a:pt x="2233" y="2139"/>
                    <a:pt x="2109" y="2139"/>
                  </a:cubicBezTo>
                  <a:cubicBezTo>
                    <a:pt x="1292" y="2139"/>
                    <a:pt x="757" y="1346"/>
                    <a:pt x="729" y="530"/>
                  </a:cubicBezTo>
                  <a:cubicBezTo>
                    <a:pt x="721" y="303"/>
                    <a:pt x="537" y="189"/>
                    <a:pt x="357" y="189"/>
                  </a:cubicBezTo>
                  <a:cubicBezTo>
                    <a:pt x="177" y="189"/>
                    <a:pt x="0" y="303"/>
                    <a:pt x="8" y="530"/>
                  </a:cubicBezTo>
                  <a:cubicBezTo>
                    <a:pt x="55" y="1862"/>
                    <a:pt x="902" y="2834"/>
                    <a:pt x="2250" y="2834"/>
                  </a:cubicBezTo>
                  <a:cubicBezTo>
                    <a:pt x="3660" y="2834"/>
                    <a:pt x="4115" y="1517"/>
                    <a:pt x="4178" y="342"/>
                  </a:cubicBezTo>
                  <a:cubicBezTo>
                    <a:pt x="4193" y="115"/>
                    <a:pt x="4021" y="1"/>
                    <a:pt x="384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2" name="Google Shape;5227;p55">
              <a:extLst>
                <a:ext uri="{FF2B5EF4-FFF2-40B4-BE49-F238E27FC236}">
                  <a16:creationId xmlns:a16="http://schemas.microsoft.com/office/drawing/2014/main" id="{C07FCE24-DB73-6147-901F-D4627F52823C}"/>
                </a:ext>
              </a:extLst>
            </p:cNvPr>
            <p:cNvSpPr/>
            <p:nvPr/>
          </p:nvSpPr>
          <p:spPr>
            <a:xfrm>
              <a:off x="3058900" y="2716316"/>
              <a:ext cx="62175" cy="40645"/>
            </a:xfrm>
            <a:custGeom>
              <a:avLst/>
              <a:gdLst/>
              <a:ahLst/>
              <a:cxnLst/>
              <a:rect l="l" t="t" r="r" b="b"/>
              <a:pathLst>
                <a:path w="2807" h="1835" extrusionOk="0">
                  <a:moveTo>
                    <a:pt x="2790" y="972"/>
                  </a:moveTo>
                  <a:cubicBezTo>
                    <a:pt x="2775" y="1458"/>
                    <a:pt x="2132" y="1834"/>
                    <a:pt x="1364" y="1803"/>
                  </a:cubicBezTo>
                  <a:cubicBezTo>
                    <a:pt x="596" y="1772"/>
                    <a:pt x="0" y="1349"/>
                    <a:pt x="16" y="847"/>
                  </a:cubicBezTo>
                  <a:cubicBezTo>
                    <a:pt x="32" y="361"/>
                    <a:pt x="674" y="1"/>
                    <a:pt x="1442" y="32"/>
                  </a:cubicBezTo>
                  <a:cubicBezTo>
                    <a:pt x="2211" y="63"/>
                    <a:pt x="2806" y="471"/>
                    <a:pt x="2790" y="972"/>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3" name="Google Shape;5228;p55">
              <a:extLst>
                <a:ext uri="{FF2B5EF4-FFF2-40B4-BE49-F238E27FC236}">
                  <a16:creationId xmlns:a16="http://schemas.microsoft.com/office/drawing/2014/main" id="{3C4F2019-EF07-0142-9A30-1AB41E4C26CB}"/>
                </a:ext>
              </a:extLst>
            </p:cNvPr>
            <p:cNvSpPr/>
            <p:nvPr/>
          </p:nvSpPr>
          <p:spPr>
            <a:xfrm>
              <a:off x="3243257" y="2723604"/>
              <a:ext cx="62175" cy="40645"/>
            </a:xfrm>
            <a:custGeom>
              <a:avLst/>
              <a:gdLst/>
              <a:ahLst/>
              <a:cxnLst/>
              <a:rect l="l" t="t" r="r" b="b"/>
              <a:pathLst>
                <a:path w="2807" h="1835" extrusionOk="0">
                  <a:moveTo>
                    <a:pt x="2791" y="972"/>
                  </a:moveTo>
                  <a:cubicBezTo>
                    <a:pt x="2775" y="1474"/>
                    <a:pt x="2132" y="1835"/>
                    <a:pt x="1364" y="1803"/>
                  </a:cubicBezTo>
                  <a:cubicBezTo>
                    <a:pt x="596" y="1772"/>
                    <a:pt x="1" y="1349"/>
                    <a:pt x="16" y="863"/>
                  </a:cubicBezTo>
                  <a:cubicBezTo>
                    <a:pt x="32" y="377"/>
                    <a:pt x="675" y="1"/>
                    <a:pt x="1443" y="32"/>
                  </a:cubicBezTo>
                  <a:cubicBezTo>
                    <a:pt x="2211" y="63"/>
                    <a:pt x="2806" y="487"/>
                    <a:pt x="2791" y="972"/>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4" name="Google Shape;5229;p55">
              <a:extLst>
                <a:ext uri="{FF2B5EF4-FFF2-40B4-BE49-F238E27FC236}">
                  <a16:creationId xmlns:a16="http://schemas.microsoft.com/office/drawing/2014/main" id="{B2E259E8-531A-1F44-908F-E1DF1D413DA5}"/>
                </a:ext>
              </a:extLst>
            </p:cNvPr>
            <p:cNvSpPr/>
            <p:nvPr/>
          </p:nvSpPr>
          <p:spPr>
            <a:xfrm>
              <a:off x="3138929" y="2315882"/>
              <a:ext cx="76218" cy="289877"/>
            </a:xfrm>
            <a:custGeom>
              <a:avLst/>
              <a:gdLst/>
              <a:ahLst/>
              <a:cxnLst/>
              <a:rect l="l" t="t" r="r" b="b"/>
              <a:pathLst>
                <a:path w="3441" h="13087" extrusionOk="0">
                  <a:moveTo>
                    <a:pt x="1465" y="0"/>
                  </a:moveTo>
                  <a:cubicBezTo>
                    <a:pt x="746" y="0"/>
                    <a:pt x="79" y="455"/>
                    <a:pt x="181" y="1370"/>
                  </a:cubicBezTo>
                  <a:cubicBezTo>
                    <a:pt x="572" y="4818"/>
                    <a:pt x="196" y="8251"/>
                    <a:pt x="40" y="11699"/>
                  </a:cubicBezTo>
                  <a:cubicBezTo>
                    <a:pt x="0" y="12624"/>
                    <a:pt x="698" y="13086"/>
                    <a:pt x="1417" y="13086"/>
                  </a:cubicBezTo>
                  <a:cubicBezTo>
                    <a:pt x="2136" y="13086"/>
                    <a:pt x="2877" y="12624"/>
                    <a:pt x="2924" y="11699"/>
                  </a:cubicBezTo>
                  <a:cubicBezTo>
                    <a:pt x="3065" y="8251"/>
                    <a:pt x="3441" y="4818"/>
                    <a:pt x="3065" y="1370"/>
                  </a:cubicBezTo>
                  <a:cubicBezTo>
                    <a:pt x="2963" y="459"/>
                    <a:pt x="2188" y="0"/>
                    <a:pt x="1465"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5" name="Google Shape;5230;p55">
              <a:extLst>
                <a:ext uri="{FF2B5EF4-FFF2-40B4-BE49-F238E27FC236}">
                  <a16:creationId xmlns:a16="http://schemas.microsoft.com/office/drawing/2014/main" id="{32515A05-E969-9D4E-BB70-4B900A96FC3F}"/>
                </a:ext>
              </a:extLst>
            </p:cNvPr>
            <p:cNvSpPr/>
            <p:nvPr/>
          </p:nvSpPr>
          <p:spPr>
            <a:xfrm>
              <a:off x="3132683" y="2851411"/>
              <a:ext cx="71544" cy="209650"/>
            </a:xfrm>
            <a:custGeom>
              <a:avLst/>
              <a:gdLst/>
              <a:ahLst/>
              <a:cxnLst/>
              <a:rect l="l" t="t" r="r" b="b"/>
              <a:pathLst>
                <a:path w="3230" h="9465" extrusionOk="0">
                  <a:moveTo>
                    <a:pt x="1813" y="1"/>
                  </a:moveTo>
                  <a:cubicBezTo>
                    <a:pt x="1093" y="1"/>
                    <a:pt x="353" y="467"/>
                    <a:pt x="322" y="1394"/>
                  </a:cubicBezTo>
                  <a:cubicBezTo>
                    <a:pt x="228" y="3620"/>
                    <a:pt x="133" y="5845"/>
                    <a:pt x="39" y="8071"/>
                  </a:cubicBezTo>
                  <a:cubicBezTo>
                    <a:pt x="0" y="9002"/>
                    <a:pt x="699" y="9464"/>
                    <a:pt x="1416" y="9464"/>
                  </a:cubicBezTo>
                  <a:cubicBezTo>
                    <a:pt x="2137" y="9464"/>
                    <a:pt x="2876" y="8998"/>
                    <a:pt x="2908" y="8071"/>
                  </a:cubicBezTo>
                  <a:cubicBezTo>
                    <a:pt x="3002" y="5845"/>
                    <a:pt x="3096" y="3620"/>
                    <a:pt x="3190" y="1394"/>
                  </a:cubicBezTo>
                  <a:cubicBezTo>
                    <a:pt x="3229" y="463"/>
                    <a:pt x="2531" y="1"/>
                    <a:pt x="1813"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 name="Google Shape;5231;p55">
              <a:extLst>
                <a:ext uri="{FF2B5EF4-FFF2-40B4-BE49-F238E27FC236}">
                  <a16:creationId xmlns:a16="http://schemas.microsoft.com/office/drawing/2014/main" id="{C607B78B-41AB-8548-820C-5612C35DB3F7}"/>
                </a:ext>
              </a:extLst>
            </p:cNvPr>
            <p:cNvSpPr/>
            <p:nvPr/>
          </p:nvSpPr>
          <p:spPr>
            <a:xfrm>
              <a:off x="2773161" y="2668759"/>
              <a:ext cx="233993" cy="76262"/>
            </a:xfrm>
            <a:custGeom>
              <a:avLst/>
              <a:gdLst/>
              <a:ahLst/>
              <a:cxnLst/>
              <a:rect l="l" t="t" r="r" b="b"/>
              <a:pathLst>
                <a:path w="10564" h="3443" extrusionOk="0">
                  <a:moveTo>
                    <a:pt x="1791" y="15"/>
                  </a:moveTo>
                  <a:cubicBezTo>
                    <a:pt x="1" y="15"/>
                    <a:pt x="20" y="2822"/>
                    <a:pt x="1850" y="2884"/>
                  </a:cubicBezTo>
                  <a:cubicBezTo>
                    <a:pt x="3966" y="2963"/>
                    <a:pt x="6082" y="2837"/>
                    <a:pt x="8151" y="3386"/>
                  </a:cubicBezTo>
                  <a:cubicBezTo>
                    <a:pt x="8294" y="3425"/>
                    <a:pt x="8430" y="3443"/>
                    <a:pt x="8559" y="3443"/>
                  </a:cubicBezTo>
                  <a:cubicBezTo>
                    <a:pt x="10044" y="3443"/>
                    <a:pt x="10563" y="1058"/>
                    <a:pt x="8919" y="611"/>
                  </a:cubicBezTo>
                  <a:cubicBezTo>
                    <a:pt x="6599" y="0"/>
                    <a:pt x="4233" y="94"/>
                    <a:pt x="1850" y="16"/>
                  </a:cubicBezTo>
                  <a:cubicBezTo>
                    <a:pt x="1830" y="15"/>
                    <a:pt x="1810" y="15"/>
                    <a:pt x="1791" y="1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7" name="Google Shape;5232;p55">
              <a:extLst>
                <a:ext uri="{FF2B5EF4-FFF2-40B4-BE49-F238E27FC236}">
                  <a16:creationId xmlns:a16="http://schemas.microsoft.com/office/drawing/2014/main" id="{E045ED6D-680C-B645-B802-5BFF9AFD9390}"/>
                </a:ext>
              </a:extLst>
            </p:cNvPr>
            <p:cNvSpPr/>
            <p:nvPr/>
          </p:nvSpPr>
          <p:spPr>
            <a:xfrm>
              <a:off x="3334649" y="2685505"/>
              <a:ext cx="254769" cy="67048"/>
            </a:xfrm>
            <a:custGeom>
              <a:avLst/>
              <a:gdLst/>
              <a:ahLst/>
              <a:cxnLst/>
              <a:rect l="l" t="t" r="r" b="b"/>
              <a:pathLst>
                <a:path w="11502" h="3027" extrusionOk="0">
                  <a:moveTo>
                    <a:pt x="1636" y="0"/>
                  </a:moveTo>
                  <a:cubicBezTo>
                    <a:pt x="0" y="0"/>
                    <a:pt x="79" y="2670"/>
                    <a:pt x="1831" y="2896"/>
                  </a:cubicBezTo>
                  <a:cubicBezTo>
                    <a:pt x="2648" y="2995"/>
                    <a:pt x="3464" y="3027"/>
                    <a:pt x="4282" y="3027"/>
                  </a:cubicBezTo>
                  <a:cubicBezTo>
                    <a:pt x="5801" y="3027"/>
                    <a:pt x="7321" y="2916"/>
                    <a:pt x="8847" y="2916"/>
                  </a:cubicBezTo>
                  <a:cubicBezTo>
                    <a:pt x="9115" y="2916"/>
                    <a:pt x="9384" y="2920"/>
                    <a:pt x="9652" y="2928"/>
                  </a:cubicBezTo>
                  <a:cubicBezTo>
                    <a:pt x="9672" y="2928"/>
                    <a:pt x="9692" y="2929"/>
                    <a:pt x="9711" y="2929"/>
                  </a:cubicBezTo>
                  <a:cubicBezTo>
                    <a:pt x="11502" y="2929"/>
                    <a:pt x="11482" y="106"/>
                    <a:pt x="9652" y="59"/>
                  </a:cubicBezTo>
                  <a:cubicBezTo>
                    <a:pt x="9383" y="51"/>
                    <a:pt x="9114" y="48"/>
                    <a:pt x="8845" y="48"/>
                  </a:cubicBezTo>
                  <a:cubicBezTo>
                    <a:pt x="7349" y="48"/>
                    <a:pt x="5858" y="153"/>
                    <a:pt x="4369" y="153"/>
                  </a:cubicBezTo>
                  <a:cubicBezTo>
                    <a:pt x="3523" y="153"/>
                    <a:pt x="2677" y="119"/>
                    <a:pt x="1831" y="12"/>
                  </a:cubicBezTo>
                  <a:cubicBezTo>
                    <a:pt x="1763" y="4"/>
                    <a:pt x="1698" y="0"/>
                    <a:pt x="163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8" name="Google Shape;5233;p55">
              <a:extLst>
                <a:ext uri="{FF2B5EF4-FFF2-40B4-BE49-F238E27FC236}">
                  <a16:creationId xmlns:a16="http://schemas.microsoft.com/office/drawing/2014/main" id="{5E1959FC-3ED1-C74C-8E2A-40E03F8758D4}"/>
                </a:ext>
              </a:extLst>
            </p:cNvPr>
            <p:cNvSpPr/>
            <p:nvPr/>
          </p:nvSpPr>
          <p:spPr>
            <a:xfrm>
              <a:off x="2930229" y="2445484"/>
              <a:ext cx="171618" cy="163533"/>
            </a:xfrm>
            <a:custGeom>
              <a:avLst/>
              <a:gdLst/>
              <a:ahLst/>
              <a:cxnLst/>
              <a:rect l="l" t="t" r="r" b="b"/>
              <a:pathLst>
                <a:path w="7748" h="7383" extrusionOk="0">
                  <a:moveTo>
                    <a:pt x="1332" y="1"/>
                  </a:moveTo>
                  <a:cubicBezTo>
                    <a:pt x="519" y="1"/>
                    <a:pt x="1" y="1229"/>
                    <a:pt x="872" y="1757"/>
                  </a:cubicBezTo>
                  <a:cubicBezTo>
                    <a:pt x="2988" y="2995"/>
                    <a:pt x="4023" y="5441"/>
                    <a:pt x="5762" y="7118"/>
                  </a:cubicBezTo>
                  <a:cubicBezTo>
                    <a:pt x="5956" y="7304"/>
                    <a:pt x="6172" y="7382"/>
                    <a:pt x="6381" y="7382"/>
                  </a:cubicBezTo>
                  <a:cubicBezTo>
                    <a:pt x="7106" y="7382"/>
                    <a:pt x="7748" y="6445"/>
                    <a:pt x="7079" y="5801"/>
                  </a:cubicBezTo>
                  <a:cubicBezTo>
                    <a:pt x="5198" y="3983"/>
                    <a:pt x="4117" y="1506"/>
                    <a:pt x="1813" y="143"/>
                  </a:cubicBezTo>
                  <a:cubicBezTo>
                    <a:pt x="1647" y="44"/>
                    <a:pt x="1484" y="1"/>
                    <a:pt x="133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 name="Google Shape;5234;p55">
              <a:extLst>
                <a:ext uri="{FF2B5EF4-FFF2-40B4-BE49-F238E27FC236}">
                  <a16:creationId xmlns:a16="http://schemas.microsoft.com/office/drawing/2014/main" id="{044E4972-AD8A-DE43-A1D4-A9E190173B90}"/>
                </a:ext>
              </a:extLst>
            </p:cNvPr>
            <p:cNvSpPr/>
            <p:nvPr/>
          </p:nvSpPr>
          <p:spPr>
            <a:xfrm>
              <a:off x="3271942" y="2458065"/>
              <a:ext cx="157642" cy="128559"/>
            </a:xfrm>
            <a:custGeom>
              <a:avLst/>
              <a:gdLst/>
              <a:ahLst/>
              <a:cxnLst/>
              <a:rect l="l" t="t" r="r" b="b"/>
              <a:pathLst>
                <a:path w="7117" h="5804" extrusionOk="0">
                  <a:moveTo>
                    <a:pt x="5656" y="0"/>
                  </a:moveTo>
                  <a:cubicBezTo>
                    <a:pt x="5454" y="0"/>
                    <a:pt x="5245" y="65"/>
                    <a:pt x="5054" y="217"/>
                  </a:cubicBezTo>
                  <a:cubicBezTo>
                    <a:pt x="3486" y="1424"/>
                    <a:pt x="2138" y="2882"/>
                    <a:pt x="696" y="4230"/>
                  </a:cubicBezTo>
                  <a:cubicBezTo>
                    <a:pt x="1" y="4864"/>
                    <a:pt x="654" y="5803"/>
                    <a:pt x="1392" y="5803"/>
                  </a:cubicBezTo>
                  <a:cubicBezTo>
                    <a:pt x="1602" y="5803"/>
                    <a:pt x="1818" y="5727"/>
                    <a:pt x="2013" y="5547"/>
                  </a:cubicBezTo>
                  <a:cubicBezTo>
                    <a:pt x="3455" y="4199"/>
                    <a:pt x="4803" y="2757"/>
                    <a:pt x="6370" y="1534"/>
                  </a:cubicBezTo>
                  <a:cubicBezTo>
                    <a:pt x="7116" y="950"/>
                    <a:pt x="6432" y="0"/>
                    <a:pt x="565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0" name="Google Shape;5235;p55">
              <a:extLst>
                <a:ext uri="{FF2B5EF4-FFF2-40B4-BE49-F238E27FC236}">
                  <a16:creationId xmlns:a16="http://schemas.microsoft.com/office/drawing/2014/main" id="{04FE7C2C-1CBB-B949-A380-E5BB3BDF83C2}"/>
                </a:ext>
              </a:extLst>
            </p:cNvPr>
            <p:cNvSpPr/>
            <p:nvPr/>
          </p:nvSpPr>
          <p:spPr>
            <a:xfrm>
              <a:off x="2926175" y="2804718"/>
              <a:ext cx="136355" cy="134074"/>
            </a:xfrm>
            <a:custGeom>
              <a:avLst/>
              <a:gdLst/>
              <a:ahLst/>
              <a:cxnLst/>
              <a:rect l="l" t="t" r="r" b="b"/>
              <a:pathLst>
                <a:path w="6156" h="6053" extrusionOk="0">
                  <a:moveTo>
                    <a:pt x="4896" y="1"/>
                  </a:moveTo>
                  <a:cubicBezTo>
                    <a:pt x="4617" y="1"/>
                    <a:pt x="4345" y="140"/>
                    <a:pt x="4174" y="477"/>
                  </a:cubicBezTo>
                  <a:cubicBezTo>
                    <a:pt x="3375" y="2028"/>
                    <a:pt x="2262" y="3282"/>
                    <a:pt x="820" y="4270"/>
                  </a:cubicBezTo>
                  <a:cubicBezTo>
                    <a:pt x="0" y="4842"/>
                    <a:pt x="509" y="6052"/>
                    <a:pt x="1270" y="6052"/>
                  </a:cubicBezTo>
                  <a:cubicBezTo>
                    <a:pt x="1426" y="6052"/>
                    <a:pt x="1593" y="6002"/>
                    <a:pt x="1760" y="5884"/>
                  </a:cubicBezTo>
                  <a:cubicBezTo>
                    <a:pt x="3469" y="4724"/>
                    <a:pt x="4848" y="3267"/>
                    <a:pt x="5789" y="1417"/>
                  </a:cubicBezTo>
                  <a:cubicBezTo>
                    <a:pt x="6156" y="683"/>
                    <a:pt x="5511" y="1"/>
                    <a:pt x="4896"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1" name="Google Shape;5236;p55">
              <a:extLst>
                <a:ext uri="{FF2B5EF4-FFF2-40B4-BE49-F238E27FC236}">
                  <a16:creationId xmlns:a16="http://schemas.microsoft.com/office/drawing/2014/main" id="{74287D36-5CE8-394C-8E1B-20D7C8B8AF36}"/>
                </a:ext>
              </a:extLst>
            </p:cNvPr>
            <p:cNvSpPr/>
            <p:nvPr/>
          </p:nvSpPr>
          <p:spPr>
            <a:xfrm>
              <a:off x="3305477" y="2824631"/>
              <a:ext cx="115490" cy="117639"/>
            </a:xfrm>
            <a:custGeom>
              <a:avLst/>
              <a:gdLst/>
              <a:ahLst/>
              <a:cxnLst/>
              <a:rect l="l" t="t" r="r" b="b"/>
              <a:pathLst>
                <a:path w="5214" h="5311" extrusionOk="0">
                  <a:moveTo>
                    <a:pt x="1317" y="1"/>
                  </a:moveTo>
                  <a:cubicBezTo>
                    <a:pt x="625" y="1"/>
                    <a:pt x="1" y="932"/>
                    <a:pt x="624" y="1615"/>
                  </a:cubicBezTo>
                  <a:cubicBezTo>
                    <a:pt x="1549" y="2634"/>
                    <a:pt x="2333" y="3747"/>
                    <a:pt x="3116" y="4891"/>
                  </a:cubicBezTo>
                  <a:cubicBezTo>
                    <a:pt x="3323" y="5188"/>
                    <a:pt x="3613" y="5310"/>
                    <a:pt x="3900" y="5310"/>
                  </a:cubicBezTo>
                  <a:cubicBezTo>
                    <a:pt x="4567" y="5310"/>
                    <a:pt x="5214" y="4642"/>
                    <a:pt x="4731" y="3951"/>
                  </a:cubicBezTo>
                  <a:cubicBezTo>
                    <a:pt x="3869" y="2681"/>
                    <a:pt x="2975" y="1443"/>
                    <a:pt x="1941" y="299"/>
                  </a:cubicBezTo>
                  <a:cubicBezTo>
                    <a:pt x="1749" y="89"/>
                    <a:pt x="1530" y="1"/>
                    <a:pt x="131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2" name="Google Shape;5237;p55">
              <a:extLst>
                <a:ext uri="{FF2B5EF4-FFF2-40B4-BE49-F238E27FC236}">
                  <a16:creationId xmlns:a16="http://schemas.microsoft.com/office/drawing/2014/main" id="{1771C51B-150E-D440-BDC8-7CB6ACC1D8DC}"/>
                </a:ext>
              </a:extLst>
            </p:cNvPr>
            <p:cNvSpPr/>
            <p:nvPr/>
          </p:nvSpPr>
          <p:spPr>
            <a:xfrm>
              <a:off x="2994664" y="2513906"/>
              <a:ext cx="195496" cy="119809"/>
            </a:xfrm>
            <a:custGeom>
              <a:avLst/>
              <a:gdLst/>
              <a:ahLst/>
              <a:cxnLst/>
              <a:rect l="l" t="t" r="r" b="b"/>
              <a:pathLst>
                <a:path w="8826" h="5409" extrusionOk="0">
                  <a:moveTo>
                    <a:pt x="5158" y="47"/>
                  </a:moveTo>
                  <a:cubicBezTo>
                    <a:pt x="4092" y="94"/>
                    <a:pt x="3089" y="565"/>
                    <a:pt x="2305" y="1301"/>
                  </a:cubicBezTo>
                  <a:cubicBezTo>
                    <a:pt x="1161" y="2383"/>
                    <a:pt x="299" y="3841"/>
                    <a:pt x="1" y="5408"/>
                  </a:cubicBezTo>
                  <a:cubicBezTo>
                    <a:pt x="1098" y="4358"/>
                    <a:pt x="2321" y="3825"/>
                    <a:pt x="3904" y="3480"/>
                  </a:cubicBezTo>
                  <a:cubicBezTo>
                    <a:pt x="4499" y="3355"/>
                    <a:pt x="8825" y="2665"/>
                    <a:pt x="8402" y="1631"/>
                  </a:cubicBezTo>
                  <a:cubicBezTo>
                    <a:pt x="7979" y="627"/>
                    <a:pt x="6161" y="0"/>
                    <a:pt x="5158" y="47"/>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3" name="Google Shape;5238;p55">
              <a:extLst>
                <a:ext uri="{FF2B5EF4-FFF2-40B4-BE49-F238E27FC236}">
                  <a16:creationId xmlns:a16="http://schemas.microsoft.com/office/drawing/2014/main" id="{1AAA69FA-C97A-AF48-AFA2-401C462557CF}"/>
                </a:ext>
              </a:extLst>
            </p:cNvPr>
            <p:cNvSpPr/>
            <p:nvPr/>
          </p:nvSpPr>
          <p:spPr>
            <a:xfrm>
              <a:off x="3007157" y="2718288"/>
              <a:ext cx="1005477" cy="497024"/>
            </a:xfrm>
            <a:custGeom>
              <a:avLst/>
              <a:gdLst/>
              <a:ahLst/>
              <a:cxnLst/>
              <a:rect l="l" t="t" r="r" b="b"/>
              <a:pathLst>
                <a:path w="45394" h="22439" extrusionOk="0">
                  <a:moveTo>
                    <a:pt x="25130" y="1"/>
                  </a:moveTo>
                  <a:cubicBezTo>
                    <a:pt x="24825" y="1"/>
                    <a:pt x="24516" y="32"/>
                    <a:pt x="24202" y="100"/>
                  </a:cubicBezTo>
                  <a:cubicBezTo>
                    <a:pt x="23324" y="272"/>
                    <a:pt x="22431" y="382"/>
                    <a:pt x="21585" y="648"/>
                  </a:cubicBezTo>
                  <a:cubicBezTo>
                    <a:pt x="20127" y="1103"/>
                    <a:pt x="18763" y="1745"/>
                    <a:pt x="17823" y="2999"/>
                  </a:cubicBezTo>
                  <a:cubicBezTo>
                    <a:pt x="16914" y="4222"/>
                    <a:pt x="16083" y="5476"/>
                    <a:pt x="16130" y="7153"/>
                  </a:cubicBezTo>
                  <a:cubicBezTo>
                    <a:pt x="15910" y="7090"/>
                    <a:pt x="15769" y="7075"/>
                    <a:pt x="15660" y="7012"/>
                  </a:cubicBezTo>
                  <a:cubicBezTo>
                    <a:pt x="14663" y="6408"/>
                    <a:pt x="13602" y="6205"/>
                    <a:pt x="12520" y="6205"/>
                  </a:cubicBezTo>
                  <a:cubicBezTo>
                    <a:pt x="12002" y="6205"/>
                    <a:pt x="11480" y="6251"/>
                    <a:pt x="10957" y="6322"/>
                  </a:cubicBezTo>
                  <a:cubicBezTo>
                    <a:pt x="10440" y="6385"/>
                    <a:pt x="9860" y="6636"/>
                    <a:pt x="9484" y="6981"/>
                  </a:cubicBezTo>
                  <a:cubicBezTo>
                    <a:pt x="8653" y="7717"/>
                    <a:pt x="7901" y="8517"/>
                    <a:pt x="7838" y="9739"/>
                  </a:cubicBezTo>
                  <a:cubicBezTo>
                    <a:pt x="7807" y="10382"/>
                    <a:pt x="7697" y="11009"/>
                    <a:pt x="7619" y="11683"/>
                  </a:cubicBezTo>
                  <a:cubicBezTo>
                    <a:pt x="7072" y="11683"/>
                    <a:pt x="6526" y="11673"/>
                    <a:pt x="5980" y="11673"/>
                  </a:cubicBezTo>
                  <a:cubicBezTo>
                    <a:pt x="5570" y="11673"/>
                    <a:pt x="5160" y="11678"/>
                    <a:pt x="4750" y="11699"/>
                  </a:cubicBezTo>
                  <a:cubicBezTo>
                    <a:pt x="2916" y="11793"/>
                    <a:pt x="1584" y="12655"/>
                    <a:pt x="785" y="14348"/>
                  </a:cubicBezTo>
                  <a:cubicBezTo>
                    <a:pt x="1" y="16009"/>
                    <a:pt x="189" y="17529"/>
                    <a:pt x="1286" y="18987"/>
                  </a:cubicBezTo>
                  <a:cubicBezTo>
                    <a:pt x="2431" y="20508"/>
                    <a:pt x="4061" y="21244"/>
                    <a:pt x="5832" y="21605"/>
                  </a:cubicBezTo>
                  <a:cubicBezTo>
                    <a:pt x="7211" y="21871"/>
                    <a:pt x="8638" y="21981"/>
                    <a:pt x="10033" y="22059"/>
                  </a:cubicBezTo>
                  <a:cubicBezTo>
                    <a:pt x="12196" y="22200"/>
                    <a:pt x="14359" y="22279"/>
                    <a:pt x="16522" y="22341"/>
                  </a:cubicBezTo>
                  <a:cubicBezTo>
                    <a:pt x="18727" y="22396"/>
                    <a:pt x="20944" y="22439"/>
                    <a:pt x="23153" y="22439"/>
                  </a:cubicBezTo>
                  <a:cubicBezTo>
                    <a:pt x="23487" y="22439"/>
                    <a:pt x="23821" y="22438"/>
                    <a:pt x="24155" y="22436"/>
                  </a:cubicBezTo>
                  <a:cubicBezTo>
                    <a:pt x="26531" y="22421"/>
                    <a:pt x="28908" y="22293"/>
                    <a:pt x="31284" y="22293"/>
                  </a:cubicBezTo>
                  <a:cubicBezTo>
                    <a:pt x="31416" y="22293"/>
                    <a:pt x="31547" y="22294"/>
                    <a:pt x="31679" y="22294"/>
                  </a:cubicBezTo>
                  <a:cubicBezTo>
                    <a:pt x="31960" y="22296"/>
                    <a:pt x="32241" y="22297"/>
                    <a:pt x="32522" y="22297"/>
                  </a:cubicBezTo>
                  <a:cubicBezTo>
                    <a:pt x="34836" y="22297"/>
                    <a:pt x="37126" y="22219"/>
                    <a:pt x="39391" y="21730"/>
                  </a:cubicBezTo>
                  <a:cubicBezTo>
                    <a:pt x="40253" y="21542"/>
                    <a:pt x="41209" y="21323"/>
                    <a:pt x="41867" y="20805"/>
                  </a:cubicBezTo>
                  <a:cubicBezTo>
                    <a:pt x="43936" y="19144"/>
                    <a:pt x="45394" y="17153"/>
                    <a:pt x="45237" y="14254"/>
                  </a:cubicBezTo>
                  <a:cubicBezTo>
                    <a:pt x="45127" y="11902"/>
                    <a:pt x="43905" y="10288"/>
                    <a:pt x="42149" y="9081"/>
                  </a:cubicBezTo>
                  <a:cubicBezTo>
                    <a:pt x="40394" y="7883"/>
                    <a:pt x="38424" y="7413"/>
                    <a:pt x="36369" y="7413"/>
                  </a:cubicBezTo>
                  <a:cubicBezTo>
                    <a:pt x="35763" y="7413"/>
                    <a:pt x="35149" y="7454"/>
                    <a:pt x="34532" y="7529"/>
                  </a:cubicBezTo>
                  <a:cubicBezTo>
                    <a:pt x="34046" y="7592"/>
                    <a:pt x="33544" y="7749"/>
                    <a:pt x="33011" y="7890"/>
                  </a:cubicBezTo>
                  <a:cubicBezTo>
                    <a:pt x="32995" y="7670"/>
                    <a:pt x="32980" y="7545"/>
                    <a:pt x="32964" y="7404"/>
                  </a:cubicBezTo>
                  <a:cubicBezTo>
                    <a:pt x="32776" y="5617"/>
                    <a:pt x="32118" y="4018"/>
                    <a:pt x="30911" y="2686"/>
                  </a:cubicBezTo>
                  <a:cubicBezTo>
                    <a:pt x="29970" y="1651"/>
                    <a:pt x="28732" y="1118"/>
                    <a:pt x="27509" y="570"/>
                  </a:cubicBezTo>
                  <a:cubicBezTo>
                    <a:pt x="26743" y="227"/>
                    <a:pt x="25952" y="1"/>
                    <a:pt x="25130"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4" name="Google Shape;5239;p55">
              <a:extLst>
                <a:ext uri="{FF2B5EF4-FFF2-40B4-BE49-F238E27FC236}">
                  <a16:creationId xmlns:a16="http://schemas.microsoft.com/office/drawing/2014/main" id="{DEDF675E-C8B4-B649-828C-F9666BB49055}"/>
                </a:ext>
              </a:extLst>
            </p:cNvPr>
            <p:cNvSpPr/>
            <p:nvPr/>
          </p:nvSpPr>
          <p:spPr>
            <a:xfrm>
              <a:off x="3514754" y="2718398"/>
              <a:ext cx="497888" cy="492328"/>
            </a:xfrm>
            <a:custGeom>
              <a:avLst/>
              <a:gdLst/>
              <a:ahLst/>
              <a:cxnLst/>
              <a:rect l="l" t="t" r="r" b="b"/>
              <a:pathLst>
                <a:path w="22478" h="22227" extrusionOk="0">
                  <a:moveTo>
                    <a:pt x="2368" y="1"/>
                  </a:moveTo>
                  <a:cubicBezTo>
                    <a:pt x="1004" y="1693"/>
                    <a:pt x="1" y="4139"/>
                    <a:pt x="628" y="6317"/>
                  </a:cubicBezTo>
                  <a:cubicBezTo>
                    <a:pt x="1255" y="8590"/>
                    <a:pt x="2995" y="9766"/>
                    <a:pt x="5283" y="9828"/>
                  </a:cubicBezTo>
                  <a:cubicBezTo>
                    <a:pt x="8230" y="9922"/>
                    <a:pt x="11772" y="9656"/>
                    <a:pt x="13230" y="12869"/>
                  </a:cubicBezTo>
                  <a:cubicBezTo>
                    <a:pt x="14484" y="15612"/>
                    <a:pt x="11333" y="18245"/>
                    <a:pt x="11976" y="21051"/>
                  </a:cubicBezTo>
                  <a:cubicBezTo>
                    <a:pt x="12070" y="21474"/>
                    <a:pt x="12227" y="21866"/>
                    <a:pt x="12446" y="22227"/>
                  </a:cubicBezTo>
                  <a:cubicBezTo>
                    <a:pt x="13794" y="22164"/>
                    <a:pt x="15142" y="22023"/>
                    <a:pt x="16475" y="21725"/>
                  </a:cubicBezTo>
                  <a:cubicBezTo>
                    <a:pt x="17337" y="21537"/>
                    <a:pt x="18293" y="21318"/>
                    <a:pt x="18951" y="20800"/>
                  </a:cubicBezTo>
                  <a:cubicBezTo>
                    <a:pt x="21020" y="19139"/>
                    <a:pt x="22478" y="17148"/>
                    <a:pt x="22321" y="14249"/>
                  </a:cubicBezTo>
                  <a:cubicBezTo>
                    <a:pt x="22211" y="11897"/>
                    <a:pt x="20989" y="10283"/>
                    <a:pt x="19233" y="9076"/>
                  </a:cubicBezTo>
                  <a:cubicBezTo>
                    <a:pt x="17478" y="7878"/>
                    <a:pt x="15508" y="7408"/>
                    <a:pt x="13453" y="7408"/>
                  </a:cubicBezTo>
                  <a:cubicBezTo>
                    <a:pt x="12847" y="7408"/>
                    <a:pt x="12233" y="7449"/>
                    <a:pt x="11616" y="7524"/>
                  </a:cubicBezTo>
                  <a:cubicBezTo>
                    <a:pt x="11130" y="7587"/>
                    <a:pt x="10628" y="7744"/>
                    <a:pt x="10095" y="7885"/>
                  </a:cubicBezTo>
                  <a:cubicBezTo>
                    <a:pt x="10079" y="7665"/>
                    <a:pt x="10064" y="7540"/>
                    <a:pt x="10048" y="7399"/>
                  </a:cubicBezTo>
                  <a:cubicBezTo>
                    <a:pt x="9860" y="5612"/>
                    <a:pt x="9202" y="4013"/>
                    <a:pt x="7995" y="2681"/>
                  </a:cubicBezTo>
                  <a:cubicBezTo>
                    <a:pt x="7054" y="1646"/>
                    <a:pt x="5816" y="1113"/>
                    <a:pt x="4593" y="565"/>
                  </a:cubicBezTo>
                  <a:cubicBezTo>
                    <a:pt x="3888" y="236"/>
                    <a:pt x="3136" y="32"/>
                    <a:pt x="2368" y="1"/>
                  </a:cubicBezTo>
                  <a:close/>
                </a:path>
              </a:pathLst>
            </a:custGeom>
            <a:solidFill>
              <a:schemeClr val="dk1">
                <a:alpha val="894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5" name="Google Shape;5240;p55">
              <a:extLst>
                <a:ext uri="{FF2B5EF4-FFF2-40B4-BE49-F238E27FC236}">
                  <a16:creationId xmlns:a16="http://schemas.microsoft.com/office/drawing/2014/main" id="{A4A8F46C-88AB-1449-A3E1-C9055B89BD16}"/>
                </a:ext>
              </a:extLst>
            </p:cNvPr>
            <p:cNvSpPr/>
            <p:nvPr/>
          </p:nvSpPr>
          <p:spPr>
            <a:xfrm>
              <a:off x="3468925" y="2974966"/>
              <a:ext cx="53492" cy="41686"/>
            </a:xfrm>
            <a:custGeom>
              <a:avLst/>
              <a:gdLst/>
              <a:ahLst/>
              <a:cxnLst/>
              <a:rect l="l" t="t" r="r" b="b"/>
              <a:pathLst>
                <a:path w="2415" h="1882" extrusionOk="0">
                  <a:moveTo>
                    <a:pt x="1208" y="1"/>
                  </a:moveTo>
                  <a:cubicBezTo>
                    <a:pt x="1" y="1"/>
                    <a:pt x="1" y="1882"/>
                    <a:pt x="1208" y="1882"/>
                  </a:cubicBezTo>
                  <a:cubicBezTo>
                    <a:pt x="2415" y="1882"/>
                    <a:pt x="2415" y="1"/>
                    <a:pt x="1208"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6" name="Google Shape;5241;p55">
              <a:extLst>
                <a:ext uri="{FF2B5EF4-FFF2-40B4-BE49-F238E27FC236}">
                  <a16:creationId xmlns:a16="http://schemas.microsoft.com/office/drawing/2014/main" id="{59E1F73F-C0F9-AD4F-9438-CA7BF5F41525}"/>
                </a:ext>
              </a:extLst>
            </p:cNvPr>
            <p:cNvSpPr/>
            <p:nvPr/>
          </p:nvSpPr>
          <p:spPr>
            <a:xfrm>
              <a:off x="3579344" y="2970802"/>
              <a:ext cx="53492" cy="41354"/>
            </a:xfrm>
            <a:custGeom>
              <a:avLst/>
              <a:gdLst/>
              <a:ahLst/>
              <a:cxnLst/>
              <a:rect l="l" t="t" r="r" b="b"/>
              <a:pathLst>
                <a:path w="2415" h="1867" extrusionOk="0">
                  <a:moveTo>
                    <a:pt x="1207" y="1"/>
                  </a:moveTo>
                  <a:cubicBezTo>
                    <a:pt x="0" y="1"/>
                    <a:pt x="0" y="1866"/>
                    <a:pt x="1207" y="1866"/>
                  </a:cubicBezTo>
                  <a:cubicBezTo>
                    <a:pt x="2414" y="1866"/>
                    <a:pt x="2414" y="1"/>
                    <a:pt x="1207"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7" name="Google Shape;5242;p55">
              <a:extLst>
                <a:ext uri="{FF2B5EF4-FFF2-40B4-BE49-F238E27FC236}">
                  <a16:creationId xmlns:a16="http://schemas.microsoft.com/office/drawing/2014/main" id="{152058CA-82C6-5741-A0F9-5D732290A65A}"/>
                </a:ext>
              </a:extLst>
            </p:cNvPr>
            <p:cNvSpPr/>
            <p:nvPr/>
          </p:nvSpPr>
          <p:spPr>
            <a:xfrm>
              <a:off x="3518054" y="3017849"/>
              <a:ext cx="76240" cy="50901"/>
            </a:xfrm>
            <a:custGeom>
              <a:avLst/>
              <a:gdLst/>
              <a:ahLst/>
              <a:cxnLst/>
              <a:rect l="l" t="t" r="r" b="b"/>
              <a:pathLst>
                <a:path w="3442" h="2298" extrusionOk="0">
                  <a:moveTo>
                    <a:pt x="3053" y="1"/>
                  </a:moveTo>
                  <a:cubicBezTo>
                    <a:pt x="2873" y="1"/>
                    <a:pt x="2697" y="118"/>
                    <a:pt x="2705" y="353"/>
                  </a:cubicBezTo>
                  <a:cubicBezTo>
                    <a:pt x="2705" y="933"/>
                    <a:pt x="2454" y="1529"/>
                    <a:pt x="1795" y="1592"/>
                  </a:cubicBezTo>
                  <a:cubicBezTo>
                    <a:pt x="1771" y="1593"/>
                    <a:pt x="1747" y="1594"/>
                    <a:pt x="1723" y="1594"/>
                  </a:cubicBezTo>
                  <a:cubicBezTo>
                    <a:pt x="1125" y="1594"/>
                    <a:pt x="775" y="1037"/>
                    <a:pt x="730" y="494"/>
                  </a:cubicBezTo>
                  <a:cubicBezTo>
                    <a:pt x="714" y="259"/>
                    <a:pt x="526" y="142"/>
                    <a:pt x="348" y="142"/>
                  </a:cubicBezTo>
                  <a:cubicBezTo>
                    <a:pt x="169" y="142"/>
                    <a:pt x="1" y="259"/>
                    <a:pt x="24" y="494"/>
                  </a:cubicBezTo>
                  <a:cubicBezTo>
                    <a:pt x="86" y="1473"/>
                    <a:pt x="718" y="2297"/>
                    <a:pt x="1766" y="2297"/>
                  </a:cubicBezTo>
                  <a:cubicBezTo>
                    <a:pt x="1776" y="2297"/>
                    <a:pt x="1786" y="2297"/>
                    <a:pt x="1795" y="2297"/>
                  </a:cubicBezTo>
                  <a:cubicBezTo>
                    <a:pt x="2846" y="2297"/>
                    <a:pt x="3441" y="1309"/>
                    <a:pt x="3426" y="353"/>
                  </a:cubicBezTo>
                  <a:cubicBezTo>
                    <a:pt x="3418" y="118"/>
                    <a:pt x="3234" y="1"/>
                    <a:pt x="305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8" name="Google Shape;5243;p55">
              <a:extLst>
                <a:ext uri="{FF2B5EF4-FFF2-40B4-BE49-F238E27FC236}">
                  <a16:creationId xmlns:a16="http://schemas.microsoft.com/office/drawing/2014/main" id="{997033B3-A98F-C34C-88A0-1D9FE27D8678}"/>
                </a:ext>
              </a:extLst>
            </p:cNvPr>
            <p:cNvSpPr/>
            <p:nvPr/>
          </p:nvSpPr>
          <p:spPr>
            <a:xfrm>
              <a:off x="3427614" y="3023586"/>
              <a:ext cx="61821" cy="39250"/>
            </a:xfrm>
            <a:custGeom>
              <a:avLst/>
              <a:gdLst/>
              <a:ahLst/>
              <a:cxnLst/>
              <a:rect l="l" t="t" r="r" b="b"/>
              <a:pathLst>
                <a:path w="2791" h="1772" extrusionOk="0">
                  <a:moveTo>
                    <a:pt x="2791" y="894"/>
                  </a:moveTo>
                  <a:cubicBezTo>
                    <a:pt x="2791" y="1380"/>
                    <a:pt x="2164" y="1772"/>
                    <a:pt x="1396" y="1772"/>
                  </a:cubicBezTo>
                  <a:cubicBezTo>
                    <a:pt x="628" y="1772"/>
                    <a:pt x="1" y="1380"/>
                    <a:pt x="1" y="894"/>
                  </a:cubicBezTo>
                  <a:cubicBezTo>
                    <a:pt x="1" y="392"/>
                    <a:pt x="628" y="0"/>
                    <a:pt x="1396" y="0"/>
                  </a:cubicBezTo>
                  <a:cubicBezTo>
                    <a:pt x="2164" y="0"/>
                    <a:pt x="2791" y="392"/>
                    <a:pt x="2791" y="894"/>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9" name="Google Shape;5244;p55">
              <a:extLst>
                <a:ext uri="{FF2B5EF4-FFF2-40B4-BE49-F238E27FC236}">
                  <a16:creationId xmlns:a16="http://schemas.microsoft.com/office/drawing/2014/main" id="{A71A1508-F755-6A40-9CA4-8BD37F8952EE}"/>
                </a:ext>
              </a:extLst>
            </p:cNvPr>
            <p:cNvSpPr/>
            <p:nvPr/>
          </p:nvSpPr>
          <p:spPr>
            <a:xfrm>
              <a:off x="3612326" y="3023586"/>
              <a:ext cx="61466" cy="39250"/>
            </a:xfrm>
            <a:custGeom>
              <a:avLst/>
              <a:gdLst/>
              <a:ahLst/>
              <a:cxnLst/>
              <a:rect l="l" t="t" r="r" b="b"/>
              <a:pathLst>
                <a:path w="2775" h="1772" extrusionOk="0">
                  <a:moveTo>
                    <a:pt x="2775" y="894"/>
                  </a:moveTo>
                  <a:cubicBezTo>
                    <a:pt x="2775" y="1380"/>
                    <a:pt x="2163" y="1772"/>
                    <a:pt x="1395" y="1772"/>
                  </a:cubicBezTo>
                  <a:cubicBezTo>
                    <a:pt x="627" y="1772"/>
                    <a:pt x="0" y="1380"/>
                    <a:pt x="0" y="894"/>
                  </a:cubicBezTo>
                  <a:cubicBezTo>
                    <a:pt x="0" y="392"/>
                    <a:pt x="627" y="0"/>
                    <a:pt x="1395" y="0"/>
                  </a:cubicBezTo>
                  <a:cubicBezTo>
                    <a:pt x="2163" y="0"/>
                    <a:pt x="2775" y="392"/>
                    <a:pt x="2775" y="894"/>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0" name="Google Shape;5245;p55">
              <a:extLst>
                <a:ext uri="{FF2B5EF4-FFF2-40B4-BE49-F238E27FC236}">
                  <a16:creationId xmlns:a16="http://schemas.microsoft.com/office/drawing/2014/main" id="{467F12C7-D025-B943-9E74-FEE4C01FC3C9}"/>
                </a:ext>
              </a:extLst>
            </p:cNvPr>
            <p:cNvSpPr/>
            <p:nvPr/>
          </p:nvSpPr>
          <p:spPr>
            <a:xfrm>
              <a:off x="3181812" y="3249254"/>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1" name="Google Shape;5246;p55">
              <a:extLst>
                <a:ext uri="{FF2B5EF4-FFF2-40B4-BE49-F238E27FC236}">
                  <a16:creationId xmlns:a16="http://schemas.microsoft.com/office/drawing/2014/main" id="{50FB69C6-65DE-F941-9BF0-F9A489CCCB57}"/>
                </a:ext>
              </a:extLst>
            </p:cNvPr>
            <p:cNvSpPr/>
            <p:nvPr/>
          </p:nvSpPr>
          <p:spPr>
            <a:xfrm>
              <a:off x="3305411" y="3323546"/>
              <a:ext cx="65630" cy="51078"/>
            </a:xfrm>
            <a:custGeom>
              <a:avLst/>
              <a:gdLst/>
              <a:ahLst/>
              <a:cxnLst/>
              <a:rect l="l" t="t" r="r" b="b"/>
              <a:pathLst>
                <a:path w="2963" h="2306"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2" name="Google Shape;5247;p55">
              <a:extLst>
                <a:ext uri="{FF2B5EF4-FFF2-40B4-BE49-F238E27FC236}">
                  <a16:creationId xmlns:a16="http://schemas.microsoft.com/office/drawing/2014/main" id="{5FAAFF76-CFBB-AA47-B510-B092047FF04E}"/>
                </a:ext>
              </a:extLst>
            </p:cNvPr>
            <p:cNvSpPr/>
            <p:nvPr/>
          </p:nvSpPr>
          <p:spPr>
            <a:xfrm>
              <a:off x="3398110" y="3255500"/>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3" name="Google Shape;5248;p55">
              <a:extLst>
                <a:ext uri="{FF2B5EF4-FFF2-40B4-BE49-F238E27FC236}">
                  <a16:creationId xmlns:a16="http://schemas.microsoft.com/office/drawing/2014/main" id="{B1535BA6-BC23-B64F-808C-2E0B0212A506}"/>
                </a:ext>
              </a:extLst>
            </p:cNvPr>
            <p:cNvSpPr/>
            <p:nvPr/>
          </p:nvSpPr>
          <p:spPr>
            <a:xfrm>
              <a:off x="3484563" y="3440899"/>
              <a:ext cx="65630" cy="51056"/>
            </a:xfrm>
            <a:custGeom>
              <a:avLst/>
              <a:gdLst/>
              <a:ahLst/>
              <a:cxnLst/>
              <a:rect l="l" t="t" r="r" b="b"/>
              <a:pathLst>
                <a:path w="2963" h="2305" extrusionOk="0">
                  <a:moveTo>
                    <a:pt x="1489" y="1"/>
                  </a:moveTo>
                  <a:cubicBezTo>
                    <a:pt x="0" y="1"/>
                    <a:pt x="0" y="2305"/>
                    <a:pt x="1489" y="2305"/>
                  </a:cubicBezTo>
                  <a:cubicBezTo>
                    <a:pt x="2963" y="2305"/>
                    <a:pt x="2963" y="1"/>
                    <a:pt x="1489"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4" name="Google Shape;5249;p55">
              <a:extLst>
                <a:ext uri="{FF2B5EF4-FFF2-40B4-BE49-F238E27FC236}">
                  <a16:creationId xmlns:a16="http://schemas.microsoft.com/office/drawing/2014/main" id="{9CB2F517-5072-4E43-8A73-4D5A0F5EE1FB}"/>
                </a:ext>
              </a:extLst>
            </p:cNvPr>
            <p:cNvSpPr/>
            <p:nvPr/>
          </p:nvSpPr>
          <p:spPr>
            <a:xfrm>
              <a:off x="3540116" y="3280153"/>
              <a:ext cx="65630" cy="51056"/>
            </a:xfrm>
            <a:custGeom>
              <a:avLst/>
              <a:gdLst/>
              <a:ahLst/>
              <a:cxnLst/>
              <a:rect l="l" t="t" r="r" b="b"/>
              <a:pathLst>
                <a:path w="2963" h="2305" extrusionOk="0">
                  <a:moveTo>
                    <a:pt x="1489" y="1"/>
                  </a:moveTo>
                  <a:cubicBezTo>
                    <a:pt x="0" y="1"/>
                    <a:pt x="0" y="2305"/>
                    <a:pt x="1489" y="2305"/>
                  </a:cubicBezTo>
                  <a:cubicBezTo>
                    <a:pt x="2963" y="2305"/>
                    <a:pt x="2963" y="1"/>
                    <a:pt x="1489"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5" name="Google Shape;5250;p55">
              <a:extLst>
                <a:ext uri="{FF2B5EF4-FFF2-40B4-BE49-F238E27FC236}">
                  <a16:creationId xmlns:a16="http://schemas.microsoft.com/office/drawing/2014/main" id="{C2663663-9632-D644-A7F6-C28FD60C9D7F}"/>
                </a:ext>
              </a:extLst>
            </p:cNvPr>
            <p:cNvSpPr/>
            <p:nvPr/>
          </p:nvSpPr>
          <p:spPr>
            <a:xfrm>
              <a:off x="3738007" y="3255500"/>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6" name="Google Shape;5251;p55">
              <a:extLst>
                <a:ext uri="{FF2B5EF4-FFF2-40B4-BE49-F238E27FC236}">
                  <a16:creationId xmlns:a16="http://schemas.microsoft.com/office/drawing/2014/main" id="{16DCA3F4-4223-6A4C-BA48-7EC9B07E88A7}"/>
                </a:ext>
              </a:extLst>
            </p:cNvPr>
            <p:cNvSpPr/>
            <p:nvPr/>
          </p:nvSpPr>
          <p:spPr>
            <a:xfrm>
              <a:off x="3645308" y="3372853"/>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7" name="Google Shape;5252;p55">
              <a:extLst>
                <a:ext uri="{FF2B5EF4-FFF2-40B4-BE49-F238E27FC236}">
                  <a16:creationId xmlns:a16="http://schemas.microsoft.com/office/drawing/2014/main" id="{30253D32-5656-3148-B17D-B77845489AD4}"/>
                </a:ext>
              </a:extLst>
            </p:cNvPr>
            <p:cNvSpPr/>
            <p:nvPr/>
          </p:nvSpPr>
          <p:spPr>
            <a:xfrm>
              <a:off x="3811967" y="3366961"/>
              <a:ext cx="65985" cy="50701"/>
            </a:xfrm>
            <a:custGeom>
              <a:avLst/>
              <a:gdLst/>
              <a:ahLst/>
              <a:cxnLst/>
              <a:rect l="l" t="t" r="r" b="b"/>
              <a:pathLst>
                <a:path w="2979" h="2289" extrusionOk="0">
                  <a:moveTo>
                    <a:pt x="1489" y="0"/>
                  </a:moveTo>
                  <a:cubicBezTo>
                    <a:pt x="0" y="0"/>
                    <a:pt x="0" y="2289"/>
                    <a:pt x="1489" y="2289"/>
                  </a:cubicBezTo>
                  <a:cubicBezTo>
                    <a:pt x="2978" y="2289"/>
                    <a:pt x="2978" y="0"/>
                    <a:pt x="148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8" name="Google Shape;5253;p55">
              <a:extLst>
                <a:ext uri="{FF2B5EF4-FFF2-40B4-BE49-F238E27FC236}">
                  <a16:creationId xmlns:a16="http://schemas.microsoft.com/office/drawing/2014/main" id="{FC84948E-9EBD-BA4C-AC78-154F2A9A6A0D}"/>
                </a:ext>
              </a:extLst>
            </p:cNvPr>
            <p:cNvSpPr/>
            <p:nvPr/>
          </p:nvSpPr>
          <p:spPr>
            <a:xfrm>
              <a:off x="3311657" y="3471798"/>
              <a:ext cx="65630" cy="51056"/>
            </a:xfrm>
            <a:custGeom>
              <a:avLst/>
              <a:gdLst/>
              <a:ahLst/>
              <a:cxnLst/>
              <a:rect l="l" t="t" r="r" b="b"/>
              <a:pathLst>
                <a:path w="2963" h="2305" extrusionOk="0">
                  <a:moveTo>
                    <a:pt x="1474" y="1"/>
                  </a:moveTo>
                  <a:cubicBezTo>
                    <a:pt x="0" y="1"/>
                    <a:pt x="0" y="2305"/>
                    <a:pt x="1474" y="2305"/>
                  </a:cubicBezTo>
                  <a:cubicBezTo>
                    <a:pt x="2963" y="2305"/>
                    <a:pt x="2963" y="1"/>
                    <a:pt x="14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9" name="Google Shape;5254;p55">
              <a:extLst>
                <a:ext uri="{FF2B5EF4-FFF2-40B4-BE49-F238E27FC236}">
                  <a16:creationId xmlns:a16="http://schemas.microsoft.com/office/drawing/2014/main" id="{F054C512-6CBA-9F48-87EB-B07B0182DAE2}"/>
                </a:ext>
              </a:extLst>
            </p:cNvPr>
            <p:cNvSpPr/>
            <p:nvPr/>
          </p:nvSpPr>
          <p:spPr>
            <a:xfrm>
              <a:off x="3623423" y="3537075"/>
              <a:ext cx="65653" cy="50724"/>
            </a:xfrm>
            <a:custGeom>
              <a:avLst/>
              <a:gdLst/>
              <a:ahLst/>
              <a:cxnLst/>
              <a:rect l="l" t="t" r="r" b="b"/>
              <a:pathLst>
                <a:path w="2964" h="2290" extrusionOk="0">
                  <a:moveTo>
                    <a:pt x="1490" y="1"/>
                  </a:moveTo>
                  <a:cubicBezTo>
                    <a:pt x="1" y="1"/>
                    <a:pt x="1" y="2289"/>
                    <a:pt x="1490" y="2289"/>
                  </a:cubicBezTo>
                  <a:cubicBezTo>
                    <a:pt x="2963" y="2289"/>
                    <a:pt x="2963" y="1"/>
                    <a:pt x="1490"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0" name="Google Shape;5255;p55">
              <a:extLst>
                <a:ext uri="{FF2B5EF4-FFF2-40B4-BE49-F238E27FC236}">
                  <a16:creationId xmlns:a16="http://schemas.microsoft.com/office/drawing/2014/main" id="{FB1AC877-676B-034E-A70A-5EA795C11460}"/>
                </a:ext>
              </a:extLst>
            </p:cNvPr>
            <p:cNvSpPr/>
            <p:nvPr/>
          </p:nvSpPr>
          <p:spPr>
            <a:xfrm>
              <a:off x="3406084" y="3636375"/>
              <a:ext cx="65653" cy="50701"/>
            </a:xfrm>
            <a:custGeom>
              <a:avLst/>
              <a:gdLst/>
              <a:ahLst/>
              <a:cxnLst/>
              <a:rect l="l" t="t" r="r" b="b"/>
              <a:pathLst>
                <a:path w="2964" h="2289" extrusionOk="0">
                  <a:moveTo>
                    <a:pt x="1474" y="0"/>
                  </a:moveTo>
                  <a:cubicBezTo>
                    <a:pt x="1" y="0"/>
                    <a:pt x="1" y="2289"/>
                    <a:pt x="1474" y="2289"/>
                  </a:cubicBezTo>
                  <a:cubicBezTo>
                    <a:pt x="2963" y="2289"/>
                    <a:pt x="2963" y="0"/>
                    <a:pt x="1474" y="0"/>
                  </a:cubicBezTo>
                  <a:close/>
                </a:path>
              </a:pathLst>
            </a:custGeom>
            <a:solidFill>
              <a:srgbClr val="9DDBD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 name="Google Shape;5256;p55">
              <a:extLst>
                <a:ext uri="{FF2B5EF4-FFF2-40B4-BE49-F238E27FC236}">
                  <a16:creationId xmlns:a16="http://schemas.microsoft.com/office/drawing/2014/main" id="{C6874859-B741-784A-B604-960F2956EE83}"/>
                </a:ext>
              </a:extLst>
            </p:cNvPr>
            <p:cNvSpPr/>
            <p:nvPr/>
          </p:nvSpPr>
          <p:spPr>
            <a:xfrm>
              <a:off x="3598792" y="3736030"/>
              <a:ext cx="65630" cy="51056"/>
            </a:xfrm>
            <a:custGeom>
              <a:avLst/>
              <a:gdLst/>
              <a:ahLst/>
              <a:cxnLst/>
              <a:rect l="l" t="t" r="r" b="b"/>
              <a:pathLst>
                <a:path w="2963" h="2305" extrusionOk="0">
                  <a:moveTo>
                    <a:pt x="1489" y="0"/>
                  </a:moveTo>
                  <a:cubicBezTo>
                    <a:pt x="0" y="0"/>
                    <a:pt x="0" y="2304"/>
                    <a:pt x="1489" y="2304"/>
                  </a:cubicBezTo>
                  <a:cubicBezTo>
                    <a:pt x="2962" y="2304"/>
                    <a:pt x="2962" y="0"/>
                    <a:pt x="1489" y="0"/>
                  </a:cubicBezTo>
                  <a:close/>
                </a:path>
              </a:pathLst>
            </a:custGeom>
            <a:solidFill>
              <a:srgbClr val="9DDBD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42" name="Google Shape;5257;p55">
            <a:extLst>
              <a:ext uri="{FF2B5EF4-FFF2-40B4-BE49-F238E27FC236}">
                <a16:creationId xmlns:a16="http://schemas.microsoft.com/office/drawing/2014/main" id="{DE5C0C40-FBD8-524D-B4EF-232F276FE68C}"/>
              </a:ext>
            </a:extLst>
          </p:cNvPr>
          <p:cNvGrpSpPr/>
          <p:nvPr/>
        </p:nvGrpSpPr>
        <p:grpSpPr>
          <a:xfrm>
            <a:off x="-39023" y="5134875"/>
            <a:ext cx="871079" cy="1731969"/>
            <a:chOff x="2203410" y="2891304"/>
            <a:chExt cx="516654" cy="1027265"/>
          </a:xfrm>
        </p:grpSpPr>
        <p:sp>
          <p:nvSpPr>
            <p:cNvPr id="143" name="Google Shape;5258;p55">
              <a:extLst>
                <a:ext uri="{FF2B5EF4-FFF2-40B4-BE49-F238E27FC236}">
                  <a16:creationId xmlns:a16="http://schemas.microsoft.com/office/drawing/2014/main" id="{333E86F7-E77B-A84C-9BB4-F3F31C99F447}"/>
                </a:ext>
              </a:extLst>
            </p:cNvPr>
            <p:cNvSpPr/>
            <p:nvPr/>
          </p:nvSpPr>
          <p:spPr>
            <a:xfrm>
              <a:off x="2271323" y="3809901"/>
              <a:ext cx="364235" cy="108668"/>
            </a:xfrm>
            <a:custGeom>
              <a:avLst/>
              <a:gdLst/>
              <a:ahLst/>
              <a:cxnLst/>
              <a:rect l="l" t="t" r="r" b="b"/>
              <a:pathLst>
                <a:path w="16444" h="4906" extrusionOk="0">
                  <a:moveTo>
                    <a:pt x="8620" y="1"/>
                  </a:moveTo>
                  <a:cubicBezTo>
                    <a:pt x="4824" y="1"/>
                    <a:pt x="1" y="980"/>
                    <a:pt x="3518" y="4204"/>
                  </a:cubicBezTo>
                  <a:cubicBezTo>
                    <a:pt x="4003" y="4689"/>
                    <a:pt x="5132" y="4906"/>
                    <a:pt x="6463" y="4906"/>
                  </a:cubicBezTo>
                  <a:cubicBezTo>
                    <a:pt x="10516" y="4906"/>
                    <a:pt x="16443" y="2893"/>
                    <a:pt x="11747" y="286"/>
                  </a:cubicBezTo>
                  <a:cubicBezTo>
                    <a:pt x="11060" y="112"/>
                    <a:pt x="9898" y="1"/>
                    <a:pt x="8620" y="1"/>
                  </a:cubicBezTo>
                  <a:close/>
                </a:path>
              </a:pathLst>
            </a:custGeom>
            <a:solidFill>
              <a:srgbClr val="ABD16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 name="Google Shape;5259;p55">
              <a:extLst>
                <a:ext uri="{FF2B5EF4-FFF2-40B4-BE49-F238E27FC236}">
                  <a16:creationId xmlns:a16="http://schemas.microsoft.com/office/drawing/2014/main" id="{38CFB698-6D6B-7D42-9878-05FB3E70857E}"/>
                </a:ext>
              </a:extLst>
            </p:cNvPr>
            <p:cNvSpPr/>
            <p:nvPr/>
          </p:nvSpPr>
          <p:spPr>
            <a:xfrm>
              <a:off x="2242661" y="3111080"/>
              <a:ext cx="414205" cy="736753"/>
            </a:xfrm>
            <a:custGeom>
              <a:avLst/>
              <a:gdLst/>
              <a:ahLst/>
              <a:cxnLst/>
              <a:rect l="l" t="t" r="r" b="b"/>
              <a:pathLst>
                <a:path w="18700" h="33262" extrusionOk="0">
                  <a:moveTo>
                    <a:pt x="8793" y="27321"/>
                  </a:moveTo>
                  <a:cubicBezTo>
                    <a:pt x="9060" y="23371"/>
                    <a:pt x="9358" y="19405"/>
                    <a:pt x="9593" y="15439"/>
                  </a:cubicBezTo>
                  <a:cubicBezTo>
                    <a:pt x="9750" y="12885"/>
                    <a:pt x="9812" y="10330"/>
                    <a:pt x="9938" y="7759"/>
                  </a:cubicBezTo>
                  <a:cubicBezTo>
                    <a:pt x="9953" y="7273"/>
                    <a:pt x="10063" y="6772"/>
                    <a:pt x="10094" y="6270"/>
                  </a:cubicBezTo>
                  <a:cubicBezTo>
                    <a:pt x="10157" y="5533"/>
                    <a:pt x="10094" y="5471"/>
                    <a:pt x="9420" y="5126"/>
                  </a:cubicBezTo>
                  <a:cubicBezTo>
                    <a:pt x="8966" y="4891"/>
                    <a:pt x="8527" y="4593"/>
                    <a:pt x="8088" y="4295"/>
                  </a:cubicBezTo>
                  <a:cubicBezTo>
                    <a:pt x="8010" y="4232"/>
                    <a:pt x="7916" y="4107"/>
                    <a:pt x="7916" y="3997"/>
                  </a:cubicBezTo>
                  <a:cubicBezTo>
                    <a:pt x="7790" y="2869"/>
                    <a:pt x="9154" y="3292"/>
                    <a:pt x="10204" y="4467"/>
                  </a:cubicBezTo>
                  <a:cubicBezTo>
                    <a:pt x="10439" y="2931"/>
                    <a:pt x="10518" y="1442"/>
                    <a:pt x="10862" y="0"/>
                  </a:cubicBezTo>
                  <a:cubicBezTo>
                    <a:pt x="11364" y="1317"/>
                    <a:pt x="10815" y="2649"/>
                    <a:pt x="10909" y="4060"/>
                  </a:cubicBezTo>
                  <a:cubicBezTo>
                    <a:pt x="11333" y="3825"/>
                    <a:pt x="11677" y="3605"/>
                    <a:pt x="12038" y="3433"/>
                  </a:cubicBezTo>
                  <a:cubicBezTo>
                    <a:pt x="12320" y="3292"/>
                    <a:pt x="12649" y="3245"/>
                    <a:pt x="12869" y="3574"/>
                  </a:cubicBezTo>
                  <a:cubicBezTo>
                    <a:pt x="13088" y="3872"/>
                    <a:pt x="12884" y="4091"/>
                    <a:pt x="12696" y="4311"/>
                  </a:cubicBezTo>
                  <a:cubicBezTo>
                    <a:pt x="12336" y="4703"/>
                    <a:pt x="11975" y="5063"/>
                    <a:pt x="11380" y="5141"/>
                  </a:cubicBezTo>
                  <a:cubicBezTo>
                    <a:pt x="10894" y="5204"/>
                    <a:pt x="10706" y="5518"/>
                    <a:pt x="10643" y="6051"/>
                  </a:cubicBezTo>
                  <a:cubicBezTo>
                    <a:pt x="10408" y="8104"/>
                    <a:pt x="10392" y="10173"/>
                    <a:pt x="10298" y="12226"/>
                  </a:cubicBezTo>
                  <a:cubicBezTo>
                    <a:pt x="10157" y="14985"/>
                    <a:pt x="9859" y="17712"/>
                    <a:pt x="9656" y="20471"/>
                  </a:cubicBezTo>
                  <a:cubicBezTo>
                    <a:pt x="9593" y="21270"/>
                    <a:pt x="9546" y="22070"/>
                    <a:pt x="9640" y="22885"/>
                  </a:cubicBezTo>
                  <a:cubicBezTo>
                    <a:pt x="10016" y="21709"/>
                    <a:pt x="10392" y="20534"/>
                    <a:pt x="10753" y="19342"/>
                  </a:cubicBezTo>
                  <a:cubicBezTo>
                    <a:pt x="11599" y="16662"/>
                    <a:pt x="12806" y="14154"/>
                    <a:pt x="14687" y="12038"/>
                  </a:cubicBezTo>
                  <a:cubicBezTo>
                    <a:pt x="15267" y="11380"/>
                    <a:pt x="16051" y="10847"/>
                    <a:pt x="16834" y="10424"/>
                  </a:cubicBezTo>
                  <a:cubicBezTo>
                    <a:pt x="17822" y="9906"/>
                    <a:pt x="18700" y="10533"/>
                    <a:pt x="18590" y="11646"/>
                  </a:cubicBezTo>
                  <a:cubicBezTo>
                    <a:pt x="18527" y="12289"/>
                    <a:pt x="18339" y="12947"/>
                    <a:pt x="18041" y="13511"/>
                  </a:cubicBezTo>
                  <a:cubicBezTo>
                    <a:pt x="17211" y="15079"/>
                    <a:pt x="16301" y="16615"/>
                    <a:pt x="15392" y="18151"/>
                  </a:cubicBezTo>
                  <a:cubicBezTo>
                    <a:pt x="14530" y="19609"/>
                    <a:pt x="13590" y="21019"/>
                    <a:pt x="12775" y="22493"/>
                  </a:cubicBezTo>
                  <a:cubicBezTo>
                    <a:pt x="12132" y="23653"/>
                    <a:pt x="11615" y="24891"/>
                    <a:pt x="11003" y="26208"/>
                  </a:cubicBezTo>
                  <a:cubicBezTo>
                    <a:pt x="12132" y="25095"/>
                    <a:pt x="13135" y="24076"/>
                    <a:pt x="14185" y="23104"/>
                  </a:cubicBezTo>
                  <a:cubicBezTo>
                    <a:pt x="15016" y="22367"/>
                    <a:pt x="16192" y="21458"/>
                    <a:pt x="17179" y="22070"/>
                  </a:cubicBezTo>
                  <a:cubicBezTo>
                    <a:pt x="18088" y="22775"/>
                    <a:pt x="17305" y="23794"/>
                    <a:pt x="16756" y="24499"/>
                  </a:cubicBezTo>
                  <a:cubicBezTo>
                    <a:pt x="15580" y="25973"/>
                    <a:pt x="14217" y="27258"/>
                    <a:pt x="12837" y="28543"/>
                  </a:cubicBezTo>
                  <a:cubicBezTo>
                    <a:pt x="11552" y="29719"/>
                    <a:pt x="10235" y="30894"/>
                    <a:pt x="9342" y="32446"/>
                  </a:cubicBezTo>
                  <a:cubicBezTo>
                    <a:pt x="9201" y="32697"/>
                    <a:pt x="8903" y="33261"/>
                    <a:pt x="8637" y="33261"/>
                  </a:cubicBezTo>
                  <a:cubicBezTo>
                    <a:pt x="8260" y="33261"/>
                    <a:pt x="8339" y="32791"/>
                    <a:pt x="8276" y="32587"/>
                  </a:cubicBezTo>
                  <a:cubicBezTo>
                    <a:pt x="7555" y="30377"/>
                    <a:pt x="6380" y="28465"/>
                    <a:pt x="4843" y="26725"/>
                  </a:cubicBezTo>
                  <a:cubicBezTo>
                    <a:pt x="3480" y="25189"/>
                    <a:pt x="2179" y="23574"/>
                    <a:pt x="909" y="21944"/>
                  </a:cubicBezTo>
                  <a:cubicBezTo>
                    <a:pt x="564" y="21505"/>
                    <a:pt x="282" y="20925"/>
                    <a:pt x="173" y="20361"/>
                  </a:cubicBezTo>
                  <a:cubicBezTo>
                    <a:pt x="0" y="19342"/>
                    <a:pt x="737" y="18841"/>
                    <a:pt x="1677" y="19280"/>
                  </a:cubicBezTo>
                  <a:cubicBezTo>
                    <a:pt x="3229" y="20001"/>
                    <a:pt x="4546" y="20988"/>
                    <a:pt x="5612" y="22383"/>
                  </a:cubicBezTo>
                  <a:cubicBezTo>
                    <a:pt x="6489" y="23543"/>
                    <a:pt x="7242" y="24734"/>
                    <a:pt x="7728" y="26114"/>
                  </a:cubicBezTo>
                  <a:cubicBezTo>
                    <a:pt x="7759" y="26223"/>
                    <a:pt x="7837" y="26333"/>
                    <a:pt x="7900" y="26443"/>
                  </a:cubicBezTo>
                  <a:cubicBezTo>
                    <a:pt x="7916" y="26458"/>
                    <a:pt x="7963" y="26458"/>
                    <a:pt x="8041" y="26474"/>
                  </a:cubicBezTo>
                  <a:cubicBezTo>
                    <a:pt x="7336" y="22211"/>
                    <a:pt x="6630" y="17979"/>
                    <a:pt x="5909" y="13621"/>
                  </a:cubicBezTo>
                  <a:cubicBezTo>
                    <a:pt x="5533" y="13606"/>
                    <a:pt x="5141" y="13590"/>
                    <a:pt x="4765" y="13590"/>
                  </a:cubicBezTo>
                  <a:cubicBezTo>
                    <a:pt x="4483" y="13574"/>
                    <a:pt x="4201" y="13606"/>
                    <a:pt x="3919" y="13559"/>
                  </a:cubicBezTo>
                  <a:cubicBezTo>
                    <a:pt x="3558" y="13496"/>
                    <a:pt x="3276" y="13292"/>
                    <a:pt x="3307" y="12869"/>
                  </a:cubicBezTo>
                  <a:cubicBezTo>
                    <a:pt x="3339" y="12414"/>
                    <a:pt x="3699" y="12320"/>
                    <a:pt x="4060" y="12320"/>
                  </a:cubicBezTo>
                  <a:cubicBezTo>
                    <a:pt x="4389" y="12320"/>
                    <a:pt x="4734" y="12414"/>
                    <a:pt x="5079" y="12461"/>
                  </a:cubicBezTo>
                  <a:cubicBezTo>
                    <a:pt x="5251" y="12508"/>
                    <a:pt x="5439" y="12555"/>
                    <a:pt x="5721" y="12618"/>
                  </a:cubicBezTo>
                  <a:cubicBezTo>
                    <a:pt x="5674" y="10988"/>
                    <a:pt x="4812" y="9546"/>
                    <a:pt x="4891" y="7947"/>
                  </a:cubicBezTo>
                  <a:cubicBezTo>
                    <a:pt x="5721" y="9138"/>
                    <a:pt x="5753" y="10596"/>
                    <a:pt x="6286" y="11991"/>
                  </a:cubicBezTo>
                  <a:cubicBezTo>
                    <a:pt x="6583" y="11709"/>
                    <a:pt x="6818" y="11474"/>
                    <a:pt x="7069" y="11254"/>
                  </a:cubicBezTo>
                  <a:cubicBezTo>
                    <a:pt x="7351" y="10988"/>
                    <a:pt x="7712" y="10910"/>
                    <a:pt x="7994" y="11176"/>
                  </a:cubicBezTo>
                  <a:cubicBezTo>
                    <a:pt x="8308" y="11442"/>
                    <a:pt x="8213" y="11834"/>
                    <a:pt x="7978" y="12101"/>
                  </a:cubicBezTo>
                  <a:cubicBezTo>
                    <a:pt x="7759" y="12383"/>
                    <a:pt x="7461" y="12665"/>
                    <a:pt x="7148" y="12838"/>
                  </a:cubicBezTo>
                  <a:cubicBezTo>
                    <a:pt x="6646" y="13104"/>
                    <a:pt x="6505" y="13464"/>
                    <a:pt x="6583" y="13982"/>
                  </a:cubicBezTo>
                  <a:cubicBezTo>
                    <a:pt x="7038" y="16897"/>
                    <a:pt x="7477" y="19797"/>
                    <a:pt x="7931" y="22697"/>
                  </a:cubicBezTo>
                  <a:cubicBezTo>
                    <a:pt x="8182" y="24233"/>
                    <a:pt x="8449" y="25769"/>
                    <a:pt x="8715" y="27305"/>
                  </a:cubicBezTo>
                  <a:cubicBezTo>
                    <a:pt x="8731" y="27321"/>
                    <a:pt x="8762" y="27321"/>
                    <a:pt x="8793" y="27321"/>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 name="Google Shape;5260;p55">
              <a:extLst>
                <a:ext uri="{FF2B5EF4-FFF2-40B4-BE49-F238E27FC236}">
                  <a16:creationId xmlns:a16="http://schemas.microsoft.com/office/drawing/2014/main" id="{46E5B9E8-B9EF-D64C-903A-9517D0CB3B55}"/>
                </a:ext>
              </a:extLst>
            </p:cNvPr>
            <p:cNvSpPr/>
            <p:nvPr/>
          </p:nvSpPr>
          <p:spPr>
            <a:xfrm>
              <a:off x="2567628" y="3454455"/>
              <a:ext cx="152436" cy="140276"/>
            </a:xfrm>
            <a:custGeom>
              <a:avLst/>
              <a:gdLst/>
              <a:ahLst/>
              <a:cxnLst/>
              <a:rect l="l" t="t" r="r" b="b"/>
              <a:pathLst>
                <a:path w="6882" h="6333" extrusionOk="0">
                  <a:moveTo>
                    <a:pt x="0" y="6333"/>
                  </a:moveTo>
                  <a:cubicBezTo>
                    <a:pt x="1003" y="5141"/>
                    <a:pt x="2273" y="4279"/>
                    <a:pt x="3527" y="3401"/>
                  </a:cubicBezTo>
                  <a:cubicBezTo>
                    <a:pt x="4452" y="2774"/>
                    <a:pt x="5314" y="2069"/>
                    <a:pt x="6207" y="1395"/>
                  </a:cubicBezTo>
                  <a:cubicBezTo>
                    <a:pt x="6521" y="1176"/>
                    <a:pt x="6756" y="894"/>
                    <a:pt x="6819" y="502"/>
                  </a:cubicBezTo>
                  <a:cubicBezTo>
                    <a:pt x="6881" y="141"/>
                    <a:pt x="6772" y="0"/>
                    <a:pt x="6395" y="47"/>
                  </a:cubicBezTo>
                  <a:cubicBezTo>
                    <a:pt x="5988" y="126"/>
                    <a:pt x="5580" y="204"/>
                    <a:pt x="5188" y="345"/>
                  </a:cubicBezTo>
                  <a:cubicBezTo>
                    <a:pt x="3778" y="894"/>
                    <a:pt x="2634" y="1787"/>
                    <a:pt x="1724" y="2963"/>
                  </a:cubicBezTo>
                  <a:cubicBezTo>
                    <a:pt x="956" y="3981"/>
                    <a:pt x="345" y="5094"/>
                    <a:pt x="0" y="6333"/>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 name="Google Shape;5261;p55">
              <a:extLst>
                <a:ext uri="{FF2B5EF4-FFF2-40B4-BE49-F238E27FC236}">
                  <a16:creationId xmlns:a16="http://schemas.microsoft.com/office/drawing/2014/main" id="{3A23BC15-F5D9-2143-B0EE-C0FE3779B79E}"/>
                </a:ext>
              </a:extLst>
            </p:cNvPr>
            <p:cNvSpPr/>
            <p:nvPr/>
          </p:nvSpPr>
          <p:spPr>
            <a:xfrm>
              <a:off x="2203410" y="3416600"/>
              <a:ext cx="152436" cy="140630"/>
            </a:xfrm>
            <a:custGeom>
              <a:avLst/>
              <a:gdLst/>
              <a:ahLst/>
              <a:cxnLst/>
              <a:rect l="l" t="t" r="r" b="b"/>
              <a:pathLst>
                <a:path w="6882" h="6349" extrusionOk="0">
                  <a:moveTo>
                    <a:pt x="6882" y="6349"/>
                  </a:moveTo>
                  <a:cubicBezTo>
                    <a:pt x="5879" y="5157"/>
                    <a:pt x="4609" y="4295"/>
                    <a:pt x="3355" y="3418"/>
                  </a:cubicBezTo>
                  <a:cubicBezTo>
                    <a:pt x="2446" y="2791"/>
                    <a:pt x="1568" y="2085"/>
                    <a:pt x="675" y="1411"/>
                  </a:cubicBezTo>
                  <a:cubicBezTo>
                    <a:pt x="377" y="1176"/>
                    <a:pt x="142" y="910"/>
                    <a:pt x="64" y="518"/>
                  </a:cubicBezTo>
                  <a:cubicBezTo>
                    <a:pt x="1" y="157"/>
                    <a:pt x="126" y="1"/>
                    <a:pt x="487" y="63"/>
                  </a:cubicBezTo>
                  <a:cubicBezTo>
                    <a:pt x="894" y="126"/>
                    <a:pt x="1318" y="220"/>
                    <a:pt x="1694" y="361"/>
                  </a:cubicBezTo>
                  <a:cubicBezTo>
                    <a:pt x="3104" y="894"/>
                    <a:pt x="4264" y="1788"/>
                    <a:pt x="5158" y="2979"/>
                  </a:cubicBezTo>
                  <a:cubicBezTo>
                    <a:pt x="5926" y="3998"/>
                    <a:pt x="6537" y="5095"/>
                    <a:pt x="6882" y="6349"/>
                  </a:cubicBezTo>
                  <a:close/>
                </a:path>
              </a:pathLst>
            </a:custGeom>
            <a:solidFill>
              <a:srgbClr val="8AAB4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 name="Google Shape;5262;p55">
              <a:extLst>
                <a:ext uri="{FF2B5EF4-FFF2-40B4-BE49-F238E27FC236}">
                  <a16:creationId xmlns:a16="http://schemas.microsoft.com/office/drawing/2014/main" id="{540C1435-13F6-1845-8E45-CDC92477A7AA}"/>
                </a:ext>
              </a:extLst>
            </p:cNvPr>
            <p:cNvSpPr/>
            <p:nvPr/>
          </p:nvSpPr>
          <p:spPr>
            <a:xfrm>
              <a:off x="2387081" y="2930532"/>
              <a:ext cx="206261" cy="217026"/>
            </a:xfrm>
            <a:custGeom>
              <a:avLst/>
              <a:gdLst/>
              <a:ahLst/>
              <a:cxnLst/>
              <a:rect l="l" t="t" r="r" b="b"/>
              <a:pathLst>
                <a:path w="9312" h="9798" extrusionOk="0">
                  <a:moveTo>
                    <a:pt x="9013" y="5189"/>
                  </a:moveTo>
                  <a:cubicBezTo>
                    <a:pt x="8982" y="5455"/>
                    <a:pt x="8935" y="5706"/>
                    <a:pt x="8888" y="5957"/>
                  </a:cubicBezTo>
                  <a:cubicBezTo>
                    <a:pt x="8857" y="6192"/>
                    <a:pt x="8794" y="6427"/>
                    <a:pt x="8747" y="6662"/>
                  </a:cubicBezTo>
                  <a:cubicBezTo>
                    <a:pt x="8637" y="7399"/>
                    <a:pt x="8339" y="8057"/>
                    <a:pt x="7791" y="8574"/>
                  </a:cubicBezTo>
                  <a:cubicBezTo>
                    <a:pt x="7603" y="8747"/>
                    <a:pt x="7368" y="8872"/>
                    <a:pt x="7195" y="8982"/>
                  </a:cubicBezTo>
                  <a:cubicBezTo>
                    <a:pt x="6302" y="9437"/>
                    <a:pt x="5408" y="9687"/>
                    <a:pt x="4452" y="9750"/>
                  </a:cubicBezTo>
                  <a:cubicBezTo>
                    <a:pt x="3778" y="9797"/>
                    <a:pt x="3167" y="9656"/>
                    <a:pt x="2571" y="9374"/>
                  </a:cubicBezTo>
                  <a:cubicBezTo>
                    <a:pt x="1960" y="9076"/>
                    <a:pt x="1411" y="8716"/>
                    <a:pt x="957" y="8214"/>
                  </a:cubicBezTo>
                  <a:cubicBezTo>
                    <a:pt x="565" y="7791"/>
                    <a:pt x="314" y="7273"/>
                    <a:pt x="220" y="6694"/>
                  </a:cubicBezTo>
                  <a:cubicBezTo>
                    <a:pt x="110" y="5988"/>
                    <a:pt x="1" y="5267"/>
                    <a:pt x="32" y="4546"/>
                  </a:cubicBezTo>
                  <a:cubicBezTo>
                    <a:pt x="63" y="4092"/>
                    <a:pt x="189" y="3621"/>
                    <a:pt x="314" y="3167"/>
                  </a:cubicBezTo>
                  <a:cubicBezTo>
                    <a:pt x="471" y="2540"/>
                    <a:pt x="675" y="1913"/>
                    <a:pt x="878" y="1302"/>
                  </a:cubicBezTo>
                  <a:cubicBezTo>
                    <a:pt x="1004" y="894"/>
                    <a:pt x="1239" y="549"/>
                    <a:pt x="1490" y="220"/>
                  </a:cubicBezTo>
                  <a:cubicBezTo>
                    <a:pt x="1662" y="1"/>
                    <a:pt x="1772" y="1"/>
                    <a:pt x="2038" y="110"/>
                  </a:cubicBezTo>
                  <a:cubicBezTo>
                    <a:pt x="2587" y="314"/>
                    <a:pt x="2994" y="706"/>
                    <a:pt x="3418" y="1082"/>
                  </a:cubicBezTo>
                  <a:cubicBezTo>
                    <a:pt x="3527" y="1176"/>
                    <a:pt x="3621" y="1364"/>
                    <a:pt x="3731" y="1364"/>
                  </a:cubicBezTo>
                  <a:cubicBezTo>
                    <a:pt x="3841" y="1380"/>
                    <a:pt x="3951" y="1192"/>
                    <a:pt x="4060" y="1113"/>
                  </a:cubicBezTo>
                  <a:cubicBezTo>
                    <a:pt x="4515" y="737"/>
                    <a:pt x="5032" y="659"/>
                    <a:pt x="5596" y="784"/>
                  </a:cubicBezTo>
                  <a:cubicBezTo>
                    <a:pt x="5847" y="831"/>
                    <a:pt x="6051" y="1004"/>
                    <a:pt x="6192" y="1239"/>
                  </a:cubicBezTo>
                  <a:cubicBezTo>
                    <a:pt x="6302" y="1396"/>
                    <a:pt x="6411" y="1537"/>
                    <a:pt x="6505" y="1693"/>
                  </a:cubicBezTo>
                  <a:cubicBezTo>
                    <a:pt x="6647" y="1584"/>
                    <a:pt x="6803" y="1505"/>
                    <a:pt x="6944" y="1380"/>
                  </a:cubicBezTo>
                  <a:cubicBezTo>
                    <a:pt x="7446" y="925"/>
                    <a:pt x="8057" y="769"/>
                    <a:pt x="8700" y="737"/>
                  </a:cubicBezTo>
                  <a:cubicBezTo>
                    <a:pt x="8951" y="722"/>
                    <a:pt x="9217" y="816"/>
                    <a:pt x="9248" y="1082"/>
                  </a:cubicBezTo>
                  <a:cubicBezTo>
                    <a:pt x="9311" y="1584"/>
                    <a:pt x="9217" y="4217"/>
                    <a:pt x="9013" y="5189"/>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 name="Google Shape;5263;p55">
              <a:extLst>
                <a:ext uri="{FF2B5EF4-FFF2-40B4-BE49-F238E27FC236}">
                  <a16:creationId xmlns:a16="http://schemas.microsoft.com/office/drawing/2014/main" id="{D60570BE-8DA6-7E47-A686-DAB2EF4BB704}"/>
                </a:ext>
              </a:extLst>
            </p:cNvPr>
            <p:cNvSpPr/>
            <p:nvPr/>
          </p:nvSpPr>
          <p:spPr>
            <a:xfrm>
              <a:off x="2426309" y="2942649"/>
              <a:ext cx="122933" cy="208254"/>
            </a:xfrm>
            <a:custGeom>
              <a:avLst/>
              <a:gdLst/>
              <a:ahLst/>
              <a:cxnLst/>
              <a:rect l="l" t="t" r="r" b="b"/>
              <a:pathLst>
                <a:path w="5550" h="9402" extrusionOk="0">
                  <a:moveTo>
                    <a:pt x="3406" y="0"/>
                  </a:moveTo>
                  <a:cubicBezTo>
                    <a:pt x="3176" y="0"/>
                    <a:pt x="2943" y="43"/>
                    <a:pt x="2728" y="128"/>
                  </a:cubicBezTo>
                  <a:cubicBezTo>
                    <a:pt x="2211" y="331"/>
                    <a:pt x="1803" y="676"/>
                    <a:pt x="1537" y="1099"/>
                  </a:cubicBezTo>
                  <a:cubicBezTo>
                    <a:pt x="1474" y="1193"/>
                    <a:pt x="1412" y="1287"/>
                    <a:pt x="1349" y="1366"/>
                  </a:cubicBezTo>
                  <a:cubicBezTo>
                    <a:pt x="1192" y="1570"/>
                    <a:pt x="1020" y="1820"/>
                    <a:pt x="910" y="2134"/>
                  </a:cubicBezTo>
                  <a:cubicBezTo>
                    <a:pt x="863" y="2259"/>
                    <a:pt x="800" y="2385"/>
                    <a:pt x="738" y="2510"/>
                  </a:cubicBezTo>
                  <a:cubicBezTo>
                    <a:pt x="628" y="2730"/>
                    <a:pt x="502" y="2996"/>
                    <a:pt x="440" y="3294"/>
                  </a:cubicBezTo>
                  <a:cubicBezTo>
                    <a:pt x="252" y="3999"/>
                    <a:pt x="79" y="4704"/>
                    <a:pt x="64" y="5457"/>
                  </a:cubicBezTo>
                  <a:cubicBezTo>
                    <a:pt x="64" y="5567"/>
                    <a:pt x="48" y="5676"/>
                    <a:pt x="32" y="5786"/>
                  </a:cubicBezTo>
                  <a:cubicBezTo>
                    <a:pt x="17" y="6052"/>
                    <a:pt x="1" y="6319"/>
                    <a:pt x="32" y="6617"/>
                  </a:cubicBezTo>
                  <a:cubicBezTo>
                    <a:pt x="64" y="7056"/>
                    <a:pt x="142" y="7479"/>
                    <a:pt x="236" y="7871"/>
                  </a:cubicBezTo>
                  <a:lnTo>
                    <a:pt x="252" y="7996"/>
                  </a:lnTo>
                  <a:cubicBezTo>
                    <a:pt x="299" y="8184"/>
                    <a:pt x="424" y="8764"/>
                    <a:pt x="973" y="9062"/>
                  </a:cubicBezTo>
                  <a:cubicBezTo>
                    <a:pt x="1255" y="9203"/>
                    <a:pt x="1537" y="9281"/>
                    <a:pt x="1788" y="9328"/>
                  </a:cubicBezTo>
                  <a:cubicBezTo>
                    <a:pt x="2005" y="9381"/>
                    <a:pt x="2218" y="9401"/>
                    <a:pt x="2424" y="9401"/>
                  </a:cubicBezTo>
                  <a:cubicBezTo>
                    <a:pt x="2768" y="9401"/>
                    <a:pt x="3093" y="9346"/>
                    <a:pt x="3386" y="9297"/>
                  </a:cubicBezTo>
                  <a:lnTo>
                    <a:pt x="3606" y="9266"/>
                  </a:lnTo>
                  <a:cubicBezTo>
                    <a:pt x="3810" y="9234"/>
                    <a:pt x="3998" y="9172"/>
                    <a:pt x="4170" y="9078"/>
                  </a:cubicBezTo>
                  <a:cubicBezTo>
                    <a:pt x="4484" y="8905"/>
                    <a:pt x="4719" y="8607"/>
                    <a:pt x="4829" y="8263"/>
                  </a:cubicBezTo>
                  <a:cubicBezTo>
                    <a:pt x="4860" y="8153"/>
                    <a:pt x="4891" y="8059"/>
                    <a:pt x="4923" y="7965"/>
                  </a:cubicBezTo>
                  <a:cubicBezTo>
                    <a:pt x="5017" y="7730"/>
                    <a:pt x="5095" y="7479"/>
                    <a:pt x="5142" y="7197"/>
                  </a:cubicBezTo>
                  <a:cubicBezTo>
                    <a:pt x="5361" y="5755"/>
                    <a:pt x="5550" y="4344"/>
                    <a:pt x="5408" y="2886"/>
                  </a:cubicBezTo>
                  <a:cubicBezTo>
                    <a:pt x="5361" y="2369"/>
                    <a:pt x="5252" y="1679"/>
                    <a:pt x="4891" y="958"/>
                  </a:cubicBezTo>
                  <a:cubicBezTo>
                    <a:pt x="4734" y="582"/>
                    <a:pt x="4452" y="300"/>
                    <a:pt x="4092" y="143"/>
                  </a:cubicBezTo>
                  <a:cubicBezTo>
                    <a:pt x="3884" y="47"/>
                    <a:pt x="3647" y="0"/>
                    <a:pt x="340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 name="Google Shape;5264;p55">
              <a:extLst>
                <a:ext uri="{FF2B5EF4-FFF2-40B4-BE49-F238E27FC236}">
                  <a16:creationId xmlns:a16="http://schemas.microsoft.com/office/drawing/2014/main" id="{EA4378DF-DC91-F841-BDEB-93742BA903AF}"/>
                </a:ext>
              </a:extLst>
            </p:cNvPr>
            <p:cNvSpPr/>
            <p:nvPr/>
          </p:nvSpPr>
          <p:spPr>
            <a:xfrm>
              <a:off x="2442412" y="2904173"/>
              <a:ext cx="45208" cy="31564"/>
            </a:xfrm>
            <a:custGeom>
              <a:avLst/>
              <a:gdLst/>
              <a:ahLst/>
              <a:cxnLst/>
              <a:rect l="l" t="t" r="r" b="b"/>
              <a:pathLst>
                <a:path w="2041" h="1425" extrusionOk="0">
                  <a:moveTo>
                    <a:pt x="1009" y="1"/>
                  </a:moveTo>
                  <a:cubicBezTo>
                    <a:pt x="901" y="1"/>
                    <a:pt x="786" y="29"/>
                    <a:pt x="669" y="93"/>
                  </a:cubicBezTo>
                  <a:cubicBezTo>
                    <a:pt x="0" y="468"/>
                    <a:pt x="393" y="1424"/>
                    <a:pt x="1019" y="1424"/>
                  </a:cubicBezTo>
                  <a:cubicBezTo>
                    <a:pt x="1127" y="1424"/>
                    <a:pt x="1241" y="1396"/>
                    <a:pt x="1359" y="1332"/>
                  </a:cubicBezTo>
                  <a:cubicBezTo>
                    <a:pt x="2041" y="957"/>
                    <a:pt x="1639" y="1"/>
                    <a:pt x="1009"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 name="Google Shape;5265;p55">
              <a:extLst>
                <a:ext uri="{FF2B5EF4-FFF2-40B4-BE49-F238E27FC236}">
                  <a16:creationId xmlns:a16="http://schemas.microsoft.com/office/drawing/2014/main" id="{553FB824-B113-EF41-A153-219DB98AF10D}"/>
                </a:ext>
              </a:extLst>
            </p:cNvPr>
            <p:cNvSpPr/>
            <p:nvPr/>
          </p:nvSpPr>
          <p:spPr>
            <a:xfrm>
              <a:off x="2526561" y="2911106"/>
              <a:ext cx="45097" cy="31364"/>
            </a:xfrm>
            <a:custGeom>
              <a:avLst/>
              <a:gdLst/>
              <a:ahLst/>
              <a:cxnLst/>
              <a:rect l="l" t="t" r="r" b="b"/>
              <a:pathLst>
                <a:path w="2036" h="1416" extrusionOk="0">
                  <a:moveTo>
                    <a:pt x="1022" y="0"/>
                  </a:moveTo>
                  <a:cubicBezTo>
                    <a:pt x="913" y="0"/>
                    <a:pt x="797" y="29"/>
                    <a:pt x="679" y="94"/>
                  </a:cubicBezTo>
                  <a:cubicBezTo>
                    <a:pt x="0" y="466"/>
                    <a:pt x="395" y="1415"/>
                    <a:pt x="1018" y="1415"/>
                  </a:cubicBezTo>
                  <a:cubicBezTo>
                    <a:pt x="1129" y="1415"/>
                    <a:pt x="1248" y="1385"/>
                    <a:pt x="1368" y="1316"/>
                  </a:cubicBezTo>
                  <a:cubicBezTo>
                    <a:pt x="2036" y="943"/>
                    <a:pt x="1646" y="0"/>
                    <a:pt x="1022" y="0"/>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 name="Google Shape;5266;p55">
              <a:extLst>
                <a:ext uri="{FF2B5EF4-FFF2-40B4-BE49-F238E27FC236}">
                  <a16:creationId xmlns:a16="http://schemas.microsoft.com/office/drawing/2014/main" id="{1D29B9C2-BE76-1646-A747-9AD882E56BD7}"/>
                </a:ext>
              </a:extLst>
            </p:cNvPr>
            <p:cNvSpPr/>
            <p:nvPr/>
          </p:nvSpPr>
          <p:spPr>
            <a:xfrm>
              <a:off x="2481640" y="2891304"/>
              <a:ext cx="45186" cy="31586"/>
            </a:xfrm>
            <a:custGeom>
              <a:avLst/>
              <a:gdLst/>
              <a:ahLst/>
              <a:cxnLst/>
              <a:rect l="l" t="t" r="r" b="b"/>
              <a:pathLst>
                <a:path w="2040" h="1426" extrusionOk="0">
                  <a:moveTo>
                    <a:pt x="1013" y="1"/>
                  </a:moveTo>
                  <a:cubicBezTo>
                    <a:pt x="903" y="1"/>
                    <a:pt x="787" y="29"/>
                    <a:pt x="669" y="94"/>
                  </a:cubicBezTo>
                  <a:cubicBezTo>
                    <a:pt x="0" y="469"/>
                    <a:pt x="393" y="1425"/>
                    <a:pt x="1019" y="1425"/>
                  </a:cubicBezTo>
                  <a:cubicBezTo>
                    <a:pt x="1127" y="1425"/>
                    <a:pt x="1241" y="1397"/>
                    <a:pt x="1359" y="1333"/>
                  </a:cubicBezTo>
                  <a:cubicBezTo>
                    <a:pt x="2040" y="945"/>
                    <a:pt x="1640" y="1"/>
                    <a:pt x="1013"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 name="Google Shape;5267;p55">
              <a:extLst>
                <a:ext uri="{FF2B5EF4-FFF2-40B4-BE49-F238E27FC236}">
                  <a16:creationId xmlns:a16="http://schemas.microsoft.com/office/drawing/2014/main" id="{3160920E-FD58-D249-8C61-3929E3F69356}"/>
                </a:ext>
              </a:extLst>
            </p:cNvPr>
            <p:cNvSpPr/>
            <p:nvPr/>
          </p:nvSpPr>
          <p:spPr>
            <a:xfrm>
              <a:off x="2218694" y="3108998"/>
              <a:ext cx="183690" cy="200679"/>
            </a:xfrm>
            <a:custGeom>
              <a:avLst/>
              <a:gdLst/>
              <a:ahLst/>
              <a:cxnLst/>
              <a:rect l="l" t="t" r="r" b="b"/>
              <a:pathLst>
                <a:path w="8293" h="9060" extrusionOk="0">
                  <a:moveTo>
                    <a:pt x="7712" y="3402"/>
                  </a:moveTo>
                  <a:cubicBezTo>
                    <a:pt x="7791" y="3605"/>
                    <a:pt x="7853" y="3809"/>
                    <a:pt x="7916" y="4028"/>
                  </a:cubicBezTo>
                  <a:cubicBezTo>
                    <a:pt x="7979" y="4217"/>
                    <a:pt x="8026" y="4420"/>
                    <a:pt x="8089" y="4608"/>
                  </a:cubicBezTo>
                  <a:cubicBezTo>
                    <a:pt x="8277" y="5220"/>
                    <a:pt x="8292" y="5831"/>
                    <a:pt x="8089" y="6427"/>
                  </a:cubicBezTo>
                  <a:cubicBezTo>
                    <a:pt x="8010" y="6630"/>
                    <a:pt x="7885" y="6819"/>
                    <a:pt x="7791" y="6960"/>
                  </a:cubicBezTo>
                  <a:cubicBezTo>
                    <a:pt x="7289" y="7665"/>
                    <a:pt x="6709" y="8182"/>
                    <a:pt x="6004" y="8605"/>
                  </a:cubicBezTo>
                  <a:cubicBezTo>
                    <a:pt x="5518" y="8903"/>
                    <a:pt x="5001" y="9029"/>
                    <a:pt x="4436" y="9044"/>
                  </a:cubicBezTo>
                  <a:cubicBezTo>
                    <a:pt x="3856" y="9060"/>
                    <a:pt x="3292" y="8982"/>
                    <a:pt x="2775" y="8778"/>
                  </a:cubicBezTo>
                  <a:cubicBezTo>
                    <a:pt x="2305" y="8605"/>
                    <a:pt x="1913" y="8308"/>
                    <a:pt x="1615" y="7900"/>
                  </a:cubicBezTo>
                  <a:cubicBezTo>
                    <a:pt x="1270" y="7414"/>
                    <a:pt x="910" y="6913"/>
                    <a:pt x="659" y="6348"/>
                  </a:cubicBezTo>
                  <a:cubicBezTo>
                    <a:pt x="502" y="5988"/>
                    <a:pt x="408" y="5596"/>
                    <a:pt x="330" y="5204"/>
                  </a:cubicBezTo>
                  <a:cubicBezTo>
                    <a:pt x="220" y="4655"/>
                    <a:pt x="142" y="4107"/>
                    <a:pt x="48" y="3558"/>
                  </a:cubicBezTo>
                  <a:cubicBezTo>
                    <a:pt x="1" y="3213"/>
                    <a:pt x="48" y="2853"/>
                    <a:pt x="110" y="2508"/>
                  </a:cubicBezTo>
                  <a:cubicBezTo>
                    <a:pt x="142" y="2273"/>
                    <a:pt x="236" y="2242"/>
                    <a:pt x="471" y="2210"/>
                  </a:cubicBezTo>
                  <a:cubicBezTo>
                    <a:pt x="972" y="2163"/>
                    <a:pt x="1427" y="2304"/>
                    <a:pt x="1882" y="2430"/>
                  </a:cubicBezTo>
                  <a:cubicBezTo>
                    <a:pt x="2007" y="2461"/>
                    <a:pt x="2148" y="2555"/>
                    <a:pt x="2242" y="2524"/>
                  </a:cubicBezTo>
                  <a:cubicBezTo>
                    <a:pt x="2320" y="2492"/>
                    <a:pt x="2352" y="2304"/>
                    <a:pt x="2399" y="2195"/>
                  </a:cubicBezTo>
                  <a:cubicBezTo>
                    <a:pt x="2587" y="1740"/>
                    <a:pt x="2963" y="1489"/>
                    <a:pt x="3433" y="1364"/>
                  </a:cubicBezTo>
                  <a:cubicBezTo>
                    <a:pt x="3653" y="1301"/>
                    <a:pt x="3856" y="1364"/>
                    <a:pt x="4060" y="1474"/>
                  </a:cubicBezTo>
                  <a:cubicBezTo>
                    <a:pt x="4201" y="1552"/>
                    <a:pt x="4342" y="1630"/>
                    <a:pt x="4468" y="1709"/>
                  </a:cubicBezTo>
                  <a:cubicBezTo>
                    <a:pt x="4546" y="1568"/>
                    <a:pt x="4625" y="1442"/>
                    <a:pt x="4687" y="1301"/>
                  </a:cubicBezTo>
                  <a:cubicBezTo>
                    <a:pt x="4891" y="768"/>
                    <a:pt x="5283" y="408"/>
                    <a:pt x="5769" y="126"/>
                  </a:cubicBezTo>
                  <a:cubicBezTo>
                    <a:pt x="5957" y="16"/>
                    <a:pt x="6192" y="0"/>
                    <a:pt x="6317" y="188"/>
                  </a:cubicBezTo>
                  <a:cubicBezTo>
                    <a:pt x="6552" y="549"/>
                    <a:pt x="7493" y="2586"/>
                    <a:pt x="7712" y="3402"/>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 name="Google Shape;5268;p55">
              <a:extLst>
                <a:ext uri="{FF2B5EF4-FFF2-40B4-BE49-F238E27FC236}">
                  <a16:creationId xmlns:a16="http://schemas.microsoft.com/office/drawing/2014/main" id="{2ED3AED3-2EAE-824C-A0AA-E5B9A1CD5241}"/>
                </a:ext>
              </a:extLst>
            </p:cNvPr>
            <p:cNvSpPr/>
            <p:nvPr/>
          </p:nvSpPr>
          <p:spPr>
            <a:xfrm>
              <a:off x="2261045" y="3135334"/>
              <a:ext cx="119809" cy="176425"/>
            </a:xfrm>
            <a:custGeom>
              <a:avLst/>
              <a:gdLst/>
              <a:ahLst/>
              <a:cxnLst/>
              <a:rect l="l" t="t" r="r" b="b"/>
              <a:pathLst>
                <a:path w="5409" h="7965" extrusionOk="0">
                  <a:moveTo>
                    <a:pt x="1751" y="1"/>
                  </a:moveTo>
                  <a:cubicBezTo>
                    <a:pt x="1727" y="1"/>
                    <a:pt x="1702" y="1"/>
                    <a:pt x="1678" y="2"/>
                  </a:cubicBezTo>
                  <a:cubicBezTo>
                    <a:pt x="1302" y="18"/>
                    <a:pt x="910" y="206"/>
                    <a:pt x="644" y="520"/>
                  </a:cubicBezTo>
                  <a:cubicBezTo>
                    <a:pt x="330" y="865"/>
                    <a:pt x="158" y="1272"/>
                    <a:pt x="111" y="1711"/>
                  </a:cubicBezTo>
                  <a:cubicBezTo>
                    <a:pt x="111" y="1805"/>
                    <a:pt x="95" y="1883"/>
                    <a:pt x="79" y="1977"/>
                  </a:cubicBezTo>
                  <a:cubicBezTo>
                    <a:pt x="48" y="2197"/>
                    <a:pt x="1" y="2448"/>
                    <a:pt x="32" y="2730"/>
                  </a:cubicBezTo>
                  <a:cubicBezTo>
                    <a:pt x="48" y="2839"/>
                    <a:pt x="48" y="2965"/>
                    <a:pt x="48" y="3075"/>
                  </a:cubicBezTo>
                  <a:cubicBezTo>
                    <a:pt x="64" y="3294"/>
                    <a:pt x="64" y="3545"/>
                    <a:pt x="126" y="3796"/>
                  </a:cubicBezTo>
                  <a:cubicBezTo>
                    <a:pt x="252" y="4391"/>
                    <a:pt x="393" y="4987"/>
                    <a:pt x="659" y="5582"/>
                  </a:cubicBezTo>
                  <a:cubicBezTo>
                    <a:pt x="706" y="5661"/>
                    <a:pt x="738" y="5739"/>
                    <a:pt x="769" y="5833"/>
                  </a:cubicBezTo>
                  <a:cubicBezTo>
                    <a:pt x="863" y="6037"/>
                    <a:pt x="957" y="6256"/>
                    <a:pt x="1082" y="6476"/>
                  </a:cubicBezTo>
                  <a:cubicBezTo>
                    <a:pt x="1286" y="6789"/>
                    <a:pt x="1506" y="7072"/>
                    <a:pt x="1725" y="7354"/>
                  </a:cubicBezTo>
                  <a:lnTo>
                    <a:pt x="1788" y="7432"/>
                  </a:lnTo>
                  <a:cubicBezTo>
                    <a:pt x="1897" y="7557"/>
                    <a:pt x="2211" y="7949"/>
                    <a:pt x="2744" y="7965"/>
                  </a:cubicBezTo>
                  <a:cubicBezTo>
                    <a:pt x="3010" y="7965"/>
                    <a:pt x="3245" y="7902"/>
                    <a:pt x="3465" y="7855"/>
                  </a:cubicBezTo>
                  <a:cubicBezTo>
                    <a:pt x="3951" y="7730"/>
                    <a:pt x="4327" y="7463"/>
                    <a:pt x="4672" y="7213"/>
                  </a:cubicBezTo>
                  <a:lnTo>
                    <a:pt x="4829" y="7103"/>
                  </a:lnTo>
                  <a:cubicBezTo>
                    <a:pt x="4970" y="7009"/>
                    <a:pt x="5079" y="6883"/>
                    <a:pt x="5173" y="6758"/>
                  </a:cubicBezTo>
                  <a:cubicBezTo>
                    <a:pt x="5346" y="6492"/>
                    <a:pt x="5409" y="6178"/>
                    <a:pt x="5361" y="5865"/>
                  </a:cubicBezTo>
                  <a:cubicBezTo>
                    <a:pt x="5346" y="5786"/>
                    <a:pt x="5330" y="5692"/>
                    <a:pt x="5330" y="5614"/>
                  </a:cubicBezTo>
                  <a:cubicBezTo>
                    <a:pt x="5299" y="5410"/>
                    <a:pt x="5267" y="5175"/>
                    <a:pt x="5189" y="4940"/>
                  </a:cubicBezTo>
                  <a:cubicBezTo>
                    <a:pt x="4813" y="3764"/>
                    <a:pt x="4405" y="2620"/>
                    <a:pt x="3731" y="1586"/>
                  </a:cubicBezTo>
                  <a:cubicBezTo>
                    <a:pt x="3496" y="1209"/>
                    <a:pt x="3151" y="723"/>
                    <a:pt x="2603" y="316"/>
                  </a:cubicBezTo>
                  <a:cubicBezTo>
                    <a:pt x="2355" y="97"/>
                    <a:pt x="2067" y="1"/>
                    <a:pt x="175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 name="Google Shape;5269;p55">
              <a:extLst>
                <a:ext uri="{FF2B5EF4-FFF2-40B4-BE49-F238E27FC236}">
                  <a16:creationId xmlns:a16="http://schemas.microsoft.com/office/drawing/2014/main" id="{C3A345DF-FED8-CC4C-A692-C64D48F28DCD}"/>
                </a:ext>
              </a:extLst>
            </p:cNvPr>
            <p:cNvSpPr/>
            <p:nvPr/>
          </p:nvSpPr>
          <p:spPr>
            <a:xfrm>
              <a:off x="2231209" y="3122664"/>
              <a:ext cx="35750" cy="26137"/>
            </a:xfrm>
            <a:custGeom>
              <a:avLst/>
              <a:gdLst/>
              <a:ahLst/>
              <a:cxnLst/>
              <a:rect l="l" t="t" r="r" b="b"/>
              <a:pathLst>
                <a:path w="1614" h="1180" extrusionOk="0">
                  <a:moveTo>
                    <a:pt x="772" y="1"/>
                  </a:moveTo>
                  <a:cubicBezTo>
                    <a:pt x="604" y="1"/>
                    <a:pt x="435" y="77"/>
                    <a:pt x="313" y="261"/>
                  </a:cubicBezTo>
                  <a:cubicBezTo>
                    <a:pt x="0" y="708"/>
                    <a:pt x="413" y="1179"/>
                    <a:pt x="835" y="1179"/>
                  </a:cubicBezTo>
                  <a:cubicBezTo>
                    <a:pt x="1004" y="1179"/>
                    <a:pt x="1175" y="1103"/>
                    <a:pt x="1301" y="919"/>
                  </a:cubicBezTo>
                  <a:cubicBezTo>
                    <a:pt x="1614" y="472"/>
                    <a:pt x="1193" y="1"/>
                    <a:pt x="772"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 name="Google Shape;5270;p55">
              <a:extLst>
                <a:ext uri="{FF2B5EF4-FFF2-40B4-BE49-F238E27FC236}">
                  <a16:creationId xmlns:a16="http://schemas.microsoft.com/office/drawing/2014/main" id="{A0C553FD-2AB3-2D40-9F2C-E276F02635CD}"/>
                </a:ext>
              </a:extLst>
            </p:cNvPr>
            <p:cNvSpPr/>
            <p:nvPr/>
          </p:nvSpPr>
          <p:spPr>
            <a:xfrm>
              <a:off x="2297748" y="3095242"/>
              <a:ext cx="35639" cy="26469"/>
            </a:xfrm>
            <a:custGeom>
              <a:avLst/>
              <a:gdLst/>
              <a:ahLst/>
              <a:cxnLst/>
              <a:rect l="l" t="t" r="r" b="b"/>
              <a:pathLst>
                <a:path w="1609" h="1195" extrusionOk="0">
                  <a:moveTo>
                    <a:pt x="768" y="1"/>
                  </a:moveTo>
                  <a:cubicBezTo>
                    <a:pt x="599" y="1"/>
                    <a:pt x="429" y="77"/>
                    <a:pt x="303" y="261"/>
                  </a:cubicBezTo>
                  <a:cubicBezTo>
                    <a:pt x="1" y="720"/>
                    <a:pt x="418" y="1195"/>
                    <a:pt x="841" y="1195"/>
                  </a:cubicBezTo>
                  <a:cubicBezTo>
                    <a:pt x="1011" y="1195"/>
                    <a:pt x="1181" y="1118"/>
                    <a:pt x="1306" y="935"/>
                  </a:cubicBezTo>
                  <a:cubicBezTo>
                    <a:pt x="1609" y="476"/>
                    <a:pt x="1191" y="1"/>
                    <a:pt x="768"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 name="Google Shape;5271;p55">
              <a:extLst>
                <a:ext uri="{FF2B5EF4-FFF2-40B4-BE49-F238E27FC236}">
                  <a16:creationId xmlns:a16="http://schemas.microsoft.com/office/drawing/2014/main" id="{5F8187FF-FC8C-3D4E-BA46-B5F9FB73F217}"/>
                </a:ext>
              </a:extLst>
            </p:cNvPr>
            <p:cNvSpPr/>
            <p:nvPr/>
          </p:nvSpPr>
          <p:spPr>
            <a:xfrm>
              <a:off x="2256106" y="3097679"/>
              <a:ext cx="35617" cy="26469"/>
            </a:xfrm>
            <a:custGeom>
              <a:avLst/>
              <a:gdLst/>
              <a:ahLst/>
              <a:cxnLst/>
              <a:rect l="l" t="t" r="r" b="b"/>
              <a:pathLst>
                <a:path w="1608" h="1195" extrusionOk="0">
                  <a:moveTo>
                    <a:pt x="767" y="1"/>
                  </a:moveTo>
                  <a:cubicBezTo>
                    <a:pt x="598" y="1"/>
                    <a:pt x="428" y="77"/>
                    <a:pt x="302" y="260"/>
                  </a:cubicBezTo>
                  <a:cubicBezTo>
                    <a:pt x="0" y="719"/>
                    <a:pt x="417" y="1194"/>
                    <a:pt x="840" y="1194"/>
                  </a:cubicBezTo>
                  <a:cubicBezTo>
                    <a:pt x="1010" y="1194"/>
                    <a:pt x="1180" y="1118"/>
                    <a:pt x="1305" y="934"/>
                  </a:cubicBezTo>
                  <a:cubicBezTo>
                    <a:pt x="1608" y="475"/>
                    <a:pt x="1190" y="1"/>
                    <a:pt x="767" y="1"/>
                  </a:cubicBezTo>
                  <a:close/>
                </a:path>
              </a:pathLst>
            </a:custGeom>
            <a:solidFill>
              <a:srgbClr val="93603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57" name="Google Shape;4970;p55">
            <a:extLst>
              <a:ext uri="{FF2B5EF4-FFF2-40B4-BE49-F238E27FC236}">
                <a16:creationId xmlns:a16="http://schemas.microsoft.com/office/drawing/2014/main" id="{F9745B6A-3BDB-0F4E-9625-B37B0A43CB80}"/>
              </a:ext>
            </a:extLst>
          </p:cNvPr>
          <p:cNvSpPr/>
          <p:nvPr/>
        </p:nvSpPr>
        <p:spPr>
          <a:xfrm>
            <a:off x="8909257" y="5743667"/>
            <a:ext cx="625165" cy="756277"/>
          </a:xfrm>
          <a:custGeom>
            <a:avLst/>
            <a:gdLst/>
            <a:ahLst/>
            <a:cxnLst/>
            <a:rect l="l" t="t" r="r" b="b"/>
            <a:pathLst>
              <a:path w="16741" h="20252" extrusionOk="0">
                <a:moveTo>
                  <a:pt x="10847" y="4013"/>
                </a:moveTo>
                <a:cubicBezTo>
                  <a:pt x="11756" y="3496"/>
                  <a:pt x="12336" y="2806"/>
                  <a:pt x="12916" y="2085"/>
                </a:cubicBezTo>
                <a:cubicBezTo>
                  <a:pt x="13402" y="1505"/>
                  <a:pt x="13919" y="941"/>
                  <a:pt x="14499" y="471"/>
                </a:cubicBezTo>
                <a:cubicBezTo>
                  <a:pt x="14781" y="220"/>
                  <a:pt x="15189" y="48"/>
                  <a:pt x="15628" y="48"/>
                </a:cubicBezTo>
                <a:cubicBezTo>
                  <a:pt x="16505" y="1"/>
                  <a:pt x="16740" y="612"/>
                  <a:pt x="16380" y="1160"/>
                </a:cubicBezTo>
                <a:cubicBezTo>
                  <a:pt x="15972" y="1772"/>
                  <a:pt x="15534" y="2336"/>
                  <a:pt x="14781" y="2571"/>
                </a:cubicBezTo>
                <a:cubicBezTo>
                  <a:pt x="13590" y="2947"/>
                  <a:pt x="12665" y="3747"/>
                  <a:pt x="11756" y="4750"/>
                </a:cubicBezTo>
                <a:cubicBezTo>
                  <a:pt x="13041" y="4483"/>
                  <a:pt x="15455" y="4342"/>
                  <a:pt x="15204" y="5440"/>
                </a:cubicBezTo>
                <a:cubicBezTo>
                  <a:pt x="14985" y="6521"/>
                  <a:pt x="12054" y="6067"/>
                  <a:pt x="10377" y="5847"/>
                </a:cubicBezTo>
                <a:cubicBezTo>
                  <a:pt x="9812" y="6443"/>
                  <a:pt x="9217" y="7070"/>
                  <a:pt x="8464" y="7885"/>
                </a:cubicBezTo>
                <a:cubicBezTo>
                  <a:pt x="9342" y="7806"/>
                  <a:pt x="9969" y="7712"/>
                  <a:pt x="10596" y="7712"/>
                </a:cubicBezTo>
                <a:cubicBezTo>
                  <a:pt x="11066" y="7712"/>
                  <a:pt x="11568" y="7775"/>
                  <a:pt x="12007" y="7947"/>
                </a:cubicBezTo>
                <a:cubicBezTo>
                  <a:pt x="12242" y="8026"/>
                  <a:pt x="12477" y="8355"/>
                  <a:pt x="12508" y="8606"/>
                </a:cubicBezTo>
                <a:cubicBezTo>
                  <a:pt x="12540" y="8778"/>
                  <a:pt x="12226" y="9107"/>
                  <a:pt x="12007" y="9154"/>
                </a:cubicBezTo>
                <a:cubicBezTo>
                  <a:pt x="11521" y="9264"/>
                  <a:pt x="10988" y="9327"/>
                  <a:pt x="10486" y="9280"/>
                </a:cubicBezTo>
                <a:cubicBezTo>
                  <a:pt x="9812" y="9217"/>
                  <a:pt x="9123" y="9060"/>
                  <a:pt x="8464" y="8888"/>
                </a:cubicBezTo>
                <a:cubicBezTo>
                  <a:pt x="7994" y="8747"/>
                  <a:pt x="7681" y="8841"/>
                  <a:pt x="7430" y="9280"/>
                </a:cubicBezTo>
                <a:cubicBezTo>
                  <a:pt x="7069" y="9938"/>
                  <a:pt x="6678" y="10581"/>
                  <a:pt x="6223" y="11364"/>
                </a:cubicBezTo>
                <a:cubicBezTo>
                  <a:pt x="7681" y="11192"/>
                  <a:pt x="10095" y="10706"/>
                  <a:pt x="10314" y="11741"/>
                </a:cubicBezTo>
                <a:cubicBezTo>
                  <a:pt x="10455" y="12618"/>
                  <a:pt x="9374" y="12775"/>
                  <a:pt x="8653" y="12697"/>
                </a:cubicBezTo>
                <a:cubicBezTo>
                  <a:pt x="7743" y="12618"/>
                  <a:pt x="6819" y="12493"/>
                  <a:pt x="5753" y="12383"/>
                </a:cubicBezTo>
                <a:cubicBezTo>
                  <a:pt x="5377" y="13151"/>
                  <a:pt x="4906" y="14280"/>
                  <a:pt x="4530" y="15048"/>
                </a:cubicBezTo>
                <a:cubicBezTo>
                  <a:pt x="5612" y="14844"/>
                  <a:pt x="6646" y="14750"/>
                  <a:pt x="7634" y="14750"/>
                </a:cubicBezTo>
                <a:cubicBezTo>
                  <a:pt x="7806" y="14750"/>
                  <a:pt x="8010" y="14719"/>
                  <a:pt x="8135" y="14797"/>
                </a:cubicBezTo>
                <a:cubicBezTo>
                  <a:pt x="8339" y="14923"/>
                  <a:pt x="8590" y="15095"/>
                  <a:pt x="8606" y="15267"/>
                </a:cubicBezTo>
                <a:cubicBezTo>
                  <a:pt x="8637" y="15502"/>
                  <a:pt x="8496" y="15832"/>
                  <a:pt x="8323" y="15957"/>
                </a:cubicBezTo>
                <a:cubicBezTo>
                  <a:pt x="7775" y="16333"/>
                  <a:pt x="7132" y="16474"/>
                  <a:pt x="6458" y="16333"/>
                </a:cubicBezTo>
                <a:cubicBezTo>
                  <a:pt x="5721" y="16192"/>
                  <a:pt x="4969" y="16098"/>
                  <a:pt x="4091" y="15957"/>
                </a:cubicBezTo>
                <a:cubicBezTo>
                  <a:pt x="3793" y="17148"/>
                  <a:pt x="3496" y="18261"/>
                  <a:pt x="3214" y="19390"/>
                </a:cubicBezTo>
                <a:cubicBezTo>
                  <a:pt x="3088" y="19860"/>
                  <a:pt x="2947" y="20252"/>
                  <a:pt x="2226" y="20048"/>
                </a:cubicBezTo>
                <a:cubicBezTo>
                  <a:pt x="2398" y="18590"/>
                  <a:pt x="2853" y="17211"/>
                  <a:pt x="3496" y="15753"/>
                </a:cubicBezTo>
                <a:cubicBezTo>
                  <a:pt x="2916" y="15628"/>
                  <a:pt x="2430" y="15550"/>
                  <a:pt x="1960" y="15377"/>
                </a:cubicBezTo>
                <a:cubicBezTo>
                  <a:pt x="1474" y="15220"/>
                  <a:pt x="1003" y="15017"/>
                  <a:pt x="580" y="14734"/>
                </a:cubicBezTo>
                <a:cubicBezTo>
                  <a:pt x="345" y="14562"/>
                  <a:pt x="0" y="14186"/>
                  <a:pt x="0" y="13841"/>
                </a:cubicBezTo>
                <a:cubicBezTo>
                  <a:pt x="298" y="12916"/>
                  <a:pt x="2540" y="14343"/>
                  <a:pt x="3684" y="14923"/>
                </a:cubicBezTo>
                <a:cubicBezTo>
                  <a:pt x="4060" y="13982"/>
                  <a:pt x="4452" y="13042"/>
                  <a:pt x="4859" y="12038"/>
                </a:cubicBezTo>
                <a:cubicBezTo>
                  <a:pt x="4420" y="11803"/>
                  <a:pt x="3966" y="11584"/>
                  <a:pt x="3543" y="11302"/>
                </a:cubicBezTo>
                <a:cubicBezTo>
                  <a:pt x="3151" y="11035"/>
                  <a:pt x="2806" y="10706"/>
                  <a:pt x="2461" y="10361"/>
                </a:cubicBezTo>
                <a:cubicBezTo>
                  <a:pt x="2148" y="10048"/>
                  <a:pt x="2132" y="9672"/>
                  <a:pt x="2414" y="9342"/>
                </a:cubicBezTo>
                <a:cubicBezTo>
                  <a:pt x="2696" y="9029"/>
                  <a:pt x="3072" y="9123"/>
                  <a:pt x="3355" y="9327"/>
                </a:cubicBezTo>
                <a:cubicBezTo>
                  <a:pt x="3919" y="9734"/>
                  <a:pt x="4436" y="10189"/>
                  <a:pt x="4969" y="10628"/>
                </a:cubicBezTo>
                <a:cubicBezTo>
                  <a:pt x="5126" y="10753"/>
                  <a:pt x="5251" y="10910"/>
                  <a:pt x="5439" y="11082"/>
                </a:cubicBezTo>
                <a:cubicBezTo>
                  <a:pt x="5941" y="10189"/>
                  <a:pt x="6411" y="9358"/>
                  <a:pt x="6897" y="8480"/>
                </a:cubicBezTo>
                <a:cubicBezTo>
                  <a:pt x="6364" y="7916"/>
                  <a:pt x="5800" y="7383"/>
                  <a:pt x="5298" y="6803"/>
                </a:cubicBezTo>
                <a:cubicBezTo>
                  <a:pt x="5079" y="6552"/>
                  <a:pt x="4922" y="6223"/>
                  <a:pt x="4781" y="5910"/>
                </a:cubicBezTo>
                <a:cubicBezTo>
                  <a:pt x="4577" y="5471"/>
                  <a:pt x="4781" y="5095"/>
                  <a:pt x="5079" y="4797"/>
                </a:cubicBezTo>
                <a:cubicBezTo>
                  <a:pt x="5408" y="4468"/>
                  <a:pt x="5831" y="4577"/>
                  <a:pt x="6113" y="4860"/>
                </a:cubicBezTo>
                <a:cubicBezTo>
                  <a:pt x="6568" y="5314"/>
                  <a:pt x="6991" y="5800"/>
                  <a:pt x="7399" y="6317"/>
                </a:cubicBezTo>
                <a:cubicBezTo>
                  <a:pt x="7571" y="6552"/>
                  <a:pt x="7665" y="6866"/>
                  <a:pt x="7884" y="7289"/>
                </a:cubicBezTo>
                <a:cubicBezTo>
                  <a:pt x="8496" y="6599"/>
                  <a:pt x="9060" y="5988"/>
                  <a:pt x="9577" y="5330"/>
                </a:cubicBezTo>
                <a:cubicBezTo>
                  <a:pt x="9687" y="5189"/>
                  <a:pt x="9656" y="4875"/>
                  <a:pt x="9609" y="4656"/>
                </a:cubicBezTo>
                <a:cubicBezTo>
                  <a:pt x="9530" y="4186"/>
                  <a:pt x="9327" y="3731"/>
                  <a:pt x="9295" y="3245"/>
                </a:cubicBezTo>
                <a:cubicBezTo>
                  <a:pt x="9264" y="2744"/>
                  <a:pt x="9280" y="2226"/>
                  <a:pt x="9389" y="1740"/>
                </a:cubicBezTo>
                <a:cubicBezTo>
                  <a:pt x="9530" y="1176"/>
                  <a:pt x="9938" y="1113"/>
                  <a:pt x="10251" y="1599"/>
                </a:cubicBezTo>
                <a:cubicBezTo>
                  <a:pt x="10486" y="1960"/>
                  <a:pt x="10612" y="2399"/>
                  <a:pt x="10722" y="2822"/>
                </a:cubicBezTo>
                <a:cubicBezTo>
                  <a:pt x="10816" y="3182"/>
                  <a:pt x="10800" y="3574"/>
                  <a:pt x="10847" y="4013"/>
                </a:cubicBezTo>
                <a:close/>
              </a:path>
            </a:pathLst>
          </a:custGeom>
          <a:solidFill>
            <a:srgbClr val="95C11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58" name="Google Shape;4971;p55">
            <a:extLst>
              <a:ext uri="{FF2B5EF4-FFF2-40B4-BE49-F238E27FC236}">
                <a16:creationId xmlns:a16="http://schemas.microsoft.com/office/drawing/2014/main" id="{7A6315D8-C521-7441-8919-F6F89F72CD7A}"/>
              </a:ext>
            </a:extLst>
          </p:cNvPr>
          <p:cNvGrpSpPr/>
          <p:nvPr/>
        </p:nvGrpSpPr>
        <p:grpSpPr>
          <a:xfrm>
            <a:off x="7523618" y="6371008"/>
            <a:ext cx="400977" cy="149679"/>
            <a:chOff x="3992159" y="2526798"/>
            <a:chExt cx="237828" cy="88778"/>
          </a:xfrm>
        </p:grpSpPr>
        <p:sp>
          <p:nvSpPr>
            <p:cNvPr id="159" name="Google Shape;4972;p55">
              <a:extLst>
                <a:ext uri="{FF2B5EF4-FFF2-40B4-BE49-F238E27FC236}">
                  <a16:creationId xmlns:a16="http://schemas.microsoft.com/office/drawing/2014/main" id="{1AD9495B-0063-3141-96B7-5BF80EEBAFF1}"/>
                </a:ext>
              </a:extLst>
            </p:cNvPr>
            <p:cNvSpPr/>
            <p:nvPr/>
          </p:nvSpPr>
          <p:spPr>
            <a:xfrm>
              <a:off x="3992159" y="2533731"/>
              <a:ext cx="27444" cy="61001"/>
            </a:xfrm>
            <a:custGeom>
              <a:avLst/>
              <a:gdLst/>
              <a:ahLst/>
              <a:cxnLst/>
              <a:rect l="l" t="t" r="r" b="b"/>
              <a:pathLst>
                <a:path w="1239" h="2754" extrusionOk="0">
                  <a:moveTo>
                    <a:pt x="561" y="1"/>
                  </a:moveTo>
                  <a:cubicBezTo>
                    <a:pt x="519" y="1"/>
                    <a:pt x="478" y="5"/>
                    <a:pt x="439" y="15"/>
                  </a:cubicBezTo>
                  <a:cubicBezTo>
                    <a:pt x="125" y="109"/>
                    <a:pt x="0" y="406"/>
                    <a:pt x="47" y="689"/>
                  </a:cubicBezTo>
                  <a:cubicBezTo>
                    <a:pt x="125" y="1206"/>
                    <a:pt x="141" y="1707"/>
                    <a:pt x="141" y="2225"/>
                  </a:cubicBezTo>
                  <a:cubicBezTo>
                    <a:pt x="141" y="2577"/>
                    <a:pt x="415" y="2754"/>
                    <a:pt x="690" y="2754"/>
                  </a:cubicBezTo>
                  <a:cubicBezTo>
                    <a:pt x="964" y="2754"/>
                    <a:pt x="1238" y="2577"/>
                    <a:pt x="1238" y="2225"/>
                  </a:cubicBezTo>
                  <a:cubicBezTo>
                    <a:pt x="1238" y="1613"/>
                    <a:pt x="1207" y="1002"/>
                    <a:pt x="1113" y="406"/>
                  </a:cubicBezTo>
                  <a:cubicBezTo>
                    <a:pt x="1073" y="152"/>
                    <a:pt x="804" y="1"/>
                    <a:pt x="561"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 name="Google Shape;4973;p55">
              <a:extLst>
                <a:ext uri="{FF2B5EF4-FFF2-40B4-BE49-F238E27FC236}">
                  <a16:creationId xmlns:a16="http://schemas.microsoft.com/office/drawing/2014/main" id="{0DF05D87-DEB8-8948-B10D-409E0CAE1696}"/>
                </a:ext>
              </a:extLst>
            </p:cNvPr>
            <p:cNvSpPr/>
            <p:nvPr/>
          </p:nvSpPr>
          <p:spPr>
            <a:xfrm>
              <a:off x="4047690" y="2559292"/>
              <a:ext cx="27466" cy="56283"/>
            </a:xfrm>
            <a:custGeom>
              <a:avLst/>
              <a:gdLst/>
              <a:ahLst/>
              <a:cxnLst/>
              <a:rect l="l" t="t" r="r" b="b"/>
              <a:pathLst>
                <a:path w="1240" h="2541" extrusionOk="0">
                  <a:moveTo>
                    <a:pt x="583" y="0"/>
                  </a:moveTo>
                  <a:cubicBezTo>
                    <a:pt x="534" y="0"/>
                    <a:pt x="486" y="7"/>
                    <a:pt x="440" y="20"/>
                  </a:cubicBezTo>
                  <a:cubicBezTo>
                    <a:pt x="126" y="99"/>
                    <a:pt x="1" y="397"/>
                    <a:pt x="48" y="694"/>
                  </a:cubicBezTo>
                  <a:cubicBezTo>
                    <a:pt x="142" y="1133"/>
                    <a:pt x="142" y="1572"/>
                    <a:pt x="142" y="2011"/>
                  </a:cubicBezTo>
                  <a:cubicBezTo>
                    <a:pt x="142" y="2364"/>
                    <a:pt x="416" y="2540"/>
                    <a:pt x="691" y="2540"/>
                  </a:cubicBezTo>
                  <a:cubicBezTo>
                    <a:pt x="965" y="2540"/>
                    <a:pt x="1239" y="2364"/>
                    <a:pt x="1239" y="2011"/>
                  </a:cubicBezTo>
                  <a:cubicBezTo>
                    <a:pt x="1239" y="1462"/>
                    <a:pt x="1208" y="930"/>
                    <a:pt x="1114" y="397"/>
                  </a:cubicBezTo>
                  <a:cubicBezTo>
                    <a:pt x="1062" y="150"/>
                    <a:pt x="817" y="0"/>
                    <a:pt x="583"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 name="Google Shape;4974;p55">
              <a:extLst>
                <a:ext uri="{FF2B5EF4-FFF2-40B4-BE49-F238E27FC236}">
                  <a16:creationId xmlns:a16="http://schemas.microsoft.com/office/drawing/2014/main" id="{6886A907-5244-FE46-B5BA-428AB4A3F4C8}"/>
                </a:ext>
              </a:extLst>
            </p:cNvPr>
            <p:cNvSpPr/>
            <p:nvPr/>
          </p:nvSpPr>
          <p:spPr>
            <a:xfrm>
              <a:off x="4096310" y="2526798"/>
              <a:ext cx="27444" cy="58565"/>
            </a:xfrm>
            <a:custGeom>
              <a:avLst/>
              <a:gdLst/>
              <a:ahLst/>
              <a:cxnLst/>
              <a:rect l="l" t="t" r="r" b="b"/>
              <a:pathLst>
                <a:path w="1239" h="2644" extrusionOk="0">
                  <a:moveTo>
                    <a:pt x="560" y="0"/>
                  </a:moveTo>
                  <a:cubicBezTo>
                    <a:pt x="519" y="0"/>
                    <a:pt x="478" y="5"/>
                    <a:pt x="439" y="14"/>
                  </a:cubicBezTo>
                  <a:cubicBezTo>
                    <a:pt x="126" y="108"/>
                    <a:pt x="0" y="406"/>
                    <a:pt x="47" y="688"/>
                  </a:cubicBezTo>
                  <a:cubicBezTo>
                    <a:pt x="141" y="1158"/>
                    <a:pt x="141" y="1644"/>
                    <a:pt x="141" y="2114"/>
                  </a:cubicBezTo>
                  <a:cubicBezTo>
                    <a:pt x="141" y="2467"/>
                    <a:pt x="416" y="2643"/>
                    <a:pt x="690" y="2643"/>
                  </a:cubicBezTo>
                  <a:cubicBezTo>
                    <a:pt x="964" y="2643"/>
                    <a:pt x="1239" y="2467"/>
                    <a:pt x="1239" y="2114"/>
                  </a:cubicBezTo>
                  <a:cubicBezTo>
                    <a:pt x="1239" y="1534"/>
                    <a:pt x="1223" y="970"/>
                    <a:pt x="1113" y="406"/>
                  </a:cubicBezTo>
                  <a:cubicBezTo>
                    <a:pt x="1060" y="152"/>
                    <a:pt x="801" y="0"/>
                    <a:pt x="560"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 name="Google Shape;4975;p55">
              <a:extLst>
                <a:ext uri="{FF2B5EF4-FFF2-40B4-BE49-F238E27FC236}">
                  <a16:creationId xmlns:a16="http://schemas.microsoft.com/office/drawing/2014/main" id="{C401EF9D-1A83-8A4E-BF77-023CFBB51FCF}"/>
                </a:ext>
              </a:extLst>
            </p:cNvPr>
            <p:cNvSpPr/>
            <p:nvPr/>
          </p:nvSpPr>
          <p:spPr>
            <a:xfrm>
              <a:off x="4146304" y="2561707"/>
              <a:ext cx="28153" cy="51432"/>
            </a:xfrm>
            <a:custGeom>
              <a:avLst/>
              <a:gdLst/>
              <a:ahLst/>
              <a:cxnLst/>
              <a:rect l="l" t="t" r="r" b="b"/>
              <a:pathLst>
                <a:path w="1271" h="2322" extrusionOk="0">
                  <a:moveTo>
                    <a:pt x="663" y="0"/>
                  </a:moveTo>
                  <a:cubicBezTo>
                    <a:pt x="339" y="0"/>
                    <a:pt x="1" y="267"/>
                    <a:pt x="94" y="679"/>
                  </a:cubicBezTo>
                  <a:cubicBezTo>
                    <a:pt x="173" y="1056"/>
                    <a:pt x="173" y="1416"/>
                    <a:pt x="173" y="1792"/>
                  </a:cubicBezTo>
                  <a:cubicBezTo>
                    <a:pt x="173" y="2145"/>
                    <a:pt x="447" y="2321"/>
                    <a:pt x="721" y="2321"/>
                  </a:cubicBezTo>
                  <a:cubicBezTo>
                    <a:pt x="996" y="2321"/>
                    <a:pt x="1270" y="2145"/>
                    <a:pt x="1270" y="1792"/>
                  </a:cubicBezTo>
                  <a:cubicBezTo>
                    <a:pt x="1270" y="1322"/>
                    <a:pt x="1254" y="852"/>
                    <a:pt x="1160" y="397"/>
                  </a:cubicBezTo>
                  <a:cubicBezTo>
                    <a:pt x="1091" y="120"/>
                    <a:pt x="880" y="0"/>
                    <a:pt x="663"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 name="Google Shape;4976;p55">
              <a:extLst>
                <a:ext uri="{FF2B5EF4-FFF2-40B4-BE49-F238E27FC236}">
                  <a16:creationId xmlns:a16="http://schemas.microsoft.com/office/drawing/2014/main" id="{62A23E83-9457-8044-BEA0-3634D749114E}"/>
                </a:ext>
              </a:extLst>
            </p:cNvPr>
            <p:cNvSpPr/>
            <p:nvPr/>
          </p:nvSpPr>
          <p:spPr>
            <a:xfrm>
              <a:off x="4205666" y="2547575"/>
              <a:ext cx="24321" cy="42727"/>
            </a:xfrm>
            <a:custGeom>
              <a:avLst/>
              <a:gdLst/>
              <a:ahLst/>
              <a:cxnLst/>
              <a:rect l="l" t="t" r="r" b="b"/>
              <a:pathLst>
                <a:path w="1098" h="1929" extrusionOk="0">
                  <a:moveTo>
                    <a:pt x="549" y="1"/>
                  </a:moveTo>
                  <a:cubicBezTo>
                    <a:pt x="252" y="1"/>
                    <a:pt x="1" y="252"/>
                    <a:pt x="1" y="549"/>
                  </a:cubicBezTo>
                  <a:lnTo>
                    <a:pt x="1" y="1380"/>
                  </a:lnTo>
                  <a:cubicBezTo>
                    <a:pt x="1" y="1678"/>
                    <a:pt x="252" y="1929"/>
                    <a:pt x="549" y="1929"/>
                  </a:cubicBezTo>
                  <a:cubicBezTo>
                    <a:pt x="863" y="1929"/>
                    <a:pt x="1098" y="1678"/>
                    <a:pt x="1098" y="1380"/>
                  </a:cubicBezTo>
                  <a:lnTo>
                    <a:pt x="1098" y="549"/>
                  </a:lnTo>
                  <a:cubicBezTo>
                    <a:pt x="1098" y="252"/>
                    <a:pt x="863" y="1"/>
                    <a:pt x="549"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4" name="Google Shape;4984;p55">
            <a:extLst>
              <a:ext uri="{FF2B5EF4-FFF2-40B4-BE49-F238E27FC236}">
                <a16:creationId xmlns:a16="http://schemas.microsoft.com/office/drawing/2014/main" id="{C9E7FFDB-4C41-124C-926E-C48A15AEF29B}"/>
              </a:ext>
            </a:extLst>
          </p:cNvPr>
          <p:cNvGrpSpPr/>
          <p:nvPr/>
        </p:nvGrpSpPr>
        <p:grpSpPr>
          <a:xfrm>
            <a:off x="8563396" y="5335563"/>
            <a:ext cx="408019" cy="128201"/>
            <a:chOff x="6465475" y="3975954"/>
            <a:chExt cx="306014" cy="96151"/>
          </a:xfrm>
        </p:grpSpPr>
        <p:sp>
          <p:nvSpPr>
            <p:cNvPr id="165" name="Google Shape;4985;p55">
              <a:extLst>
                <a:ext uri="{FF2B5EF4-FFF2-40B4-BE49-F238E27FC236}">
                  <a16:creationId xmlns:a16="http://schemas.microsoft.com/office/drawing/2014/main" id="{CC040B1A-0480-5043-9827-84EC0B08D7B7}"/>
                </a:ext>
              </a:extLst>
            </p:cNvPr>
            <p:cNvSpPr/>
            <p:nvPr/>
          </p:nvSpPr>
          <p:spPr>
            <a:xfrm>
              <a:off x="6520790" y="3983376"/>
              <a:ext cx="28568" cy="64025"/>
            </a:xfrm>
            <a:custGeom>
              <a:avLst/>
              <a:gdLst/>
              <a:ahLst/>
              <a:cxnLst/>
              <a:rect l="l" t="t" r="r" b="b"/>
              <a:pathLst>
                <a:path w="1020" h="2286" extrusionOk="0">
                  <a:moveTo>
                    <a:pt x="480" y="1"/>
                  </a:moveTo>
                  <a:cubicBezTo>
                    <a:pt x="439" y="1"/>
                    <a:pt x="399" y="6"/>
                    <a:pt x="361" y="17"/>
                  </a:cubicBezTo>
                  <a:cubicBezTo>
                    <a:pt x="95" y="80"/>
                    <a:pt x="1" y="330"/>
                    <a:pt x="32" y="566"/>
                  </a:cubicBezTo>
                  <a:cubicBezTo>
                    <a:pt x="111" y="989"/>
                    <a:pt x="111" y="1412"/>
                    <a:pt x="111" y="1851"/>
                  </a:cubicBezTo>
                  <a:cubicBezTo>
                    <a:pt x="111" y="2141"/>
                    <a:pt x="338" y="2286"/>
                    <a:pt x="565" y="2286"/>
                  </a:cubicBezTo>
                  <a:cubicBezTo>
                    <a:pt x="792" y="2286"/>
                    <a:pt x="1020" y="2141"/>
                    <a:pt x="1020" y="1851"/>
                  </a:cubicBezTo>
                  <a:cubicBezTo>
                    <a:pt x="1020" y="1334"/>
                    <a:pt x="1004" y="832"/>
                    <a:pt x="926" y="330"/>
                  </a:cubicBezTo>
                  <a:cubicBezTo>
                    <a:pt x="887" y="123"/>
                    <a:pt x="676" y="1"/>
                    <a:pt x="480"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 name="Google Shape;4986;p55">
              <a:extLst>
                <a:ext uri="{FF2B5EF4-FFF2-40B4-BE49-F238E27FC236}">
                  <a16:creationId xmlns:a16="http://schemas.microsoft.com/office/drawing/2014/main" id="{387B9274-DD3C-054D-A565-0C5C7F8655A2}"/>
                </a:ext>
              </a:extLst>
            </p:cNvPr>
            <p:cNvSpPr/>
            <p:nvPr/>
          </p:nvSpPr>
          <p:spPr>
            <a:xfrm>
              <a:off x="6579187" y="4010180"/>
              <a:ext cx="29016" cy="59180"/>
            </a:xfrm>
            <a:custGeom>
              <a:avLst/>
              <a:gdLst/>
              <a:ahLst/>
              <a:cxnLst/>
              <a:rect l="l" t="t" r="r" b="b"/>
              <a:pathLst>
                <a:path w="1036" h="2113" extrusionOk="0">
                  <a:moveTo>
                    <a:pt x="479" y="0"/>
                  </a:moveTo>
                  <a:cubicBezTo>
                    <a:pt x="439" y="0"/>
                    <a:pt x="399" y="5"/>
                    <a:pt x="361" y="16"/>
                  </a:cubicBezTo>
                  <a:cubicBezTo>
                    <a:pt x="110" y="79"/>
                    <a:pt x="1" y="330"/>
                    <a:pt x="48" y="580"/>
                  </a:cubicBezTo>
                  <a:cubicBezTo>
                    <a:pt x="110" y="941"/>
                    <a:pt x="110" y="1301"/>
                    <a:pt x="110" y="1678"/>
                  </a:cubicBezTo>
                  <a:cubicBezTo>
                    <a:pt x="110" y="1968"/>
                    <a:pt x="342" y="2113"/>
                    <a:pt x="573" y="2113"/>
                  </a:cubicBezTo>
                  <a:cubicBezTo>
                    <a:pt x="804" y="2113"/>
                    <a:pt x="1035" y="1968"/>
                    <a:pt x="1035" y="1678"/>
                  </a:cubicBezTo>
                  <a:cubicBezTo>
                    <a:pt x="1035" y="1223"/>
                    <a:pt x="1004" y="768"/>
                    <a:pt x="925" y="330"/>
                  </a:cubicBezTo>
                  <a:cubicBezTo>
                    <a:pt x="886" y="122"/>
                    <a:pt x="675" y="0"/>
                    <a:pt x="479"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 name="Google Shape;4987;p55">
              <a:extLst>
                <a:ext uri="{FF2B5EF4-FFF2-40B4-BE49-F238E27FC236}">
                  <a16:creationId xmlns:a16="http://schemas.microsoft.com/office/drawing/2014/main" id="{304B53BD-12FB-1843-AAC2-44A6D6315540}"/>
                </a:ext>
              </a:extLst>
            </p:cNvPr>
            <p:cNvSpPr/>
            <p:nvPr/>
          </p:nvSpPr>
          <p:spPr>
            <a:xfrm>
              <a:off x="6630105" y="3975954"/>
              <a:ext cx="29016" cy="61701"/>
            </a:xfrm>
            <a:custGeom>
              <a:avLst/>
              <a:gdLst/>
              <a:ahLst/>
              <a:cxnLst/>
              <a:rect l="l" t="t" r="r" b="b"/>
              <a:pathLst>
                <a:path w="1036" h="2203" extrusionOk="0">
                  <a:moveTo>
                    <a:pt x="488" y="1"/>
                  </a:moveTo>
                  <a:cubicBezTo>
                    <a:pt x="450" y="1"/>
                    <a:pt x="412" y="5"/>
                    <a:pt x="377" y="16"/>
                  </a:cubicBezTo>
                  <a:cubicBezTo>
                    <a:pt x="111" y="78"/>
                    <a:pt x="1" y="329"/>
                    <a:pt x="48" y="580"/>
                  </a:cubicBezTo>
                  <a:cubicBezTo>
                    <a:pt x="126" y="972"/>
                    <a:pt x="126" y="1363"/>
                    <a:pt x="126" y="1755"/>
                  </a:cubicBezTo>
                  <a:cubicBezTo>
                    <a:pt x="126" y="2053"/>
                    <a:pt x="353" y="2202"/>
                    <a:pt x="581" y="2202"/>
                  </a:cubicBezTo>
                  <a:cubicBezTo>
                    <a:pt x="808" y="2202"/>
                    <a:pt x="1035" y="2053"/>
                    <a:pt x="1035" y="1755"/>
                  </a:cubicBezTo>
                  <a:cubicBezTo>
                    <a:pt x="1035" y="1285"/>
                    <a:pt x="1020" y="815"/>
                    <a:pt x="941" y="329"/>
                  </a:cubicBezTo>
                  <a:cubicBezTo>
                    <a:pt x="902" y="132"/>
                    <a:pt x="686" y="1"/>
                    <a:pt x="488"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 name="Google Shape;4988;p55">
              <a:extLst>
                <a:ext uri="{FF2B5EF4-FFF2-40B4-BE49-F238E27FC236}">
                  <a16:creationId xmlns:a16="http://schemas.microsoft.com/office/drawing/2014/main" id="{A95DA038-21AE-9348-9B62-F68AE00A9298}"/>
                </a:ext>
              </a:extLst>
            </p:cNvPr>
            <p:cNvSpPr/>
            <p:nvPr/>
          </p:nvSpPr>
          <p:spPr>
            <a:xfrm>
              <a:off x="6683040" y="4012785"/>
              <a:ext cx="29632" cy="54279"/>
            </a:xfrm>
            <a:custGeom>
              <a:avLst/>
              <a:gdLst/>
              <a:ahLst/>
              <a:cxnLst/>
              <a:rect l="l" t="t" r="r" b="b"/>
              <a:pathLst>
                <a:path w="1058" h="1938" extrusionOk="0">
                  <a:moveTo>
                    <a:pt x="555" y="0"/>
                  </a:moveTo>
                  <a:cubicBezTo>
                    <a:pt x="285" y="0"/>
                    <a:pt x="1" y="226"/>
                    <a:pt x="86" y="566"/>
                  </a:cubicBezTo>
                  <a:cubicBezTo>
                    <a:pt x="148" y="879"/>
                    <a:pt x="148" y="1177"/>
                    <a:pt x="148" y="1491"/>
                  </a:cubicBezTo>
                  <a:cubicBezTo>
                    <a:pt x="148" y="1788"/>
                    <a:pt x="376" y="1937"/>
                    <a:pt x="603" y="1937"/>
                  </a:cubicBezTo>
                  <a:cubicBezTo>
                    <a:pt x="830" y="1937"/>
                    <a:pt x="1058" y="1788"/>
                    <a:pt x="1058" y="1491"/>
                  </a:cubicBezTo>
                  <a:cubicBezTo>
                    <a:pt x="1058" y="1099"/>
                    <a:pt x="1058" y="707"/>
                    <a:pt x="964" y="331"/>
                  </a:cubicBezTo>
                  <a:cubicBezTo>
                    <a:pt x="907" y="100"/>
                    <a:pt x="734" y="0"/>
                    <a:pt x="555" y="0"/>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 name="Google Shape;4989;p55">
              <a:extLst>
                <a:ext uri="{FF2B5EF4-FFF2-40B4-BE49-F238E27FC236}">
                  <a16:creationId xmlns:a16="http://schemas.microsoft.com/office/drawing/2014/main" id="{F6815410-B589-2943-A113-AA3E0DFB2B62}"/>
                </a:ext>
              </a:extLst>
            </p:cNvPr>
            <p:cNvSpPr/>
            <p:nvPr/>
          </p:nvSpPr>
          <p:spPr>
            <a:xfrm>
              <a:off x="6465475" y="4027293"/>
              <a:ext cx="25515" cy="44812"/>
            </a:xfrm>
            <a:custGeom>
              <a:avLst/>
              <a:gdLst/>
              <a:ahLst/>
              <a:cxnLst/>
              <a:rect l="l" t="t" r="r" b="b"/>
              <a:pathLst>
                <a:path w="911" h="1600" extrusionOk="0">
                  <a:moveTo>
                    <a:pt x="455" y="1"/>
                  </a:moveTo>
                  <a:cubicBezTo>
                    <a:pt x="205" y="1"/>
                    <a:pt x="1" y="204"/>
                    <a:pt x="1" y="455"/>
                  </a:cubicBezTo>
                  <a:lnTo>
                    <a:pt x="1" y="1145"/>
                  </a:lnTo>
                  <a:cubicBezTo>
                    <a:pt x="1" y="1396"/>
                    <a:pt x="205" y="1600"/>
                    <a:pt x="455" y="1600"/>
                  </a:cubicBezTo>
                  <a:cubicBezTo>
                    <a:pt x="706" y="1600"/>
                    <a:pt x="910" y="1396"/>
                    <a:pt x="910" y="1145"/>
                  </a:cubicBezTo>
                  <a:lnTo>
                    <a:pt x="910" y="455"/>
                  </a:lnTo>
                  <a:cubicBezTo>
                    <a:pt x="910" y="204"/>
                    <a:pt x="706" y="1"/>
                    <a:pt x="455"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 name="Google Shape;4990;p55">
              <a:extLst>
                <a:ext uri="{FF2B5EF4-FFF2-40B4-BE49-F238E27FC236}">
                  <a16:creationId xmlns:a16="http://schemas.microsoft.com/office/drawing/2014/main" id="{A8F6D841-056B-3647-AED7-40958F219995}"/>
                </a:ext>
              </a:extLst>
            </p:cNvPr>
            <p:cNvSpPr/>
            <p:nvPr/>
          </p:nvSpPr>
          <p:spPr>
            <a:xfrm>
              <a:off x="6745582" y="3997884"/>
              <a:ext cx="25907" cy="45232"/>
            </a:xfrm>
            <a:custGeom>
              <a:avLst/>
              <a:gdLst/>
              <a:ahLst/>
              <a:cxnLst/>
              <a:rect l="l" t="t" r="r" b="b"/>
              <a:pathLst>
                <a:path w="925" h="1615" extrusionOk="0">
                  <a:moveTo>
                    <a:pt x="470" y="1"/>
                  </a:moveTo>
                  <a:cubicBezTo>
                    <a:pt x="220" y="1"/>
                    <a:pt x="0" y="204"/>
                    <a:pt x="0" y="455"/>
                  </a:cubicBezTo>
                  <a:lnTo>
                    <a:pt x="0" y="1145"/>
                  </a:lnTo>
                  <a:cubicBezTo>
                    <a:pt x="0" y="1396"/>
                    <a:pt x="220" y="1615"/>
                    <a:pt x="470" y="1615"/>
                  </a:cubicBezTo>
                  <a:cubicBezTo>
                    <a:pt x="721" y="1615"/>
                    <a:pt x="925" y="1396"/>
                    <a:pt x="925" y="1145"/>
                  </a:cubicBezTo>
                  <a:lnTo>
                    <a:pt x="925" y="455"/>
                  </a:lnTo>
                  <a:cubicBezTo>
                    <a:pt x="925" y="204"/>
                    <a:pt x="721" y="1"/>
                    <a:pt x="470" y="1"/>
                  </a:cubicBezTo>
                  <a:close/>
                </a:path>
              </a:pathLst>
            </a:custGeom>
            <a:solidFill>
              <a:srgbClr val="75AC3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93" name="Google Shape;5171;p55">
            <a:extLst>
              <a:ext uri="{FF2B5EF4-FFF2-40B4-BE49-F238E27FC236}">
                <a16:creationId xmlns:a16="http://schemas.microsoft.com/office/drawing/2014/main" id="{FA405E96-BCE1-A94C-9B58-15952BD20FE9}"/>
              </a:ext>
            </a:extLst>
          </p:cNvPr>
          <p:cNvSpPr/>
          <p:nvPr/>
        </p:nvSpPr>
        <p:spPr>
          <a:xfrm>
            <a:off x="4429630" y="6367024"/>
            <a:ext cx="290173" cy="233287"/>
          </a:xfrm>
          <a:custGeom>
            <a:avLst/>
            <a:gdLst/>
            <a:ahLst/>
            <a:cxnLst/>
            <a:rect l="l" t="t" r="r" b="b"/>
            <a:pathLst>
              <a:path w="8794" h="7070" extrusionOk="0">
                <a:moveTo>
                  <a:pt x="4107" y="4452"/>
                </a:moveTo>
                <a:cubicBezTo>
                  <a:pt x="3982" y="4232"/>
                  <a:pt x="3872" y="4060"/>
                  <a:pt x="3715" y="3778"/>
                </a:cubicBezTo>
                <a:cubicBezTo>
                  <a:pt x="3950" y="3746"/>
                  <a:pt x="4170" y="3652"/>
                  <a:pt x="4248" y="3715"/>
                </a:cubicBezTo>
                <a:cubicBezTo>
                  <a:pt x="4421" y="3887"/>
                  <a:pt x="4640" y="4123"/>
                  <a:pt x="4640" y="4342"/>
                </a:cubicBezTo>
                <a:cubicBezTo>
                  <a:pt x="4656" y="4718"/>
                  <a:pt x="4436" y="5063"/>
                  <a:pt x="4060" y="5220"/>
                </a:cubicBezTo>
                <a:cubicBezTo>
                  <a:pt x="3731" y="5361"/>
                  <a:pt x="3402" y="5392"/>
                  <a:pt x="3088" y="5141"/>
                </a:cubicBezTo>
                <a:cubicBezTo>
                  <a:pt x="2696" y="4844"/>
                  <a:pt x="2352" y="4546"/>
                  <a:pt x="2226" y="4028"/>
                </a:cubicBezTo>
                <a:cubicBezTo>
                  <a:pt x="2101" y="3433"/>
                  <a:pt x="2258" y="2884"/>
                  <a:pt x="2775" y="2602"/>
                </a:cubicBezTo>
                <a:cubicBezTo>
                  <a:pt x="3543" y="2179"/>
                  <a:pt x="4311" y="2163"/>
                  <a:pt x="5032" y="2665"/>
                </a:cubicBezTo>
                <a:cubicBezTo>
                  <a:pt x="5831" y="3229"/>
                  <a:pt x="6505" y="4624"/>
                  <a:pt x="5894" y="5533"/>
                </a:cubicBezTo>
                <a:cubicBezTo>
                  <a:pt x="5831" y="5627"/>
                  <a:pt x="5831" y="5768"/>
                  <a:pt x="5769" y="6019"/>
                </a:cubicBezTo>
                <a:cubicBezTo>
                  <a:pt x="6803" y="5768"/>
                  <a:pt x="7744" y="5549"/>
                  <a:pt x="8794" y="5298"/>
                </a:cubicBezTo>
                <a:cubicBezTo>
                  <a:pt x="8762" y="4514"/>
                  <a:pt x="8700" y="3668"/>
                  <a:pt x="8292" y="2931"/>
                </a:cubicBezTo>
                <a:cubicBezTo>
                  <a:pt x="7885" y="2195"/>
                  <a:pt x="7430" y="1442"/>
                  <a:pt x="6646" y="1019"/>
                </a:cubicBezTo>
                <a:cubicBezTo>
                  <a:pt x="4750" y="0"/>
                  <a:pt x="2508" y="267"/>
                  <a:pt x="831" y="1865"/>
                </a:cubicBezTo>
                <a:cubicBezTo>
                  <a:pt x="157" y="2508"/>
                  <a:pt x="0" y="3370"/>
                  <a:pt x="32" y="4279"/>
                </a:cubicBezTo>
                <a:cubicBezTo>
                  <a:pt x="32" y="4514"/>
                  <a:pt x="47" y="4749"/>
                  <a:pt x="94" y="4985"/>
                </a:cubicBezTo>
                <a:cubicBezTo>
                  <a:pt x="267" y="5721"/>
                  <a:pt x="596" y="6301"/>
                  <a:pt x="1380" y="6568"/>
                </a:cubicBezTo>
                <a:cubicBezTo>
                  <a:pt x="2540" y="6944"/>
                  <a:pt x="3715" y="7069"/>
                  <a:pt x="4718" y="6270"/>
                </a:cubicBezTo>
                <a:cubicBezTo>
                  <a:pt x="6066" y="5188"/>
                  <a:pt x="5800" y="3731"/>
                  <a:pt x="4452" y="3025"/>
                </a:cubicBezTo>
                <a:cubicBezTo>
                  <a:pt x="4044" y="2822"/>
                  <a:pt x="3637" y="2837"/>
                  <a:pt x="3229" y="3041"/>
                </a:cubicBezTo>
                <a:cubicBezTo>
                  <a:pt x="2728" y="3292"/>
                  <a:pt x="2602" y="3746"/>
                  <a:pt x="2884" y="4232"/>
                </a:cubicBezTo>
                <a:cubicBezTo>
                  <a:pt x="3198" y="4765"/>
                  <a:pt x="3480" y="4828"/>
                  <a:pt x="4107" y="4452"/>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94" name="Google Shape;5172;p55">
            <a:extLst>
              <a:ext uri="{FF2B5EF4-FFF2-40B4-BE49-F238E27FC236}">
                <a16:creationId xmlns:a16="http://schemas.microsoft.com/office/drawing/2014/main" id="{0B188518-7628-8A4E-AED5-BAD467A73D2B}"/>
              </a:ext>
            </a:extLst>
          </p:cNvPr>
          <p:cNvGrpSpPr/>
          <p:nvPr/>
        </p:nvGrpSpPr>
        <p:grpSpPr>
          <a:xfrm>
            <a:off x="9835831" y="5976954"/>
            <a:ext cx="772707" cy="574852"/>
            <a:chOff x="5717526" y="2920839"/>
            <a:chExt cx="458308" cy="340956"/>
          </a:xfrm>
        </p:grpSpPr>
        <p:sp>
          <p:nvSpPr>
            <p:cNvPr id="195" name="Google Shape;5173;p55">
              <a:extLst>
                <a:ext uri="{FF2B5EF4-FFF2-40B4-BE49-F238E27FC236}">
                  <a16:creationId xmlns:a16="http://schemas.microsoft.com/office/drawing/2014/main" id="{0944C01C-3B65-A84A-B550-AB68EB725407}"/>
                </a:ext>
              </a:extLst>
            </p:cNvPr>
            <p:cNvSpPr/>
            <p:nvPr/>
          </p:nvSpPr>
          <p:spPr>
            <a:xfrm>
              <a:off x="5856386" y="3002065"/>
              <a:ext cx="319447" cy="251048"/>
            </a:xfrm>
            <a:custGeom>
              <a:avLst/>
              <a:gdLst/>
              <a:ahLst/>
              <a:cxnLst/>
              <a:rect l="l" t="t" r="r" b="b"/>
              <a:pathLst>
                <a:path w="14422" h="11334" extrusionOk="0">
                  <a:moveTo>
                    <a:pt x="4891" y="10785"/>
                  </a:moveTo>
                  <a:cubicBezTo>
                    <a:pt x="3245" y="10581"/>
                    <a:pt x="2007" y="9719"/>
                    <a:pt x="1004" y="8465"/>
                  </a:cubicBezTo>
                  <a:cubicBezTo>
                    <a:pt x="1" y="7195"/>
                    <a:pt x="32" y="7180"/>
                    <a:pt x="440" y="5597"/>
                  </a:cubicBezTo>
                  <a:cubicBezTo>
                    <a:pt x="1223" y="2446"/>
                    <a:pt x="3292" y="738"/>
                    <a:pt x="6427" y="189"/>
                  </a:cubicBezTo>
                  <a:cubicBezTo>
                    <a:pt x="7493" y="1"/>
                    <a:pt x="8528" y="1"/>
                    <a:pt x="9609" y="126"/>
                  </a:cubicBezTo>
                  <a:cubicBezTo>
                    <a:pt x="10738" y="252"/>
                    <a:pt x="11647" y="769"/>
                    <a:pt x="12368" y="1568"/>
                  </a:cubicBezTo>
                  <a:cubicBezTo>
                    <a:pt x="13387" y="2713"/>
                    <a:pt x="14217" y="3967"/>
                    <a:pt x="14311" y="5628"/>
                  </a:cubicBezTo>
                  <a:cubicBezTo>
                    <a:pt x="14421" y="7901"/>
                    <a:pt x="13402" y="9531"/>
                    <a:pt x="11506" y="10487"/>
                  </a:cubicBezTo>
                  <a:cubicBezTo>
                    <a:pt x="9844" y="11333"/>
                    <a:pt x="8073" y="11318"/>
                    <a:pt x="6318" y="10722"/>
                  </a:cubicBezTo>
                  <a:cubicBezTo>
                    <a:pt x="5064" y="10315"/>
                    <a:pt x="3966" y="8637"/>
                    <a:pt x="4076" y="7337"/>
                  </a:cubicBezTo>
                  <a:cubicBezTo>
                    <a:pt x="4201" y="5894"/>
                    <a:pt x="4860" y="5236"/>
                    <a:pt x="6035" y="5111"/>
                  </a:cubicBezTo>
                  <a:cubicBezTo>
                    <a:pt x="6725" y="5032"/>
                    <a:pt x="7477" y="5079"/>
                    <a:pt x="8151" y="5283"/>
                  </a:cubicBezTo>
                  <a:cubicBezTo>
                    <a:pt x="9013" y="5534"/>
                    <a:pt x="9358" y="6333"/>
                    <a:pt x="9155" y="7133"/>
                  </a:cubicBezTo>
                  <a:cubicBezTo>
                    <a:pt x="8998" y="7775"/>
                    <a:pt x="8308" y="8089"/>
                    <a:pt x="7697" y="7775"/>
                  </a:cubicBezTo>
                  <a:cubicBezTo>
                    <a:pt x="7477" y="7666"/>
                    <a:pt x="7274" y="7509"/>
                    <a:pt x="7039" y="7415"/>
                  </a:cubicBezTo>
                  <a:cubicBezTo>
                    <a:pt x="6929" y="7368"/>
                    <a:pt x="6709" y="7415"/>
                    <a:pt x="6647" y="7493"/>
                  </a:cubicBezTo>
                  <a:cubicBezTo>
                    <a:pt x="6584" y="7587"/>
                    <a:pt x="6600" y="7807"/>
                    <a:pt x="6678" y="7916"/>
                  </a:cubicBezTo>
                  <a:cubicBezTo>
                    <a:pt x="7242" y="8779"/>
                    <a:pt x="8810" y="9061"/>
                    <a:pt x="9531" y="7932"/>
                  </a:cubicBezTo>
                  <a:cubicBezTo>
                    <a:pt x="10205" y="6882"/>
                    <a:pt x="9766" y="5205"/>
                    <a:pt x="8606" y="4750"/>
                  </a:cubicBezTo>
                  <a:cubicBezTo>
                    <a:pt x="7383" y="4280"/>
                    <a:pt x="6098" y="4249"/>
                    <a:pt x="4875" y="4844"/>
                  </a:cubicBezTo>
                  <a:cubicBezTo>
                    <a:pt x="3794" y="5393"/>
                    <a:pt x="3245" y="6443"/>
                    <a:pt x="3402" y="7822"/>
                  </a:cubicBezTo>
                  <a:cubicBezTo>
                    <a:pt x="3512" y="8810"/>
                    <a:pt x="3888" y="9688"/>
                    <a:pt x="4640" y="10377"/>
                  </a:cubicBezTo>
                  <a:cubicBezTo>
                    <a:pt x="4734" y="10471"/>
                    <a:pt x="4813" y="10550"/>
                    <a:pt x="4907" y="10644"/>
                  </a:cubicBezTo>
                  <a:cubicBezTo>
                    <a:pt x="4907" y="10659"/>
                    <a:pt x="4891" y="10706"/>
                    <a:pt x="4891" y="10785"/>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6" name="Google Shape;5174;p55">
              <a:extLst>
                <a:ext uri="{FF2B5EF4-FFF2-40B4-BE49-F238E27FC236}">
                  <a16:creationId xmlns:a16="http://schemas.microsoft.com/office/drawing/2014/main" id="{42DEB4E4-BF34-5042-98CB-EE91A707B5B2}"/>
                </a:ext>
              </a:extLst>
            </p:cNvPr>
            <p:cNvSpPr/>
            <p:nvPr/>
          </p:nvSpPr>
          <p:spPr>
            <a:xfrm>
              <a:off x="5717526" y="3006251"/>
              <a:ext cx="210757" cy="255545"/>
            </a:xfrm>
            <a:custGeom>
              <a:avLst/>
              <a:gdLst/>
              <a:ahLst/>
              <a:cxnLst/>
              <a:rect l="l" t="t" r="r" b="b"/>
              <a:pathLst>
                <a:path w="9515" h="11537" extrusionOk="0">
                  <a:moveTo>
                    <a:pt x="9514" y="11035"/>
                  </a:moveTo>
                  <a:cubicBezTo>
                    <a:pt x="7931" y="11160"/>
                    <a:pt x="6364" y="11536"/>
                    <a:pt x="4765" y="11317"/>
                  </a:cubicBezTo>
                  <a:cubicBezTo>
                    <a:pt x="3652" y="11160"/>
                    <a:pt x="2931" y="10517"/>
                    <a:pt x="2461" y="9593"/>
                  </a:cubicBezTo>
                  <a:cubicBezTo>
                    <a:pt x="1991" y="8637"/>
                    <a:pt x="1599" y="7649"/>
                    <a:pt x="1458" y="6568"/>
                  </a:cubicBezTo>
                  <a:cubicBezTo>
                    <a:pt x="1332" y="5517"/>
                    <a:pt x="1097" y="4483"/>
                    <a:pt x="846" y="3448"/>
                  </a:cubicBezTo>
                  <a:cubicBezTo>
                    <a:pt x="737" y="2931"/>
                    <a:pt x="533" y="2430"/>
                    <a:pt x="329" y="1944"/>
                  </a:cubicBezTo>
                  <a:cubicBezTo>
                    <a:pt x="47" y="1285"/>
                    <a:pt x="0" y="1066"/>
                    <a:pt x="141" y="345"/>
                  </a:cubicBezTo>
                  <a:cubicBezTo>
                    <a:pt x="1411" y="0"/>
                    <a:pt x="2492" y="376"/>
                    <a:pt x="3198" y="1505"/>
                  </a:cubicBezTo>
                  <a:cubicBezTo>
                    <a:pt x="3511" y="1991"/>
                    <a:pt x="3731" y="2555"/>
                    <a:pt x="3934" y="3104"/>
                  </a:cubicBezTo>
                  <a:cubicBezTo>
                    <a:pt x="4279" y="4013"/>
                    <a:pt x="4530" y="4969"/>
                    <a:pt x="4922" y="5847"/>
                  </a:cubicBezTo>
                  <a:cubicBezTo>
                    <a:pt x="5878" y="8041"/>
                    <a:pt x="7289" y="9859"/>
                    <a:pt x="9514" y="11035"/>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7" name="Google Shape;5175;p55">
              <a:extLst>
                <a:ext uri="{FF2B5EF4-FFF2-40B4-BE49-F238E27FC236}">
                  <a16:creationId xmlns:a16="http://schemas.microsoft.com/office/drawing/2014/main" id="{249FFBDB-D6B0-A149-84B3-3DDC94EFC999}"/>
                </a:ext>
              </a:extLst>
            </p:cNvPr>
            <p:cNvSpPr/>
            <p:nvPr/>
          </p:nvSpPr>
          <p:spPr>
            <a:xfrm>
              <a:off x="5735910" y="2932202"/>
              <a:ext cx="14619" cy="98102"/>
            </a:xfrm>
            <a:custGeom>
              <a:avLst/>
              <a:gdLst/>
              <a:ahLst/>
              <a:cxnLst/>
              <a:rect l="l" t="t" r="r" b="b"/>
              <a:pathLst>
                <a:path w="660" h="4429" extrusionOk="0">
                  <a:moveTo>
                    <a:pt x="330" y="0"/>
                  </a:moveTo>
                  <a:cubicBezTo>
                    <a:pt x="165" y="0"/>
                    <a:pt x="1" y="106"/>
                    <a:pt x="1" y="318"/>
                  </a:cubicBezTo>
                  <a:lnTo>
                    <a:pt x="1" y="4111"/>
                  </a:lnTo>
                  <a:cubicBezTo>
                    <a:pt x="1" y="4323"/>
                    <a:pt x="165" y="4428"/>
                    <a:pt x="330" y="4428"/>
                  </a:cubicBezTo>
                  <a:cubicBezTo>
                    <a:pt x="495" y="4428"/>
                    <a:pt x="659" y="4323"/>
                    <a:pt x="659" y="4111"/>
                  </a:cubicBezTo>
                  <a:lnTo>
                    <a:pt x="659" y="318"/>
                  </a:lnTo>
                  <a:cubicBezTo>
                    <a:pt x="659" y="106"/>
                    <a:pt x="495" y="0"/>
                    <a:pt x="33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8" name="Google Shape;5176;p55">
              <a:extLst>
                <a:ext uri="{FF2B5EF4-FFF2-40B4-BE49-F238E27FC236}">
                  <a16:creationId xmlns:a16="http://schemas.microsoft.com/office/drawing/2014/main" id="{B7F69F5E-07D7-5C44-97A6-38A05F89F88E}"/>
                </a:ext>
              </a:extLst>
            </p:cNvPr>
            <p:cNvSpPr/>
            <p:nvPr/>
          </p:nvSpPr>
          <p:spPr>
            <a:xfrm>
              <a:off x="5745479" y="2956258"/>
              <a:ext cx="73449" cy="83926"/>
            </a:xfrm>
            <a:custGeom>
              <a:avLst/>
              <a:gdLst/>
              <a:ahLst/>
              <a:cxnLst/>
              <a:rect l="l" t="t" r="r" b="b"/>
              <a:pathLst>
                <a:path w="3316" h="3789" extrusionOk="0">
                  <a:moveTo>
                    <a:pt x="2866" y="1"/>
                  </a:moveTo>
                  <a:cubicBezTo>
                    <a:pt x="2768" y="1"/>
                    <a:pt x="2672" y="46"/>
                    <a:pt x="2610" y="157"/>
                  </a:cubicBezTo>
                  <a:cubicBezTo>
                    <a:pt x="1983" y="1317"/>
                    <a:pt x="1105" y="2273"/>
                    <a:pt x="227" y="3229"/>
                  </a:cubicBezTo>
                  <a:cubicBezTo>
                    <a:pt x="0" y="3468"/>
                    <a:pt x="220" y="3789"/>
                    <a:pt x="462" y="3789"/>
                  </a:cubicBezTo>
                  <a:cubicBezTo>
                    <a:pt x="537" y="3789"/>
                    <a:pt x="615" y="3758"/>
                    <a:pt x="682" y="3683"/>
                  </a:cubicBezTo>
                  <a:cubicBezTo>
                    <a:pt x="1606" y="2696"/>
                    <a:pt x="2516" y="1693"/>
                    <a:pt x="3174" y="486"/>
                  </a:cubicBezTo>
                  <a:cubicBezTo>
                    <a:pt x="3315" y="236"/>
                    <a:pt x="3087" y="1"/>
                    <a:pt x="2866"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9" name="Google Shape;5177;p55">
              <a:extLst>
                <a:ext uri="{FF2B5EF4-FFF2-40B4-BE49-F238E27FC236}">
                  <a16:creationId xmlns:a16="http://schemas.microsoft.com/office/drawing/2014/main" id="{309533D4-8F66-A247-93FA-96AF57224F22}"/>
                </a:ext>
              </a:extLst>
            </p:cNvPr>
            <p:cNvSpPr/>
            <p:nvPr/>
          </p:nvSpPr>
          <p:spPr>
            <a:xfrm>
              <a:off x="5722377" y="2920839"/>
              <a:ext cx="37168" cy="28839"/>
            </a:xfrm>
            <a:custGeom>
              <a:avLst/>
              <a:gdLst/>
              <a:ahLst/>
              <a:cxnLst/>
              <a:rect l="l" t="t" r="r" b="b"/>
              <a:pathLst>
                <a:path w="1678" h="1302" extrusionOk="0">
                  <a:moveTo>
                    <a:pt x="847" y="0"/>
                  </a:moveTo>
                  <a:cubicBezTo>
                    <a:pt x="0" y="0"/>
                    <a:pt x="0" y="1301"/>
                    <a:pt x="847" y="1301"/>
                  </a:cubicBezTo>
                  <a:cubicBezTo>
                    <a:pt x="1678" y="1301"/>
                    <a:pt x="1678" y="0"/>
                    <a:pt x="847"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0" name="Google Shape;5178;p55">
              <a:extLst>
                <a:ext uri="{FF2B5EF4-FFF2-40B4-BE49-F238E27FC236}">
                  <a16:creationId xmlns:a16="http://schemas.microsoft.com/office/drawing/2014/main" id="{DB240486-D2FB-9F47-B20A-1937A7081F69}"/>
                </a:ext>
              </a:extLst>
            </p:cNvPr>
            <p:cNvSpPr/>
            <p:nvPr/>
          </p:nvSpPr>
          <p:spPr>
            <a:xfrm>
              <a:off x="5791818" y="2945825"/>
              <a:ext cx="37168" cy="29194"/>
            </a:xfrm>
            <a:custGeom>
              <a:avLst/>
              <a:gdLst/>
              <a:ahLst/>
              <a:cxnLst/>
              <a:rect l="l" t="t" r="r" b="b"/>
              <a:pathLst>
                <a:path w="1678" h="1318" extrusionOk="0">
                  <a:moveTo>
                    <a:pt x="847" y="1"/>
                  </a:moveTo>
                  <a:cubicBezTo>
                    <a:pt x="0" y="1"/>
                    <a:pt x="0" y="1317"/>
                    <a:pt x="847" y="1317"/>
                  </a:cubicBezTo>
                  <a:cubicBezTo>
                    <a:pt x="1677" y="1317"/>
                    <a:pt x="1677" y="1"/>
                    <a:pt x="847"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1" name="Google Shape;5206;p55">
            <a:extLst>
              <a:ext uri="{FF2B5EF4-FFF2-40B4-BE49-F238E27FC236}">
                <a16:creationId xmlns:a16="http://schemas.microsoft.com/office/drawing/2014/main" id="{C7130709-4F0B-6F42-8645-7E4A2BC8883E}"/>
              </a:ext>
            </a:extLst>
          </p:cNvPr>
          <p:cNvGrpSpPr/>
          <p:nvPr/>
        </p:nvGrpSpPr>
        <p:grpSpPr>
          <a:xfrm>
            <a:off x="6691720" y="5694643"/>
            <a:ext cx="360603" cy="328411"/>
            <a:chOff x="3557127" y="2044850"/>
            <a:chExt cx="213880" cy="194787"/>
          </a:xfrm>
        </p:grpSpPr>
        <p:sp>
          <p:nvSpPr>
            <p:cNvPr id="202" name="Google Shape;5207;p55">
              <a:extLst>
                <a:ext uri="{FF2B5EF4-FFF2-40B4-BE49-F238E27FC236}">
                  <a16:creationId xmlns:a16="http://schemas.microsoft.com/office/drawing/2014/main" id="{129F18CF-1F10-5449-8D43-68667F8566F1}"/>
                </a:ext>
              </a:extLst>
            </p:cNvPr>
            <p:cNvSpPr/>
            <p:nvPr/>
          </p:nvSpPr>
          <p:spPr>
            <a:xfrm>
              <a:off x="3557127" y="2044850"/>
              <a:ext cx="213880" cy="194787"/>
            </a:xfrm>
            <a:custGeom>
              <a:avLst/>
              <a:gdLst/>
              <a:ahLst/>
              <a:cxnLst/>
              <a:rect l="l" t="t" r="r" b="b"/>
              <a:pathLst>
                <a:path w="9656" h="8794" extrusionOk="0">
                  <a:moveTo>
                    <a:pt x="3401" y="1552"/>
                  </a:moveTo>
                  <a:cubicBezTo>
                    <a:pt x="3558" y="988"/>
                    <a:pt x="3762" y="455"/>
                    <a:pt x="4373" y="236"/>
                  </a:cubicBezTo>
                  <a:cubicBezTo>
                    <a:pt x="4875" y="63"/>
                    <a:pt x="5392" y="0"/>
                    <a:pt x="5909" y="173"/>
                  </a:cubicBezTo>
                  <a:cubicBezTo>
                    <a:pt x="6505" y="345"/>
                    <a:pt x="7022" y="1145"/>
                    <a:pt x="6912" y="1756"/>
                  </a:cubicBezTo>
                  <a:cubicBezTo>
                    <a:pt x="6818" y="2273"/>
                    <a:pt x="6662" y="2790"/>
                    <a:pt x="6536" y="3292"/>
                  </a:cubicBezTo>
                  <a:cubicBezTo>
                    <a:pt x="7022" y="3276"/>
                    <a:pt x="7492" y="3229"/>
                    <a:pt x="7978" y="3245"/>
                  </a:cubicBezTo>
                  <a:cubicBezTo>
                    <a:pt x="9076" y="3323"/>
                    <a:pt x="9655" y="4201"/>
                    <a:pt x="9373" y="5079"/>
                  </a:cubicBezTo>
                  <a:cubicBezTo>
                    <a:pt x="9170" y="5659"/>
                    <a:pt x="8793" y="6004"/>
                    <a:pt x="8119" y="6066"/>
                  </a:cubicBezTo>
                  <a:cubicBezTo>
                    <a:pt x="7743" y="6098"/>
                    <a:pt x="7367" y="6098"/>
                    <a:pt x="6960" y="6113"/>
                  </a:cubicBezTo>
                  <a:cubicBezTo>
                    <a:pt x="7022" y="6474"/>
                    <a:pt x="7085" y="6756"/>
                    <a:pt x="7116" y="7022"/>
                  </a:cubicBezTo>
                  <a:cubicBezTo>
                    <a:pt x="7210" y="7979"/>
                    <a:pt x="6395" y="8794"/>
                    <a:pt x="5455" y="8668"/>
                  </a:cubicBezTo>
                  <a:cubicBezTo>
                    <a:pt x="4843" y="8590"/>
                    <a:pt x="4326" y="8323"/>
                    <a:pt x="4028" y="7744"/>
                  </a:cubicBezTo>
                  <a:cubicBezTo>
                    <a:pt x="3934" y="7540"/>
                    <a:pt x="3809" y="7336"/>
                    <a:pt x="3699" y="7132"/>
                  </a:cubicBezTo>
                  <a:cubicBezTo>
                    <a:pt x="2571" y="8308"/>
                    <a:pt x="1254" y="8057"/>
                    <a:pt x="549" y="7164"/>
                  </a:cubicBezTo>
                  <a:cubicBezTo>
                    <a:pt x="298" y="6866"/>
                    <a:pt x="204" y="6396"/>
                    <a:pt x="188" y="6004"/>
                  </a:cubicBezTo>
                  <a:cubicBezTo>
                    <a:pt x="157" y="5314"/>
                    <a:pt x="674" y="4922"/>
                    <a:pt x="1160" y="4609"/>
                  </a:cubicBezTo>
                  <a:cubicBezTo>
                    <a:pt x="878" y="4279"/>
                    <a:pt x="596" y="4013"/>
                    <a:pt x="392" y="3684"/>
                  </a:cubicBezTo>
                  <a:cubicBezTo>
                    <a:pt x="0" y="3057"/>
                    <a:pt x="126" y="2461"/>
                    <a:pt x="690" y="2007"/>
                  </a:cubicBezTo>
                  <a:cubicBezTo>
                    <a:pt x="1379" y="1442"/>
                    <a:pt x="2304" y="1395"/>
                    <a:pt x="3072" y="1850"/>
                  </a:cubicBezTo>
                  <a:cubicBezTo>
                    <a:pt x="3135" y="1881"/>
                    <a:pt x="3213" y="1913"/>
                    <a:pt x="3339" y="1960"/>
                  </a:cubicBezTo>
                  <a:cubicBezTo>
                    <a:pt x="3370" y="1787"/>
                    <a:pt x="3370" y="1662"/>
                    <a:pt x="3401" y="1552"/>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3" name="Google Shape;5208;p55">
              <a:extLst>
                <a:ext uri="{FF2B5EF4-FFF2-40B4-BE49-F238E27FC236}">
                  <a16:creationId xmlns:a16="http://schemas.microsoft.com/office/drawing/2014/main" id="{EC580D14-E31F-1841-9B53-CE2B1F844E42}"/>
                </a:ext>
              </a:extLst>
            </p:cNvPr>
            <p:cNvSpPr/>
            <p:nvPr/>
          </p:nvSpPr>
          <p:spPr>
            <a:xfrm>
              <a:off x="3598083" y="2085474"/>
              <a:ext cx="128492" cy="116664"/>
            </a:xfrm>
            <a:custGeom>
              <a:avLst/>
              <a:gdLst/>
              <a:ahLst/>
              <a:cxnLst/>
              <a:rect l="l" t="t" r="r" b="b"/>
              <a:pathLst>
                <a:path w="5801" h="5267" extrusionOk="0">
                  <a:moveTo>
                    <a:pt x="2038" y="925"/>
                  </a:moveTo>
                  <a:cubicBezTo>
                    <a:pt x="2132" y="580"/>
                    <a:pt x="2258" y="267"/>
                    <a:pt x="2618" y="141"/>
                  </a:cubicBezTo>
                  <a:cubicBezTo>
                    <a:pt x="2916" y="32"/>
                    <a:pt x="3230" y="0"/>
                    <a:pt x="3543" y="94"/>
                  </a:cubicBezTo>
                  <a:cubicBezTo>
                    <a:pt x="3904" y="204"/>
                    <a:pt x="4217" y="674"/>
                    <a:pt x="4154" y="1035"/>
                  </a:cubicBezTo>
                  <a:cubicBezTo>
                    <a:pt x="4092" y="1348"/>
                    <a:pt x="3998" y="1662"/>
                    <a:pt x="3919" y="1975"/>
                  </a:cubicBezTo>
                  <a:cubicBezTo>
                    <a:pt x="4217" y="1960"/>
                    <a:pt x="4499" y="1928"/>
                    <a:pt x="4781" y="1944"/>
                  </a:cubicBezTo>
                  <a:cubicBezTo>
                    <a:pt x="5440" y="1991"/>
                    <a:pt x="5800" y="2508"/>
                    <a:pt x="5628" y="3041"/>
                  </a:cubicBezTo>
                  <a:cubicBezTo>
                    <a:pt x="5502" y="3386"/>
                    <a:pt x="5283" y="3590"/>
                    <a:pt x="4875" y="3637"/>
                  </a:cubicBezTo>
                  <a:cubicBezTo>
                    <a:pt x="4640" y="3652"/>
                    <a:pt x="4421" y="3652"/>
                    <a:pt x="4186" y="3668"/>
                  </a:cubicBezTo>
                  <a:cubicBezTo>
                    <a:pt x="4217" y="3872"/>
                    <a:pt x="4248" y="4044"/>
                    <a:pt x="4264" y="4217"/>
                  </a:cubicBezTo>
                  <a:cubicBezTo>
                    <a:pt x="4327" y="4781"/>
                    <a:pt x="3841" y="5267"/>
                    <a:pt x="3277" y="5188"/>
                  </a:cubicBezTo>
                  <a:cubicBezTo>
                    <a:pt x="2916" y="5141"/>
                    <a:pt x="2603" y="4985"/>
                    <a:pt x="2415" y="4640"/>
                  </a:cubicBezTo>
                  <a:cubicBezTo>
                    <a:pt x="2352" y="4514"/>
                    <a:pt x="2289" y="4389"/>
                    <a:pt x="2226" y="4279"/>
                  </a:cubicBezTo>
                  <a:cubicBezTo>
                    <a:pt x="1552" y="4969"/>
                    <a:pt x="753" y="4828"/>
                    <a:pt x="330" y="4279"/>
                  </a:cubicBezTo>
                  <a:cubicBezTo>
                    <a:pt x="189" y="4107"/>
                    <a:pt x="126" y="3825"/>
                    <a:pt x="110" y="3590"/>
                  </a:cubicBezTo>
                  <a:cubicBezTo>
                    <a:pt x="95" y="3182"/>
                    <a:pt x="408" y="2947"/>
                    <a:pt x="690" y="2759"/>
                  </a:cubicBezTo>
                  <a:cubicBezTo>
                    <a:pt x="534" y="2555"/>
                    <a:pt x="361" y="2398"/>
                    <a:pt x="236" y="2210"/>
                  </a:cubicBezTo>
                  <a:cubicBezTo>
                    <a:pt x="1" y="1834"/>
                    <a:pt x="79" y="1474"/>
                    <a:pt x="424" y="1192"/>
                  </a:cubicBezTo>
                  <a:cubicBezTo>
                    <a:pt x="831" y="862"/>
                    <a:pt x="1380" y="831"/>
                    <a:pt x="1835" y="1097"/>
                  </a:cubicBezTo>
                  <a:cubicBezTo>
                    <a:pt x="1882" y="1129"/>
                    <a:pt x="1929" y="1129"/>
                    <a:pt x="2007" y="1160"/>
                  </a:cubicBezTo>
                  <a:cubicBezTo>
                    <a:pt x="2023" y="1066"/>
                    <a:pt x="2023" y="988"/>
                    <a:pt x="2038" y="92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4" name="Google Shape;5209;p55">
              <a:extLst>
                <a:ext uri="{FF2B5EF4-FFF2-40B4-BE49-F238E27FC236}">
                  <a16:creationId xmlns:a16="http://schemas.microsoft.com/office/drawing/2014/main" id="{5CC5E8E2-6129-174F-8C7F-D9798C53E2C0}"/>
                </a:ext>
              </a:extLst>
            </p:cNvPr>
            <p:cNvSpPr/>
            <p:nvPr/>
          </p:nvSpPr>
          <p:spPr>
            <a:xfrm>
              <a:off x="3635938" y="2123307"/>
              <a:ext cx="47578" cy="42041"/>
            </a:xfrm>
            <a:custGeom>
              <a:avLst/>
              <a:gdLst/>
              <a:ahLst/>
              <a:cxnLst/>
              <a:rect l="l" t="t" r="r" b="b"/>
              <a:pathLst>
                <a:path w="2148" h="1898" extrusionOk="0">
                  <a:moveTo>
                    <a:pt x="1129" y="706"/>
                  </a:moveTo>
                  <a:cubicBezTo>
                    <a:pt x="1270" y="706"/>
                    <a:pt x="1380" y="769"/>
                    <a:pt x="1395" y="879"/>
                  </a:cubicBezTo>
                  <a:cubicBezTo>
                    <a:pt x="1411" y="957"/>
                    <a:pt x="1380" y="1020"/>
                    <a:pt x="1364" y="1051"/>
                  </a:cubicBezTo>
                  <a:cubicBezTo>
                    <a:pt x="1317" y="1114"/>
                    <a:pt x="1254" y="1161"/>
                    <a:pt x="1160" y="1192"/>
                  </a:cubicBezTo>
                  <a:cubicBezTo>
                    <a:pt x="1137" y="1197"/>
                    <a:pt x="1113" y="1199"/>
                    <a:pt x="1090" y="1199"/>
                  </a:cubicBezTo>
                  <a:cubicBezTo>
                    <a:pt x="959" y="1199"/>
                    <a:pt x="842" y="1126"/>
                    <a:pt x="815" y="1020"/>
                  </a:cubicBezTo>
                  <a:cubicBezTo>
                    <a:pt x="784" y="894"/>
                    <a:pt x="894" y="753"/>
                    <a:pt x="1050" y="706"/>
                  </a:cubicBezTo>
                  <a:close/>
                  <a:moveTo>
                    <a:pt x="1129" y="1"/>
                  </a:moveTo>
                  <a:cubicBezTo>
                    <a:pt x="1050" y="1"/>
                    <a:pt x="972" y="1"/>
                    <a:pt x="878" y="32"/>
                  </a:cubicBezTo>
                  <a:cubicBezTo>
                    <a:pt x="345" y="158"/>
                    <a:pt x="0" y="675"/>
                    <a:pt x="126" y="1192"/>
                  </a:cubicBezTo>
                  <a:cubicBezTo>
                    <a:pt x="235" y="1615"/>
                    <a:pt x="611" y="1897"/>
                    <a:pt x="1082" y="1897"/>
                  </a:cubicBezTo>
                  <a:cubicBezTo>
                    <a:pt x="1160" y="1897"/>
                    <a:pt x="1238" y="1897"/>
                    <a:pt x="1332" y="1866"/>
                  </a:cubicBezTo>
                  <a:cubicBezTo>
                    <a:pt x="1583" y="1803"/>
                    <a:pt x="1803" y="1662"/>
                    <a:pt x="1944" y="1443"/>
                  </a:cubicBezTo>
                  <a:cubicBezTo>
                    <a:pt x="2101" y="1223"/>
                    <a:pt x="2148" y="973"/>
                    <a:pt x="2085" y="706"/>
                  </a:cubicBezTo>
                  <a:cubicBezTo>
                    <a:pt x="1991" y="283"/>
                    <a:pt x="1599" y="1"/>
                    <a:pt x="1129" y="1"/>
                  </a:cubicBezTo>
                  <a:close/>
                </a:path>
              </a:pathLst>
            </a:custGeom>
            <a:solidFill>
              <a:srgbClr val="7D4E2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5" name="Google Shape;5212;p55">
            <a:extLst>
              <a:ext uri="{FF2B5EF4-FFF2-40B4-BE49-F238E27FC236}">
                <a16:creationId xmlns:a16="http://schemas.microsoft.com/office/drawing/2014/main" id="{519366F7-6DEE-F641-97E2-65C6D3A20716}"/>
              </a:ext>
            </a:extLst>
          </p:cNvPr>
          <p:cNvGrpSpPr/>
          <p:nvPr/>
        </p:nvGrpSpPr>
        <p:grpSpPr>
          <a:xfrm>
            <a:off x="8377296" y="5994735"/>
            <a:ext cx="220149" cy="183253"/>
            <a:chOff x="4526824" y="2262876"/>
            <a:chExt cx="130575" cy="108691"/>
          </a:xfrm>
        </p:grpSpPr>
        <p:sp>
          <p:nvSpPr>
            <p:cNvPr id="206" name="Google Shape;5213;p55">
              <a:extLst>
                <a:ext uri="{FF2B5EF4-FFF2-40B4-BE49-F238E27FC236}">
                  <a16:creationId xmlns:a16="http://schemas.microsoft.com/office/drawing/2014/main" id="{157EC355-886E-EE4A-8EDA-B94C0314D0AF}"/>
                </a:ext>
              </a:extLst>
            </p:cNvPr>
            <p:cNvSpPr/>
            <p:nvPr/>
          </p:nvSpPr>
          <p:spPr>
            <a:xfrm>
              <a:off x="4556683" y="2262876"/>
              <a:ext cx="70858" cy="55242"/>
            </a:xfrm>
            <a:custGeom>
              <a:avLst/>
              <a:gdLst/>
              <a:ahLst/>
              <a:cxnLst/>
              <a:rect l="l" t="t" r="r" b="b"/>
              <a:pathLst>
                <a:path w="3199" h="2494" extrusionOk="0">
                  <a:moveTo>
                    <a:pt x="1599" y="1"/>
                  </a:moveTo>
                  <a:cubicBezTo>
                    <a:pt x="0" y="1"/>
                    <a:pt x="0" y="2493"/>
                    <a:pt x="1599" y="2493"/>
                  </a:cubicBezTo>
                  <a:cubicBezTo>
                    <a:pt x="3198" y="2493"/>
                    <a:pt x="3198" y="1"/>
                    <a:pt x="1599"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7" name="Google Shape;5214;p55">
              <a:extLst>
                <a:ext uri="{FF2B5EF4-FFF2-40B4-BE49-F238E27FC236}">
                  <a16:creationId xmlns:a16="http://schemas.microsoft.com/office/drawing/2014/main" id="{3AD0C135-34B4-D748-AD6E-C2B59BE79A63}"/>
                </a:ext>
              </a:extLst>
            </p:cNvPr>
            <p:cNvSpPr/>
            <p:nvPr/>
          </p:nvSpPr>
          <p:spPr>
            <a:xfrm>
              <a:off x="4556683" y="2316347"/>
              <a:ext cx="70858" cy="55220"/>
            </a:xfrm>
            <a:custGeom>
              <a:avLst/>
              <a:gdLst/>
              <a:ahLst/>
              <a:cxnLst/>
              <a:rect l="l" t="t" r="r" b="b"/>
              <a:pathLst>
                <a:path w="3199" h="2493" extrusionOk="0">
                  <a:moveTo>
                    <a:pt x="1599" y="1"/>
                  </a:moveTo>
                  <a:cubicBezTo>
                    <a:pt x="0" y="1"/>
                    <a:pt x="0" y="2493"/>
                    <a:pt x="1599" y="2493"/>
                  </a:cubicBezTo>
                  <a:cubicBezTo>
                    <a:pt x="3198" y="2493"/>
                    <a:pt x="3198" y="1"/>
                    <a:pt x="1599" y="1"/>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8" name="Google Shape;5215;p55">
              <a:extLst>
                <a:ext uri="{FF2B5EF4-FFF2-40B4-BE49-F238E27FC236}">
                  <a16:creationId xmlns:a16="http://schemas.microsoft.com/office/drawing/2014/main" id="{CB24AE2C-6B5F-5140-8FF9-73B5159A16E9}"/>
                </a:ext>
              </a:extLst>
            </p:cNvPr>
            <p:cNvSpPr/>
            <p:nvPr/>
          </p:nvSpPr>
          <p:spPr>
            <a:xfrm>
              <a:off x="4526824" y="2289966"/>
              <a:ext cx="71190" cy="55220"/>
            </a:xfrm>
            <a:custGeom>
              <a:avLst/>
              <a:gdLst/>
              <a:ahLst/>
              <a:cxnLst/>
              <a:rect l="l" t="t" r="r" b="b"/>
              <a:pathLst>
                <a:path w="3214" h="2493" extrusionOk="0">
                  <a:moveTo>
                    <a:pt x="1615" y="0"/>
                  </a:moveTo>
                  <a:cubicBezTo>
                    <a:pt x="0" y="0"/>
                    <a:pt x="0" y="2493"/>
                    <a:pt x="1615" y="2493"/>
                  </a:cubicBezTo>
                  <a:cubicBezTo>
                    <a:pt x="3214" y="2493"/>
                    <a:pt x="3214" y="0"/>
                    <a:pt x="1615"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9" name="Google Shape;5216;p55">
              <a:extLst>
                <a:ext uri="{FF2B5EF4-FFF2-40B4-BE49-F238E27FC236}">
                  <a16:creationId xmlns:a16="http://schemas.microsoft.com/office/drawing/2014/main" id="{E32F7D3A-8D7F-EF49-830C-F659CAB6929F}"/>
                </a:ext>
              </a:extLst>
            </p:cNvPr>
            <p:cNvSpPr/>
            <p:nvPr/>
          </p:nvSpPr>
          <p:spPr>
            <a:xfrm>
              <a:off x="4586187" y="2288239"/>
              <a:ext cx="71212" cy="55220"/>
            </a:xfrm>
            <a:custGeom>
              <a:avLst/>
              <a:gdLst/>
              <a:ahLst/>
              <a:cxnLst/>
              <a:rect l="l" t="t" r="r" b="b"/>
              <a:pathLst>
                <a:path w="3215" h="2493" extrusionOk="0">
                  <a:moveTo>
                    <a:pt x="1615" y="0"/>
                  </a:moveTo>
                  <a:cubicBezTo>
                    <a:pt x="1" y="0"/>
                    <a:pt x="1" y="2492"/>
                    <a:pt x="1615" y="2492"/>
                  </a:cubicBezTo>
                  <a:cubicBezTo>
                    <a:pt x="3214" y="2492"/>
                    <a:pt x="3214" y="0"/>
                    <a:pt x="1615" y="0"/>
                  </a:cubicBezTo>
                  <a:close/>
                </a:path>
              </a:pathLst>
            </a:custGeom>
            <a:solidFill>
              <a:srgbClr val="FBDF6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2" name="Picture 1" descr="A picture containing text&#10;&#10;Description automatically generated">
            <a:extLst>
              <a:ext uri="{FF2B5EF4-FFF2-40B4-BE49-F238E27FC236}">
                <a16:creationId xmlns:a16="http://schemas.microsoft.com/office/drawing/2014/main" id="{E30380E4-637F-D0B0-9E2A-BFFE2A205C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286086" y="5921234"/>
            <a:ext cx="1095528" cy="1105055"/>
          </a:xfrm>
          <a:prstGeom prst="rect">
            <a:avLst/>
          </a:prstGeom>
        </p:spPr>
      </p:pic>
      <p:sp>
        <p:nvSpPr>
          <p:cNvPr id="3" name="TextBox 2">
            <a:extLst>
              <a:ext uri="{FF2B5EF4-FFF2-40B4-BE49-F238E27FC236}">
                <a16:creationId xmlns:a16="http://schemas.microsoft.com/office/drawing/2014/main" id="{ABAC0052-10C9-9BC3-3DA6-9EAAE678571C}"/>
              </a:ext>
            </a:extLst>
          </p:cNvPr>
          <p:cNvSpPr txBox="1"/>
          <p:nvPr/>
        </p:nvSpPr>
        <p:spPr>
          <a:xfrm>
            <a:off x="852786" y="2271895"/>
            <a:ext cx="4930040" cy="3046988"/>
          </a:xfrm>
          <a:prstGeom prst="rect">
            <a:avLst/>
          </a:prstGeom>
          <a:noFill/>
        </p:spPr>
        <p:txBody>
          <a:bodyPr wrap="square" rtlCol="0">
            <a:spAutoFit/>
          </a:bodyPr>
          <a:lstStyle/>
          <a:p>
            <a:pPr lvl="0" algn="ctr">
              <a:defRPr/>
            </a:pP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rPr>
              <a:t>Lớp chia thành</a:t>
            </a:r>
            <a:r>
              <a:rPr kumimoji="0" lang="en-US" sz="3200" b="0" i="0" u="none" strike="noStrike" kern="1200" cap="none" spc="0" normalizeH="0" noProof="0">
                <a:ln>
                  <a:noFill/>
                </a:ln>
                <a:solidFill>
                  <a:srgbClr val="0070C0"/>
                </a:solidFill>
                <a:effectLst/>
                <a:uLnTx/>
                <a:uFillTx/>
                <a:latin typeface="Times New Roman" panose="02020603050405020304" pitchFamily="18" charset="0"/>
                <a:cs typeface="Times New Roman" panose="02020603050405020304" pitchFamily="18" charset="0"/>
              </a:rPr>
              <a:t> 4 đội. Trong vòng 2 phút, viết ra tất cả sự hiểu biết của mình về Chủ tịch Hồ Chí Minh. Đội nào viết được nhiều hơn sẽ giành chiến thắng!  </a:t>
            </a:r>
            <a:endParaRPr kumimoji="0" lang="en-US" sz="32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pic>
        <p:nvPicPr>
          <p:cNvPr id="4" name="2 Minutes Countdown 4k Giant Clock - Đồng hồ đếm ngược 2 phút">
            <a:hlinkClick r:id="" action="ppaction://media"/>
            <a:extLst>
              <a:ext uri="{FF2B5EF4-FFF2-40B4-BE49-F238E27FC236}">
                <a16:creationId xmlns:a16="http://schemas.microsoft.com/office/drawing/2014/main" id="{4CFEA688-F40D-E3AE-F17F-D5F53282A338}"/>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6116342" y="4765368"/>
            <a:ext cx="5311672" cy="1890662"/>
          </a:xfrm>
          <a:prstGeom prst="rect">
            <a:avLst/>
          </a:prstGeom>
        </p:spPr>
      </p:pic>
      <p:pic>
        <p:nvPicPr>
          <p:cNvPr id="5" name="Picture 4">
            <a:extLst>
              <a:ext uri="{FF2B5EF4-FFF2-40B4-BE49-F238E27FC236}">
                <a16:creationId xmlns:a16="http://schemas.microsoft.com/office/drawing/2014/main" id="{0003657A-3B2B-C964-37B9-5C0D2B3213C8}"/>
              </a:ext>
            </a:extLst>
          </p:cNvPr>
          <p:cNvPicPr>
            <a:picLocks noChangeAspect="1"/>
          </p:cNvPicPr>
          <p:nvPr/>
        </p:nvPicPr>
        <p:blipFill rotWithShape="1">
          <a:blip r:embed="rId9"/>
          <a:srcRect b="22793"/>
          <a:stretch/>
        </p:blipFill>
        <p:spPr>
          <a:xfrm>
            <a:off x="6078332" y="1638118"/>
            <a:ext cx="5275611" cy="3127110"/>
          </a:xfrm>
          <a:prstGeom prst="rect">
            <a:avLst/>
          </a:prstGeom>
        </p:spPr>
      </p:pic>
      <p:pic>
        <p:nvPicPr>
          <p:cNvPr id="6" name="2 Minutes Countdown 4k Giant Clock - Đồng hồ đếm ngược 2 phút">
            <a:hlinkClick r:id="" action="ppaction://media"/>
            <a:extLst>
              <a:ext uri="{FF2B5EF4-FFF2-40B4-BE49-F238E27FC236}">
                <a16:creationId xmlns:a16="http://schemas.microsoft.com/office/drawing/2014/main" id="{D62773B7-934F-23FA-1050-EA1E288C48C8}"/>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6119203" y="4732734"/>
            <a:ext cx="5311672" cy="1890662"/>
          </a:xfrm>
          <a:prstGeom prst="rect">
            <a:avLst/>
          </a:prstGeom>
        </p:spPr>
      </p:pic>
      <p:pic>
        <p:nvPicPr>
          <p:cNvPr id="7" name="Picture 6">
            <a:extLst>
              <a:ext uri="{FF2B5EF4-FFF2-40B4-BE49-F238E27FC236}">
                <a16:creationId xmlns:a16="http://schemas.microsoft.com/office/drawing/2014/main" id="{BAC6A940-A70D-3FC2-4F52-00A349ED8636}"/>
              </a:ext>
            </a:extLst>
          </p:cNvPr>
          <p:cNvPicPr>
            <a:picLocks noChangeAspect="1"/>
          </p:cNvPicPr>
          <p:nvPr/>
        </p:nvPicPr>
        <p:blipFill rotWithShape="1">
          <a:blip r:embed="rId9"/>
          <a:srcRect b="22793"/>
          <a:stretch/>
        </p:blipFill>
        <p:spPr>
          <a:xfrm>
            <a:off x="6081193" y="1605484"/>
            <a:ext cx="5275611" cy="3127110"/>
          </a:xfrm>
          <a:prstGeom prst="rect">
            <a:avLst/>
          </a:prstGeom>
        </p:spPr>
      </p:pic>
    </p:spTree>
    <p:extLst>
      <p:ext uri="{BB962C8B-B14F-4D97-AF65-F5344CB8AC3E}">
        <p14:creationId xmlns:p14="http://schemas.microsoft.com/office/powerpoint/2010/main" val="454806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854"/>
                                        </p:tgtEl>
                                        <p:attrNameLst>
                                          <p:attrName>style.visibility</p:attrName>
                                        </p:attrNameLst>
                                      </p:cBhvr>
                                      <p:to>
                                        <p:strVal val="visible"/>
                                      </p:to>
                                    </p:set>
                                    <p:animEffect transition="in" filter="wheel(1)">
                                      <p:cBhvr>
                                        <p:cTn id="7" dur="2000"/>
                                        <p:tgtEl>
                                          <p:spTgt spid="385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855"/>
                                        </p:tgtEl>
                                        <p:attrNameLst>
                                          <p:attrName>style.visibility</p:attrName>
                                        </p:attrNameLst>
                                      </p:cBhvr>
                                      <p:to>
                                        <p:strVal val="visible"/>
                                      </p:to>
                                    </p:set>
                                    <p:animEffect transition="in" filter="wheel(1)">
                                      <p:cBhvr>
                                        <p:cTn id="10" dur="2000"/>
                                        <p:tgtEl>
                                          <p:spTgt spid="3855"/>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3856"/>
                                        </p:tgtEl>
                                        <p:attrNameLst>
                                          <p:attrName>style.visibility</p:attrName>
                                        </p:attrNameLst>
                                      </p:cBhvr>
                                      <p:to>
                                        <p:strVal val="visible"/>
                                      </p:to>
                                    </p:set>
                                    <p:animEffect transition="in" filter="wheel(1)">
                                      <p:cBhvr>
                                        <p:cTn id="13" dur="2000"/>
                                        <p:tgtEl>
                                          <p:spTgt spid="3856"/>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3857"/>
                                        </p:tgtEl>
                                        <p:attrNameLst>
                                          <p:attrName>style.visibility</p:attrName>
                                        </p:attrNameLst>
                                      </p:cBhvr>
                                      <p:to>
                                        <p:strVal val="visible"/>
                                      </p:to>
                                    </p:set>
                                    <p:animEffect transition="in" filter="wheel(1)">
                                      <p:cBhvr>
                                        <p:cTn id="16" dur="2000"/>
                                        <p:tgtEl>
                                          <p:spTgt spid="3857"/>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80"/>
                                        </p:tgtEl>
                                        <p:attrNameLst>
                                          <p:attrName>style.visibility</p:attrName>
                                        </p:attrNameLst>
                                      </p:cBhvr>
                                      <p:to>
                                        <p:strVal val="visible"/>
                                      </p:to>
                                    </p:set>
                                    <p:animEffect transition="in" filter="wheel(1)">
                                      <p:cBhvr>
                                        <p:cTn id="19" dur="2000"/>
                                        <p:tgtEl>
                                          <p:spTgt spid="80"/>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heel(1)">
                                      <p:cBhvr>
                                        <p:cTn id="22" dur="2000"/>
                                        <p:tgtEl>
                                          <p:spTgt spid="3"/>
                                        </p:tgtEl>
                                      </p:cBhvr>
                                    </p:animEffect>
                                  </p:childTnLst>
                                </p:cTn>
                              </p:par>
                              <p:par>
                                <p:cTn id="23" presetID="21" presetClass="entr" presetSubtype="1"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par>
                                <p:cTn id="26" presetID="21" presetClass="entr" presetSubtype="1" fill="hold"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wheel(1)">
                                      <p:cBhvr>
                                        <p:cTn id="28" dur="2000"/>
                                        <p:tgtEl>
                                          <p:spTgt spid="6"/>
                                        </p:tgtEl>
                                      </p:cBhvr>
                                    </p:animEffect>
                                  </p:childTnLst>
                                </p:cTn>
                              </p:par>
                              <p:par>
                                <p:cTn id="29" presetID="21" presetClass="entr" presetSubtype="1"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wheel(1)">
                                      <p:cBhvr>
                                        <p:cTn id="31" dur="2000"/>
                                        <p:tgtEl>
                                          <p:spTgt spid="7"/>
                                        </p:tgtEl>
                                      </p:cBhvr>
                                    </p:animEffect>
                                  </p:childTnLst>
                                </p:cTn>
                              </p:par>
                              <p:par>
                                <p:cTn id="32" presetID="21" presetClass="entr" presetSubtype="1" fill="hold" nodeType="withEffect">
                                  <p:stCondLst>
                                    <p:cond delay="0"/>
                                  </p:stCondLst>
                                  <p:childTnLst>
                                    <p:set>
                                      <p:cBhvr>
                                        <p:cTn id="33" dur="1" fill="hold">
                                          <p:stCondLst>
                                            <p:cond delay="0"/>
                                          </p:stCondLst>
                                        </p:cTn>
                                        <p:tgtEl>
                                          <p:spTgt spid="3846"/>
                                        </p:tgtEl>
                                        <p:attrNameLst>
                                          <p:attrName>style.visibility</p:attrName>
                                        </p:attrNameLst>
                                      </p:cBhvr>
                                      <p:to>
                                        <p:strVal val="visible"/>
                                      </p:to>
                                    </p:set>
                                    <p:animEffect transition="in" filter="wheel(1)">
                                      <p:cBhvr>
                                        <p:cTn id="34" dur="2000"/>
                                        <p:tgtEl>
                                          <p:spTgt spid="3846"/>
                                        </p:tgtEl>
                                      </p:cBhvr>
                                    </p:animEffect>
                                  </p:childTnLst>
                                </p:cTn>
                              </p:par>
                              <p:par>
                                <p:cTn id="35" presetID="21" presetClass="entr" presetSubtype="1" fill="hold" grpId="0" nodeType="withEffect">
                                  <p:stCondLst>
                                    <p:cond delay="0"/>
                                  </p:stCondLst>
                                  <p:childTnLst>
                                    <p:set>
                                      <p:cBhvr>
                                        <p:cTn id="36" dur="1" fill="hold">
                                          <p:stCondLst>
                                            <p:cond delay="0"/>
                                          </p:stCondLst>
                                        </p:cTn>
                                        <p:tgtEl>
                                          <p:spTgt spid="3852"/>
                                        </p:tgtEl>
                                        <p:attrNameLst>
                                          <p:attrName>style.visibility</p:attrName>
                                        </p:attrNameLst>
                                      </p:cBhvr>
                                      <p:to>
                                        <p:strVal val="visible"/>
                                      </p:to>
                                    </p:set>
                                    <p:animEffect transition="in" filter="wheel(1)">
                                      <p:cBhvr>
                                        <p:cTn id="37" dur="2000"/>
                                        <p:tgtEl>
                                          <p:spTgt spid="3852"/>
                                        </p:tgtEl>
                                      </p:cBhvr>
                                    </p:animEffect>
                                  </p:childTnLst>
                                </p:cTn>
                              </p:par>
                              <p:par>
                                <p:cTn id="38" presetID="21" presetClass="entr" presetSubtype="1" fill="hold" grpId="0" nodeType="withEffect">
                                  <p:stCondLst>
                                    <p:cond delay="0"/>
                                  </p:stCondLst>
                                  <p:childTnLst>
                                    <p:set>
                                      <p:cBhvr>
                                        <p:cTn id="39" dur="1" fill="hold">
                                          <p:stCondLst>
                                            <p:cond delay="0"/>
                                          </p:stCondLst>
                                        </p:cTn>
                                        <p:tgtEl>
                                          <p:spTgt spid="3853"/>
                                        </p:tgtEl>
                                        <p:attrNameLst>
                                          <p:attrName>style.visibility</p:attrName>
                                        </p:attrNameLst>
                                      </p:cBhvr>
                                      <p:to>
                                        <p:strVal val="visible"/>
                                      </p:to>
                                    </p:set>
                                    <p:animEffect transition="in" filter="wheel(1)">
                                      <p:cBhvr>
                                        <p:cTn id="40" dur="2000"/>
                                        <p:tgtEl>
                                          <p:spTgt spid="3853"/>
                                        </p:tgtEl>
                                      </p:cBhvr>
                                    </p:animEffect>
                                  </p:childTnLst>
                                </p:cTn>
                              </p:par>
                              <p:par>
                                <p:cTn id="41" presetID="21" presetClass="entr" presetSubtype="1" fill="hold" grpId="0" nodeType="withEffect" nodePh="1">
                                  <p:stCondLst>
                                    <p:cond delay="0"/>
                                  </p:stCondLst>
                                  <p:endCondLst>
                                    <p:cond evt="begin" delay="0">
                                      <p:tn val="41"/>
                                    </p:cond>
                                  </p:endCondLst>
                                  <p:childTnLst>
                                    <p:set>
                                      <p:cBhvr>
                                        <p:cTn id="42" dur="1" fill="hold">
                                          <p:stCondLst>
                                            <p:cond delay="0"/>
                                          </p:stCondLst>
                                        </p:cTn>
                                        <p:tgtEl>
                                          <p:spTgt spid="3858"/>
                                        </p:tgtEl>
                                        <p:attrNameLst>
                                          <p:attrName>style.visibility</p:attrName>
                                        </p:attrNameLst>
                                      </p:cBhvr>
                                      <p:to>
                                        <p:strVal val="visible"/>
                                      </p:to>
                                    </p:set>
                                    <p:animEffect transition="in" filter="wheel(1)">
                                      <p:cBhvr>
                                        <p:cTn id="43" dur="2000"/>
                                        <p:tgtEl>
                                          <p:spTgt spid="3858"/>
                                        </p:tgtEl>
                                      </p:cBhvr>
                                    </p:animEffect>
                                  </p:childTnLst>
                                </p:cTn>
                              </p:par>
                              <p:par>
                                <p:cTn id="44" presetID="21" presetClass="entr" presetSubtype="1" fill="hold" nodeType="withEffect">
                                  <p:stCondLst>
                                    <p:cond delay="0"/>
                                  </p:stCondLst>
                                  <p:childTnLst>
                                    <p:set>
                                      <p:cBhvr>
                                        <p:cTn id="45" dur="1" fill="hold">
                                          <p:stCondLst>
                                            <p:cond delay="0"/>
                                          </p:stCondLst>
                                        </p:cTn>
                                        <p:tgtEl>
                                          <p:spTgt spid="82"/>
                                        </p:tgtEl>
                                        <p:attrNameLst>
                                          <p:attrName>style.visibility</p:attrName>
                                        </p:attrNameLst>
                                      </p:cBhvr>
                                      <p:to>
                                        <p:strVal val="visible"/>
                                      </p:to>
                                    </p:set>
                                    <p:animEffect transition="in" filter="wheel(1)">
                                      <p:cBhvr>
                                        <p:cTn id="46" dur="2000"/>
                                        <p:tgtEl>
                                          <p:spTgt spid="82"/>
                                        </p:tgtEl>
                                      </p:cBhvr>
                                    </p:animEffect>
                                  </p:childTnLst>
                                </p:cTn>
                              </p:par>
                              <p:par>
                                <p:cTn id="47" presetID="21" presetClass="entr" presetSubtype="1" fill="hold" nodeType="withEffect">
                                  <p:stCondLst>
                                    <p:cond delay="0"/>
                                  </p:stCondLst>
                                  <p:childTnLst>
                                    <p:set>
                                      <p:cBhvr>
                                        <p:cTn id="48" dur="1" fill="hold">
                                          <p:stCondLst>
                                            <p:cond delay="0"/>
                                          </p:stCondLst>
                                        </p:cTn>
                                        <p:tgtEl>
                                          <p:spTgt spid="107"/>
                                        </p:tgtEl>
                                        <p:attrNameLst>
                                          <p:attrName>style.visibility</p:attrName>
                                        </p:attrNameLst>
                                      </p:cBhvr>
                                      <p:to>
                                        <p:strVal val="visible"/>
                                      </p:to>
                                    </p:set>
                                    <p:animEffect transition="in" filter="wheel(1)">
                                      <p:cBhvr>
                                        <p:cTn id="49" dur="2000"/>
                                        <p:tgtEl>
                                          <p:spTgt spid="107"/>
                                        </p:tgtEl>
                                      </p:cBhvr>
                                    </p:animEffect>
                                  </p:childTnLst>
                                </p:cTn>
                              </p:par>
                              <p:par>
                                <p:cTn id="50" presetID="21" presetClass="entr" presetSubtype="1" fill="hold" nodeType="withEffect">
                                  <p:stCondLst>
                                    <p:cond delay="0"/>
                                  </p:stCondLst>
                                  <p:childTnLst>
                                    <p:set>
                                      <p:cBhvr>
                                        <p:cTn id="51" dur="1" fill="hold">
                                          <p:stCondLst>
                                            <p:cond delay="0"/>
                                          </p:stCondLst>
                                        </p:cTn>
                                        <p:tgtEl>
                                          <p:spTgt spid="142"/>
                                        </p:tgtEl>
                                        <p:attrNameLst>
                                          <p:attrName>style.visibility</p:attrName>
                                        </p:attrNameLst>
                                      </p:cBhvr>
                                      <p:to>
                                        <p:strVal val="visible"/>
                                      </p:to>
                                    </p:set>
                                    <p:animEffect transition="in" filter="wheel(1)">
                                      <p:cBhvr>
                                        <p:cTn id="52" dur="2000"/>
                                        <p:tgtEl>
                                          <p:spTgt spid="142"/>
                                        </p:tgtEl>
                                      </p:cBhvr>
                                    </p:animEffect>
                                  </p:childTnLst>
                                </p:cTn>
                              </p:par>
                              <p:par>
                                <p:cTn id="53" presetID="21" presetClass="entr" presetSubtype="1" fill="hold" grpId="0" nodeType="withEffect">
                                  <p:stCondLst>
                                    <p:cond delay="0"/>
                                  </p:stCondLst>
                                  <p:childTnLst>
                                    <p:set>
                                      <p:cBhvr>
                                        <p:cTn id="54" dur="1" fill="hold">
                                          <p:stCondLst>
                                            <p:cond delay="0"/>
                                          </p:stCondLst>
                                        </p:cTn>
                                        <p:tgtEl>
                                          <p:spTgt spid="157"/>
                                        </p:tgtEl>
                                        <p:attrNameLst>
                                          <p:attrName>style.visibility</p:attrName>
                                        </p:attrNameLst>
                                      </p:cBhvr>
                                      <p:to>
                                        <p:strVal val="visible"/>
                                      </p:to>
                                    </p:set>
                                    <p:animEffect transition="in" filter="wheel(1)">
                                      <p:cBhvr>
                                        <p:cTn id="55" dur="2000"/>
                                        <p:tgtEl>
                                          <p:spTgt spid="157"/>
                                        </p:tgtEl>
                                      </p:cBhvr>
                                    </p:animEffect>
                                  </p:childTnLst>
                                </p:cTn>
                              </p:par>
                              <p:par>
                                <p:cTn id="56" presetID="21" presetClass="entr" presetSubtype="1" fill="hold" nodeType="withEffect">
                                  <p:stCondLst>
                                    <p:cond delay="0"/>
                                  </p:stCondLst>
                                  <p:childTnLst>
                                    <p:set>
                                      <p:cBhvr>
                                        <p:cTn id="57" dur="1" fill="hold">
                                          <p:stCondLst>
                                            <p:cond delay="0"/>
                                          </p:stCondLst>
                                        </p:cTn>
                                        <p:tgtEl>
                                          <p:spTgt spid="158"/>
                                        </p:tgtEl>
                                        <p:attrNameLst>
                                          <p:attrName>style.visibility</p:attrName>
                                        </p:attrNameLst>
                                      </p:cBhvr>
                                      <p:to>
                                        <p:strVal val="visible"/>
                                      </p:to>
                                    </p:set>
                                    <p:animEffect transition="in" filter="wheel(1)">
                                      <p:cBhvr>
                                        <p:cTn id="58" dur="2000"/>
                                        <p:tgtEl>
                                          <p:spTgt spid="158"/>
                                        </p:tgtEl>
                                      </p:cBhvr>
                                    </p:animEffect>
                                  </p:childTnLst>
                                </p:cTn>
                              </p:par>
                              <p:par>
                                <p:cTn id="59" presetID="21" presetClass="entr" presetSubtype="1" fill="hold" nodeType="withEffect">
                                  <p:stCondLst>
                                    <p:cond delay="0"/>
                                  </p:stCondLst>
                                  <p:childTnLst>
                                    <p:set>
                                      <p:cBhvr>
                                        <p:cTn id="60" dur="1" fill="hold">
                                          <p:stCondLst>
                                            <p:cond delay="0"/>
                                          </p:stCondLst>
                                        </p:cTn>
                                        <p:tgtEl>
                                          <p:spTgt spid="164"/>
                                        </p:tgtEl>
                                        <p:attrNameLst>
                                          <p:attrName>style.visibility</p:attrName>
                                        </p:attrNameLst>
                                      </p:cBhvr>
                                      <p:to>
                                        <p:strVal val="visible"/>
                                      </p:to>
                                    </p:set>
                                    <p:animEffect transition="in" filter="wheel(1)">
                                      <p:cBhvr>
                                        <p:cTn id="61" dur="2000"/>
                                        <p:tgtEl>
                                          <p:spTgt spid="164"/>
                                        </p:tgtEl>
                                      </p:cBhvr>
                                    </p:animEffect>
                                  </p:childTnLst>
                                </p:cTn>
                              </p:par>
                              <p:par>
                                <p:cTn id="62" presetID="21" presetClass="entr" presetSubtype="1" fill="hold" grpId="0" nodeType="withEffect">
                                  <p:stCondLst>
                                    <p:cond delay="0"/>
                                  </p:stCondLst>
                                  <p:childTnLst>
                                    <p:set>
                                      <p:cBhvr>
                                        <p:cTn id="63" dur="1" fill="hold">
                                          <p:stCondLst>
                                            <p:cond delay="0"/>
                                          </p:stCondLst>
                                        </p:cTn>
                                        <p:tgtEl>
                                          <p:spTgt spid="193"/>
                                        </p:tgtEl>
                                        <p:attrNameLst>
                                          <p:attrName>style.visibility</p:attrName>
                                        </p:attrNameLst>
                                      </p:cBhvr>
                                      <p:to>
                                        <p:strVal val="visible"/>
                                      </p:to>
                                    </p:set>
                                    <p:animEffect transition="in" filter="wheel(1)">
                                      <p:cBhvr>
                                        <p:cTn id="64" dur="2000"/>
                                        <p:tgtEl>
                                          <p:spTgt spid="193"/>
                                        </p:tgtEl>
                                      </p:cBhvr>
                                    </p:animEffect>
                                  </p:childTnLst>
                                </p:cTn>
                              </p:par>
                              <p:par>
                                <p:cTn id="65" presetID="21" presetClass="entr" presetSubtype="1" fill="hold" nodeType="withEffect">
                                  <p:stCondLst>
                                    <p:cond delay="0"/>
                                  </p:stCondLst>
                                  <p:childTnLst>
                                    <p:set>
                                      <p:cBhvr>
                                        <p:cTn id="66" dur="1" fill="hold">
                                          <p:stCondLst>
                                            <p:cond delay="0"/>
                                          </p:stCondLst>
                                        </p:cTn>
                                        <p:tgtEl>
                                          <p:spTgt spid="194"/>
                                        </p:tgtEl>
                                        <p:attrNameLst>
                                          <p:attrName>style.visibility</p:attrName>
                                        </p:attrNameLst>
                                      </p:cBhvr>
                                      <p:to>
                                        <p:strVal val="visible"/>
                                      </p:to>
                                    </p:set>
                                    <p:animEffect transition="in" filter="wheel(1)">
                                      <p:cBhvr>
                                        <p:cTn id="67" dur="2000"/>
                                        <p:tgtEl>
                                          <p:spTgt spid="194"/>
                                        </p:tgtEl>
                                      </p:cBhvr>
                                    </p:animEffect>
                                  </p:childTnLst>
                                </p:cTn>
                              </p:par>
                              <p:par>
                                <p:cTn id="68" presetID="21" presetClass="entr" presetSubtype="1" fill="hold" nodeType="withEffect">
                                  <p:stCondLst>
                                    <p:cond delay="0"/>
                                  </p:stCondLst>
                                  <p:childTnLst>
                                    <p:set>
                                      <p:cBhvr>
                                        <p:cTn id="69" dur="1" fill="hold">
                                          <p:stCondLst>
                                            <p:cond delay="0"/>
                                          </p:stCondLst>
                                        </p:cTn>
                                        <p:tgtEl>
                                          <p:spTgt spid="201"/>
                                        </p:tgtEl>
                                        <p:attrNameLst>
                                          <p:attrName>style.visibility</p:attrName>
                                        </p:attrNameLst>
                                      </p:cBhvr>
                                      <p:to>
                                        <p:strVal val="visible"/>
                                      </p:to>
                                    </p:set>
                                    <p:animEffect transition="in" filter="wheel(1)">
                                      <p:cBhvr>
                                        <p:cTn id="70" dur="2000"/>
                                        <p:tgtEl>
                                          <p:spTgt spid="201"/>
                                        </p:tgtEl>
                                      </p:cBhvr>
                                    </p:animEffect>
                                  </p:childTnLst>
                                </p:cTn>
                              </p:par>
                              <p:par>
                                <p:cTn id="71" presetID="21" presetClass="entr" presetSubtype="1" fill="hold" nodeType="withEffect">
                                  <p:stCondLst>
                                    <p:cond delay="0"/>
                                  </p:stCondLst>
                                  <p:childTnLst>
                                    <p:set>
                                      <p:cBhvr>
                                        <p:cTn id="72" dur="1" fill="hold">
                                          <p:stCondLst>
                                            <p:cond delay="0"/>
                                          </p:stCondLst>
                                        </p:cTn>
                                        <p:tgtEl>
                                          <p:spTgt spid="205"/>
                                        </p:tgtEl>
                                        <p:attrNameLst>
                                          <p:attrName>style.visibility</p:attrName>
                                        </p:attrNameLst>
                                      </p:cBhvr>
                                      <p:to>
                                        <p:strVal val="visible"/>
                                      </p:to>
                                    </p:set>
                                    <p:animEffect transition="in" filter="wheel(1)">
                                      <p:cBhvr>
                                        <p:cTn id="73" dur="2000"/>
                                        <p:tgtEl>
                                          <p:spTgt spid="205"/>
                                        </p:tgtEl>
                                      </p:cBhvr>
                                    </p:animEffect>
                                  </p:childTnLst>
                                </p:cTn>
                              </p:par>
                              <p:par>
                                <p:cTn id="74" presetID="21" presetClass="entr" presetSubtype="1" fill="hold" nodeType="withEffect">
                                  <p:stCondLst>
                                    <p:cond delay="0"/>
                                  </p:stCondLst>
                                  <p:childTnLst>
                                    <p:set>
                                      <p:cBhvr>
                                        <p:cTn id="75" dur="1" fill="hold">
                                          <p:stCondLst>
                                            <p:cond delay="0"/>
                                          </p:stCondLst>
                                        </p:cTn>
                                        <p:tgtEl>
                                          <p:spTgt spid="2"/>
                                        </p:tgtEl>
                                        <p:attrNameLst>
                                          <p:attrName>style.visibility</p:attrName>
                                        </p:attrNameLst>
                                      </p:cBhvr>
                                      <p:to>
                                        <p:strVal val="visible"/>
                                      </p:to>
                                    </p:set>
                                    <p:animEffect transition="in" filter="wheel(1)">
                                      <p:cBhvr>
                                        <p:cTn id="76" dur="2000"/>
                                        <p:tgtEl>
                                          <p:spTgt spid="2"/>
                                        </p:tgtEl>
                                      </p:cBhvr>
                                    </p:animEffect>
                                  </p:childTnLst>
                                </p:cTn>
                              </p:par>
                              <p:par>
                                <p:cTn id="77" presetID="21" presetClass="entr" presetSubtype="1" fill="hold" nodeType="withEffect">
                                  <p:stCondLst>
                                    <p:cond delay="0"/>
                                  </p:stCondLst>
                                  <p:childTnLst>
                                    <p:set>
                                      <p:cBhvr>
                                        <p:cTn id="78" dur="1" fill="hold">
                                          <p:stCondLst>
                                            <p:cond delay="0"/>
                                          </p:stCondLst>
                                        </p:cTn>
                                        <p:tgtEl>
                                          <p:spTgt spid="5"/>
                                        </p:tgtEl>
                                        <p:attrNameLst>
                                          <p:attrName>style.visibility</p:attrName>
                                        </p:attrNameLst>
                                      </p:cBhvr>
                                      <p:to>
                                        <p:strVal val="visible"/>
                                      </p:to>
                                    </p:set>
                                    <p:animEffect transition="in" filter="wheel(1)">
                                      <p:cBhvr>
                                        <p:cTn id="7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0" fill="hold" display="0">
                  <p:stCondLst>
                    <p:cond delay="indefinite"/>
                  </p:stCondLst>
                </p:cTn>
                <p:tgtEl>
                  <p:spTgt spid="4"/>
                </p:tgtEl>
              </p:cMediaNode>
            </p:video>
            <p:video>
              <p:cMediaNode vol="80000">
                <p:cTn id="81" fill="hold" display="0">
                  <p:stCondLst>
                    <p:cond delay="indefinite"/>
                  </p:stCondLst>
                </p:cTn>
                <p:tgtEl>
                  <p:spTgt spid="6"/>
                </p:tgtEl>
              </p:cMediaNode>
            </p:video>
          </p:childTnLst>
        </p:cTn>
      </p:par>
    </p:tnLst>
    <p:bldLst>
      <p:bldP spid="3852" grpId="0"/>
      <p:bldP spid="3853" grpId="0"/>
      <p:bldP spid="3854" grpId="0"/>
      <p:bldP spid="3855" grpId="0"/>
      <p:bldP spid="3856" grpId="0"/>
      <p:bldP spid="3857" grpId="0"/>
      <p:bldP spid="3858" grpId="0"/>
      <p:bldP spid="80" grpId="0"/>
      <p:bldP spid="157" grpId="0" animBg="1"/>
      <p:bldP spid="193" grpId="0" animBg="1"/>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DDA84B0-D583-A7DC-559F-E2708E0A7BFD}"/>
              </a:ext>
            </a:extLst>
          </p:cNvPr>
          <p:cNvPicPr>
            <a:picLocks noChangeAspect="1"/>
          </p:cNvPicPr>
          <p:nvPr/>
        </p:nvPicPr>
        <p:blipFill>
          <a:blip r:embed="rId2"/>
          <a:stretch>
            <a:fillRect/>
          </a:stretch>
        </p:blipFill>
        <p:spPr>
          <a:xfrm>
            <a:off x="0" y="18756"/>
            <a:ext cx="12192000" cy="6820487"/>
          </a:xfrm>
          <a:prstGeom prst="rect">
            <a:avLst/>
          </a:prstGeom>
        </p:spPr>
      </p:pic>
      <p:sp>
        <p:nvSpPr>
          <p:cNvPr id="19" name="Rectangle 18">
            <a:extLst>
              <a:ext uri="{FF2B5EF4-FFF2-40B4-BE49-F238E27FC236}">
                <a16:creationId xmlns:a16="http://schemas.microsoft.com/office/drawing/2014/main" id="{C00F7FB1-130D-1F6A-AE3D-C96775941FC0}"/>
              </a:ext>
            </a:extLst>
          </p:cNvPr>
          <p:cNvSpPr/>
          <p:nvPr/>
        </p:nvSpPr>
        <p:spPr>
          <a:xfrm>
            <a:off x="6442443" y="244226"/>
            <a:ext cx="5206632" cy="92333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w="0"/>
                <a:solidFill>
                  <a:srgbClr val="0070C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BÀI</a:t>
            </a:r>
            <a:r>
              <a:rPr kumimoji="0" lang="en-US" sz="5400" b="1" i="0" u="none" strike="noStrike" kern="1200" cap="none" spc="0" normalizeH="0" noProof="0">
                <a:ln w="0"/>
                <a:solidFill>
                  <a:srgbClr val="0070C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 15</a:t>
            </a:r>
            <a:endParaRPr kumimoji="0" lang="en-US" sz="5400" b="1" i="0" u="none" strike="noStrike" kern="1200" cap="none" spc="0" normalizeH="0" baseline="0" noProof="0" dirty="0">
              <a:ln w="0"/>
              <a:solidFill>
                <a:srgbClr val="0070C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endParaRPr>
          </a:p>
        </p:txBody>
      </p:sp>
      <p:sp>
        <p:nvSpPr>
          <p:cNvPr id="20" name="Rectangle 19">
            <a:extLst>
              <a:ext uri="{FF2B5EF4-FFF2-40B4-BE49-F238E27FC236}">
                <a16:creationId xmlns:a16="http://schemas.microsoft.com/office/drawing/2014/main" id="{FAD374F7-24CC-D1AE-8F86-F15FE3A25117}"/>
              </a:ext>
            </a:extLst>
          </p:cNvPr>
          <p:cNvSpPr/>
          <p:nvPr/>
        </p:nvSpPr>
        <p:spPr>
          <a:xfrm>
            <a:off x="6096000" y="1264839"/>
            <a:ext cx="5942407"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KHÁI QUÁT CUỘC ĐỜI VÀ SỰ NGHIỆP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CỦA HỒ CHÍ MINH (T1)</a:t>
            </a:r>
            <a:endParaRPr kumimoji="0" lang="en-US" sz="4000" b="1" i="0" u="none" strike="noStrike" kern="1200" cap="none" spc="0" normalizeH="0" baseline="0" noProof="0" dirty="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6" dur="1000" tmFilter="0, 0; .2, .5; .8, .5; 1, 0"/>
                                        <p:tgtEl>
                                          <p:spTgt spid="19"/>
                                        </p:tgtEl>
                                      </p:cBhvr>
                                    </p:animEffect>
                                    <p:animScale>
                                      <p:cBhvr>
                                        <p:cTn id="7" dur="500" autoRev="1" fill="hold"/>
                                        <p:tgtEl>
                                          <p:spTgt spid="19"/>
                                        </p:tgtEl>
                                      </p:cBhvr>
                                      <p:by x="105000" y="105000"/>
                                    </p:animScale>
                                  </p:childTnLst>
                                </p:cTn>
                              </p:par>
                              <p:par>
                                <p:cTn id="8" presetID="26" presetClass="emph" presetSubtype="0" repeatCount="indefinite" fill="hold" grpId="0" nodeType="withEffect">
                                  <p:stCondLst>
                                    <p:cond delay="0"/>
                                  </p:stCondLst>
                                  <p:endCondLst>
                                    <p:cond evt="onNext" delay="0">
                                      <p:tgtEl>
                                        <p:sldTgt/>
                                      </p:tgtEl>
                                    </p:cond>
                                  </p:endCondLst>
                                  <p:iterate type="wd">
                                    <p:tmPct val="10000"/>
                                  </p:iterate>
                                  <p:childTnLst>
                                    <p:animEffect transition="out" filter="fade">
                                      <p:cBhvr>
                                        <p:cTn id="9" dur="1000" tmFilter="0, 0; .2, .5; .8, .5; 1, 0"/>
                                        <p:tgtEl>
                                          <p:spTgt spid="20"/>
                                        </p:tgtEl>
                                      </p:cBhvr>
                                    </p:animEffect>
                                    <p:animScale>
                                      <p:cBhvr>
                                        <p:cTn id="10" dur="50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1000" r="-11000" b="-1000"/>
          </a:stretch>
        </a:blipFill>
        <a:effectLst/>
      </p:bgPr>
    </p:bg>
    <p:spTree>
      <p:nvGrpSpPr>
        <p:cNvPr id="1" name="Shape 906"/>
        <p:cNvGrpSpPr/>
        <p:nvPr/>
      </p:nvGrpSpPr>
      <p:grpSpPr>
        <a:xfrm>
          <a:off x="0" y="0"/>
          <a:ext cx="0" cy="0"/>
          <a:chOff x="0" y="0"/>
          <a:chExt cx="0" cy="0"/>
        </a:xfrm>
      </p:grpSpPr>
      <p:sp>
        <p:nvSpPr>
          <p:cNvPr id="2" name="TextBox 1">
            <a:extLst>
              <a:ext uri="{FF2B5EF4-FFF2-40B4-BE49-F238E27FC236}">
                <a16:creationId xmlns:a16="http://schemas.microsoft.com/office/drawing/2014/main" id="{6C8ACCF0-929F-657A-49C5-A7D249685567}"/>
              </a:ext>
            </a:extLst>
          </p:cNvPr>
          <p:cNvSpPr txBox="1"/>
          <p:nvPr/>
        </p:nvSpPr>
        <p:spPr>
          <a:xfrm>
            <a:off x="-2" y="47920"/>
            <a:ext cx="12192000" cy="523220"/>
          </a:xfrm>
          <a:custGeom>
            <a:avLst/>
            <a:gdLst>
              <a:gd name="csX0" fmla="*/ 0 w 12192000"/>
              <a:gd name="csY0" fmla="*/ 0 h 523220"/>
              <a:gd name="csX1" fmla="*/ 214811 w 12192000"/>
              <a:gd name="csY1" fmla="*/ 0 h 523220"/>
              <a:gd name="csX2" fmla="*/ 1039223 w 12192000"/>
              <a:gd name="csY2" fmla="*/ 0 h 523220"/>
              <a:gd name="csX3" fmla="*/ 1497874 w 12192000"/>
              <a:gd name="csY3" fmla="*/ 0 h 523220"/>
              <a:gd name="csX4" fmla="*/ 2200366 w 12192000"/>
              <a:gd name="csY4" fmla="*/ 0 h 523220"/>
              <a:gd name="csX5" fmla="*/ 2415177 w 12192000"/>
              <a:gd name="csY5" fmla="*/ 0 h 523220"/>
              <a:gd name="csX6" fmla="*/ 2995749 w 12192000"/>
              <a:gd name="csY6" fmla="*/ 0 h 523220"/>
              <a:gd name="csX7" fmla="*/ 3454400 w 12192000"/>
              <a:gd name="csY7" fmla="*/ 0 h 523220"/>
              <a:gd name="csX8" fmla="*/ 4156891 w 12192000"/>
              <a:gd name="csY8" fmla="*/ 0 h 523220"/>
              <a:gd name="csX9" fmla="*/ 4859383 w 12192000"/>
              <a:gd name="csY9" fmla="*/ 0 h 523220"/>
              <a:gd name="csX10" fmla="*/ 5561874 w 12192000"/>
              <a:gd name="csY10" fmla="*/ 0 h 523220"/>
              <a:gd name="csX11" fmla="*/ 6020526 w 12192000"/>
              <a:gd name="csY11" fmla="*/ 0 h 523220"/>
              <a:gd name="csX12" fmla="*/ 6357257 w 12192000"/>
              <a:gd name="csY12" fmla="*/ 0 h 523220"/>
              <a:gd name="csX13" fmla="*/ 7059749 w 12192000"/>
              <a:gd name="csY13" fmla="*/ 0 h 523220"/>
              <a:gd name="csX14" fmla="*/ 7884160 w 12192000"/>
              <a:gd name="csY14" fmla="*/ 0 h 523220"/>
              <a:gd name="csX15" fmla="*/ 8098971 w 12192000"/>
              <a:gd name="csY15" fmla="*/ 0 h 523220"/>
              <a:gd name="csX16" fmla="*/ 8557623 w 12192000"/>
              <a:gd name="csY16" fmla="*/ 0 h 523220"/>
              <a:gd name="csX17" fmla="*/ 9382034 w 12192000"/>
              <a:gd name="csY17" fmla="*/ 0 h 523220"/>
              <a:gd name="csX18" fmla="*/ 10084526 w 12192000"/>
              <a:gd name="csY18" fmla="*/ 0 h 523220"/>
              <a:gd name="csX19" fmla="*/ 10299337 w 12192000"/>
              <a:gd name="csY19" fmla="*/ 0 h 523220"/>
              <a:gd name="csX20" fmla="*/ 10879909 w 12192000"/>
              <a:gd name="csY20" fmla="*/ 0 h 523220"/>
              <a:gd name="csX21" fmla="*/ 11094720 w 12192000"/>
              <a:gd name="csY21" fmla="*/ 0 h 523220"/>
              <a:gd name="csX22" fmla="*/ 11553371 w 12192000"/>
              <a:gd name="csY22" fmla="*/ 0 h 523220"/>
              <a:gd name="csX23" fmla="*/ 12192000 w 12192000"/>
              <a:gd name="csY23" fmla="*/ 0 h 523220"/>
              <a:gd name="csX24" fmla="*/ 12192000 w 12192000"/>
              <a:gd name="csY24" fmla="*/ 523220 h 523220"/>
              <a:gd name="csX25" fmla="*/ 11733349 w 12192000"/>
              <a:gd name="csY25" fmla="*/ 523220 h 523220"/>
              <a:gd name="csX26" fmla="*/ 11274697 w 12192000"/>
              <a:gd name="csY26" fmla="*/ 523220 h 523220"/>
              <a:gd name="csX27" fmla="*/ 10694126 w 12192000"/>
              <a:gd name="csY27" fmla="*/ 523220 h 523220"/>
              <a:gd name="csX28" fmla="*/ 9991634 w 12192000"/>
              <a:gd name="csY28" fmla="*/ 523220 h 523220"/>
              <a:gd name="csX29" fmla="*/ 9411063 w 12192000"/>
              <a:gd name="csY29" fmla="*/ 523220 h 523220"/>
              <a:gd name="csX30" fmla="*/ 9074331 w 12192000"/>
              <a:gd name="csY30" fmla="*/ 523220 h 523220"/>
              <a:gd name="csX31" fmla="*/ 8371840 w 12192000"/>
              <a:gd name="csY31" fmla="*/ 523220 h 523220"/>
              <a:gd name="csX32" fmla="*/ 7547429 w 12192000"/>
              <a:gd name="csY32" fmla="*/ 523220 h 523220"/>
              <a:gd name="csX33" fmla="*/ 6723017 w 12192000"/>
              <a:gd name="csY33" fmla="*/ 523220 h 523220"/>
              <a:gd name="csX34" fmla="*/ 6142446 w 12192000"/>
              <a:gd name="csY34" fmla="*/ 523220 h 523220"/>
              <a:gd name="csX35" fmla="*/ 5439954 w 12192000"/>
              <a:gd name="csY35" fmla="*/ 523220 h 523220"/>
              <a:gd name="csX36" fmla="*/ 4615543 w 12192000"/>
              <a:gd name="csY36" fmla="*/ 523220 h 523220"/>
              <a:gd name="csX37" fmla="*/ 4156891 w 12192000"/>
              <a:gd name="csY37" fmla="*/ 523220 h 523220"/>
              <a:gd name="csX38" fmla="*/ 3698240 w 12192000"/>
              <a:gd name="csY38" fmla="*/ 523220 h 523220"/>
              <a:gd name="csX39" fmla="*/ 2995749 w 12192000"/>
              <a:gd name="csY39" fmla="*/ 523220 h 523220"/>
              <a:gd name="csX40" fmla="*/ 2780937 w 12192000"/>
              <a:gd name="csY40" fmla="*/ 523220 h 523220"/>
              <a:gd name="csX41" fmla="*/ 2566126 w 12192000"/>
              <a:gd name="csY41" fmla="*/ 523220 h 523220"/>
              <a:gd name="csX42" fmla="*/ 2351314 w 12192000"/>
              <a:gd name="csY42" fmla="*/ 523220 h 523220"/>
              <a:gd name="csX43" fmla="*/ 1892663 w 12192000"/>
              <a:gd name="csY43" fmla="*/ 523220 h 523220"/>
              <a:gd name="csX44" fmla="*/ 1677851 w 12192000"/>
              <a:gd name="csY44" fmla="*/ 523220 h 523220"/>
              <a:gd name="csX45" fmla="*/ 1219200 w 12192000"/>
              <a:gd name="csY45" fmla="*/ 523220 h 523220"/>
              <a:gd name="csX46" fmla="*/ 516709 w 12192000"/>
              <a:gd name="csY46" fmla="*/ 523220 h 523220"/>
              <a:gd name="csX47" fmla="*/ 0 w 12192000"/>
              <a:gd name="csY47" fmla="*/ 523220 h 523220"/>
              <a:gd name="csX48" fmla="*/ 0 w 12192000"/>
              <a:gd name="csY48" fmla="*/ 0 h 523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2192000" h="523220" extrusionOk="0">
                <a:moveTo>
                  <a:pt x="0" y="0"/>
                </a:moveTo>
                <a:cubicBezTo>
                  <a:pt x="76961" y="-20316"/>
                  <a:pt x="145441" y="22187"/>
                  <a:pt x="214811" y="0"/>
                </a:cubicBezTo>
                <a:cubicBezTo>
                  <a:pt x="284181" y="-22187"/>
                  <a:pt x="629057" y="62562"/>
                  <a:pt x="1039223" y="0"/>
                </a:cubicBezTo>
                <a:cubicBezTo>
                  <a:pt x="1449389" y="-62562"/>
                  <a:pt x="1381577" y="32539"/>
                  <a:pt x="1497874" y="0"/>
                </a:cubicBezTo>
                <a:cubicBezTo>
                  <a:pt x="1614171" y="-32539"/>
                  <a:pt x="1962099" y="82396"/>
                  <a:pt x="2200366" y="0"/>
                </a:cubicBezTo>
                <a:cubicBezTo>
                  <a:pt x="2438633" y="-82396"/>
                  <a:pt x="2312841" y="3592"/>
                  <a:pt x="2415177" y="0"/>
                </a:cubicBezTo>
                <a:cubicBezTo>
                  <a:pt x="2517513" y="-3592"/>
                  <a:pt x="2873677" y="32256"/>
                  <a:pt x="2995749" y="0"/>
                </a:cubicBezTo>
                <a:cubicBezTo>
                  <a:pt x="3117821" y="-32256"/>
                  <a:pt x="3248830" y="15384"/>
                  <a:pt x="3454400" y="0"/>
                </a:cubicBezTo>
                <a:cubicBezTo>
                  <a:pt x="3659970" y="-15384"/>
                  <a:pt x="3870190" y="14518"/>
                  <a:pt x="4156891" y="0"/>
                </a:cubicBezTo>
                <a:cubicBezTo>
                  <a:pt x="4443592" y="-14518"/>
                  <a:pt x="4562129" y="8564"/>
                  <a:pt x="4859383" y="0"/>
                </a:cubicBezTo>
                <a:cubicBezTo>
                  <a:pt x="5156637" y="-8564"/>
                  <a:pt x="5370667" y="50753"/>
                  <a:pt x="5561874" y="0"/>
                </a:cubicBezTo>
                <a:cubicBezTo>
                  <a:pt x="5753081" y="-50753"/>
                  <a:pt x="5863309" y="50459"/>
                  <a:pt x="6020526" y="0"/>
                </a:cubicBezTo>
                <a:cubicBezTo>
                  <a:pt x="6177743" y="-50459"/>
                  <a:pt x="6272301" y="7382"/>
                  <a:pt x="6357257" y="0"/>
                </a:cubicBezTo>
                <a:cubicBezTo>
                  <a:pt x="6442213" y="-7382"/>
                  <a:pt x="6877395" y="82385"/>
                  <a:pt x="7059749" y="0"/>
                </a:cubicBezTo>
                <a:cubicBezTo>
                  <a:pt x="7242103" y="-82385"/>
                  <a:pt x="7712934" y="62166"/>
                  <a:pt x="7884160" y="0"/>
                </a:cubicBezTo>
                <a:cubicBezTo>
                  <a:pt x="8055386" y="-62166"/>
                  <a:pt x="8013912" y="7383"/>
                  <a:pt x="8098971" y="0"/>
                </a:cubicBezTo>
                <a:cubicBezTo>
                  <a:pt x="8184030" y="-7383"/>
                  <a:pt x="8371459" y="14192"/>
                  <a:pt x="8557623" y="0"/>
                </a:cubicBezTo>
                <a:cubicBezTo>
                  <a:pt x="8743787" y="-14192"/>
                  <a:pt x="9215136" y="28558"/>
                  <a:pt x="9382034" y="0"/>
                </a:cubicBezTo>
                <a:cubicBezTo>
                  <a:pt x="9548932" y="-28558"/>
                  <a:pt x="9883115" y="27032"/>
                  <a:pt x="10084526" y="0"/>
                </a:cubicBezTo>
                <a:cubicBezTo>
                  <a:pt x="10285937" y="-27032"/>
                  <a:pt x="10212322" y="6897"/>
                  <a:pt x="10299337" y="0"/>
                </a:cubicBezTo>
                <a:cubicBezTo>
                  <a:pt x="10386352" y="-6897"/>
                  <a:pt x="10627531" y="17937"/>
                  <a:pt x="10879909" y="0"/>
                </a:cubicBezTo>
                <a:cubicBezTo>
                  <a:pt x="11132287" y="-17937"/>
                  <a:pt x="11036415" y="14027"/>
                  <a:pt x="11094720" y="0"/>
                </a:cubicBezTo>
                <a:cubicBezTo>
                  <a:pt x="11153025" y="-14027"/>
                  <a:pt x="11340839" y="33588"/>
                  <a:pt x="11553371" y="0"/>
                </a:cubicBezTo>
                <a:cubicBezTo>
                  <a:pt x="11765903" y="-33588"/>
                  <a:pt x="12029881" y="39017"/>
                  <a:pt x="12192000" y="0"/>
                </a:cubicBezTo>
                <a:cubicBezTo>
                  <a:pt x="12193029" y="108335"/>
                  <a:pt x="12139070" y="264111"/>
                  <a:pt x="12192000" y="523220"/>
                </a:cubicBezTo>
                <a:cubicBezTo>
                  <a:pt x="12041068" y="553733"/>
                  <a:pt x="11873066" y="482209"/>
                  <a:pt x="11733349" y="523220"/>
                </a:cubicBezTo>
                <a:cubicBezTo>
                  <a:pt x="11593632" y="564231"/>
                  <a:pt x="11457757" y="495296"/>
                  <a:pt x="11274697" y="523220"/>
                </a:cubicBezTo>
                <a:cubicBezTo>
                  <a:pt x="11091637" y="551144"/>
                  <a:pt x="10961421" y="492191"/>
                  <a:pt x="10694126" y="523220"/>
                </a:cubicBezTo>
                <a:cubicBezTo>
                  <a:pt x="10426831" y="554249"/>
                  <a:pt x="10259294" y="491151"/>
                  <a:pt x="9991634" y="523220"/>
                </a:cubicBezTo>
                <a:cubicBezTo>
                  <a:pt x="9723974" y="555289"/>
                  <a:pt x="9639338" y="507639"/>
                  <a:pt x="9411063" y="523220"/>
                </a:cubicBezTo>
                <a:cubicBezTo>
                  <a:pt x="9182788" y="538801"/>
                  <a:pt x="9239480" y="513566"/>
                  <a:pt x="9074331" y="523220"/>
                </a:cubicBezTo>
                <a:cubicBezTo>
                  <a:pt x="8909182" y="532874"/>
                  <a:pt x="8695761" y="470078"/>
                  <a:pt x="8371840" y="523220"/>
                </a:cubicBezTo>
                <a:cubicBezTo>
                  <a:pt x="8047919" y="576362"/>
                  <a:pt x="7800382" y="510072"/>
                  <a:pt x="7547429" y="523220"/>
                </a:cubicBezTo>
                <a:cubicBezTo>
                  <a:pt x="7294476" y="536368"/>
                  <a:pt x="6952489" y="428532"/>
                  <a:pt x="6723017" y="523220"/>
                </a:cubicBezTo>
                <a:cubicBezTo>
                  <a:pt x="6493545" y="617908"/>
                  <a:pt x="6296363" y="509535"/>
                  <a:pt x="6142446" y="523220"/>
                </a:cubicBezTo>
                <a:cubicBezTo>
                  <a:pt x="5988529" y="536905"/>
                  <a:pt x="5636741" y="485881"/>
                  <a:pt x="5439954" y="523220"/>
                </a:cubicBezTo>
                <a:cubicBezTo>
                  <a:pt x="5243167" y="560559"/>
                  <a:pt x="4905428" y="460528"/>
                  <a:pt x="4615543" y="523220"/>
                </a:cubicBezTo>
                <a:cubicBezTo>
                  <a:pt x="4325658" y="585912"/>
                  <a:pt x="4323297" y="494050"/>
                  <a:pt x="4156891" y="523220"/>
                </a:cubicBezTo>
                <a:cubicBezTo>
                  <a:pt x="3990485" y="552390"/>
                  <a:pt x="3858087" y="506479"/>
                  <a:pt x="3698240" y="523220"/>
                </a:cubicBezTo>
                <a:cubicBezTo>
                  <a:pt x="3538393" y="539961"/>
                  <a:pt x="3264004" y="441990"/>
                  <a:pt x="2995749" y="523220"/>
                </a:cubicBezTo>
                <a:cubicBezTo>
                  <a:pt x="2727494" y="604450"/>
                  <a:pt x="2887280" y="498100"/>
                  <a:pt x="2780937" y="523220"/>
                </a:cubicBezTo>
                <a:cubicBezTo>
                  <a:pt x="2674594" y="548340"/>
                  <a:pt x="2650350" y="521152"/>
                  <a:pt x="2566126" y="523220"/>
                </a:cubicBezTo>
                <a:cubicBezTo>
                  <a:pt x="2481902" y="525288"/>
                  <a:pt x="2419220" y="514635"/>
                  <a:pt x="2351314" y="523220"/>
                </a:cubicBezTo>
                <a:cubicBezTo>
                  <a:pt x="2283408" y="531805"/>
                  <a:pt x="2051706" y="510407"/>
                  <a:pt x="1892663" y="523220"/>
                </a:cubicBezTo>
                <a:cubicBezTo>
                  <a:pt x="1733620" y="536033"/>
                  <a:pt x="1785026" y="515717"/>
                  <a:pt x="1677851" y="523220"/>
                </a:cubicBezTo>
                <a:cubicBezTo>
                  <a:pt x="1570676" y="530723"/>
                  <a:pt x="1363857" y="493008"/>
                  <a:pt x="1219200" y="523220"/>
                </a:cubicBezTo>
                <a:cubicBezTo>
                  <a:pt x="1074543" y="553432"/>
                  <a:pt x="841910" y="520723"/>
                  <a:pt x="516709" y="523220"/>
                </a:cubicBezTo>
                <a:cubicBezTo>
                  <a:pt x="191508" y="525717"/>
                  <a:pt x="241946" y="502091"/>
                  <a:pt x="0" y="523220"/>
                </a:cubicBezTo>
                <a:cubicBezTo>
                  <a:pt x="-40854" y="395256"/>
                  <a:pt x="19784" y="218591"/>
                  <a:pt x="0" y="0"/>
                </a:cubicBezTo>
                <a:close/>
              </a:path>
            </a:pathLst>
          </a:custGeom>
          <a:noFill/>
          <a:ln>
            <a:solidFill>
              <a:schemeClr val="tx1"/>
            </a:solidFill>
            <a:extLst>
              <a:ext uri="{C807C97D-BFC1-408E-A445-0C87EB9F89A2}">
                <ask:lineSketchStyleProps xmlns:ask="http://schemas.microsoft.com/office/drawing/2018/sketchyshapes" sd="3619261640">
                  <a:prstGeom prst="rect">
                    <a:avLst/>
                  </a:prstGeom>
                  <ask:type>
                    <ask:lineSketchScribble/>
                  </ask:type>
                </ask:lineSketchStyleProps>
              </a:ext>
            </a:extLst>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BÀI 15: KHÁI QUÁT CUỘC ĐỜI VÀ SỰ NGHIỆP CỦA HỒ CHÍ MINH </a:t>
            </a:r>
            <a:endPar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5EEF25F4-7B92-A8FD-D9D9-402D06441EF5}"/>
              </a:ext>
            </a:extLst>
          </p:cNvPr>
          <p:cNvSpPr txBox="1"/>
          <p:nvPr/>
        </p:nvSpPr>
        <p:spPr>
          <a:xfrm>
            <a:off x="62590" y="763714"/>
            <a:ext cx="12066816"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1. </a:t>
            </a:r>
            <a:r>
              <a:rPr kumimoji="0" lang="vi-VN" sz="32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Nh</a:t>
            </a:r>
            <a:r>
              <a:rPr kumimoji="0" lang="en-US" sz="32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ữ</a:t>
            </a:r>
            <a:r>
              <a:rPr kumimoji="0" lang="vi-VN" sz="32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ng yếu tố ảnh hưởng đến cuộc đời và sự nghiệp Hồ Chí Minh</a:t>
            </a:r>
          </a:p>
        </p:txBody>
      </p:sp>
      <p:pic>
        <p:nvPicPr>
          <p:cNvPr id="8" name="Picture 7" descr="A picture containing text&#10;&#10;Description automatically generated">
            <a:extLst>
              <a:ext uri="{FF2B5EF4-FFF2-40B4-BE49-F238E27FC236}">
                <a16:creationId xmlns:a16="http://schemas.microsoft.com/office/drawing/2014/main" id="{974862C0-9160-9491-3DF2-2BC5C6CAA1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
        <p:nvSpPr>
          <p:cNvPr id="5" name="TextBox 4">
            <a:extLst>
              <a:ext uri="{FF2B5EF4-FFF2-40B4-BE49-F238E27FC236}">
                <a16:creationId xmlns:a16="http://schemas.microsoft.com/office/drawing/2014/main" id="{1157AE88-8F2C-183A-1747-D21D2A5B403B}"/>
              </a:ext>
            </a:extLst>
          </p:cNvPr>
          <p:cNvSpPr txBox="1"/>
          <p:nvPr/>
        </p:nvSpPr>
        <p:spPr>
          <a:xfrm>
            <a:off x="161925" y="3368404"/>
            <a:ext cx="5934075" cy="2800767"/>
          </a:xfrm>
          <a:prstGeom prst="rect">
            <a:avLst/>
          </a:prstGeom>
          <a:noFill/>
        </p:spPr>
        <p:txBody>
          <a:bodyPr wrap="square" rtlCol="0">
            <a:spAutoFit/>
          </a:bodyPr>
          <a:lstStyle/>
          <a:p>
            <a:pPr lvl="0" algn="ctr">
              <a:defRPr/>
            </a:pPr>
            <a:r>
              <a:rPr kumimoji="0" lang="en-US" sz="44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Em hãy</a:t>
            </a:r>
            <a:r>
              <a:rPr kumimoji="0" lang="en-US" sz="4400" b="0" i="0" u="none" strike="noStrike" kern="1200" cap="none" spc="0" normalizeH="0" noProof="0">
                <a:ln>
                  <a:noFill/>
                </a:ln>
                <a:solidFill>
                  <a:srgbClr val="0070C0"/>
                </a:solidFill>
                <a:effectLst/>
                <a:uLnTx/>
                <a:uFillTx/>
                <a:latin typeface="Times New Roman" panose="02020603050405020304" pitchFamily="18" charset="0"/>
                <a:ea typeface="+mn-ea"/>
                <a:cs typeface="Times New Roman" panose="02020603050405020304" pitchFamily="18" charset="0"/>
              </a:rPr>
              <a:t> trình bày </a:t>
            </a:r>
            <a:r>
              <a:rPr lang="vi-VN" sz="4400">
                <a:solidFill>
                  <a:srgbClr val="0070C0"/>
                </a:solidFill>
                <a:latin typeface="Times New Roman" panose="02020603050405020304" pitchFamily="18" charset="0"/>
                <a:cs typeface="Times New Roman" panose="02020603050405020304" pitchFamily="18" charset="0"/>
              </a:rPr>
              <a:t>nh</a:t>
            </a:r>
            <a:r>
              <a:rPr lang="en-US" sz="4400">
                <a:solidFill>
                  <a:srgbClr val="0070C0"/>
                </a:solidFill>
                <a:latin typeface="Times New Roman" panose="02020603050405020304" pitchFamily="18" charset="0"/>
                <a:cs typeface="Times New Roman" panose="02020603050405020304" pitchFamily="18" charset="0"/>
              </a:rPr>
              <a:t>ững</a:t>
            </a:r>
            <a:r>
              <a:rPr lang="vi-VN" sz="4400">
                <a:solidFill>
                  <a:srgbClr val="0070C0"/>
                </a:solidFill>
                <a:latin typeface="Times New Roman" panose="02020603050405020304" pitchFamily="18" charset="0"/>
                <a:cs typeface="Times New Roman" panose="02020603050405020304" pitchFamily="18" charset="0"/>
              </a:rPr>
              <a:t> yếu tố ảnh hưởng đến cuộc đời và sự nghiệp của Hồ Chí Minh</a:t>
            </a:r>
            <a:endParaRPr kumimoji="0" lang="en-US" sz="44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pic>
        <p:nvPicPr>
          <p:cNvPr id="9" name="Picture 2" descr="Teamwork, People Work Together And Reach The Succes. Team Working Around  Word Teamwork. Vector Illustration Royalty Free SVG, Cliparts, Vectors, and  Stock Illustration. Image 134079082.">
            <a:extLst>
              <a:ext uri="{FF2B5EF4-FFF2-40B4-BE49-F238E27FC236}">
                <a16:creationId xmlns:a16="http://schemas.microsoft.com/office/drawing/2014/main" id="{1218149C-0F81-B1DF-3635-AB19F00FCB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5003" y="1924465"/>
            <a:ext cx="5760781" cy="4497845"/>
          </a:xfrm>
          <a:prstGeom prst="ellipse">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C9372B3-DCF2-9E7D-A8A8-5CD50BAA2319}"/>
              </a:ext>
            </a:extLst>
          </p:cNvPr>
          <p:cNvSpPr>
            <a:spLocks noChangeArrowheads="1"/>
          </p:cNvSpPr>
          <p:nvPr/>
        </p:nvSpPr>
        <p:spPr bwMode="auto">
          <a:xfrm>
            <a:off x="872799" y="2165158"/>
            <a:ext cx="4512325" cy="110799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defRPr/>
            </a:pPr>
            <a:r>
              <a:rPr lang="en-US" altLang="en-US" sz="6600" b="1">
                <a:solidFill>
                  <a:srgbClr val="00B050"/>
                </a:solidFill>
                <a:latin typeface="Snap ITC" panose="04040A07060A02020202" pitchFamily="82" charset="0"/>
                <a:cs typeface="Times New Roman" panose="02020603050405020304" pitchFamily="18" charset="0"/>
              </a:rPr>
              <a:t>Thảo luận</a:t>
            </a:r>
            <a:endParaRPr lang="en-US" altLang="en-US" sz="6600" b="1" dirty="0">
              <a:solidFill>
                <a:srgbClr val="00B050"/>
              </a:solidFill>
              <a:latin typeface="Snap ITC" panose="04040A07060A02020202" pitchFamily="82" charset="0"/>
              <a:cs typeface="Times New Roman" panose="02020603050405020304" pitchFamily="18" charset="0"/>
            </a:endParaRPr>
          </a:p>
        </p:txBody>
      </p:sp>
    </p:spTree>
    <p:extLst>
      <p:ext uri="{BB962C8B-B14F-4D97-AF65-F5344CB8AC3E}">
        <p14:creationId xmlns:p14="http://schemas.microsoft.com/office/powerpoint/2010/main" val="21390756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par>
                                <p:cTn id="11" presetID="16" presetClass="entr" presetSubtype="21"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5EA9A9E-2C93-229C-3E19-9CD67C1D936D}"/>
              </a:ext>
            </a:extLst>
          </p:cNvPr>
          <p:cNvGraphicFramePr>
            <a:graphicFrameLocks noGrp="1"/>
          </p:cNvGraphicFramePr>
          <p:nvPr>
            <p:extLst>
              <p:ext uri="{D42A27DB-BD31-4B8C-83A1-F6EECF244321}">
                <p14:modId xmlns:p14="http://schemas.microsoft.com/office/powerpoint/2010/main" val="41285111"/>
              </p:ext>
            </p:extLst>
          </p:nvPr>
        </p:nvGraphicFramePr>
        <p:xfrm>
          <a:off x="0" y="968361"/>
          <a:ext cx="12137360" cy="5771634"/>
        </p:xfrm>
        <a:graphic>
          <a:graphicData uri="http://schemas.openxmlformats.org/drawingml/2006/table">
            <a:tbl>
              <a:tblPr firstRow="1" bandRow="1">
                <a:tableStyleId>{10A1B5D5-9B99-4C35-A422-299274C87663}</a:tableStyleId>
              </a:tblPr>
              <a:tblGrid>
                <a:gridCol w="1789866">
                  <a:extLst>
                    <a:ext uri="{9D8B030D-6E8A-4147-A177-3AD203B41FA5}">
                      <a16:colId xmlns:a16="http://schemas.microsoft.com/office/drawing/2014/main" val="3263016528"/>
                    </a:ext>
                  </a:extLst>
                </a:gridCol>
                <a:gridCol w="5173747">
                  <a:extLst>
                    <a:ext uri="{9D8B030D-6E8A-4147-A177-3AD203B41FA5}">
                      <a16:colId xmlns:a16="http://schemas.microsoft.com/office/drawing/2014/main" val="2298297334"/>
                    </a:ext>
                  </a:extLst>
                </a:gridCol>
                <a:gridCol w="5173747">
                  <a:extLst>
                    <a:ext uri="{9D8B030D-6E8A-4147-A177-3AD203B41FA5}">
                      <a16:colId xmlns:a16="http://schemas.microsoft.com/office/drawing/2014/main" val="1738958957"/>
                    </a:ext>
                  </a:extLst>
                </a:gridCol>
              </a:tblGrid>
              <a:tr h="1271716">
                <a:tc gridSpan="3">
                  <a:txBody>
                    <a:bodyPr/>
                    <a:lstStyle/>
                    <a:p>
                      <a:pPr algn="ctr"/>
                      <a:r>
                        <a:rPr lang="en-US" sz="3600">
                          <a:latin typeface="Times New Roman" panose="02020603050405020304" pitchFamily="18" charset="0"/>
                          <a:cs typeface="Times New Roman" panose="02020603050405020304" pitchFamily="18" charset="0"/>
                        </a:rPr>
                        <a:t>N</a:t>
                      </a:r>
                      <a:r>
                        <a:rPr lang="vi-VN" sz="3600">
                          <a:latin typeface="Times New Roman" panose="02020603050405020304" pitchFamily="18" charset="0"/>
                          <a:cs typeface="Times New Roman" panose="02020603050405020304" pitchFamily="18" charset="0"/>
                        </a:rPr>
                        <a:t>hững yếu tố ảnh hưởng đến cuộc đời và sự nghiệp của Hồ Chí Minh</a:t>
                      </a: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62750278"/>
                  </a:ext>
                </a:extLst>
              </a:tr>
              <a:tr h="684770">
                <a:tc>
                  <a:txBody>
                    <a:bodyPr/>
                    <a:lstStyle/>
                    <a:p>
                      <a:pPr algn="ctr"/>
                      <a:r>
                        <a:rPr lang="en-US" sz="3600" b="1">
                          <a:solidFill>
                            <a:srgbClr val="0070C0"/>
                          </a:solidFill>
                          <a:latin typeface="Times New Roman" panose="02020603050405020304" pitchFamily="18" charset="0"/>
                          <a:cs typeface="Times New Roman" panose="02020603050405020304" pitchFamily="18" charset="0"/>
                        </a:rPr>
                        <a:t>Mục</a:t>
                      </a:r>
                      <a:endParaRPr lang="en-US" sz="3600" b="1">
                        <a:solidFill>
                          <a:srgbClr val="FF000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Hoàn cảnh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Tác động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7138"/>
                  </a:ext>
                </a:extLst>
              </a:tr>
              <a:tr h="1271716">
                <a:tc>
                  <a:txBody>
                    <a:bodyPr/>
                    <a:lstStyle/>
                    <a:p>
                      <a:pPr marL="0" indent="0" algn="ctr">
                        <a:buFontTx/>
                        <a:buNone/>
                      </a:pPr>
                      <a:r>
                        <a:rPr lang="en-US" sz="3600" b="1">
                          <a:solidFill>
                            <a:srgbClr val="0070C0"/>
                          </a:solidFill>
                          <a:latin typeface="Times New Roman" panose="02020603050405020304" pitchFamily="18" charset="0"/>
                          <a:cs typeface="Times New Roman" panose="02020603050405020304" pitchFamily="18" charset="0"/>
                        </a:rPr>
                        <a:t>Đất nước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817993"/>
                  </a:ext>
                </a:extLst>
              </a:tr>
              <a:tr h="1271716">
                <a:tc>
                  <a:txBody>
                    <a:bodyPr/>
                    <a:lstStyle/>
                    <a:p>
                      <a:pPr marL="0" indent="0" algn="ctr">
                        <a:buFontTx/>
                        <a:buNone/>
                      </a:pPr>
                      <a:r>
                        <a:rPr lang="en-US" sz="3600" b="1">
                          <a:solidFill>
                            <a:srgbClr val="0070C0"/>
                          </a:solidFill>
                          <a:latin typeface="Times New Roman" panose="02020603050405020304" pitchFamily="18" charset="0"/>
                          <a:cs typeface="Times New Roman" panose="02020603050405020304" pitchFamily="18" charset="0"/>
                        </a:rPr>
                        <a:t>Quê hương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600">
                          <a:latin typeface="Times New Roman" panose="02020603050405020304" pitchFamily="18" charset="0"/>
                          <a:cs typeface="Times New Roman" panose="02020603050405020304" pitchFamily="18" charset="0"/>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6079259"/>
                  </a:ext>
                </a:extLst>
              </a:tr>
              <a:tr h="1271716">
                <a:tc>
                  <a:txBody>
                    <a:bodyPr/>
                    <a:lstStyle/>
                    <a:p>
                      <a:pPr marL="0" indent="0" algn="ctr">
                        <a:buFontTx/>
                        <a:buNone/>
                      </a:pPr>
                      <a:r>
                        <a:rPr lang="en-US" sz="3600" b="1">
                          <a:solidFill>
                            <a:srgbClr val="0070C0"/>
                          </a:solidFill>
                          <a:latin typeface="Times New Roman" panose="02020603050405020304" pitchFamily="18" charset="0"/>
                          <a:cs typeface="Times New Roman" panose="02020603050405020304" pitchFamily="18" charset="0"/>
                        </a:rPr>
                        <a:t>Gia đình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6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7031558"/>
                  </a:ext>
                </a:extLst>
              </a:tr>
            </a:tbl>
          </a:graphicData>
        </a:graphic>
      </p:graphicFrame>
      <p:sp>
        <p:nvSpPr>
          <p:cNvPr id="5" name="Rectangle 4">
            <a:extLst>
              <a:ext uri="{FF2B5EF4-FFF2-40B4-BE49-F238E27FC236}">
                <a16:creationId xmlns:a16="http://schemas.microsoft.com/office/drawing/2014/main" id="{18A24DE6-A6D2-05EB-F6E2-5A3D6CCDF762}"/>
              </a:ext>
            </a:extLst>
          </p:cNvPr>
          <p:cNvSpPr/>
          <p:nvPr/>
        </p:nvSpPr>
        <p:spPr>
          <a:xfrm>
            <a:off x="3700290" y="118003"/>
            <a:ext cx="4658070" cy="769441"/>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w="0"/>
                <a:solidFill>
                  <a:srgbClr val="FF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PHIẾU HỌC TẬP</a:t>
            </a:r>
          </a:p>
        </p:txBody>
      </p:sp>
      <p:pic>
        <p:nvPicPr>
          <p:cNvPr id="2" name="Picture 1">
            <a:extLst>
              <a:ext uri="{FF2B5EF4-FFF2-40B4-BE49-F238E27FC236}">
                <a16:creationId xmlns:a16="http://schemas.microsoft.com/office/drawing/2014/main" id="{01153A99-0DE4-E31D-973D-EC5B2319DA24}"/>
              </a:ext>
            </a:extLst>
          </p:cNvPr>
          <p:cNvPicPr>
            <a:picLocks noChangeAspect="1"/>
          </p:cNvPicPr>
          <p:nvPr/>
        </p:nvPicPr>
        <p:blipFill>
          <a:blip r:embed="rId4"/>
          <a:stretch>
            <a:fillRect/>
          </a:stretch>
        </p:blipFill>
        <p:spPr>
          <a:xfrm>
            <a:off x="1104110" y="7034217"/>
            <a:ext cx="9431329" cy="1981372"/>
          </a:xfrm>
          <a:prstGeom prst="rect">
            <a:avLst/>
          </a:prstGeom>
        </p:spPr>
      </p:pic>
      <p:pic>
        <p:nvPicPr>
          <p:cNvPr id="3" name="Picture 2">
            <a:extLst>
              <a:ext uri="{FF2B5EF4-FFF2-40B4-BE49-F238E27FC236}">
                <a16:creationId xmlns:a16="http://schemas.microsoft.com/office/drawing/2014/main" id="{A508E261-5F5E-A874-59F4-44A5D523AFA5}"/>
              </a:ext>
            </a:extLst>
          </p:cNvPr>
          <p:cNvPicPr>
            <a:picLocks noChangeAspect="1"/>
          </p:cNvPicPr>
          <p:nvPr/>
        </p:nvPicPr>
        <p:blipFill>
          <a:blip r:embed="rId4"/>
          <a:stretch>
            <a:fillRect/>
          </a:stretch>
        </p:blipFill>
        <p:spPr>
          <a:xfrm>
            <a:off x="864265" y="-1944286"/>
            <a:ext cx="9431329" cy="1981372"/>
          </a:xfrm>
          <a:prstGeom prst="rect">
            <a:avLst/>
          </a:prstGeom>
        </p:spPr>
      </p:pic>
      <p:pic>
        <p:nvPicPr>
          <p:cNvPr id="8" name="2 Minutes Countdown 4k Giant Clock - Đồng hồ đếm ngược 2 phút">
            <a:hlinkClick r:id="" action="ppaction://media"/>
            <a:extLst>
              <a:ext uri="{FF2B5EF4-FFF2-40B4-BE49-F238E27FC236}">
                <a16:creationId xmlns:a16="http://schemas.microsoft.com/office/drawing/2014/main" id="{34641AA1-972E-9D5C-502C-83BE3D6EF61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01275" y="17075"/>
            <a:ext cx="1936085" cy="910828"/>
          </a:xfrm>
          <a:prstGeom prst="rect">
            <a:avLst/>
          </a:prstGeom>
        </p:spPr>
      </p:pic>
    </p:spTree>
    <p:extLst>
      <p:ext uri="{BB962C8B-B14F-4D97-AF65-F5344CB8AC3E}">
        <p14:creationId xmlns:p14="http://schemas.microsoft.com/office/powerpoint/2010/main" val="21823424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8"/>
                </p:tgtEl>
              </p:cMediaNode>
            </p:video>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5EA9A9E-2C93-229C-3E19-9CD67C1D936D}"/>
              </a:ext>
            </a:extLst>
          </p:cNvPr>
          <p:cNvGraphicFramePr>
            <a:graphicFrameLocks noGrp="1"/>
          </p:cNvGraphicFramePr>
          <p:nvPr>
            <p:extLst>
              <p:ext uri="{D42A27DB-BD31-4B8C-83A1-F6EECF244321}">
                <p14:modId xmlns:p14="http://schemas.microsoft.com/office/powerpoint/2010/main" val="115937049"/>
              </p:ext>
            </p:extLst>
          </p:nvPr>
        </p:nvGraphicFramePr>
        <p:xfrm>
          <a:off x="0" y="0"/>
          <a:ext cx="12192000" cy="6858000"/>
        </p:xfrm>
        <a:graphic>
          <a:graphicData uri="http://schemas.openxmlformats.org/drawingml/2006/table">
            <a:tbl>
              <a:tblPr firstRow="1" bandRow="1">
                <a:tableStyleId>{10A1B5D5-9B99-4C35-A422-299274C87663}</a:tableStyleId>
              </a:tblPr>
              <a:tblGrid>
                <a:gridCol w="1438275">
                  <a:extLst>
                    <a:ext uri="{9D8B030D-6E8A-4147-A177-3AD203B41FA5}">
                      <a16:colId xmlns:a16="http://schemas.microsoft.com/office/drawing/2014/main" val="3263016528"/>
                    </a:ext>
                  </a:extLst>
                </a:gridCol>
                <a:gridCol w="5810250">
                  <a:extLst>
                    <a:ext uri="{9D8B030D-6E8A-4147-A177-3AD203B41FA5}">
                      <a16:colId xmlns:a16="http://schemas.microsoft.com/office/drawing/2014/main" val="2298297334"/>
                    </a:ext>
                  </a:extLst>
                </a:gridCol>
                <a:gridCol w="4943475">
                  <a:extLst>
                    <a:ext uri="{9D8B030D-6E8A-4147-A177-3AD203B41FA5}">
                      <a16:colId xmlns:a16="http://schemas.microsoft.com/office/drawing/2014/main" val="1738958957"/>
                    </a:ext>
                  </a:extLst>
                </a:gridCol>
              </a:tblGrid>
              <a:tr h="619125">
                <a:tc>
                  <a:txBody>
                    <a:bodyPr/>
                    <a:lstStyle/>
                    <a:p>
                      <a:pPr algn="ctr"/>
                      <a:r>
                        <a:rPr lang="en-US" sz="3600" b="1">
                          <a:solidFill>
                            <a:srgbClr val="0070C0"/>
                          </a:solidFill>
                          <a:latin typeface="Times New Roman" panose="02020603050405020304" pitchFamily="18" charset="0"/>
                          <a:cs typeface="Times New Roman" panose="02020603050405020304" pitchFamily="18" charset="0"/>
                        </a:rPr>
                        <a:t>Mục</a:t>
                      </a:r>
                      <a:endParaRPr lang="en-US" sz="3600" b="1">
                        <a:solidFill>
                          <a:srgbClr val="FF000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Hoàn cảnh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Tác động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7138"/>
                  </a:ext>
                </a:extLst>
              </a:tr>
              <a:tr h="6217920">
                <a:tc>
                  <a:txBody>
                    <a:bodyPr/>
                    <a:lstStyle/>
                    <a:p>
                      <a:pPr marL="0" indent="0" algn="ctr">
                        <a:buFontTx/>
                        <a:buNone/>
                      </a:pPr>
                      <a:r>
                        <a:rPr lang="en-US" sz="3200" b="0">
                          <a:solidFill>
                            <a:srgbClr val="0070C0"/>
                          </a:solidFill>
                          <a:latin typeface="Times New Roman" panose="02020603050405020304" pitchFamily="18" charset="0"/>
                          <a:cs typeface="Times New Roman" panose="02020603050405020304" pitchFamily="18" charset="0"/>
                        </a:rPr>
                        <a:t>Đất nước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6817993"/>
                  </a:ext>
                </a:extLst>
              </a:tr>
            </a:tbl>
          </a:graphicData>
        </a:graphic>
      </p:graphicFrame>
      <p:pic>
        <p:nvPicPr>
          <p:cNvPr id="2" name="Picture 1">
            <a:extLst>
              <a:ext uri="{FF2B5EF4-FFF2-40B4-BE49-F238E27FC236}">
                <a16:creationId xmlns:a16="http://schemas.microsoft.com/office/drawing/2014/main" id="{01153A99-0DE4-E31D-973D-EC5B2319DA24}"/>
              </a:ext>
            </a:extLst>
          </p:cNvPr>
          <p:cNvPicPr>
            <a:picLocks noChangeAspect="1"/>
          </p:cNvPicPr>
          <p:nvPr/>
        </p:nvPicPr>
        <p:blipFill>
          <a:blip r:embed="rId2"/>
          <a:stretch>
            <a:fillRect/>
          </a:stretch>
        </p:blipFill>
        <p:spPr>
          <a:xfrm>
            <a:off x="1104110" y="7034217"/>
            <a:ext cx="9431329" cy="1981372"/>
          </a:xfrm>
          <a:prstGeom prst="rect">
            <a:avLst/>
          </a:prstGeom>
        </p:spPr>
      </p:pic>
      <p:pic>
        <p:nvPicPr>
          <p:cNvPr id="3" name="Picture 2">
            <a:extLst>
              <a:ext uri="{FF2B5EF4-FFF2-40B4-BE49-F238E27FC236}">
                <a16:creationId xmlns:a16="http://schemas.microsoft.com/office/drawing/2014/main" id="{A508E261-5F5E-A874-59F4-44A5D523AFA5}"/>
              </a:ext>
            </a:extLst>
          </p:cNvPr>
          <p:cNvPicPr>
            <a:picLocks noChangeAspect="1"/>
          </p:cNvPicPr>
          <p:nvPr/>
        </p:nvPicPr>
        <p:blipFill>
          <a:blip r:embed="rId2"/>
          <a:stretch>
            <a:fillRect/>
          </a:stretch>
        </p:blipFill>
        <p:spPr>
          <a:xfrm>
            <a:off x="864265" y="-1944286"/>
            <a:ext cx="9431329" cy="1981372"/>
          </a:xfrm>
          <a:prstGeom prst="rect">
            <a:avLst/>
          </a:prstGeom>
        </p:spPr>
      </p:pic>
      <p:sp>
        <p:nvSpPr>
          <p:cNvPr id="10" name="TextBox 9">
            <a:extLst>
              <a:ext uri="{FF2B5EF4-FFF2-40B4-BE49-F238E27FC236}">
                <a16:creationId xmlns:a16="http://schemas.microsoft.com/office/drawing/2014/main" id="{D0239E40-786E-B631-9846-FBDFB8B0942A}"/>
              </a:ext>
            </a:extLst>
          </p:cNvPr>
          <p:cNvSpPr txBox="1"/>
          <p:nvPr/>
        </p:nvSpPr>
        <p:spPr>
          <a:xfrm>
            <a:off x="1438275" y="823200"/>
            <a:ext cx="5676899" cy="2677656"/>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a:t>
            </a:r>
            <a:r>
              <a:rPr lang="vi-VN" sz="2800">
                <a:solidFill>
                  <a:srgbClr val="FF0000"/>
                </a:solidFill>
                <a:latin typeface="Times New Roman" panose="02020603050405020304" pitchFamily="18" charset="0"/>
                <a:cs typeface="Times New Roman" panose="02020603050405020304" pitchFamily="18" charset="0"/>
              </a:rPr>
              <a:t>Từ giữa thế kỉ XIX, thực dân Pháp xâm lược và từng bước áp đặt ách cai trị ở Việt Nam. Dưới chế độ thực dân, nên độc lập dân tộc và quyền tự do của đại bộ phận nhân dân bị tước đoạt..</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533B10B-6A0D-B144-F9C4-2E30149CC90C}"/>
              </a:ext>
            </a:extLst>
          </p:cNvPr>
          <p:cNvSpPr txBox="1"/>
          <p:nvPr/>
        </p:nvSpPr>
        <p:spPr>
          <a:xfrm>
            <a:off x="1438275" y="3625156"/>
            <a:ext cx="5676899" cy="3108543"/>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a:t>
            </a:r>
            <a:r>
              <a:rPr lang="vi-VN" sz="2800">
                <a:solidFill>
                  <a:srgbClr val="FF0000"/>
                </a:solidFill>
                <a:latin typeface="Times New Roman" panose="02020603050405020304" pitchFamily="18" charset="0"/>
                <a:cs typeface="Times New Roman" panose="02020603050405020304" pitchFamily="18" charset="0"/>
              </a:rPr>
              <a:t>Cuối thế kỉ XIX - đầu thế kỉ XX, các phong trào yêu nước chống Pháp đều thất bại. Đấu tranh giành độc lập cho dân tộc, tự do và hạnh phúc cho nhân dân là nhiệm vụ cấp bách của dân tộc và cũng là khát vọng của cả cuộc đời Chủ tịch Hồ Chí Minh.</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6B10D5E6-6DF9-28FA-26D2-E0621B800CB5}"/>
              </a:ext>
            </a:extLst>
          </p:cNvPr>
          <p:cNvSpPr txBox="1"/>
          <p:nvPr/>
        </p:nvSpPr>
        <p:spPr>
          <a:xfrm>
            <a:off x="7400925" y="1073431"/>
            <a:ext cx="4791075" cy="1815882"/>
          </a:xfrm>
          <a:prstGeom prst="rect">
            <a:avLst/>
          </a:prstGeom>
          <a:noFill/>
        </p:spPr>
        <p:txBody>
          <a:bodyPr wrap="square">
            <a:spAutoFit/>
          </a:bodyPr>
          <a:lstStyle/>
          <a:p>
            <a:pPr lvl="0" algn="just"/>
            <a:r>
              <a:rPr lang="en-US" sz="2800">
                <a:solidFill>
                  <a:srgbClr val="0070C0"/>
                </a:solidFill>
                <a:latin typeface="Times New Roman" panose="02020603050405020304" pitchFamily="18" charset="0"/>
                <a:cs typeface="Times New Roman" panose="02020603050405020304" pitchFamily="18" charset="0"/>
              </a:rPr>
              <a:t>- Đ</a:t>
            </a:r>
            <a:r>
              <a:rPr lang="vi-VN" sz="2800">
                <a:solidFill>
                  <a:srgbClr val="0070C0"/>
                </a:solidFill>
                <a:latin typeface="Times New Roman" panose="02020603050405020304" pitchFamily="18" charset="0"/>
                <a:cs typeface="Times New Roman" panose="02020603050405020304" pitchFamily="18" charset="0"/>
              </a:rPr>
              <a:t>ấu tranh giành độc lập cho dân tộc tự do và hạnh phúc cho nhân dân là nhiệm vụ cấp bách của dân tộc</a:t>
            </a:r>
            <a:r>
              <a:rPr lang="en-US" sz="2800">
                <a:solidFill>
                  <a:srgbClr val="0070C0"/>
                </a:solidFill>
                <a:latin typeface="Times New Roman" panose="02020603050405020304" pitchFamily="18" charset="0"/>
                <a:cs typeface="Times New Roman" panose="02020603050405020304" pitchFamily="18" charset="0"/>
              </a:rPr>
              <a:t>.</a:t>
            </a:r>
            <a:endParaRPr kumimoji="0" lang="en-US" sz="28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ECBC1579-28C9-E348-5F98-25174AB2495C}"/>
              </a:ext>
            </a:extLst>
          </p:cNvPr>
          <p:cNvSpPr txBox="1"/>
          <p:nvPr/>
        </p:nvSpPr>
        <p:spPr>
          <a:xfrm>
            <a:off x="7296149" y="4225320"/>
            <a:ext cx="4714875" cy="954107"/>
          </a:xfrm>
          <a:prstGeom prst="rect">
            <a:avLst/>
          </a:prstGeom>
          <a:noFill/>
        </p:spPr>
        <p:txBody>
          <a:bodyPr wrap="square">
            <a:spAutoFit/>
          </a:bodyPr>
          <a:lstStyle/>
          <a:p>
            <a:pPr lvl="0" algn="just"/>
            <a:r>
              <a:rPr lang="en-US" sz="2800">
                <a:solidFill>
                  <a:srgbClr val="0070C0"/>
                </a:solidFill>
                <a:latin typeface="Times New Roman" panose="02020603050405020304" pitchFamily="18" charset="0"/>
                <a:cs typeface="Times New Roman" panose="02020603050405020304" pitchFamily="18" charset="0"/>
              </a:rPr>
              <a:t>- Chọn con đường cứu nước khác với những thế hệ đi trước.</a:t>
            </a:r>
            <a:endParaRPr kumimoji="0" lang="en-US" sz="28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98967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4"/>
          <a:stretch>
            <a:fillRect/>
          </a:stretch>
        </p:blipFill>
        <p:spPr>
          <a:xfrm>
            <a:off x="864265" y="-1944286"/>
            <a:ext cx="9431329" cy="1981372"/>
          </a:xfrm>
          <a:prstGeom prst="rect">
            <a:avLst/>
          </a:prstGeom>
        </p:spPr>
      </p:pic>
      <p:pic>
        <p:nvPicPr>
          <p:cNvPr id="10" name="Picture 9">
            <a:extLst>
              <a:ext uri="{FF2B5EF4-FFF2-40B4-BE49-F238E27FC236}">
                <a16:creationId xmlns:a16="http://schemas.microsoft.com/office/drawing/2014/main" id="{397A0BF8-F070-1AE2-6CEC-D90452A61F32}"/>
              </a:ext>
            </a:extLst>
          </p:cNvPr>
          <p:cNvPicPr>
            <a:picLocks noChangeAspect="1"/>
          </p:cNvPicPr>
          <p:nvPr/>
        </p:nvPicPr>
        <p:blipFill>
          <a:blip r:embed="rId5"/>
          <a:stretch>
            <a:fillRect/>
          </a:stretch>
        </p:blipFill>
        <p:spPr>
          <a:xfrm>
            <a:off x="0" y="0"/>
            <a:ext cx="6096528" cy="6276975"/>
          </a:xfrm>
          <a:prstGeom prst="rect">
            <a:avLst/>
          </a:prstGeom>
        </p:spPr>
      </p:pic>
      <p:sp>
        <p:nvSpPr>
          <p:cNvPr id="14" name="TextBox 13">
            <a:extLst>
              <a:ext uri="{FF2B5EF4-FFF2-40B4-BE49-F238E27FC236}">
                <a16:creationId xmlns:a16="http://schemas.microsoft.com/office/drawing/2014/main" id="{32A6ECF5-4525-04E8-0BFF-01E6CB915754}"/>
              </a:ext>
            </a:extLst>
          </p:cNvPr>
          <p:cNvSpPr txBox="1"/>
          <p:nvPr/>
        </p:nvSpPr>
        <p:spPr>
          <a:xfrm>
            <a:off x="124089" y="6396335"/>
            <a:ext cx="5848350" cy="461665"/>
          </a:xfrm>
          <a:prstGeom prst="rect">
            <a:avLst/>
          </a:prstGeom>
          <a:noFill/>
        </p:spPr>
        <p:txBody>
          <a:bodyPr wrap="square">
            <a:spAutoFit/>
          </a:bodyPr>
          <a:lstStyle/>
          <a:p>
            <a:pPr algn="ctr"/>
            <a:r>
              <a:rPr lang="en-US" sz="2400">
                <a:latin typeface="Times New Roman" panose="02020603050405020304" pitchFamily="18" charset="0"/>
                <a:cs typeface="Times New Roman" panose="02020603050405020304" pitchFamily="18" charset="0"/>
              </a:rPr>
              <a:t>P</a:t>
            </a:r>
            <a:r>
              <a:rPr lang="vi-VN" sz="2400">
                <a:latin typeface="Times New Roman" panose="02020603050405020304" pitchFamily="18" charset="0"/>
                <a:cs typeface="Times New Roman" panose="02020603050405020304" pitchFamily="18" charset="0"/>
              </a:rPr>
              <a:t>háp cai trị </a:t>
            </a:r>
            <a:r>
              <a:rPr lang="en-US" sz="2400">
                <a:latin typeface="Times New Roman" panose="02020603050405020304" pitchFamily="18" charset="0"/>
                <a:cs typeface="Times New Roman" panose="02020603050405020304" pitchFamily="18" charset="0"/>
              </a:rPr>
              <a:t>nước ta </a:t>
            </a:r>
            <a:r>
              <a:rPr lang="vi-VN" sz="2400">
                <a:latin typeface="Times New Roman" panose="02020603050405020304" pitchFamily="18" charset="0"/>
                <a:cs typeface="Times New Roman" panose="02020603050405020304" pitchFamily="18" charset="0"/>
              </a:rPr>
              <a:t>bằng r</a:t>
            </a:r>
            <a:r>
              <a:rPr lang="en-US" sz="2400">
                <a:latin typeface="Times New Roman" panose="02020603050405020304" pitchFamily="18" charset="0"/>
                <a:cs typeface="Times New Roman" panose="02020603050405020304" pitchFamily="18" charset="0"/>
              </a:rPr>
              <a:t>ượu</a:t>
            </a:r>
            <a:r>
              <a:rPr lang="vi-VN" sz="2400">
                <a:latin typeface="Times New Roman" panose="02020603050405020304" pitchFamily="18" charset="0"/>
                <a:cs typeface="Times New Roman" panose="02020603050405020304" pitchFamily="18" charset="0"/>
              </a:rPr>
              <a:t> và thuốc phiện</a:t>
            </a:r>
            <a:endParaRPr lang="en-US" sz="2400">
              <a:latin typeface="Times New Roman" panose="02020603050405020304" pitchFamily="18" charset="0"/>
              <a:cs typeface="Times New Roman" panose="02020603050405020304" pitchFamily="18" charset="0"/>
            </a:endParaRPr>
          </a:p>
        </p:txBody>
      </p:sp>
      <p:pic>
        <p:nvPicPr>
          <p:cNvPr id="15" name="Chính sách cai trị bằng rượu và thuốc phiện của thực dân Pháp đối với Việt Nam">
            <a:hlinkClick r:id="" action="ppaction://media"/>
            <a:extLst>
              <a:ext uri="{FF2B5EF4-FFF2-40B4-BE49-F238E27FC236}">
                <a16:creationId xmlns:a16="http://schemas.microsoft.com/office/drawing/2014/main" id="{6BA502A1-C718-C32F-1FA1-006880F012D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095999" y="-1"/>
            <a:ext cx="6096001" cy="6858001"/>
          </a:xfrm>
          <a:prstGeom prst="rect">
            <a:avLst/>
          </a:prstGeom>
        </p:spPr>
      </p:pic>
    </p:spTree>
    <p:extLst>
      <p:ext uri="{BB962C8B-B14F-4D97-AF65-F5344CB8AC3E}">
        <p14:creationId xmlns:p14="http://schemas.microsoft.com/office/powerpoint/2010/main" val="36034148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barn(inVertical)">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5"/>
                </p:tgtEl>
              </p:cMediaNode>
            </p:video>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4"/>
          <a:stretch>
            <a:fillRect/>
          </a:stretch>
        </p:blipFill>
        <p:spPr>
          <a:xfrm>
            <a:off x="864265" y="-1944286"/>
            <a:ext cx="9431329" cy="1981372"/>
          </a:xfrm>
          <a:prstGeom prst="rect">
            <a:avLst/>
          </a:prstGeom>
        </p:spPr>
      </p:pic>
      <p:pic>
        <p:nvPicPr>
          <p:cNvPr id="3" name="Bài 12. Chinh sach khai thac thuoc dia cua thuc dan Phap">
            <a:hlinkClick r:id="" action="ppaction://media"/>
            <a:extLst>
              <a:ext uri="{FF2B5EF4-FFF2-40B4-BE49-F238E27FC236}">
                <a16:creationId xmlns:a16="http://schemas.microsoft.com/office/drawing/2014/main" id="{9545DC09-7868-D498-4B17-788097EFC52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1"/>
            <a:ext cx="12192001" cy="6836569"/>
          </a:xfrm>
          <a:prstGeom prst="rect">
            <a:avLst/>
          </a:prstGeom>
        </p:spPr>
      </p:pic>
    </p:spTree>
    <p:extLst>
      <p:ext uri="{BB962C8B-B14F-4D97-AF65-F5344CB8AC3E}">
        <p14:creationId xmlns:p14="http://schemas.microsoft.com/office/powerpoint/2010/main" val="39011003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2"/>
          <a:stretch>
            <a:fillRect/>
          </a:stretch>
        </p:blipFill>
        <p:spPr>
          <a:xfrm>
            <a:off x="864265" y="-1944286"/>
            <a:ext cx="9431329" cy="1981372"/>
          </a:xfrm>
          <a:prstGeom prst="rect">
            <a:avLst/>
          </a:prstGeom>
        </p:spPr>
      </p:pic>
      <p:pic>
        <p:nvPicPr>
          <p:cNvPr id="4" name="Picture 3">
            <a:extLst>
              <a:ext uri="{FF2B5EF4-FFF2-40B4-BE49-F238E27FC236}">
                <a16:creationId xmlns:a16="http://schemas.microsoft.com/office/drawing/2014/main" id="{2742B264-7543-E201-02CF-3390E56028DF}"/>
              </a:ext>
            </a:extLst>
          </p:cNvPr>
          <p:cNvPicPr>
            <a:picLocks noChangeAspect="1"/>
          </p:cNvPicPr>
          <p:nvPr/>
        </p:nvPicPr>
        <p:blipFill>
          <a:blip r:embed="rId3"/>
          <a:stretch>
            <a:fillRect/>
          </a:stretch>
        </p:blipFill>
        <p:spPr>
          <a:xfrm>
            <a:off x="0" y="0"/>
            <a:ext cx="6096000" cy="6858000"/>
          </a:xfrm>
          <a:prstGeom prst="rect">
            <a:avLst/>
          </a:prstGeom>
        </p:spPr>
      </p:pic>
      <p:pic>
        <p:nvPicPr>
          <p:cNvPr id="6" name="Picture 5">
            <a:extLst>
              <a:ext uri="{FF2B5EF4-FFF2-40B4-BE49-F238E27FC236}">
                <a16:creationId xmlns:a16="http://schemas.microsoft.com/office/drawing/2014/main" id="{E34DF888-335D-5C0A-33FC-0E5CFADC789A}"/>
              </a:ext>
            </a:extLst>
          </p:cNvPr>
          <p:cNvPicPr>
            <a:picLocks noChangeAspect="1"/>
          </p:cNvPicPr>
          <p:nvPr/>
        </p:nvPicPr>
        <p:blipFill>
          <a:blip r:embed="rId4"/>
          <a:stretch>
            <a:fillRect/>
          </a:stretch>
        </p:blipFill>
        <p:spPr>
          <a:xfrm>
            <a:off x="6096000" y="0"/>
            <a:ext cx="6096000" cy="6858000"/>
          </a:xfrm>
          <a:prstGeom prst="rect">
            <a:avLst/>
          </a:prstGeom>
        </p:spPr>
      </p:pic>
    </p:spTree>
    <p:extLst>
      <p:ext uri="{BB962C8B-B14F-4D97-AF65-F5344CB8AC3E}">
        <p14:creationId xmlns:p14="http://schemas.microsoft.com/office/powerpoint/2010/main" val="39128431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2"/>
          <a:stretch>
            <a:fillRect/>
          </a:stretch>
        </p:blipFill>
        <p:spPr>
          <a:xfrm>
            <a:off x="864265" y="-1944286"/>
            <a:ext cx="9431329" cy="1981372"/>
          </a:xfrm>
          <a:prstGeom prst="rect">
            <a:avLst/>
          </a:prstGeom>
        </p:spPr>
      </p:pic>
      <p:pic>
        <p:nvPicPr>
          <p:cNvPr id="3" name="Picture 2">
            <a:extLst>
              <a:ext uri="{FF2B5EF4-FFF2-40B4-BE49-F238E27FC236}">
                <a16:creationId xmlns:a16="http://schemas.microsoft.com/office/drawing/2014/main" id="{358CDDE2-0897-A3EA-18D7-E9A22724014F}"/>
              </a:ext>
            </a:extLst>
          </p:cNvPr>
          <p:cNvPicPr>
            <a:picLocks noChangeAspect="1"/>
          </p:cNvPicPr>
          <p:nvPr/>
        </p:nvPicPr>
        <p:blipFill rotWithShape="1">
          <a:blip r:embed="rId3"/>
          <a:srcRect l="7558" t="5973" r="8093" b="15833"/>
          <a:stretch/>
        </p:blipFill>
        <p:spPr>
          <a:xfrm>
            <a:off x="0" y="0"/>
            <a:ext cx="6019800" cy="6762750"/>
          </a:xfrm>
          <a:prstGeom prst="rect">
            <a:avLst/>
          </a:prstGeom>
        </p:spPr>
      </p:pic>
      <p:pic>
        <p:nvPicPr>
          <p:cNvPr id="4" name="Picture 3">
            <a:extLst>
              <a:ext uri="{FF2B5EF4-FFF2-40B4-BE49-F238E27FC236}">
                <a16:creationId xmlns:a16="http://schemas.microsoft.com/office/drawing/2014/main" id="{D94F9CFB-E044-0A9A-EA2A-FFCFCA0E0B87}"/>
              </a:ext>
            </a:extLst>
          </p:cNvPr>
          <p:cNvPicPr>
            <a:picLocks noChangeAspect="1"/>
          </p:cNvPicPr>
          <p:nvPr/>
        </p:nvPicPr>
        <p:blipFill>
          <a:blip r:embed="rId4"/>
          <a:stretch>
            <a:fillRect/>
          </a:stretch>
        </p:blipFill>
        <p:spPr>
          <a:xfrm>
            <a:off x="6019800" y="0"/>
            <a:ext cx="6172200" cy="6858000"/>
          </a:xfrm>
          <a:prstGeom prst="rect">
            <a:avLst/>
          </a:prstGeom>
        </p:spPr>
      </p:pic>
    </p:spTree>
    <p:extLst>
      <p:ext uri="{BB962C8B-B14F-4D97-AF65-F5344CB8AC3E}">
        <p14:creationId xmlns:p14="http://schemas.microsoft.com/office/powerpoint/2010/main" val="25644745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par>
                                <p:cTn id="8" presetID="22" presetClass="entr" presetSubtype="4"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5EA9A9E-2C93-229C-3E19-9CD67C1D936D}"/>
              </a:ext>
            </a:extLst>
          </p:cNvPr>
          <p:cNvGraphicFramePr>
            <a:graphicFrameLocks noGrp="1"/>
          </p:cNvGraphicFramePr>
          <p:nvPr>
            <p:extLst>
              <p:ext uri="{D42A27DB-BD31-4B8C-83A1-F6EECF244321}">
                <p14:modId xmlns:p14="http://schemas.microsoft.com/office/powerpoint/2010/main" val="3770321229"/>
              </p:ext>
            </p:extLst>
          </p:nvPr>
        </p:nvGraphicFramePr>
        <p:xfrm>
          <a:off x="0" y="0"/>
          <a:ext cx="12192000" cy="6858000"/>
        </p:xfrm>
        <a:graphic>
          <a:graphicData uri="http://schemas.openxmlformats.org/drawingml/2006/table">
            <a:tbl>
              <a:tblPr firstRow="1" bandRow="1">
                <a:tableStyleId>{10A1B5D5-9B99-4C35-A422-299274C87663}</a:tableStyleId>
              </a:tblPr>
              <a:tblGrid>
                <a:gridCol w="1381125">
                  <a:extLst>
                    <a:ext uri="{9D8B030D-6E8A-4147-A177-3AD203B41FA5}">
                      <a16:colId xmlns:a16="http://schemas.microsoft.com/office/drawing/2014/main" val="3263016528"/>
                    </a:ext>
                  </a:extLst>
                </a:gridCol>
                <a:gridCol w="7779967">
                  <a:extLst>
                    <a:ext uri="{9D8B030D-6E8A-4147-A177-3AD203B41FA5}">
                      <a16:colId xmlns:a16="http://schemas.microsoft.com/office/drawing/2014/main" val="2298297334"/>
                    </a:ext>
                  </a:extLst>
                </a:gridCol>
                <a:gridCol w="3030908">
                  <a:extLst>
                    <a:ext uri="{9D8B030D-6E8A-4147-A177-3AD203B41FA5}">
                      <a16:colId xmlns:a16="http://schemas.microsoft.com/office/drawing/2014/main" val="1738958957"/>
                    </a:ext>
                  </a:extLst>
                </a:gridCol>
              </a:tblGrid>
              <a:tr h="619125">
                <a:tc>
                  <a:txBody>
                    <a:bodyPr/>
                    <a:lstStyle/>
                    <a:p>
                      <a:pPr algn="ctr"/>
                      <a:r>
                        <a:rPr lang="en-US" sz="3600" b="1">
                          <a:solidFill>
                            <a:srgbClr val="0070C0"/>
                          </a:solidFill>
                          <a:latin typeface="Times New Roman" panose="02020603050405020304" pitchFamily="18" charset="0"/>
                          <a:cs typeface="Times New Roman" panose="02020603050405020304" pitchFamily="18" charset="0"/>
                        </a:rPr>
                        <a:t>Mục</a:t>
                      </a:r>
                      <a:endParaRPr lang="en-US" sz="3600" b="1">
                        <a:solidFill>
                          <a:srgbClr val="FF000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Hoàn cảnh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Tác động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7138"/>
                  </a:ext>
                </a:extLst>
              </a:tr>
              <a:tr h="6217920">
                <a:tc>
                  <a:txBody>
                    <a:bodyPr/>
                    <a:lstStyle/>
                    <a:p>
                      <a:pPr marL="0" indent="0" algn="ctr">
                        <a:buFontTx/>
                        <a:buNone/>
                      </a:pPr>
                      <a:r>
                        <a:rPr lang="en-US" sz="3200" b="0">
                          <a:solidFill>
                            <a:srgbClr val="0070C0"/>
                          </a:solidFill>
                          <a:latin typeface="Times New Roman" panose="02020603050405020304" pitchFamily="18" charset="0"/>
                          <a:cs typeface="Times New Roman" panose="02020603050405020304" pitchFamily="18" charset="0"/>
                        </a:rPr>
                        <a:t>Quê hương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6817993"/>
                  </a:ext>
                </a:extLst>
              </a:tr>
            </a:tbl>
          </a:graphicData>
        </a:graphic>
      </p:graphicFrame>
      <p:pic>
        <p:nvPicPr>
          <p:cNvPr id="2" name="Picture 1">
            <a:extLst>
              <a:ext uri="{FF2B5EF4-FFF2-40B4-BE49-F238E27FC236}">
                <a16:creationId xmlns:a16="http://schemas.microsoft.com/office/drawing/2014/main" id="{01153A99-0DE4-E31D-973D-EC5B2319DA24}"/>
              </a:ext>
            </a:extLst>
          </p:cNvPr>
          <p:cNvPicPr>
            <a:picLocks noChangeAspect="1"/>
          </p:cNvPicPr>
          <p:nvPr/>
        </p:nvPicPr>
        <p:blipFill>
          <a:blip r:embed="rId2"/>
          <a:stretch>
            <a:fillRect/>
          </a:stretch>
        </p:blipFill>
        <p:spPr>
          <a:xfrm>
            <a:off x="1104110" y="7034217"/>
            <a:ext cx="9431329" cy="1981372"/>
          </a:xfrm>
          <a:prstGeom prst="rect">
            <a:avLst/>
          </a:prstGeom>
        </p:spPr>
      </p:pic>
      <p:pic>
        <p:nvPicPr>
          <p:cNvPr id="3" name="Picture 2">
            <a:extLst>
              <a:ext uri="{FF2B5EF4-FFF2-40B4-BE49-F238E27FC236}">
                <a16:creationId xmlns:a16="http://schemas.microsoft.com/office/drawing/2014/main" id="{A508E261-5F5E-A874-59F4-44A5D523AFA5}"/>
              </a:ext>
            </a:extLst>
          </p:cNvPr>
          <p:cNvPicPr>
            <a:picLocks noChangeAspect="1"/>
          </p:cNvPicPr>
          <p:nvPr/>
        </p:nvPicPr>
        <p:blipFill>
          <a:blip r:embed="rId2"/>
          <a:stretch>
            <a:fillRect/>
          </a:stretch>
        </p:blipFill>
        <p:spPr>
          <a:xfrm>
            <a:off x="864265" y="-1944286"/>
            <a:ext cx="9431329" cy="1981372"/>
          </a:xfrm>
          <a:prstGeom prst="rect">
            <a:avLst/>
          </a:prstGeom>
        </p:spPr>
      </p:pic>
      <p:sp>
        <p:nvSpPr>
          <p:cNvPr id="5" name="TextBox 4">
            <a:extLst>
              <a:ext uri="{FF2B5EF4-FFF2-40B4-BE49-F238E27FC236}">
                <a16:creationId xmlns:a16="http://schemas.microsoft.com/office/drawing/2014/main" id="{07C94982-8547-0F37-81AD-4172C51ACDA8}"/>
              </a:ext>
            </a:extLst>
          </p:cNvPr>
          <p:cNvSpPr txBox="1"/>
          <p:nvPr/>
        </p:nvSpPr>
        <p:spPr>
          <a:xfrm>
            <a:off x="1485897" y="788901"/>
            <a:ext cx="7571705" cy="954107"/>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Quê hương </a:t>
            </a:r>
            <a:r>
              <a:rPr lang="vi-VN" sz="2800">
                <a:solidFill>
                  <a:srgbClr val="FF0000"/>
                </a:solidFill>
                <a:latin typeface="Times New Roman" panose="02020603050405020304" pitchFamily="18" charset="0"/>
                <a:cs typeface="Times New Roman" panose="02020603050405020304" pitchFamily="18" charset="0"/>
              </a:rPr>
              <a:t>có truyền thống lịch sử, văn hoá lâu đời, nơi khởi nguồn của nhiều phong trào yêu nước.</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78485D72-DA73-1561-CC35-51FD336984B9}"/>
              </a:ext>
            </a:extLst>
          </p:cNvPr>
          <p:cNvSpPr txBox="1"/>
          <p:nvPr/>
        </p:nvSpPr>
        <p:spPr>
          <a:xfrm>
            <a:off x="9408919" y="942890"/>
            <a:ext cx="2431764" cy="5693866"/>
          </a:xfrm>
          <a:prstGeom prst="rect">
            <a:avLst/>
          </a:prstGeom>
          <a:noFill/>
        </p:spPr>
        <p:txBody>
          <a:bodyPr wrap="square">
            <a:spAutoFit/>
          </a:bodyPr>
          <a:lstStyle/>
          <a:p>
            <a:pPr lvl="0" algn="just"/>
            <a:r>
              <a:rPr lang="en-US" sz="2800">
                <a:solidFill>
                  <a:srgbClr val="0070C0"/>
                </a:solidFill>
                <a:latin typeface="Times New Roman" panose="02020603050405020304" pitchFamily="18" charset="0"/>
                <a:cs typeface="Times New Roman" panose="02020603050405020304" pitchFamily="18" charset="0"/>
              </a:rPr>
              <a:t>Đ</a:t>
            </a:r>
            <a:r>
              <a:rPr lang="vi-VN" sz="2800">
                <a:solidFill>
                  <a:srgbClr val="0070C0"/>
                </a:solidFill>
                <a:latin typeface="Times New Roman" panose="02020603050405020304" pitchFamily="18" charset="0"/>
                <a:cs typeface="Times New Roman" panose="02020603050405020304" pitchFamily="18" charset="0"/>
              </a:rPr>
              <a:t>ã tạo cho </a:t>
            </a:r>
            <a:r>
              <a:rPr lang="en-US" sz="2800">
                <a:solidFill>
                  <a:srgbClr val="0070C0"/>
                </a:solidFill>
                <a:latin typeface="Times New Roman" panose="02020603050405020304" pitchFamily="18" charset="0"/>
                <a:cs typeface="Times New Roman" panose="02020603050405020304" pitchFamily="18" charset="0"/>
              </a:rPr>
              <a:t>Người</a:t>
            </a:r>
            <a:r>
              <a:rPr lang="vi-VN" sz="2800">
                <a:solidFill>
                  <a:srgbClr val="0070C0"/>
                </a:solidFill>
                <a:latin typeface="Times New Roman" panose="02020603050405020304" pitchFamily="18" charset="0"/>
                <a:cs typeface="Times New Roman" panose="02020603050405020304" pitchFamily="18" charset="0"/>
              </a:rPr>
              <a:t> có lòng yêu nước thương dân, chí căm thù giặc, kích thích cao độ ý chí của </a:t>
            </a:r>
            <a:r>
              <a:rPr lang="en-US" sz="2800">
                <a:solidFill>
                  <a:srgbClr val="0070C0"/>
                </a:solidFill>
                <a:latin typeface="Times New Roman" panose="02020603050405020304" pitchFamily="18" charset="0"/>
                <a:cs typeface="Times New Roman" panose="02020603050405020304" pitchFamily="18" charset="0"/>
              </a:rPr>
              <a:t>Người</a:t>
            </a:r>
            <a:r>
              <a:rPr lang="vi-VN" sz="2800">
                <a:solidFill>
                  <a:srgbClr val="0070C0"/>
                </a:solidFill>
                <a:latin typeface="Times New Roman" panose="02020603050405020304" pitchFamily="18" charset="0"/>
                <a:cs typeface="Times New Roman" panose="02020603050405020304" pitchFamily="18" charset="0"/>
              </a:rPr>
              <a:t>, giúp </a:t>
            </a:r>
            <a:r>
              <a:rPr lang="en-US" sz="2800">
                <a:solidFill>
                  <a:srgbClr val="0070C0"/>
                </a:solidFill>
                <a:latin typeface="Times New Roman" panose="02020603050405020304" pitchFamily="18" charset="0"/>
                <a:cs typeface="Times New Roman" panose="02020603050405020304" pitchFamily="18" charset="0"/>
              </a:rPr>
              <a:t>Người </a:t>
            </a:r>
            <a:r>
              <a:rPr lang="vi-VN" sz="2800">
                <a:solidFill>
                  <a:srgbClr val="0070C0"/>
                </a:solidFill>
                <a:latin typeface="Times New Roman" panose="02020603050405020304" pitchFamily="18" charset="0"/>
                <a:cs typeface="Times New Roman" panose="02020603050405020304" pitchFamily="18" charset="0"/>
              </a:rPr>
              <a:t> có thêm nhận thức mới, tình cảm mới, nghị lực mới, tầm nhìn mới.</a:t>
            </a:r>
            <a:endParaRPr kumimoji="0" lang="en-US" sz="28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53BFBBD-6A5E-4F82-5A46-EA7F2B325305}"/>
              </a:ext>
            </a:extLst>
          </p:cNvPr>
          <p:cNvSpPr txBox="1"/>
          <p:nvPr/>
        </p:nvSpPr>
        <p:spPr>
          <a:xfrm>
            <a:off x="1485897" y="2060967"/>
            <a:ext cx="7571705" cy="1815882"/>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a:t>
            </a:r>
            <a:r>
              <a:rPr lang="vi-VN" sz="2800">
                <a:solidFill>
                  <a:srgbClr val="FF0000"/>
                </a:solidFill>
                <a:latin typeface="Times New Roman" panose="02020603050405020304" pitchFamily="18" charset="0"/>
                <a:cs typeface="Times New Roman" panose="02020603050405020304" pitchFamily="18" charset="0"/>
              </a:rPr>
              <a:t>Điều kiện tự nhiên khắc nghiệt và thực tiễn dựng nước, giữ nước đã hun đúc nên những phẩm chất của người xứ Nghệ như: cần cù trong lao động, ý chí trong học tập và đoàn kết trong đấu tranh.</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8BDD933-102C-F49B-42C3-DBC173246BEA}"/>
              </a:ext>
            </a:extLst>
          </p:cNvPr>
          <p:cNvSpPr txBox="1"/>
          <p:nvPr/>
        </p:nvSpPr>
        <p:spPr>
          <a:xfrm>
            <a:off x="1485897" y="4293157"/>
            <a:ext cx="7571705" cy="1815882"/>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a:t>
            </a:r>
            <a:r>
              <a:rPr lang="vi-VN" sz="2800">
                <a:solidFill>
                  <a:srgbClr val="FF0000"/>
                </a:solidFill>
                <a:latin typeface="Times New Roman" panose="02020603050405020304" pitchFamily="18" charset="0"/>
                <a:cs typeface="Times New Roman" panose="02020603050405020304" pitchFamily="18" charset="0"/>
              </a:rPr>
              <a:t>Thời cận đại, Nghệ An có trung tâm công nghiệp Vinh - Bến Thuỷ lớn nhất khu vực Bắc miền Trung. Vì vậy, nhân dân có nhiều cơ hội được tiếp xúc văn minh phương Tây và đón nhận tư tưởng mới.</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19877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arn(inVertic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2"/>
          <a:stretch>
            <a:fillRect/>
          </a:stretch>
        </p:blipFill>
        <p:spPr>
          <a:xfrm>
            <a:off x="864265" y="-1944286"/>
            <a:ext cx="9431329" cy="1981372"/>
          </a:xfrm>
          <a:prstGeom prst="rect">
            <a:avLst/>
          </a:prstGeom>
        </p:spPr>
      </p:pic>
      <p:pic>
        <p:nvPicPr>
          <p:cNvPr id="3" name="Picture 2">
            <a:extLst>
              <a:ext uri="{FF2B5EF4-FFF2-40B4-BE49-F238E27FC236}">
                <a16:creationId xmlns:a16="http://schemas.microsoft.com/office/drawing/2014/main" id="{CCCA89F5-691B-C7DB-F141-AFBB79FF2538}"/>
              </a:ext>
            </a:extLst>
          </p:cNvPr>
          <p:cNvPicPr>
            <a:picLocks noChangeAspect="1"/>
          </p:cNvPicPr>
          <p:nvPr/>
        </p:nvPicPr>
        <p:blipFill>
          <a:blip r:embed="rId3"/>
          <a:stretch>
            <a:fillRect/>
          </a:stretch>
        </p:blipFill>
        <p:spPr>
          <a:xfrm>
            <a:off x="0" y="0"/>
            <a:ext cx="6096000" cy="6781800"/>
          </a:xfrm>
          <a:prstGeom prst="rect">
            <a:avLst/>
          </a:prstGeom>
        </p:spPr>
      </p:pic>
      <p:pic>
        <p:nvPicPr>
          <p:cNvPr id="6" name="Picture 5">
            <a:extLst>
              <a:ext uri="{FF2B5EF4-FFF2-40B4-BE49-F238E27FC236}">
                <a16:creationId xmlns:a16="http://schemas.microsoft.com/office/drawing/2014/main" id="{450161FD-BEF6-4B35-9AE9-6DA65F26C9BB}"/>
              </a:ext>
            </a:extLst>
          </p:cNvPr>
          <p:cNvPicPr>
            <a:picLocks noChangeAspect="1"/>
          </p:cNvPicPr>
          <p:nvPr/>
        </p:nvPicPr>
        <p:blipFill>
          <a:blip r:embed="rId4"/>
          <a:stretch>
            <a:fillRect/>
          </a:stretch>
        </p:blipFill>
        <p:spPr>
          <a:xfrm>
            <a:off x="6096000" y="4514850"/>
            <a:ext cx="6165072" cy="2343150"/>
          </a:xfrm>
          <a:prstGeom prst="rect">
            <a:avLst/>
          </a:prstGeom>
        </p:spPr>
      </p:pic>
      <p:pic>
        <p:nvPicPr>
          <p:cNvPr id="7" name="Picture 6">
            <a:extLst>
              <a:ext uri="{FF2B5EF4-FFF2-40B4-BE49-F238E27FC236}">
                <a16:creationId xmlns:a16="http://schemas.microsoft.com/office/drawing/2014/main" id="{95AB8023-8007-9F42-2846-F15B28A699D0}"/>
              </a:ext>
            </a:extLst>
          </p:cNvPr>
          <p:cNvPicPr>
            <a:picLocks noChangeAspect="1"/>
          </p:cNvPicPr>
          <p:nvPr/>
        </p:nvPicPr>
        <p:blipFill rotWithShape="1">
          <a:blip r:embed="rId5"/>
          <a:srcRect b="6661"/>
          <a:stretch/>
        </p:blipFill>
        <p:spPr>
          <a:xfrm>
            <a:off x="6181724" y="-1"/>
            <a:ext cx="6010275" cy="4695826"/>
          </a:xfrm>
          <a:prstGeom prst="rect">
            <a:avLst/>
          </a:prstGeom>
        </p:spPr>
      </p:pic>
    </p:spTree>
    <p:extLst>
      <p:ext uri="{BB962C8B-B14F-4D97-AF65-F5344CB8AC3E}">
        <p14:creationId xmlns:p14="http://schemas.microsoft.com/office/powerpoint/2010/main" val="28663690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BF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291842">
            <a:off x="271025" y="-13086"/>
            <a:ext cx="6733341" cy="6173983"/>
          </a:xfrm>
          <a:prstGeom prst="rect">
            <a:avLst/>
          </a:prstGeom>
        </p:spPr>
      </p:pic>
      <p:sp>
        <p:nvSpPr>
          <p:cNvPr id="3" name="TextBox 3"/>
          <p:cNvSpPr txBox="1"/>
          <p:nvPr/>
        </p:nvSpPr>
        <p:spPr>
          <a:xfrm>
            <a:off x="991968" y="626985"/>
            <a:ext cx="4903161" cy="4485587"/>
          </a:xfrm>
          <a:prstGeom prst="rect">
            <a:avLst/>
          </a:prstGeom>
        </p:spPr>
        <p:txBody>
          <a:bodyPr lIns="0" tIns="0" rIns="0" bIns="0" rtlCol="0" anchor="t">
            <a:spAutoFit/>
          </a:bodyPr>
          <a:lstStyle/>
          <a:p>
            <a:pPr marL="0" marR="0" lvl="0" indent="0" algn="l" defTabSz="609630" rtl="0" eaLnBrk="1" fontAlgn="auto" latinLnBrk="0" hangingPunct="1">
              <a:lnSpc>
                <a:spcPts val="3207"/>
              </a:lnSpc>
              <a:spcBef>
                <a:spcPct val="0"/>
              </a:spcBef>
              <a:spcAft>
                <a:spcPts val="0"/>
              </a:spcAft>
              <a:buClrTx/>
              <a:buSzTx/>
              <a:buFontTx/>
              <a:buNone/>
              <a:tabLst/>
              <a:defRPr/>
            </a:pPr>
            <a:r>
              <a:rPr kumimoji="0" lang="en-US" sz="2467" b="0" i="0" u="none" strike="noStrike" kern="1200" cap="none" spc="0" normalizeH="0" baseline="0" noProof="0">
                <a:ln>
                  <a:noFill/>
                </a:ln>
                <a:solidFill>
                  <a:srgbClr val="3E3B3C"/>
                </a:solidFill>
                <a:effectLst/>
                <a:uLnTx/>
                <a:uFillTx/>
                <a:latin typeface="Times New Roman" panose="02020603050405020304" pitchFamily="18" charset="0"/>
                <a:ea typeface="+mn-ea"/>
                <a:cs typeface="Times New Roman" panose="02020603050405020304" pitchFamily="18" charset="0"/>
              </a:rPr>
              <a:t>Làng Hoàng Trù cách làng Kim Liên khoảng 2km, cùng thuộc xã Kim Liên (huyện Nam Đàn, tỉnh Nghệ An), cách thành phố Vinh khoảng 15km. Nơi đây có cụm di tích Hoàng Trù rộng 3.500m2, gồm: Ngôi nhà của cụ Hoàng Đường - ông ngoại của Bác Hồ, ngôi nhà thờ chi nhánh họ Hoàng Xuân, ngôi nhà của ông Nguyễn Sinh Sắc và bà Hoàng Thị Loan - thân sinh Bác Hồ.</a:t>
            </a:r>
          </a:p>
        </p:txBody>
      </p:sp>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03077" y="2245666"/>
            <a:ext cx="6813696" cy="4038663"/>
          </a:xfrm>
          <a:prstGeom prst="rect">
            <a:avLst/>
          </a:prstGeom>
        </p:spPr>
      </p:pic>
      <p:pic>
        <p:nvPicPr>
          <p:cNvPr id="6" name="Picture 6"/>
          <p:cNvPicPr>
            <a:picLocks noChangeAspect="1"/>
          </p:cNvPicPr>
          <p:nvPr/>
        </p:nvPicPr>
        <p:blipFill>
          <a:blip r:embed="rId6"/>
          <a:srcRect l="8023" r="8023"/>
          <a:stretch>
            <a:fillRect/>
          </a:stretch>
        </p:blipFill>
        <p:spPr>
          <a:xfrm>
            <a:off x="7074284" y="3429000"/>
            <a:ext cx="5117717" cy="3429000"/>
          </a:xfrm>
          <a:prstGeom prst="rect">
            <a:avLst/>
          </a:prstGeom>
        </p:spPr>
      </p:pic>
      <p:sp>
        <p:nvSpPr>
          <p:cNvPr id="7" name="TextBox 7"/>
          <p:cNvSpPr txBox="1"/>
          <p:nvPr/>
        </p:nvSpPr>
        <p:spPr>
          <a:xfrm>
            <a:off x="8224563" y="677695"/>
            <a:ext cx="3848338" cy="2834109"/>
          </a:xfrm>
          <a:prstGeom prst="rect">
            <a:avLst/>
          </a:prstGeom>
        </p:spPr>
        <p:txBody>
          <a:bodyPr wrap="square" lIns="0" tIns="0" rIns="0" bIns="0" rtlCol="0" anchor="t">
            <a:spAutoFit/>
          </a:bodyPr>
          <a:lstStyle/>
          <a:p>
            <a:pPr marL="0" marR="0" lvl="0" indent="0" algn="ctr" defTabSz="609630" rtl="0" eaLnBrk="1" fontAlgn="auto" latinLnBrk="0" hangingPunct="1">
              <a:lnSpc>
                <a:spcPts val="5600"/>
              </a:lnSpc>
              <a:spcBef>
                <a:spcPts val="0"/>
              </a:spcBef>
              <a:spcAft>
                <a:spcPts val="0"/>
              </a:spcAft>
              <a:buClrTx/>
              <a:buSzTx/>
              <a:buFontTx/>
              <a:buNone/>
              <a:tabLst/>
              <a:defRPr/>
            </a:pPr>
            <a:r>
              <a:rPr kumimoji="0" lang="en-US" sz="4667" b="0" i="0" u="none" strike="noStrike" kern="1200" cap="none" spc="0" normalizeH="0" baseline="0" noProof="0">
                <a:ln>
                  <a:noFill/>
                </a:ln>
                <a:solidFill>
                  <a:srgbClr val="3E3B3C"/>
                </a:solidFill>
                <a:effectLst/>
                <a:uLnTx/>
                <a:uFillTx/>
                <a:latin typeface="Times New Roman" panose="02020603050405020304" pitchFamily="18" charset="0"/>
                <a:ea typeface="+mn-ea"/>
                <a:cs typeface="Times New Roman" panose="02020603050405020304" pitchFamily="18" charset="0"/>
              </a:rPr>
              <a:t>Làng Hoàng Trù - Quê ngoại Bác Hồ</a:t>
            </a:r>
          </a:p>
          <a:p>
            <a:pPr marL="0" marR="0" lvl="0" indent="0" algn="ctr" defTabSz="609630" rtl="0" eaLnBrk="1" fontAlgn="auto" latinLnBrk="0" hangingPunct="1">
              <a:lnSpc>
                <a:spcPts val="5280"/>
              </a:lnSpc>
              <a:spcBef>
                <a:spcPct val="0"/>
              </a:spcBef>
              <a:spcAft>
                <a:spcPts val="0"/>
              </a:spcAft>
              <a:buClrTx/>
              <a:buSzTx/>
              <a:buFontTx/>
              <a:buNone/>
              <a:tabLst/>
              <a:defRPr/>
            </a:pPr>
            <a:endParaRPr kumimoji="0" lang="en-US" sz="4667" b="0" i="0" u="none" strike="noStrike" kern="1200" cap="none" spc="0" normalizeH="0" baseline="0" noProof="0">
              <a:ln>
                <a:noFill/>
              </a:ln>
              <a:solidFill>
                <a:srgbClr val="3E3B3C"/>
              </a:solidFill>
              <a:effectLst/>
              <a:uLnTx/>
              <a:uFillTx/>
              <a:latin typeface="Times New Roman" panose="02020603050405020304" pitchFamily="18" charset="0"/>
              <a:ea typeface="+mn-ea"/>
              <a:cs typeface="Times New Roman" panose="02020603050405020304" pitchFamily="18" charset="0"/>
            </a:endParaRPr>
          </a:p>
        </p:txBody>
      </p:sp>
      <p:pic>
        <p:nvPicPr>
          <p:cNvPr id="8" name="Picture 7" descr="A picture containing text&#10;&#10;Description automatically generated">
            <a:extLst>
              <a:ext uri="{FF2B5EF4-FFF2-40B4-BE49-F238E27FC236}">
                <a16:creationId xmlns:a16="http://schemas.microsoft.com/office/drawing/2014/main" id="{C7156F1D-CD29-0615-68C2-51CEFB7323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5EA9A9E-2C93-229C-3E19-9CD67C1D936D}"/>
              </a:ext>
            </a:extLst>
          </p:cNvPr>
          <p:cNvGraphicFramePr>
            <a:graphicFrameLocks noGrp="1"/>
          </p:cNvGraphicFramePr>
          <p:nvPr>
            <p:extLst>
              <p:ext uri="{D42A27DB-BD31-4B8C-83A1-F6EECF244321}">
                <p14:modId xmlns:p14="http://schemas.microsoft.com/office/powerpoint/2010/main" val="4048026"/>
              </p:ext>
            </p:extLst>
          </p:nvPr>
        </p:nvGraphicFramePr>
        <p:xfrm>
          <a:off x="0" y="0"/>
          <a:ext cx="12192000" cy="6858000"/>
        </p:xfrm>
        <a:graphic>
          <a:graphicData uri="http://schemas.openxmlformats.org/drawingml/2006/table">
            <a:tbl>
              <a:tblPr firstRow="1" bandRow="1">
                <a:tableStyleId>{10A1B5D5-9B99-4C35-A422-299274C87663}</a:tableStyleId>
              </a:tblPr>
              <a:tblGrid>
                <a:gridCol w="1797924">
                  <a:extLst>
                    <a:ext uri="{9D8B030D-6E8A-4147-A177-3AD203B41FA5}">
                      <a16:colId xmlns:a16="http://schemas.microsoft.com/office/drawing/2014/main" val="3263016528"/>
                    </a:ext>
                  </a:extLst>
                </a:gridCol>
                <a:gridCol w="5450601">
                  <a:extLst>
                    <a:ext uri="{9D8B030D-6E8A-4147-A177-3AD203B41FA5}">
                      <a16:colId xmlns:a16="http://schemas.microsoft.com/office/drawing/2014/main" val="2298297334"/>
                    </a:ext>
                  </a:extLst>
                </a:gridCol>
                <a:gridCol w="4943475">
                  <a:extLst>
                    <a:ext uri="{9D8B030D-6E8A-4147-A177-3AD203B41FA5}">
                      <a16:colId xmlns:a16="http://schemas.microsoft.com/office/drawing/2014/main" val="1738958957"/>
                    </a:ext>
                  </a:extLst>
                </a:gridCol>
              </a:tblGrid>
              <a:tr h="619125">
                <a:tc>
                  <a:txBody>
                    <a:bodyPr/>
                    <a:lstStyle/>
                    <a:p>
                      <a:pPr algn="ctr"/>
                      <a:r>
                        <a:rPr lang="en-US" sz="3600" b="1">
                          <a:solidFill>
                            <a:srgbClr val="0070C0"/>
                          </a:solidFill>
                          <a:latin typeface="Times New Roman" panose="02020603050405020304" pitchFamily="18" charset="0"/>
                          <a:cs typeface="Times New Roman" panose="02020603050405020304" pitchFamily="18" charset="0"/>
                        </a:rPr>
                        <a:t>Mục</a:t>
                      </a:r>
                      <a:endParaRPr lang="en-US" sz="3600" b="1">
                        <a:solidFill>
                          <a:srgbClr val="FF000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Hoàn cảnh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3600" b="1">
                          <a:solidFill>
                            <a:srgbClr val="FF0000"/>
                          </a:solidFill>
                          <a:latin typeface="Times New Roman" panose="02020603050405020304" pitchFamily="18" charset="0"/>
                          <a:cs typeface="Times New Roman" panose="02020603050405020304" pitchFamily="18" charset="0"/>
                        </a:rPr>
                        <a:t>Tác động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7138"/>
                  </a:ext>
                </a:extLst>
              </a:tr>
              <a:tr h="6217920">
                <a:tc>
                  <a:txBody>
                    <a:bodyPr/>
                    <a:lstStyle/>
                    <a:p>
                      <a:pPr marL="0" indent="0" algn="ctr">
                        <a:buFontTx/>
                        <a:buNone/>
                      </a:pPr>
                      <a:r>
                        <a:rPr lang="en-US" sz="3200" b="0">
                          <a:solidFill>
                            <a:srgbClr val="0070C0"/>
                          </a:solidFill>
                          <a:latin typeface="Times New Roman" panose="02020603050405020304" pitchFamily="18" charset="0"/>
                          <a:cs typeface="Times New Roman" panose="02020603050405020304" pitchFamily="18" charset="0"/>
                        </a:rPr>
                        <a:t>Gia đình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3200" b="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6817993"/>
                  </a:ext>
                </a:extLst>
              </a:tr>
            </a:tbl>
          </a:graphicData>
        </a:graphic>
      </p:graphicFrame>
      <p:pic>
        <p:nvPicPr>
          <p:cNvPr id="2" name="Picture 1">
            <a:extLst>
              <a:ext uri="{FF2B5EF4-FFF2-40B4-BE49-F238E27FC236}">
                <a16:creationId xmlns:a16="http://schemas.microsoft.com/office/drawing/2014/main" id="{01153A99-0DE4-E31D-973D-EC5B2319DA24}"/>
              </a:ext>
            </a:extLst>
          </p:cNvPr>
          <p:cNvPicPr>
            <a:picLocks noChangeAspect="1"/>
          </p:cNvPicPr>
          <p:nvPr/>
        </p:nvPicPr>
        <p:blipFill>
          <a:blip r:embed="rId2"/>
          <a:stretch>
            <a:fillRect/>
          </a:stretch>
        </p:blipFill>
        <p:spPr>
          <a:xfrm>
            <a:off x="1104110" y="7034217"/>
            <a:ext cx="9431329" cy="1981372"/>
          </a:xfrm>
          <a:prstGeom prst="rect">
            <a:avLst/>
          </a:prstGeom>
        </p:spPr>
      </p:pic>
      <p:pic>
        <p:nvPicPr>
          <p:cNvPr id="3" name="Picture 2">
            <a:extLst>
              <a:ext uri="{FF2B5EF4-FFF2-40B4-BE49-F238E27FC236}">
                <a16:creationId xmlns:a16="http://schemas.microsoft.com/office/drawing/2014/main" id="{A508E261-5F5E-A874-59F4-44A5D523AFA5}"/>
              </a:ext>
            </a:extLst>
          </p:cNvPr>
          <p:cNvPicPr>
            <a:picLocks noChangeAspect="1"/>
          </p:cNvPicPr>
          <p:nvPr/>
        </p:nvPicPr>
        <p:blipFill>
          <a:blip r:embed="rId2"/>
          <a:stretch>
            <a:fillRect/>
          </a:stretch>
        </p:blipFill>
        <p:spPr>
          <a:xfrm>
            <a:off x="864265" y="-1944286"/>
            <a:ext cx="9431329" cy="1981372"/>
          </a:xfrm>
          <a:prstGeom prst="rect">
            <a:avLst/>
          </a:prstGeom>
        </p:spPr>
      </p:pic>
      <p:sp>
        <p:nvSpPr>
          <p:cNvPr id="5" name="TextBox 4">
            <a:extLst>
              <a:ext uri="{FF2B5EF4-FFF2-40B4-BE49-F238E27FC236}">
                <a16:creationId xmlns:a16="http://schemas.microsoft.com/office/drawing/2014/main" id="{86153949-58EA-1CC1-37D9-322EF073458C}"/>
              </a:ext>
            </a:extLst>
          </p:cNvPr>
          <p:cNvSpPr txBox="1"/>
          <p:nvPr/>
        </p:nvSpPr>
        <p:spPr>
          <a:xfrm>
            <a:off x="1924050" y="731751"/>
            <a:ext cx="5267325" cy="3539430"/>
          </a:xfrm>
          <a:prstGeom prst="rect">
            <a:avLst/>
          </a:prstGeom>
          <a:noFill/>
        </p:spPr>
        <p:txBody>
          <a:bodyPr wrap="square">
            <a:spAutoFit/>
          </a:bodyPr>
          <a:lstStyle/>
          <a:p>
            <a:pPr lvl="0" algn="just"/>
            <a:r>
              <a:rPr lang="en-US" sz="2800" dirty="0">
                <a:solidFill>
                  <a:srgbClr val="FF0000"/>
                </a:solidFill>
                <a:latin typeface="Times New Roman" panose="02020603050405020304" pitchFamily="18" charset="0"/>
                <a:cs typeface="Times New Roman" panose="02020603050405020304" pitchFamily="18" charset="0"/>
              </a:rPr>
              <a:t>- </a:t>
            </a:r>
            <a:r>
              <a:rPr lang="vi-VN" sz="2800" dirty="0">
                <a:solidFill>
                  <a:srgbClr val="FF0000"/>
                </a:solidFill>
                <a:latin typeface="Times New Roman" panose="02020603050405020304" pitchFamily="18" charset="0"/>
                <a:cs typeface="Times New Roman" panose="02020603050405020304" pitchFamily="18" charset="0"/>
              </a:rPr>
              <a:t>Chủ tịch Hồ Chí Minh sinh ra trong một gia đình</a:t>
            </a:r>
            <a:r>
              <a:rPr lang="en-US" sz="2800" dirty="0">
                <a:solidFill>
                  <a:srgbClr val="FF0000"/>
                </a:solidFill>
                <a:latin typeface="Times New Roman" panose="02020603050405020304" pitchFamily="18" charset="0"/>
                <a:cs typeface="Times New Roman" panose="02020603050405020304" pitchFamily="18" charset="0"/>
              </a:rPr>
              <a:t> </a:t>
            </a:r>
            <a:r>
              <a:rPr lang="en-US" sz="2800" dirty="0" err="1">
                <a:solidFill>
                  <a:srgbClr val="FF0000"/>
                </a:solidFill>
                <a:latin typeface="Times New Roman" panose="02020603050405020304" pitchFamily="18" charset="0"/>
                <a:cs typeface="Times New Roman" panose="02020603050405020304" pitchFamily="18" charset="0"/>
              </a:rPr>
              <a:t>nhà</a:t>
            </a:r>
            <a:r>
              <a:rPr lang="en-US" sz="2800" dirty="0">
                <a:solidFill>
                  <a:srgbClr val="FF0000"/>
                </a:solidFill>
                <a:latin typeface="Times New Roman" panose="02020603050405020304" pitchFamily="18" charset="0"/>
                <a:cs typeface="Times New Roman" panose="02020603050405020304" pitchFamily="18" charset="0"/>
              </a:rPr>
              <a:t> </a:t>
            </a:r>
            <a:r>
              <a:rPr lang="en-US" sz="2800" dirty="0" err="1">
                <a:solidFill>
                  <a:srgbClr val="FF0000"/>
                </a:solidFill>
                <a:latin typeface="Times New Roman" panose="02020603050405020304" pitchFamily="18" charset="0"/>
                <a:cs typeface="Times New Roman" panose="02020603050405020304" pitchFamily="18" charset="0"/>
              </a:rPr>
              <a:t>nho</a:t>
            </a:r>
            <a:r>
              <a:rPr lang="en-US" sz="2800" dirty="0">
                <a:solidFill>
                  <a:srgbClr val="FF0000"/>
                </a:solidFill>
                <a:latin typeface="Times New Roman" panose="02020603050405020304" pitchFamily="18" charset="0"/>
                <a:cs typeface="Times New Roman" panose="02020603050405020304" pitchFamily="18" charset="0"/>
              </a:rPr>
              <a:t> </a:t>
            </a:r>
            <a:r>
              <a:rPr lang="en-US" sz="2800" dirty="0" err="1">
                <a:solidFill>
                  <a:srgbClr val="FF0000"/>
                </a:solidFill>
                <a:latin typeface="Times New Roman" panose="02020603050405020304" pitchFamily="18" charset="0"/>
                <a:cs typeface="Times New Roman" panose="02020603050405020304" pitchFamily="18" charset="0"/>
              </a:rPr>
              <a:t>nghèo</a:t>
            </a:r>
            <a:r>
              <a:rPr lang="vi-VN" sz="2800" dirty="0">
                <a:solidFill>
                  <a:srgbClr val="FF0000"/>
                </a:solidFill>
                <a:latin typeface="Times New Roman" panose="02020603050405020304" pitchFamily="18" charset="0"/>
                <a:cs typeface="Times New Roman" panose="02020603050405020304" pitchFamily="18" charset="0"/>
              </a:rPr>
              <a:t> yêu nước, cha là Phó bảng Nguyễn Sinh Sắc – một nhà nho mẫu mực, mẹ là bà Hoàng Thị Loan – một người phụ nữ đảm đang, chăm chỉ và rất am hiểu các loại hình văn hoá dân gian.</a:t>
            </a:r>
            <a:endParaRPr kumimoji="0" lang="en-US" sz="28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40C1D42-8891-BF0D-850A-BB7FD193705F}"/>
              </a:ext>
            </a:extLst>
          </p:cNvPr>
          <p:cNvSpPr txBox="1"/>
          <p:nvPr/>
        </p:nvSpPr>
        <p:spPr>
          <a:xfrm>
            <a:off x="1822213" y="4090829"/>
            <a:ext cx="5267325" cy="2677656"/>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a:t>
            </a:r>
            <a:r>
              <a:rPr lang="vi-VN" sz="2800">
                <a:solidFill>
                  <a:srgbClr val="FF0000"/>
                </a:solidFill>
                <a:latin typeface="Times New Roman" panose="02020603050405020304" pitchFamily="18" charset="0"/>
                <a:cs typeface="Times New Roman" panose="02020603050405020304" pitchFamily="18" charset="0"/>
              </a:rPr>
              <a:t>Sự nền nếp, truyền thống hiếu học, giàu tình yêu thương của gia đình đã giúp Chủ tịch Hồ Chí Minh sớm hình thành nhân cách tốt đẹp và có sự đồng cảm với nhân dân lao động.</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78393FD-A5BA-05D1-0E09-97F1327CD7A6}"/>
              </a:ext>
            </a:extLst>
          </p:cNvPr>
          <p:cNvSpPr txBox="1"/>
          <p:nvPr/>
        </p:nvSpPr>
        <p:spPr>
          <a:xfrm>
            <a:off x="7524750" y="2194437"/>
            <a:ext cx="4533900" cy="2246769"/>
          </a:xfrm>
          <a:prstGeom prst="rect">
            <a:avLst/>
          </a:prstGeom>
          <a:noFill/>
        </p:spPr>
        <p:txBody>
          <a:bodyPr wrap="square">
            <a:spAutoFit/>
          </a:bodyPr>
          <a:lstStyle/>
          <a:p>
            <a:pPr lvl="0" algn="just"/>
            <a:r>
              <a:rPr lang="en-US" sz="2800">
                <a:solidFill>
                  <a:srgbClr val="FF0000"/>
                </a:solidFill>
                <a:latin typeface="Times New Roman" panose="02020603050405020304" pitchFamily="18" charset="0"/>
                <a:cs typeface="Times New Roman" panose="02020603050405020304" pitchFamily="18" charset="0"/>
              </a:rPr>
              <a:t>- G</a:t>
            </a:r>
            <a:r>
              <a:rPr lang="vi-VN" sz="2800">
                <a:solidFill>
                  <a:srgbClr val="FF0000"/>
                </a:solidFill>
                <a:latin typeface="Times New Roman" panose="02020603050405020304" pitchFamily="18" charset="0"/>
                <a:cs typeface="Times New Roman" panose="02020603050405020304" pitchFamily="18" charset="0"/>
              </a:rPr>
              <a:t>ia đình chính là nhân tố đầu tiên hình thành nhân cách cao thượng, tình yêu quê hương đất nước của Bác sau này.</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659432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BF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604" b="5229"/>
          <a:stretch>
            <a:fillRect/>
          </a:stretch>
        </p:blipFill>
        <p:spPr>
          <a:xfrm>
            <a:off x="108326" y="92775"/>
            <a:ext cx="11975349" cy="5979390"/>
          </a:xfrm>
          <a:prstGeom prst="rect">
            <a:avLst/>
          </a:prstGeom>
        </p:spPr>
      </p:pic>
      <p:grpSp>
        <p:nvGrpSpPr>
          <p:cNvPr id="3" name="Group 3"/>
          <p:cNvGrpSpPr/>
          <p:nvPr/>
        </p:nvGrpSpPr>
        <p:grpSpPr>
          <a:xfrm>
            <a:off x="0" y="5863973"/>
            <a:ext cx="12192000" cy="994027"/>
            <a:chOff x="0" y="0"/>
            <a:chExt cx="4816593" cy="392702"/>
          </a:xfrm>
        </p:grpSpPr>
        <p:sp>
          <p:nvSpPr>
            <p:cNvPr id="4" name="Freeform 4"/>
            <p:cNvSpPr/>
            <p:nvPr/>
          </p:nvSpPr>
          <p:spPr>
            <a:xfrm>
              <a:off x="0" y="0"/>
              <a:ext cx="4816592" cy="392702"/>
            </a:xfrm>
            <a:custGeom>
              <a:avLst/>
              <a:gdLst/>
              <a:ahLst/>
              <a:cxnLst/>
              <a:rect l="l" t="t" r="r" b="b"/>
              <a:pathLst>
                <a:path w="4816592" h="392702">
                  <a:moveTo>
                    <a:pt x="0" y="0"/>
                  </a:moveTo>
                  <a:lnTo>
                    <a:pt x="4816592" y="0"/>
                  </a:lnTo>
                  <a:lnTo>
                    <a:pt x="4816592" y="392702"/>
                  </a:lnTo>
                  <a:lnTo>
                    <a:pt x="0" y="392702"/>
                  </a:lnTo>
                  <a:close/>
                </a:path>
              </a:pathLst>
            </a:custGeom>
            <a:solidFill>
              <a:srgbClr val="F5BF19"/>
            </a:solidFill>
          </p:spPr>
        </p:sp>
        <p:sp>
          <p:nvSpPr>
            <p:cNvPr id="5" name="TextBox 5"/>
            <p:cNvSpPr txBox="1"/>
            <p:nvPr/>
          </p:nvSpPr>
          <p:spPr>
            <a:xfrm>
              <a:off x="0" y="-38100"/>
              <a:ext cx="812800" cy="850900"/>
            </a:xfrm>
            <a:prstGeom prst="rect">
              <a:avLst/>
            </a:prstGeom>
          </p:spPr>
          <p:txBody>
            <a:bodyPr lIns="33867" tIns="33867" rIns="33867" bIns="33867" rtlCol="0" anchor="ctr"/>
            <a:lstStyle/>
            <a:p>
              <a:pPr marL="0" marR="0" lvl="0" indent="0" algn="ctr" defTabSz="609630" rtl="0" eaLnBrk="1" fontAlgn="auto" latinLnBrk="0" hangingPunct="1">
                <a:lnSpc>
                  <a:spcPts val="1773"/>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pic>
        <p:nvPicPr>
          <p:cNvPr id="6" name="Picture 6"/>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650973">
            <a:off x="11179510" y="4492373"/>
            <a:ext cx="2024981" cy="2743200"/>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56515">
            <a:off x="10989131" y="5751923"/>
            <a:ext cx="1713099" cy="2026247"/>
          </a:xfrm>
          <a:prstGeom prst="rect">
            <a:avLst/>
          </a:prstGeom>
        </p:spPr>
      </p:pic>
      <p:pic>
        <p:nvPicPr>
          <p:cNvPr id="8" name="Picture 8"/>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56515">
            <a:off x="-39169" y="5844877"/>
            <a:ext cx="1713099" cy="2026247"/>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54433BD7-6273-4AE2-E26B-5315EA47EF2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4"/>
          <a:stretch>
            <a:fillRect/>
          </a:stretch>
        </p:blipFill>
        <p:spPr>
          <a:xfrm>
            <a:off x="864265" y="-1944286"/>
            <a:ext cx="9431329" cy="1981372"/>
          </a:xfrm>
          <a:prstGeom prst="rect">
            <a:avLst/>
          </a:prstGeom>
        </p:spPr>
      </p:pic>
      <p:pic>
        <p:nvPicPr>
          <p:cNvPr id="3" name="Kể Chuyện Về - Bố - Mẹ - Anh Trai - Chị Gái - Em Trai - Của Bác Hồ 00_00_00-00_02_41">
            <a:hlinkClick r:id="" action="ppaction://media"/>
            <a:extLst>
              <a:ext uri="{FF2B5EF4-FFF2-40B4-BE49-F238E27FC236}">
                <a16:creationId xmlns:a16="http://schemas.microsoft.com/office/drawing/2014/main" id="{FB777F40-ADF9-CBE1-F7E6-E8FCD07A070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1"/>
            <a:ext cx="12192001" cy="6977743"/>
          </a:xfrm>
          <a:prstGeom prst="rect">
            <a:avLst/>
          </a:prstGeom>
        </p:spPr>
      </p:pic>
    </p:spTree>
    <p:extLst>
      <p:ext uri="{BB962C8B-B14F-4D97-AF65-F5344CB8AC3E}">
        <p14:creationId xmlns:p14="http://schemas.microsoft.com/office/powerpoint/2010/main" val="19240017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3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15252" t="21875" r="-15252" b="21875"/>
          <a:stretch>
            <a:fillRect/>
          </a:stretch>
        </p:blipFill>
        <p:spPr>
          <a:xfrm>
            <a:off x="-1638300" y="0"/>
            <a:ext cx="13830300" cy="6858000"/>
          </a:xfrm>
          <a:prstGeom prst="rect">
            <a:avLst/>
          </a:prstGeom>
        </p:spPr>
      </p:pic>
      <p:pic>
        <p:nvPicPr>
          <p:cNvPr id="3" name="Picture 3"/>
          <p:cNvPicPr>
            <a:picLocks noChangeAspect="1"/>
          </p:cNvPicPr>
          <p:nvPr/>
        </p:nvPicPr>
        <p:blipFill>
          <a:blip r:embed="rId3"/>
          <a:srcRect/>
          <a:stretch>
            <a:fillRect/>
          </a:stretch>
        </p:blipFill>
        <p:spPr>
          <a:xfrm rot="-174739">
            <a:off x="1296744" y="224207"/>
            <a:ext cx="6967753" cy="6149043"/>
          </a:xfrm>
          <a:prstGeom prst="rect">
            <a:avLst/>
          </a:prstGeom>
        </p:spPr>
      </p:pic>
      <p:pic>
        <p:nvPicPr>
          <p:cNvPr id="4" name="Picture 4"/>
          <p:cNvPicPr>
            <a:picLocks noChangeAspect="1"/>
          </p:cNvPicPr>
          <p:nvPr/>
        </p:nvPicPr>
        <p:blipFill>
          <a:blip r:embed="rId4"/>
          <a:srcRect/>
          <a:stretch>
            <a:fillRect/>
          </a:stretch>
        </p:blipFill>
        <p:spPr>
          <a:xfrm rot="1198085">
            <a:off x="6264550" y="346990"/>
            <a:ext cx="2873013" cy="976824"/>
          </a:xfrm>
          <a:prstGeom prst="rect">
            <a:avLst/>
          </a:prstGeom>
        </p:spPr>
      </p:pic>
      <p:pic>
        <p:nvPicPr>
          <p:cNvPr id="5" name="Picture 5"/>
          <p:cNvPicPr>
            <a:picLocks noChangeAspect="1"/>
          </p:cNvPicPr>
          <p:nvPr/>
        </p:nvPicPr>
        <p:blipFill>
          <a:blip r:embed="rId5"/>
          <a:srcRect/>
          <a:stretch>
            <a:fillRect/>
          </a:stretch>
        </p:blipFill>
        <p:spPr>
          <a:xfrm rot="668656">
            <a:off x="914389" y="5758610"/>
            <a:ext cx="2789059" cy="696103"/>
          </a:xfrm>
          <a:prstGeom prst="rect">
            <a:avLst/>
          </a:prstGeom>
        </p:spPr>
      </p:pic>
      <p:grpSp>
        <p:nvGrpSpPr>
          <p:cNvPr id="6" name="Group 6"/>
          <p:cNvGrpSpPr>
            <a:grpSpLocks noChangeAspect="1"/>
          </p:cNvGrpSpPr>
          <p:nvPr/>
        </p:nvGrpSpPr>
        <p:grpSpPr>
          <a:xfrm>
            <a:off x="8710709" y="484490"/>
            <a:ext cx="3062531" cy="5444262"/>
            <a:chOff x="0" y="0"/>
            <a:chExt cx="7244080" cy="12877800"/>
          </a:xfrm>
        </p:grpSpPr>
        <p:sp>
          <p:nvSpPr>
            <p:cNvPr id="7" name="Freeform 7"/>
            <p:cNvSpPr/>
            <p:nvPr/>
          </p:nvSpPr>
          <p:spPr>
            <a:xfrm>
              <a:off x="5080" y="-8890"/>
              <a:ext cx="7233920" cy="12877800"/>
            </a:xfrm>
            <a:custGeom>
              <a:avLst/>
              <a:gdLst/>
              <a:ahLst/>
              <a:cxnLst/>
              <a:rect l="l" t="t" r="r" b="b"/>
              <a:pathLst>
                <a:path w="7233920" h="12877800">
                  <a:moveTo>
                    <a:pt x="7233920" y="12877800"/>
                  </a:moveTo>
                  <a:lnTo>
                    <a:pt x="0" y="12877800"/>
                  </a:lnTo>
                  <a:lnTo>
                    <a:pt x="0" y="0"/>
                  </a:lnTo>
                  <a:lnTo>
                    <a:pt x="7233920" y="0"/>
                  </a:lnTo>
                  <a:lnTo>
                    <a:pt x="7233920" y="12877800"/>
                  </a:lnTo>
                  <a:close/>
                </a:path>
              </a:pathLst>
            </a:custGeom>
            <a:blipFill>
              <a:blip r:embed="rId6"/>
              <a:stretch>
                <a:fillRect l="-8881" r="-8881"/>
              </a:stretch>
            </a:blipFill>
          </p:spPr>
        </p:sp>
        <p:sp>
          <p:nvSpPr>
            <p:cNvPr id="8" name="Freeform 8"/>
            <p:cNvSpPr/>
            <p:nvPr/>
          </p:nvSpPr>
          <p:spPr>
            <a:xfrm>
              <a:off x="1270" y="1088390"/>
              <a:ext cx="4481830" cy="11780520"/>
            </a:xfrm>
            <a:custGeom>
              <a:avLst/>
              <a:gdLst/>
              <a:ahLst/>
              <a:cxnLst/>
              <a:rect l="l" t="t" r="r" b="b"/>
              <a:pathLst>
                <a:path w="4481830" h="11780520">
                  <a:moveTo>
                    <a:pt x="72390" y="0"/>
                  </a:moveTo>
                  <a:lnTo>
                    <a:pt x="0" y="30480"/>
                  </a:lnTo>
                  <a:lnTo>
                    <a:pt x="0" y="11780520"/>
                  </a:lnTo>
                  <a:lnTo>
                    <a:pt x="4481830" y="11780520"/>
                  </a:lnTo>
                  <a:lnTo>
                    <a:pt x="4460240" y="11327130"/>
                  </a:lnTo>
                  <a:lnTo>
                    <a:pt x="3120390" y="8182610"/>
                  </a:lnTo>
                  <a:lnTo>
                    <a:pt x="2312670" y="5979160"/>
                  </a:lnTo>
                  <a:lnTo>
                    <a:pt x="1548130" y="3732530"/>
                  </a:lnTo>
                  <a:lnTo>
                    <a:pt x="675640" y="1101090"/>
                  </a:lnTo>
                  <a:lnTo>
                    <a:pt x="675640" y="588010"/>
                  </a:lnTo>
                  <a:lnTo>
                    <a:pt x="72390" y="0"/>
                  </a:lnTo>
                  <a:close/>
                </a:path>
              </a:pathLst>
            </a:custGeom>
            <a:solidFill>
              <a:srgbClr val="000000">
                <a:alpha val="0"/>
              </a:srgbClr>
            </a:solidFill>
            <a:ln w="12700">
              <a:solidFill>
                <a:srgbClr val="000000"/>
              </a:solidFill>
            </a:ln>
          </p:spPr>
        </p:sp>
        <p:sp>
          <p:nvSpPr>
            <p:cNvPr id="9" name="Freeform 9"/>
            <p:cNvSpPr/>
            <p:nvPr/>
          </p:nvSpPr>
          <p:spPr>
            <a:xfrm>
              <a:off x="-8890" y="1050290"/>
              <a:ext cx="4837430" cy="11851640"/>
            </a:xfrm>
            <a:custGeom>
              <a:avLst/>
              <a:gdLst/>
              <a:ahLst/>
              <a:cxnLst/>
              <a:rect l="l" t="t" r="r" b="b"/>
              <a:pathLst>
                <a:path w="4837430" h="11851640">
                  <a:moveTo>
                    <a:pt x="4836160" y="11851640"/>
                  </a:moveTo>
                  <a:lnTo>
                    <a:pt x="0" y="11851640"/>
                  </a:lnTo>
                  <a:lnTo>
                    <a:pt x="0" y="0"/>
                  </a:lnTo>
                  <a:lnTo>
                    <a:pt x="4837430" y="0"/>
                  </a:lnTo>
                  <a:lnTo>
                    <a:pt x="4837430" y="11851640"/>
                  </a:lnTo>
                  <a:close/>
                </a:path>
              </a:pathLst>
            </a:custGeom>
            <a:blipFill>
              <a:blip r:embed="rId7"/>
              <a:stretch>
                <a:fillRect l="-684" r="-684"/>
              </a:stretch>
            </a:blipFill>
          </p:spPr>
        </p:sp>
      </p:grpSp>
      <p:pic>
        <p:nvPicPr>
          <p:cNvPr id="10" name="Picture 10"/>
          <p:cNvPicPr>
            <a:picLocks noChangeAspect="1"/>
          </p:cNvPicPr>
          <p:nvPr/>
        </p:nvPicPr>
        <p:blipFill>
          <a:blip r:embed="rId8"/>
          <a:srcRect/>
          <a:stretch>
            <a:fillRect/>
          </a:stretch>
        </p:blipFill>
        <p:spPr>
          <a:xfrm rot="933326">
            <a:off x="7914431" y="3561613"/>
            <a:ext cx="2327571" cy="2686951"/>
          </a:xfrm>
          <a:prstGeom prst="rect">
            <a:avLst/>
          </a:prstGeom>
        </p:spPr>
      </p:pic>
      <p:sp>
        <p:nvSpPr>
          <p:cNvPr id="11" name="TextBox 11"/>
          <p:cNvSpPr txBox="1"/>
          <p:nvPr/>
        </p:nvSpPr>
        <p:spPr>
          <a:xfrm rot="-227676">
            <a:off x="1446045" y="1079733"/>
            <a:ext cx="6106086" cy="4494179"/>
          </a:xfrm>
          <a:prstGeom prst="rect">
            <a:avLst/>
          </a:prstGeom>
        </p:spPr>
        <p:txBody>
          <a:bodyPr lIns="0" tIns="0" rIns="0" bIns="0" rtlCol="0" anchor="t">
            <a:spAutoFit/>
          </a:bodyPr>
          <a:lstStyle/>
          <a:p>
            <a:pPr marL="0" marR="0" lvl="0" indent="0" algn="ctr" defTabSz="609630" rtl="0" eaLnBrk="1" fontAlgn="auto" latinLnBrk="0" hangingPunct="1">
              <a:lnSpc>
                <a:spcPts val="2192"/>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ontserrat"/>
                <a:ea typeface="+mn-ea"/>
                <a:cs typeface="+mn-cs"/>
              </a:rPr>
              <a:t> Nguyễn Sinh Sắc (Nguyễn Sinh Huy), sinh năm 1862, mất năm 1929, quê ở làng Kim Liên (thường gọi là làng Sen) cùng thuộc xã Chung Cự, nay là xã Kim Liên, huyện Nam Đàn, tỉnh Nghệ An. Ông Nguyễn Sinh Sắc xuất thân từ gia đình nông dân, mồ côi cha mẹ sớm, từ nhỏ đã chịu khó làm việc và ham học. Vì vậy, ông được nhà Nho Hoàng Xuân Đường ở làng Hoàng Trù xin họ Nguyễn Sinh đem về nuôi. Là người ham học và thông minh, lại được nhà Nho Hoàng Xuân Đường hết lòng chăm sóc, dạy dỗ, ông thi đỗ Phó bảng và sống bằng nghề dạy học.  Do đó, sau khi đỗ Phó bảng, được trao một chức quan nhỏ, nhưng vốn có tinh thần yêu nước, khẳng khái, ông thường chống đối lại bọn quan trên và thực dân Pháp. Vì vậy, sau một thời gian làm quan, ông bị chúng cách chức và thải hồi. Ông vào Nam Bộ làm thầy thuốc, sống cuộc đời thanh bạch cho đến lúc qua đời.</a:t>
            </a:r>
          </a:p>
        </p:txBody>
      </p:sp>
      <p:pic>
        <p:nvPicPr>
          <p:cNvPr id="12" name="Picture 12"/>
          <p:cNvPicPr>
            <a:picLocks noChangeAspect="1"/>
          </p:cNvPicPr>
          <p:nvPr/>
        </p:nvPicPr>
        <p:blipFill>
          <a:blip r:embed="rId9"/>
          <a:srcRect/>
          <a:stretch>
            <a:fillRect/>
          </a:stretch>
        </p:blipFill>
        <p:spPr>
          <a:xfrm rot="1381362">
            <a:off x="9173272" y="4520749"/>
            <a:ext cx="2564923" cy="4393871"/>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5A9AC6F3-426D-E178-5B82-254C071E700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C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48" t="3283" r="348"/>
          <a:stretch>
            <a:fillRect/>
          </a:stretch>
        </p:blipFill>
        <p:spPr>
          <a:xfrm>
            <a:off x="0" y="0"/>
            <a:ext cx="2488152" cy="3329073"/>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57343">
            <a:off x="1480430" y="2182016"/>
            <a:ext cx="9231142" cy="3690445"/>
          </a:xfrm>
          <a:prstGeom prst="rect">
            <a:avLst/>
          </a:prstGeom>
        </p:spPr>
      </p:pic>
      <p:pic>
        <p:nvPicPr>
          <p:cNvPr id="4" name="Picture 4"/>
          <p:cNvPicPr>
            <a:picLocks noChangeAspect="1"/>
          </p:cNvPicPr>
          <p:nvPr/>
        </p:nvPicPr>
        <p:blipFill>
          <a:blip r:embed="rId5"/>
          <a:srcRect/>
          <a:stretch>
            <a:fillRect/>
          </a:stretch>
        </p:blipFill>
        <p:spPr>
          <a:xfrm rot="-1069070">
            <a:off x="1203686" y="2563697"/>
            <a:ext cx="1713300" cy="1730606"/>
          </a:xfrm>
          <a:prstGeom prst="rect">
            <a:avLst/>
          </a:prstGeom>
        </p:spPr>
      </p:pic>
      <p:pic>
        <p:nvPicPr>
          <p:cNvPr id="5" name="Picture 5"/>
          <p:cNvPicPr>
            <a:picLocks noChangeAspect="1"/>
          </p:cNvPicPr>
          <p:nvPr/>
        </p:nvPicPr>
        <p:blipFill>
          <a:blip r:embed="rId6"/>
          <a:srcRect/>
          <a:stretch>
            <a:fillRect/>
          </a:stretch>
        </p:blipFill>
        <p:spPr>
          <a:xfrm>
            <a:off x="9377800" y="4576637"/>
            <a:ext cx="1057717" cy="1295824"/>
          </a:xfrm>
          <a:prstGeom prst="rect">
            <a:avLst/>
          </a:prstGeom>
        </p:spPr>
      </p:pic>
      <p:grpSp>
        <p:nvGrpSpPr>
          <p:cNvPr id="6" name="Group 6"/>
          <p:cNvGrpSpPr/>
          <p:nvPr/>
        </p:nvGrpSpPr>
        <p:grpSpPr>
          <a:xfrm>
            <a:off x="0" y="5863973"/>
            <a:ext cx="12192000" cy="994027"/>
            <a:chOff x="0" y="0"/>
            <a:chExt cx="4816593" cy="392702"/>
          </a:xfrm>
        </p:grpSpPr>
        <p:sp>
          <p:nvSpPr>
            <p:cNvPr id="7" name="Freeform 7"/>
            <p:cNvSpPr/>
            <p:nvPr/>
          </p:nvSpPr>
          <p:spPr>
            <a:xfrm>
              <a:off x="0" y="0"/>
              <a:ext cx="4816592" cy="392702"/>
            </a:xfrm>
            <a:custGeom>
              <a:avLst/>
              <a:gdLst/>
              <a:ahLst/>
              <a:cxnLst/>
              <a:rect l="l" t="t" r="r" b="b"/>
              <a:pathLst>
                <a:path w="4816592" h="392702">
                  <a:moveTo>
                    <a:pt x="0" y="0"/>
                  </a:moveTo>
                  <a:lnTo>
                    <a:pt x="4816592" y="0"/>
                  </a:lnTo>
                  <a:lnTo>
                    <a:pt x="4816592" y="392702"/>
                  </a:lnTo>
                  <a:lnTo>
                    <a:pt x="0" y="392702"/>
                  </a:lnTo>
                  <a:close/>
                </a:path>
              </a:pathLst>
            </a:custGeom>
            <a:solidFill>
              <a:srgbClr val="F5BF19"/>
            </a:solidFill>
          </p:spPr>
        </p:sp>
        <p:sp>
          <p:nvSpPr>
            <p:cNvPr id="8" name="TextBox 8"/>
            <p:cNvSpPr txBox="1"/>
            <p:nvPr/>
          </p:nvSpPr>
          <p:spPr>
            <a:xfrm>
              <a:off x="0" y="-38100"/>
              <a:ext cx="812800" cy="850900"/>
            </a:xfrm>
            <a:prstGeom prst="rect">
              <a:avLst/>
            </a:prstGeom>
          </p:spPr>
          <p:txBody>
            <a:bodyPr lIns="33867" tIns="33867" rIns="33867" bIns="33867" rtlCol="0" anchor="ctr"/>
            <a:lstStyle/>
            <a:p>
              <a:pPr marL="0" marR="0" lvl="0" indent="0" algn="ctr" defTabSz="609630" rtl="0" eaLnBrk="1" fontAlgn="auto" latinLnBrk="0" hangingPunct="1">
                <a:lnSpc>
                  <a:spcPts val="1773"/>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1056515">
            <a:off x="80050" y="4788285"/>
            <a:ext cx="1713099" cy="2026247"/>
          </a:xfrm>
          <a:prstGeom prst="rect">
            <a:avLst/>
          </a:prstGeom>
        </p:spPr>
      </p:pic>
      <p:pic>
        <p:nvPicPr>
          <p:cNvPr id="10" name="Picture 10"/>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1056515" flipH="1">
            <a:off x="10649651" y="3843813"/>
            <a:ext cx="1713099" cy="2026247"/>
          </a:xfrm>
          <a:prstGeom prst="rect">
            <a:avLst/>
          </a:prstGeom>
        </p:spPr>
      </p:pic>
      <p:sp>
        <p:nvSpPr>
          <p:cNvPr id="11" name="TextBox 11"/>
          <p:cNvSpPr txBox="1"/>
          <p:nvPr/>
        </p:nvSpPr>
        <p:spPr>
          <a:xfrm>
            <a:off x="3040718" y="2525353"/>
            <a:ext cx="6654545" cy="2457404"/>
          </a:xfrm>
          <a:prstGeom prst="rect">
            <a:avLst/>
          </a:prstGeom>
        </p:spPr>
        <p:txBody>
          <a:bodyPr lIns="0" tIns="0" rIns="0" bIns="0" rtlCol="0" anchor="t">
            <a:spAutoFit/>
          </a:bodyPr>
          <a:lstStyle/>
          <a:p>
            <a:pPr marL="0" marR="0" lvl="0" indent="0" algn="ctr" defTabSz="609630" rtl="0" eaLnBrk="1" fontAlgn="auto" latinLnBrk="0" hangingPunct="1">
              <a:lnSpc>
                <a:spcPts val="3920"/>
              </a:lnSpc>
              <a:spcBef>
                <a:spcPts val="0"/>
              </a:spcBef>
              <a:spcAft>
                <a:spcPts val="0"/>
              </a:spcAft>
              <a:buClrTx/>
              <a:buSzTx/>
              <a:buFontTx/>
              <a:buNone/>
              <a:tabLst/>
              <a:defRPr/>
            </a:pPr>
            <a:r>
              <a:rPr kumimoji="0" lang="en-US" sz="2800" b="0" i="0" u="none" strike="noStrike" kern="1200" cap="none" spc="0" normalizeH="0" baseline="0" noProof="0">
                <a:ln>
                  <a:noFill/>
                </a:ln>
                <a:solidFill>
                  <a:srgbClr val="475A3E"/>
                </a:solidFill>
                <a:effectLst/>
                <a:uLnTx/>
                <a:uFillTx/>
                <a:latin typeface="Muli Regular Bold"/>
                <a:ea typeface="+mn-ea"/>
                <a:cs typeface="+mn-cs"/>
              </a:rPr>
              <a:t> Hoàng Thị Loan, sinh năm 1868, mất năm 1901, là một phụ nữ cần mẫn, đảm đang, đôn hậu, sống bằng nghề làm ruộng và dệt vải, hết lòng thương yêu và chăm lo cho chồng con.</a:t>
            </a:r>
          </a:p>
        </p:txBody>
      </p:sp>
      <p:sp>
        <p:nvSpPr>
          <p:cNvPr id="12" name="TextBox 12"/>
          <p:cNvSpPr txBox="1"/>
          <p:nvPr/>
        </p:nvSpPr>
        <p:spPr>
          <a:xfrm>
            <a:off x="3646675" y="875537"/>
            <a:ext cx="6048588" cy="1054135"/>
          </a:xfrm>
          <a:prstGeom prst="rect">
            <a:avLst/>
          </a:prstGeom>
        </p:spPr>
        <p:txBody>
          <a:bodyPr wrap="square" lIns="0" tIns="0" rIns="0" bIns="0" rtlCol="0" anchor="t">
            <a:spAutoFit/>
          </a:bodyPr>
          <a:lstStyle/>
          <a:p>
            <a:pPr marL="0" marR="0" lvl="0" indent="0" algn="ctr" defTabSz="609630" rtl="0" eaLnBrk="1" fontAlgn="auto" latinLnBrk="0" hangingPunct="1">
              <a:lnSpc>
                <a:spcPts val="9036"/>
              </a:lnSpc>
              <a:spcBef>
                <a:spcPts val="0"/>
              </a:spcBef>
              <a:spcAft>
                <a:spcPts val="0"/>
              </a:spcAft>
              <a:buClrTx/>
              <a:buSzTx/>
              <a:buFontTx/>
              <a:buNone/>
              <a:tabLst/>
              <a:defRPr/>
            </a:pPr>
            <a:r>
              <a:rPr kumimoji="0" lang="en-US" sz="6455" b="0" i="0" u="none" strike="noStrike" kern="1200" cap="none" spc="0" normalizeH="0" baseline="0" noProof="0">
                <a:ln>
                  <a:noFill/>
                </a:ln>
                <a:solidFill>
                  <a:srgbClr val="F18660"/>
                </a:solidFill>
                <a:effectLst/>
                <a:uLnTx/>
                <a:uFillTx/>
                <a:latin typeface="Balabeloo"/>
                <a:ea typeface="+mn-ea"/>
                <a:cs typeface="+mn-cs"/>
              </a:rPr>
              <a:t>Hoàng Thị Loan</a:t>
            </a:r>
          </a:p>
        </p:txBody>
      </p:sp>
      <p:pic>
        <p:nvPicPr>
          <p:cNvPr id="13" name="Picture 12" descr="A picture containing text&#10;&#10;Description automatically generated">
            <a:extLst>
              <a:ext uri="{FF2B5EF4-FFF2-40B4-BE49-F238E27FC236}">
                <a16:creationId xmlns:a16="http://schemas.microsoft.com/office/drawing/2014/main" id="{07E24DEA-6BE1-E1A7-F1DB-C84C86A8245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1000" r="-11000" b="-7000"/>
          </a:stretch>
        </a:blipFill>
        <a:effectLst/>
      </p:bgPr>
    </p:bg>
    <p:spTree>
      <p:nvGrpSpPr>
        <p:cNvPr id="1" name="Shape 906"/>
        <p:cNvGrpSpPr/>
        <p:nvPr/>
      </p:nvGrpSpPr>
      <p:grpSpPr>
        <a:xfrm>
          <a:off x="0" y="0"/>
          <a:ext cx="0" cy="0"/>
          <a:chOff x="0" y="0"/>
          <a:chExt cx="0" cy="0"/>
        </a:xfrm>
      </p:grpSpPr>
      <p:sp>
        <p:nvSpPr>
          <p:cNvPr id="2" name="TextBox 1">
            <a:extLst>
              <a:ext uri="{FF2B5EF4-FFF2-40B4-BE49-F238E27FC236}">
                <a16:creationId xmlns:a16="http://schemas.microsoft.com/office/drawing/2014/main" id="{6C8ACCF0-929F-657A-49C5-A7D249685567}"/>
              </a:ext>
            </a:extLst>
          </p:cNvPr>
          <p:cNvSpPr txBox="1"/>
          <p:nvPr/>
        </p:nvSpPr>
        <p:spPr>
          <a:xfrm>
            <a:off x="-2" y="47920"/>
            <a:ext cx="12192000" cy="523220"/>
          </a:xfrm>
          <a:custGeom>
            <a:avLst/>
            <a:gdLst>
              <a:gd name="csX0" fmla="*/ 0 w 12192000"/>
              <a:gd name="csY0" fmla="*/ 0 h 523220"/>
              <a:gd name="csX1" fmla="*/ 214811 w 12192000"/>
              <a:gd name="csY1" fmla="*/ 0 h 523220"/>
              <a:gd name="csX2" fmla="*/ 1039223 w 12192000"/>
              <a:gd name="csY2" fmla="*/ 0 h 523220"/>
              <a:gd name="csX3" fmla="*/ 1497874 w 12192000"/>
              <a:gd name="csY3" fmla="*/ 0 h 523220"/>
              <a:gd name="csX4" fmla="*/ 2200366 w 12192000"/>
              <a:gd name="csY4" fmla="*/ 0 h 523220"/>
              <a:gd name="csX5" fmla="*/ 2415177 w 12192000"/>
              <a:gd name="csY5" fmla="*/ 0 h 523220"/>
              <a:gd name="csX6" fmla="*/ 2995749 w 12192000"/>
              <a:gd name="csY6" fmla="*/ 0 h 523220"/>
              <a:gd name="csX7" fmla="*/ 3454400 w 12192000"/>
              <a:gd name="csY7" fmla="*/ 0 h 523220"/>
              <a:gd name="csX8" fmla="*/ 4156891 w 12192000"/>
              <a:gd name="csY8" fmla="*/ 0 h 523220"/>
              <a:gd name="csX9" fmla="*/ 4859383 w 12192000"/>
              <a:gd name="csY9" fmla="*/ 0 h 523220"/>
              <a:gd name="csX10" fmla="*/ 5561874 w 12192000"/>
              <a:gd name="csY10" fmla="*/ 0 h 523220"/>
              <a:gd name="csX11" fmla="*/ 6020526 w 12192000"/>
              <a:gd name="csY11" fmla="*/ 0 h 523220"/>
              <a:gd name="csX12" fmla="*/ 6357257 w 12192000"/>
              <a:gd name="csY12" fmla="*/ 0 h 523220"/>
              <a:gd name="csX13" fmla="*/ 7059749 w 12192000"/>
              <a:gd name="csY13" fmla="*/ 0 h 523220"/>
              <a:gd name="csX14" fmla="*/ 7884160 w 12192000"/>
              <a:gd name="csY14" fmla="*/ 0 h 523220"/>
              <a:gd name="csX15" fmla="*/ 8098971 w 12192000"/>
              <a:gd name="csY15" fmla="*/ 0 h 523220"/>
              <a:gd name="csX16" fmla="*/ 8557623 w 12192000"/>
              <a:gd name="csY16" fmla="*/ 0 h 523220"/>
              <a:gd name="csX17" fmla="*/ 9382034 w 12192000"/>
              <a:gd name="csY17" fmla="*/ 0 h 523220"/>
              <a:gd name="csX18" fmla="*/ 10084526 w 12192000"/>
              <a:gd name="csY18" fmla="*/ 0 h 523220"/>
              <a:gd name="csX19" fmla="*/ 10299337 w 12192000"/>
              <a:gd name="csY19" fmla="*/ 0 h 523220"/>
              <a:gd name="csX20" fmla="*/ 10879909 w 12192000"/>
              <a:gd name="csY20" fmla="*/ 0 h 523220"/>
              <a:gd name="csX21" fmla="*/ 11094720 w 12192000"/>
              <a:gd name="csY21" fmla="*/ 0 h 523220"/>
              <a:gd name="csX22" fmla="*/ 11553371 w 12192000"/>
              <a:gd name="csY22" fmla="*/ 0 h 523220"/>
              <a:gd name="csX23" fmla="*/ 12192000 w 12192000"/>
              <a:gd name="csY23" fmla="*/ 0 h 523220"/>
              <a:gd name="csX24" fmla="*/ 12192000 w 12192000"/>
              <a:gd name="csY24" fmla="*/ 523220 h 523220"/>
              <a:gd name="csX25" fmla="*/ 11733349 w 12192000"/>
              <a:gd name="csY25" fmla="*/ 523220 h 523220"/>
              <a:gd name="csX26" fmla="*/ 11274697 w 12192000"/>
              <a:gd name="csY26" fmla="*/ 523220 h 523220"/>
              <a:gd name="csX27" fmla="*/ 10694126 w 12192000"/>
              <a:gd name="csY27" fmla="*/ 523220 h 523220"/>
              <a:gd name="csX28" fmla="*/ 9991634 w 12192000"/>
              <a:gd name="csY28" fmla="*/ 523220 h 523220"/>
              <a:gd name="csX29" fmla="*/ 9411063 w 12192000"/>
              <a:gd name="csY29" fmla="*/ 523220 h 523220"/>
              <a:gd name="csX30" fmla="*/ 9074331 w 12192000"/>
              <a:gd name="csY30" fmla="*/ 523220 h 523220"/>
              <a:gd name="csX31" fmla="*/ 8371840 w 12192000"/>
              <a:gd name="csY31" fmla="*/ 523220 h 523220"/>
              <a:gd name="csX32" fmla="*/ 7547429 w 12192000"/>
              <a:gd name="csY32" fmla="*/ 523220 h 523220"/>
              <a:gd name="csX33" fmla="*/ 6723017 w 12192000"/>
              <a:gd name="csY33" fmla="*/ 523220 h 523220"/>
              <a:gd name="csX34" fmla="*/ 6142446 w 12192000"/>
              <a:gd name="csY34" fmla="*/ 523220 h 523220"/>
              <a:gd name="csX35" fmla="*/ 5439954 w 12192000"/>
              <a:gd name="csY35" fmla="*/ 523220 h 523220"/>
              <a:gd name="csX36" fmla="*/ 4615543 w 12192000"/>
              <a:gd name="csY36" fmla="*/ 523220 h 523220"/>
              <a:gd name="csX37" fmla="*/ 4156891 w 12192000"/>
              <a:gd name="csY37" fmla="*/ 523220 h 523220"/>
              <a:gd name="csX38" fmla="*/ 3698240 w 12192000"/>
              <a:gd name="csY38" fmla="*/ 523220 h 523220"/>
              <a:gd name="csX39" fmla="*/ 2995749 w 12192000"/>
              <a:gd name="csY39" fmla="*/ 523220 h 523220"/>
              <a:gd name="csX40" fmla="*/ 2780937 w 12192000"/>
              <a:gd name="csY40" fmla="*/ 523220 h 523220"/>
              <a:gd name="csX41" fmla="*/ 2566126 w 12192000"/>
              <a:gd name="csY41" fmla="*/ 523220 h 523220"/>
              <a:gd name="csX42" fmla="*/ 2351314 w 12192000"/>
              <a:gd name="csY42" fmla="*/ 523220 h 523220"/>
              <a:gd name="csX43" fmla="*/ 1892663 w 12192000"/>
              <a:gd name="csY43" fmla="*/ 523220 h 523220"/>
              <a:gd name="csX44" fmla="*/ 1677851 w 12192000"/>
              <a:gd name="csY44" fmla="*/ 523220 h 523220"/>
              <a:gd name="csX45" fmla="*/ 1219200 w 12192000"/>
              <a:gd name="csY45" fmla="*/ 523220 h 523220"/>
              <a:gd name="csX46" fmla="*/ 516709 w 12192000"/>
              <a:gd name="csY46" fmla="*/ 523220 h 523220"/>
              <a:gd name="csX47" fmla="*/ 0 w 12192000"/>
              <a:gd name="csY47" fmla="*/ 523220 h 523220"/>
              <a:gd name="csX48" fmla="*/ 0 w 12192000"/>
              <a:gd name="csY48" fmla="*/ 0 h 523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2192000" h="523220" extrusionOk="0">
                <a:moveTo>
                  <a:pt x="0" y="0"/>
                </a:moveTo>
                <a:cubicBezTo>
                  <a:pt x="76961" y="-20316"/>
                  <a:pt x="145441" y="22187"/>
                  <a:pt x="214811" y="0"/>
                </a:cubicBezTo>
                <a:cubicBezTo>
                  <a:pt x="284181" y="-22187"/>
                  <a:pt x="629057" y="62562"/>
                  <a:pt x="1039223" y="0"/>
                </a:cubicBezTo>
                <a:cubicBezTo>
                  <a:pt x="1449389" y="-62562"/>
                  <a:pt x="1381577" y="32539"/>
                  <a:pt x="1497874" y="0"/>
                </a:cubicBezTo>
                <a:cubicBezTo>
                  <a:pt x="1614171" y="-32539"/>
                  <a:pt x="1962099" y="82396"/>
                  <a:pt x="2200366" y="0"/>
                </a:cubicBezTo>
                <a:cubicBezTo>
                  <a:pt x="2438633" y="-82396"/>
                  <a:pt x="2312841" y="3592"/>
                  <a:pt x="2415177" y="0"/>
                </a:cubicBezTo>
                <a:cubicBezTo>
                  <a:pt x="2517513" y="-3592"/>
                  <a:pt x="2873677" y="32256"/>
                  <a:pt x="2995749" y="0"/>
                </a:cubicBezTo>
                <a:cubicBezTo>
                  <a:pt x="3117821" y="-32256"/>
                  <a:pt x="3248830" y="15384"/>
                  <a:pt x="3454400" y="0"/>
                </a:cubicBezTo>
                <a:cubicBezTo>
                  <a:pt x="3659970" y="-15384"/>
                  <a:pt x="3870190" y="14518"/>
                  <a:pt x="4156891" y="0"/>
                </a:cubicBezTo>
                <a:cubicBezTo>
                  <a:pt x="4443592" y="-14518"/>
                  <a:pt x="4562129" y="8564"/>
                  <a:pt x="4859383" y="0"/>
                </a:cubicBezTo>
                <a:cubicBezTo>
                  <a:pt x="5156637" y="-8564"/>
                  <a:pt x="5370667" y="50753"/>
                  <a:pt x="5561874" y="0"/>
                </a:cubicBezTo>
                <a:cubicBezTo>
                  <a:pt x="5753081" y="-50753"/>
                  <a:pt x="5863309" y="50459"/>
                  <a:pt x="6020526" y="0"/>
                </a:cubicBezTo>
                <a:cubicBezTo>
                  <a:pt x="6177743" y="-50459"/>
                  <a:pt x="6272301" y="7382"/>
                  <a:pt x="6357257" y="0"/>
                </a:cubicBezTo>
                <a:cubicBezTo>
                  <a:pt x="6442213" y="-7382"/>
                  <a:pt x="6877395" y="82385"/>
                  <a:pt x="7059749" y="0"/>
                </a:cubicBezTo>
                <a:cubicBezTo>
                  <a:pt x="7242103" y="-82385"/>
                  <a:pt x="7712934" y="62166"/>
                  <a:pt x="7884160" y="0"/>
                </a:cubicBezTo>
                <a:cubicBezTo>
                  <a:pt x="8055386" y="-62166"/>
                  <a:pt x="8013912" y="7383"/>
                  <a:pt x="8098971" y="0"/>
                </a:cubicBezTo>
                <a:cubicBezTo>
                  <a:pt x="8184030" y="-7383"/>
                  <a:pt x="8371459" y="14192"/>
                  <a:pt x="8557623" y="0"/>
                </a:cubicBezTo>
                <a:cubicBezTo>
                  <a:pt x="8743787" y="-14192"/>
                  <a:pt x="9215136" y="28558"/>
                  <a:pt x="9382034" y="0"/>
                </a:cubicBezTo>
                <a:cubicBezTo>
                  <a:pt x="9548932" y="-28558"/>
                  <a:pt x="9883115" y="27032"/>
                  <a:pt x="10084526" y="0"/>
                </a:cubicBezTo>
                <a:cubicBezTo>
                  <a:pt x="10285937" y="-27032"/>
                  <a:pt x="10212322" y="6897"/>
                  <a:pt x="10299337" y="0"/>
                </a:cubicBezTo>
                <a:cubicBezTo>
                  <a:pt x="10386352" y="-6897"/>
                  <a:pt x="10627531" y="17937"/>
                  <a:pt x="10879909" y="0"/>
                </a:cubicBezTo>
                <a:cubicBezTo>
                  <a:pt x="11132287" y="-17937"/>
                  <a:pt x="11036415" y="14027"/>
                  <a:pt x="11094720" y="0"/>
                </a:cubicBezTo>
                <a:cubicBezTo>
                  <a:pt x="11153025" y="-14027"/>
                  <a:pt x="11340839" y="33588"/>
                  <a:pt x="11553371" y="0"/>
                </a:cubicBezTo>
                <a:cubicBezTo>
                  <a:pt x="11765903" y="-33588"/>
                  <a:pt x="12029881" y="39017"/>
                  <a:pt x="12192000" y="0"/>
                </a:cubicBezTo>
                <a:cubicBezTo>
                  <a:pt x="12193029" y="108335"/>
                  <a:pt x="12139070" y="264111"/>
                  <a:pt x="12192000" y="523220"/>
                </a:cubicBezTo>
                <a:cubicBezTo>
                  <a:pt x="12041068" y="553733"/>
                  <a:pt x="11873066" y="482209"/>
                  <a:pt x="11733349" y="523220"/>
                </a:cubicBezTo>
                <a:cubicBezTo>
                  <a:pt x="11593632" y="564231"/>
                  <a:pt x="11457757" y="495296"/>
                  <a:pt x="11274697" y="523220"/>
                </a:cubicBezTo>
                <a:cubicBezTo>
                  <a:pt x="11091637" y="551144"/>
                  <a:pt x="10961421" y="492191"/>
                  <a:pt x="10694126" y="523220"/>
                </a:cubicBezTo>
                <a:cubicBezTo>
                  <a:pt x="10426831" y="554249"/>
                  <a:pt x="10259294" y="491151"/>
                  <a:pt x="9991634" y="523220"/>
                </a:cubicBezTo>
                <a:cubicBezTo>
                  <a:pt x="9723974" y="555289"/>
                  <a:pt x="9639338" y="507639"/>
                  <a:pt x="9411063" y="523220"/>
                </a:cubicBezTo>
                <a:cubicBezTo>
                  <a:pt x="9182788" y="538801"/>
                  <a:pt x="9239480" y="513566"/>
                  <a:pt x="9074331" y="523220"/>
                </a:cubicBezTo>
                <a:cubicBezTo>
                  <a:pt x="8909182" y="532874"/>
                  <a:pt x="8695761" y="470078"/>
                  <a:pt x="8371840" y="523220"/>
                </a:cubicBezTo>
                <a:cubicBezTo>
                  <a:pt x="8047919" y="576362"/>
                  <a:pt x="7800382" y="510072"/>
                  <a:pt x="7547429" y="523220"/>
                </a:cubicBezTo>
                <a:cubicBezTo>
                  <a:pt x="7294476" y="536368"/>
                  <a:pt x="6952489" y="428532"/>
                  <a:pt x="6723017" y="523220"/>
                </a:cubicBezTo>
                <a:cubicBezTo>
                  <a:pt x="6493545" y="617908"/>
                  <a:pt x="6296363" y="509535"/>
                  <a:pt x="6142446" y="523220"/>
                </a:cubicBezTo>
                <a:cubicBezTo>
                  <a:pt x="5988529" y="536905"/>
                  <a:pt x="5636741" y="485881"/>
                  <a:pt x="5439954" y="523220"/>
                </a:cubicBezTo>
                <a:cubicBezTo>
                  <a:pt x="5243167" y="560559"/>
                  <a:pt x="4905428" y="460528"/>
                  <a:pt x="4615543" y="523220"/>
                </a:cubicBezTo>
                <a:cubicBezTo>
                  <a:pt x="4325658" y="585912"/>
                  <a:pt x="4323297" y="494050"/>
                  <a:pt x="4156891" y="523220"/>
                </a:cubicBezTo>
                <a:cubicBezTo>
                  <a:pt x="3990485" y="552390"/>
                  <a:pt x="3858087" y="506479"/>
                  <a:pt x="3698240" y="523220"/>
                </a:cubicBezTo>
                <a:cubicBezTo>
                  <a:pt x="3538393" y="539961"/>
                  <a:pt x="3264004" y="441990"/>
                  <a:pt x="2995749" y="523220"/>
                </a:cubicBezTo>
                <a:cubicBezTo>
                  <a:pt x="2727494" y="604450"/>
                  <a:pt x="2887280" y="498100"/>
                  <a:pt x="2780937" y="523220"/>
                </a:cubicBezTo>
                <a:cubicBezTo>
                  <a:pt x="2674594" y="548340"/>
                  <a:pt x="2650350" y="521152"/>
                  <a:pt x="2566126" y="523220"/>
                </a:cubicBezTo>
                <a:cubicBezTo>
                  <a:pt x="2481902" y="525288"/>
                  <a:pt x="2419220" y="514635"/>
                  <a:pt x="2351314" y="523220"/>
                </a:cubicBezTo>
                <a:cubicBezTo>
                  <a:pt x="2283408" y="531805"/>
                  <a:pt x="2051706" y="510407"/>
                  <a:pt x="1892663" y="523220"/>
                </a:cubicBezTo>
                <a:cubicBezTo>
                  <a:pt x="1733620" y="536033"/>
                  <a:pt x="1785026" y="515717"/>
                  <a:pt x="1677851" y="523220"/>
                </a:cubicBezTo>
                <a:cubicBezTo>
                  <a:pt x="1570676" y="530723"/>
                  <a:pt x="1363857" y="493008"/>
                  <a:pt x="1219200" y="523220"/>
                </a:cubicBezTo>
                <a:cubicBezTo>
                  <a:pt x="1074543" y="553432"/>
                  <a:pt x="841910" y="520723"/>
                  <a:pt x="516709" y="523220"/>
                </a:cubicBezTo>
                <a:cubicBezTo>
                  <a:pt x="191508" y="525717"/>
                  <a:pt x="241946" y="502091"/>
                  <a:pt x="0" y="523220"/>
                </a:cubicBezTo>
                <a:cubicBezTo>
                  <a:pt x="-40854" y="395256"/>
                  <a:pt x="19784" y="218591"/>
                  <a:pt x="0" y="0"/>
                </a:cubicBezTo>
                <a:close/>
              </a:path>
            </a:pathLst>
          </a:custGeom>
          <a:noFill/>
          <a:ln>
            <a:solidFill>
              <a:schemeClr val="tx1"/>
            </a:solidFill>
            <a:extLst>
              <a:ext uri="{C807C97D-BFC1-408E-A445-0C87EB9F89A2}">
                <ask:lineSketchStyleProps xmlns:ask="http://schemas.microsoft.com/office/drawing/2018/sketchyshapes" sd="3619261640">
                  <a:prstGeom prst="rect">
                    <a:avLst/>
                  </a:prstGeom>
                  <ask:type>
                    <ask:lineSketchScribble/>
                  </ask:type>
                </ask:lineSketchStyleProps>
              </a:ext>
            </a:extLst>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BÀI 15: KHÁI QUÁT CUỘC ĐỜI VÀ SỰ NGHIỆP CỦA HỒ CHÍ MINH </a:t>
            </a:r>
            <a:endPar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5EEF25F4-7B92-A8FD-D9D9-402D06441EF5}"/>
              </a:ext>
            </a:extLst>
          </p:cNvPr>
          <p:cNvSpPr txBox="1"/>
          <p:nvPr/>
        </p:nvSpPr>
        <p:spPr>
          <a:xfrm>
            <a:off x="62590" y="763714"/>
            <a:ext cx="12066816"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1. Những yếu tố ảnh hưởng đến cuộc đời và sự nghiệp Hồ Chí Minh</a:t>
            </a:r>
          </a:p>
        </p:txBody>
      </p:sp>
      <p:pic>
        <p:nvPicPr>
          <p:cNvPr id="8" name="Picture 7" descr="A picture containing text&#10;&#10;Description automatically generated">
            <a:extLst>
              <a:ext uri="{FF2B5EF4-FFF2-40B4-BE49-F238E27FC236}">
                <a16:creationId xmlns:a16="http://schemas.microsoft.com/office/drawing/2014/main" id="{974862C0-9160-9491-3DF2-2BC5C6CAA1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
        <p:nvSpPr>
          <p:cNvPr id="3" name="TextBox 2">
            <a:extLst>
              <a:ext uri="{FF2B5EF4-FFF2-40B4-BE49-F238E27FC236}">
                <a16:creationId xmlns:a16="http://schemas.microsoft.com/office/drawing/2014/main" id="{EBCB0A0B-9409-2D86-67EF-893FBE8605D2}"/>
              </a:ext>
            </a:extLst>
          </p:cNvPr>
          <p:cNvSpPr txBox="1"/>
          <p:nvPr/>
        </p:nvSpPr>
        <p:spPr>
          <a:xfrm>
            <a:off x="62590" y="1683758"/>
            <a:ext cx="12038840" cy="107721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T</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ừ giữa thế kỷ </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XIX</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thực dân </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P</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háp xâm lược và từng bước áp đặt ách cai trị ở Việt Nam</a:t>
            </a:r>
            <a:endPar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4" name="TextBox 3">
            <a:extLst>
              <a:ext uri="{FF2B5EF4-FFF2-40B4-BE49-F238E27FC236}">
                <a16:creationId xmlns:a16="http://schemas.microsoft.com/office/drawing/2014/main" id="{D1378BB4-9997-F4BC-3D09-508076DB7BC0}"/>
              </a:ext>
            </a:extLst>
          </p:cNvPr>
          <p:cNvSpPr txBox="1"/>
          <p:nvPr/>
        </p:nvSpPr>
        <p:spPr>
          <a:xfrm>
            <a:off x="62590" y="3151507"/>
            <a:ext cx="12038840" cy="107721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Nghệ An là vùng đất có truyền thống lịch sử văn hóa lâu đời nơi khởi nguồn của nhiều phong trào yêu nước</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a:t>
            </a:r>
          </a:p>
        </p:txBody>
      </p:sp>
      <p:sp>
        <p:nvSpPr>
          <p:cNvPr id="7" name="TextBox 6">
            <a:extLst>
              <a:ext uri="{FF2B5EF4-FFF2-40B4-BE49-F238E27FC236}">
                <a16:creationId xmlns:a16="http://schemas.microsoft.com/office/drawing/2014/main" id="{E8299CF2-FB39-468F-5854-DF6B63153641}"/>
              </a:ext>
            </a:extLst>
          </p:cNvPr>
          <p:cNvSpPr txBox="1"/>
          <p:nvPr/>
        </p:nvSpPr>
        <p:spPr>
          <a:xfrm>
            <a:off x="-2" y="4761951"/>
            <a:ext cx="12038840" cy="156966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Chủ tịch Hồ Chí Minh sinh ra trong một gia đình yêu nước</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có truyền thống hiếu học</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nên</a:t>
            </a:r>
            <a:r>
              <a:rPr kumimoji="0" lang="vi-VN"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 sớm hình thành nhân cách tốt đẹp và có sự đồng cảm với nhân dân lao động</a:t>
            </a:r>
            <a:r>
              <a:rPr kumimoji="0" lang="en-US" sz="32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a:t>
            </a:r>
          </a:p>
        </p:txBody>
      </p:sp>
    </p:spTree>
    <p:extLst>
      <p:ext uri="{BB962C8B-B14F-4D97-AF65-F5344CB8AC3E}">
        <p14:creationId xmlns:p14="http://schemas.microsoft.com/office/powerpoint/2010/main" val="16513159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1000" r="-11000" b="-1000"/>
          </a:stretch>
        </a:blipFill>
        <a:effectLst/>
      </p:bgPr>
    </p:bg>
    <p:spTree>
      <p:nvGrpSpPr>
        <p:cNvPr id="1" name="Shape 906"/>
        <p:cNvGrpSpPr/>
        <p:nvPr/>
      </p:nvGrpSpPr>
      <p:grpSpPr>
        <a:xfrm>
          <a:off x="0" y="0"/>
          <a:ext cx="0" cy="0"/>
          <a:chOff x="0" y="0"/>
          <a:chExt cx="0" cy="0"/>
        </a:xfrm>
      </p:grpSpPr>
      <p:sp>
        <p:nvSpPr>
          <p:cNvPr id="2" name="TextBox 1">
            <a:extLst>
              <a:ext uri="{FF2B5EF4-FFF2-40B4-BE49-F238E27FC236}">
                <a16:creationId xmlns:a16="http://schemas.microsoft.com/office/drawing/2014/main" id="{6C8ACCF0-929F-657A-49C5-A7D249685567}"/>
              </a:ext>
            </a:extLst>
          </p:cNvPr>
          <p:cNvSpPr txBox="1"/>
          <p:nvPr/>
        </p:nvSpPr>
        <p:spPr>
          <a:xfrm>
            <a:off x="-2" y="47920"/>
            <a:ext cx="12192000" cy="523220"/>
          </a:xfrm>
          <a:custGeom>
            <a:avLst/>
            <a:gdLst>
              <a:gd name="csX0" fmla="*/ 0 w 12192000"/>
              <a:gd name="csY0" fmla="*/ 0 h 523220"/>
              <a:gd name="csX1" fmla="*/ 214811 w 12192000"/>
              <a:gd name="csY1" fmla="*/ 0 h 523220"/>
              <a:gd name="csX2" fmla="*/ 1039223 w 12192000"/>
              <a:gd name="csY2" fmla="*/ 0 h 523220"/>
              <a:gd name="csX3" fmla="*/ 1497874 w 12192000"/>
              <a:gd name="csY3" fmla="*/ 0 h 523220"/>
              <a:gd name="csX4" fmla="*/ 2200366 w 12192000"/>
              <a:gd name="csY4" fmla="*/ 0 h 523220"/>
              <a:gd name="csX5" fmla="*/ 2415177 w 12192000"/>
              <a:gd name="csY5" fmla="*/ 0 h 523220"/>
              <a:gd name="csX6" fmla="*/ 2995749 w 12192000"/>
              <a:gd name="csY6" fmla="*/ 0 h 523220"/>
              <a:gd name="csX7" fmla="*/ 3454400 w 12192000"/>
              <a:gd name="csY7" fmla="*/ 0 h 523220"/>
              <a:gd name="csX8" fmla="*/ 4156891 w 12192000"/>
              <a:gd name="csY8" fmla="*/ 0 h 523220"/>
              <a:gd name="csX9" fmla="*/ 4859383 w 12192000"/>
              <a:gd name="csY9" fmla="*/ 0 h 523220"/>
              <a:gd name="csX10" fmla="*/ 5561874 w 12192000"/>
              <a:gd name="csY10" fmla="*/ 0 h 523220"/>
              <a:gd name="csX11" fmla="*/ 6020526 w 12192000"/>
              <a:gd name="csY11" fmla="*/ 0 h 523220"/>
              <a:gd name="csX12" fmla="*/ 6357257 w 12192000"/>
              <a:gd name="csY12" fmla="*/ 0 h 523220"/>
              <a:gd name="csX13" fmla="*/ 7059749 w 12192000"/>
              <a:gd name="csY13" fmla="*/ 0 h 523220"/>
              <a:gd name="csX14" fmla="*/ 7884160 w 12192000"/>
              <a:gd name="csY14" fmla="*/ 0 h 523220"/>
              <a:gd name="csX15" fmla="*/ 8098971 w 12192000"/>
              <a:gd name="csY15" fmla="*/ 0 h 523220"/>
              <a:gd name="csX16" fmla="*/ 8557623 w 12192000"/>
              <a:gd name="csY16" fmla="*/ 0 h 523220"/>
              <a:gd name="csX17" fmla="*/ 9382034 w 12192000"/>
              <a:gd name="csY17" fmla="*/ 0 h 523220"/>
              <a:gd name="csX18" fmla="*/ 10084526 w 12192000"/>
              <a:gd name="csY18" fmla="*/ 0 h 523220"/>
              <a:gd name="csX19" fmla="*/ 10299337 w 12192000"/>
              <a:gd name="csY19" fmla="*/ 0 h 523220"/>
              <a:gd name="csX20" fmla="*/ 10879909 w 12192000"/>
              <a:gd name="csY20" fmla="*/ 0 h 523220"/>
              <a:gd name="csX21" fmla="*/ 11094720 w 12192000"/>
              <a:gd name="csY21" fmla="*/ 0 h 523220"/>
              <a:gd name="csX22" fmla="*/ 11553371 w 12192000"/>
              <a:gd name="csY22" fmla="*/ 0 h 523220"/>
              <a:gd name="csX23" fmla="*/ 12192000 w 12192000"/>
              <a:gd name="csY23" fmla="*/ 0 h 523220"/>
              <a:gd name="csX24" fmla="*/ 12192000 w 12192000"/>
              <a:gd name="csY24" fmla="*/ 523220 h 523220"/>
              <a:gd name="csX25" fmla="*/ 11733349 w 12192000"/>
              <a:gd name="csY25" fmla="*/ 523220 h 523220"/>
              <a:gd name="csX26" fmla="*/ 11274697 w 12192000"/>
              <a:gd name="csY26" fmla="*/ 523220 h 523220"/>
              <a:gd name="csX27" fmla="*/ 10694126 w 12192000"/>
              <a:gd name="csY27" fmla="*/ 523220 h 523220"/>
              <a:gd name="csX28" fmla="*/ 9991634 w 12192000"/>
              <a:gd name="csY28" fmla="*/ 523220 h 523220"/>
              <a:gd name="csX29" fmla="*/ 9411063 w 12192000"/>
              <a:gd name="csY29" fmla="*/ 523220 h 523220"/>
              <a:gd name="csX30" fmla="*/ 9074331 w 12192000"/>
              <a:gd name="csY30" fmla="*/ 523220 h 523220"/>
              <a:gd name="csX31" fmla="*/ 8371840 w 12192000"/>
              <a:gd name="csY31" fmla="*/ 523220 h 523220"/>
              <a:gd name="csX32" fmla="*/ 7547429 w 12192000"/>
              <a:gd name="csY32" fmla="*/ 523220 h 523220"/>
              <a:gd name="csX33" fmla="*/ 6723017 w 12192000"/>
              <a:gd name="csY33" fmla="*/ 523220 h 523220"/>
              <a:gd name="csX34" fmla="*/ 6142446 w 12192000"/>
              <a:gd name="csY34" fmla="*/ 523220 h 523220"/>
              <a:gd name="csX35" fmla="*/ 5439954 w 12192000"/>
              <a:gd name="csY35" fmla="*/ 523220 h 523220"/>
              <a:gd name="csX36" fmla="*/ 4615543 w 12192000"/>
              <a:gd name="csY36" fmla="*/ 523220 h 523220"/>
              <a:gd name="csX37" fmla="*/ 4156891 w 12192000"/>
              <a:gd name="csY37" fmla="*/ 523220 h 523220"/>
              <a:gd name="csX38" fmla="*/ 3698240 w 12192000"/>
              <a:gd name="csY38" fmla="*/ 523220 h 523220"/>
              <a:gd name="csX39" fmla="*/ 2995749 w 12192000"/>
              <a:gd name="csY39" fmla="*/ 523220 h 523220"/>
              <a:gd name="csX40" fmla="*/ 2780937 w 12192000"/>
              <a:gd name="csY40" fmla="*/ 523220 h 523220"/>
              <a:gd name="csX41" fmla="*/ 2566126 w 12192000"/>
              <a:gd name="csY41" fmla="*/ 523220 h 523220"/>
              <a:gd name="csX42" fmla="*/ 2351314 w 12192000"/>
              <a:gd name="csY42" fmla="*/ 523220 h 523220"/>
              <a:gd name="csX43" fmla="*/ 1892663 w 12192000"/>
              <a:gd name="csY43" fmla="*/ 523220 h 523220"/>
              <a:gd name="csX44" fmla="*/ 1677851 w 12192000"/>
              <a:gd name="csY44" fmla="*/ 523220 h 523220"/>
              <a:gd name="csX45" fmla="*/ 1219200 w 12192000"/>
              <a:gd name="csY45" fmla="*/ 523220 h 523220"/>
              <a:gd name="csX46" fmla="*/ 516709 w 12192000"/>
              <a:gd name="csY46" fmla="*/ 523220 h 523220"/>
              <a:gd name="csX47" fmla="*/ 0 w 12192000"/>
              <a:gd name="csY47" fmla="*/ 523220 h 523220"/>
              <a:gd name="csX48" fmla="*/ 0 w 12192000"/>
              <a:gd name="csY48" fmla="*/ 0 h 523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2192000" h="523220" extrusionOk="0">
                <a:moveTo>
                  <a:pt x="0" y="0"/>
                </a:moveTo>
                <a:cubicBezTo>
                  <a:pt x="76961" y="-20316"/>
                  <a:pt x="145441" y="22187"/>
                  <a:pt x="214811" y="0"/>
                </a:cubicBezTo>
                <a:cubicBezTo>
                  <a:pt x="284181" y="-22187"/>
                  <a:pt x="629057" y="62562"/>
                  <a:pt x="1039223" y="0"/>
                </a:cubicBezTo>
                <a:cubicBezTo>
                  <a:pt x="1449389" y="-62562"/>
                  <a:pt x="1381577" y="32539"/>
                  <a:pt x="1497874" y="0"/>
                </a:cubicBezTo>
                <a:cubicBezTo>
                  <a:pt x="1614171" y="-32539"/>
                  <a:pt x="1962099" y="82396"/>
                  <a:pt x="2200366" y="0"/>
                </a:cubicBezTo>
                <a:cubicBezTo>
                  <a:pt x="2438633" y="-82396"/>
                  <a:pt x="2312841" y="3592"/>
                  <a:pt x="2415177" y="0"/>
                </a:cubicBezTo>
                <a:cubicBezTo>
                  <a:pt x="2517513" y="-3592"/>
                  <a:pt x="2873677" y="32256"/>
                  <a:pt x="2995749" y="0"/>
                </a:cubicBezTo>
                <a:cubicBezTo>
                  <a:pt x="3117821" y="-32256"/>
                  <a:pt x="3248830" y="15384"/>
                  <a:pt x="3454400" y="0"/>
                </a:cubicBezTo>
                <a:cubicBezTo>
                  <a:pt x="3659970" y="-15384"/>
                  <a:pt x="3870190" y="14518"/>
                  <a:pt x="4156891" y="0"/>
                </a:cubicBezTo>
                <a:cubicBezTo>
                  <a:pt x="4443592" y="-14518"/>
                  <a:pt x="4562129" y="8564"/>
                  <a:pt x="4859383" y="0"/>
                </a:cubicBezTo>
                <a:cubicBezTo>
                  <a:pt x="5156637" y="-8564"/>
                  <a:pt x="5370667" y="50753"/>
                  <a:pt x="5561874" y="0"/>
                </a:cubicBezTo>
                <a:cubicBezTo>
                  <a:pt x="5753081" y="-50753"/>
                  <a:pt x="5863309" y="50459"/>
                  <a:pt x="6020526" y="0"/>
                </a:cubicBezTo>
                <a:cubicBezTo>
                  <a:pt x="6177743" y="-50459"/>
                  <a:pt x="6272301" y="7382"/>
                  <a:pt x="6357257" y="0"/>
                </a:cubicBezTo>
                <a:cubicBezTo>
                  <a:pt x="6442213" y="-7382"/>
                  <a:pt x="6877395" y="82385"/>
                  <a:pt x="7059749" y="0"/>
                </a:cubicBezTo>
                <a:cubicBezTo>
                  <a:pt x="7242103" y="-82385"/>
                  <a:pt x="7712934" y="62166"/>
                  <a:pt x="7884160" y="0"/>
                </a:cubicBezTo>
                <a:cubicBezTo>
                  <a:pt x="8055386" y="-62166"/>
                  <a:pt x="8013912" y="7383"/>
                  <a:pt x="8098971" y="0"/>
                </a:cubicBezTo>
                <a:cubicBezTo>
                  <a:pt x="8184030" y="-7383"/>
                  <a:pt x="8371459" y="14192"/>
                  <a:pt x="8557623" y="0"/>
                </a:cubicBezTo>
                <a:cubicBezTo>
                  <a:pt x="8743787" y="-14192"/>
                  <a:pt x="9215136" y="28558"/>
                  <a:pt x="9382034" y="0"/>
                </a:cubicBezTo>
                <a:cubicBezTo>
                  <a:pt x="9548932" y="-28558"/>
                  <a:pt x="9883115" y="27032"/>
                  <a:pt x="10084526" y="0"/>
                </a:cubicBezTo>
                <a:cubicBezTo>
                  <a:pt x="10285937" y="-27032"/>
                  <a:pt x="10212322" y="6897"/>
                  <a:pt x="10299337" y="0"/>
                </a:cubicBezTo>
                <a:cubicBezTo>
                  <a:pt x="10386352" y="-6897"/>
                  <a:pt x="10627531" y="17937"/>
                  <a:pt x="10879909" y="0"/>
                </a:cubicBezTo>
                <a:cubicBezTo>
                  <a:pt x="11132287" y="-17937"/>
                  <a:pt x="11036415" y="14027"/>
                  <a:pt x="11094720" y="0"/>
                </a:cubicBezTo>
                <a:cubicBezTo>
                  <a:pt x="11153025" y="-14027"/>
                  <a:pt x="11340839" y="33588"/>
                  <a:pt x="11553371" y="0"/>
                </a:cubicBezTo>
                <a:cubicBezTo>
                  <a:pt x="11765903" y="-33588"/>
                  <a:pt x="12029881" y="39017"/>
                  <a:pt x="12192000" y="0"/>
                </a:cubicBezTo>
                <a:cubicBezTo>
                  <a:pt x="12193029" y="108335"/>
                  <a:pt x="12139070" y="264111"/>
                  <a:pt x="12192000" y="523220"/>
                </a:cubicBezTo>
                <a:cubicBezTo>
                  <a:pt x="12041068" y="553733"/>
                  <a:pt x="11873066" y="482209"/>
                  <a:pt x="11733349" y="523220"/>
                </a:cubicBezTo>
                <a:cubicBezTo>
                  <a:pt x="11593632" y="564231"/>
                  <a:pt x="11457757" y="495296"/>
                  <a:pt x="11274697" y="523220"/>
                </a:cubicBezTo>
                <a:cubicBezTo>
                  <a:pt x="11091637" y="551144"/>
                  <a:pt x="10961421" y="492191"/>
                  <a:pt x="10694126" y="523220"/>
                </a:cubicBezTo>
                <a:cubicBezTo>
                  <a:pt x="10426831" y="554249"/>
                  <a:pt x="10259294" y="491151"/>
                  <a:pt x="9991634" y="523220"/>
                </a:cubicBezTo>
                <a:cubicBezTo>
                  <a:pt x="9723974" y="555289"/>
                  <a:pt x="9639338" y="507639"/>
                  <a:pt x="9411063" y="523220"/>
                </a:cubicBezTo>
                <a:cubicBezTo>
                  <a:pt x="9182788" y="538801"/>
                  <a:pt x="9239480" y="513566"/>
                  <a:pt x="9074331" y="523220"/>
                </a:cubicBezTo>
                <a:cubicBezTo>
                  <a:pt x="8909182" y="532874"/>
                  <a:pt x="8695761" y="470078"/>
                  <a:pt x="8371840" y="523220"/>
                </a:cubicBezTo>
                <a:cubicBezTo>
                  <a:pt x="8047919" y="576362"/>
                  <a:pt x="7800382" y="510072"/>
                  <a:pt x="7547429" y="523220"/>
                </a:cubicBezTo>
                <a:cubicBezTo>
                  <a:pt x="7294476" y="536368"/>
                  <a:pt x="6952489" y="428532"/>
                  <a:pt x="6723017" y="523220"/>
                </a:cubicBezTo>
                <a:cubicBezTo>
                  <a:pt x="6493545" y="617908"/>
                  <a:pt x="6296363" y="509535"/>
                  <a:pt x="6142446" y="523220"/>
                </a:cubicBezTo>
                <a:cubicBezTo>
                  <a:pt x="5988529" y="536905"/>
                  <a:pt x="5636741" y="485881"/>
                  <a:pt x="5439954" y="523220"/>
                </a:cubicBezTo>
                <a:cubicBezTo>
                  <a:pt x="5243167" y="560559"/>
                  <a:pt x="4905428" y="460528"/>
                  <a:pt x="4615543" y="523220"/>
                </a:cubicBezTo>
                <a:cubicBezTo>
                  <a:pt x="4325658" y="585912"/>
                  <a:pt x="4323297" y="494050"/>
                  <a:pt x="4156891" y="523220"/>
                </a:cubicBezTo>
                <a:cubicBezTo>
                  <a:pt x="3990485" y="552390"/>
                  <a:pt x="3858087" y="506479"/>
                  <a:pt x="3698240" y="523220"/>
                </a:cubicBezTo>
                <a:cubicBezTo>
                  <a:pt x="3538393" y="539961"/>
                  <a:pt x="3264004" y="441990"/>
                  <a:pt x="2995749" y="523220"/>
                </a:cubicBezTo>
                <a:cubicBezTo>
                  <a:pt x="2727494" y="604450"/>
                  <a:pt x="2887280" y="498100"/>
                  <a:pt x="2780937" y="523220"/>
                </a:cubicBezTo>
                <a:cubicBezTo>
                  <a:pt x="2674594" y="548340"/>
                  <a:pt x="2650350" y="521152"/>
                  <a:pt x="2566126" y="523220"/>
                </a:cubicBezTo>
                <a:cubicBezTo>
                  <a:pt x="2481902" y="525288"/>
                  <a:pt x="2419220" y="514635"/>
                  <a:pt x="2351314" y="523220"/>
                </a:cubicBezTo>
                <a:cubicBezTo>
                  <a:pt x="2283408" y="531805"/>
                  <a:pt x="2051706" y="510407"/>
                  <a:pt x="1892663" y="523220"/>
                </a:cubicBezTo>
                <a:cubicBezTo>
                  <a:pt x="1733620" y="536033"/>
                  <a:pt x="1785026" y="515717"/>
                  <a:pt x="1677851" y="523220"/>
                </a:cubicBezTo>
                <a:cubicBezTo>
                  <a:pt x="1570676" y="530723"/>
                  <a:pt x="1363857" y="493008"/>
                  <a:pt x="1219200" y="523220"/>
                </a:cubicBezTo>
                <a:cubicBezTo>
                  <a:pt x="1074543" y="553432"/>
                  <a:pt x="841910" y="520723"/>
                  <a:pt x="516709" y="523220"/>
                </a:cubicBezTo>
                <a:cubicBezTo>
                  <a:pt x="191508" y="525717"/>
                  <a:pt x="241946" y="502091"/>
                  <a:pt x="0" y="523220"/>
                </a:cubicBezTo>
                <a:cubicBezTo>
                  <a:pt x="-40854" y="395256"/>
                  <a:pt x="19784" y="218591"/>
                  <a:pt x="0" y="0"/>
                </a:cubicBezTo>
                <a:close/>
              </a:path>
            </a:pathLst>
          </a:custGeom>
          <a:noFill/>
          <a:ln>
            <a:solidFill>
              <a:schemeClr val="tx1"/>
            </a:solidFill>
            <a:extLst>
              <a:ext uri="{C807C97D-BFC1-408E-A445-0C87EB9F89A2}">
                <ask:lineSketchStyleProps xmlns:ask="http://schemas.microsoft.com/office/drawing/2018/sketchyshapes" sd="3619261640">
                  <a:prstGeom prst="rect">
                    <a:avLst/>
                  </a:prstGeom>
                  <ask:type>
                    <ask:lineSketchScribble/>
                  </ask:type>
                </ask:lineSketchStyleProps>
              </a:ext>
            </a:extLst>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BÀI 15: KHÁI QUÁT CUỘC ĐỜI VÀ SỰ NGHIỆP CỦA HỒ CHÍ MINH </a:t>
            </a:r>
            <a:endPar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5EEF25F4-7B92-A8FD-D9D9-402D06441EF5}"/>
              </a:ext>
            </a:extLst>
          </p:cNvPr>
          <p:cNvSpPr txBox="1"/>
          <p:nvPr/>
        </p:nvSpPr>
        <p:spPr>
          <a:xfrm>
            <a:off x="62592" y="763714"/>
            <a:ext cx="12066816"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2.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Tiểu sử và tiến trình hoạt động cách mạng</a:t>
            </a: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của</a:t>
            </a: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Hồ Chí Minh</a:t>
            </a:r>
          </a:p>
        </p:txBody>
      </p:sp>
      <p:pic>
        <p:nvPicPr>
          <p:cNvPr id="8" name="Picture 7" descr="A picture containing text&#10;&#10;Description automatically generated">
            <a:extLst>
              <a:ext uri="{FF2B5EF4-FFF2-40B4-BE49-F238E27FC236}">
                <a16:creationId xmlns:a16="http://schemas.microsoft.com/office/drawing/2014/main" id="{974862C0-9160-9491-3DF2-2BC5C6CAA1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
        <p:nvSpPr>
          <p:cNvPr id="3" name="TextBox 2">
            <a:extLst>
              <a:ext uri="{FF2B5EF4-FFF2-40B4-BE49-F238E27FC236}">
                <a16:creationId xmlns:a16="http://schemas.microsoft.com/office/drawing/2014/main" id="{682D51AD-7B3E-CEAB-99CE-0C9D9F10C57B}"/>
              </a:ext>
            </a:extLst>
          </p:cNvPr>
          <p:cNvSpPr txBox="1"/>
          <p:nvPr/>
        </p:nvSpPr>
        <p:spPr>
          <a:xfrm>
            <a:off x="70199" y="1352021"/>
            <a:ext cx="11380227" cy="584775"/>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3200" b="1">
                <a:solidFill>
                  <a:srgbClr val="FF0000"/>
                </a:solidFill>
                <a:latin typeface="Times New Roman" panose="02020603050405020304" pitchFamily="18" charset="0"/>
                <a:cs typeface="Times New Roman" panose="02020603050405020304" pitchFamily="18" charset="0"/>
              </a:rPr>
              <a:t>Thời niên thiếu và những hoạt động đầu tiên (1890 – 1911)</a:t>
            </a:r>
            <a:endPar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67A41D7F-8322-BBC2-63D0-DD79ABD4BF89}"/>
              </a:ext>
            </a:extLst>
          </p:cNvPr>
          <p:cNvPicPr>
            <a:picLocks noChangeAspect="1"/>
          </p:cNvPicPr>
          <p:nvPr/>
        </p:nvPicPr>
        <p:blipFill>
          <a:blip r:embed="rId5"/>
          <a:stretch>
            <a:fillRect/>
          </a:stretch>
        </p:blipFill>
        <p:spPr>
          <a:xfrm>
            <a:off x="864265" y="-1944286"/>
            <a:ext cx="9431329" cy="1981372"/>
          </a:xfrm>
          <a:prstGeom prst="rect">
            <a:avLst/>
          </a:prstGeom>
        </p:spPr>
      </p:pic>
      <p:sp>
        <p:nvSpPr>
          <p:cNvPr id="5" name="Rectangle: Rounded Corners 4">
            <a:extLst>
              <a:ext uri="{FF2B5EF4-FFF2-40B4-BE49-F238E27FC236}">
                <a16:creationId xmlns:a16="http://schemas.microsoft.com/office/drawing/2014/main" id="{87B38A20-C00A-4E60-F7E3-ED9B623F9DD5}"/>
              </a:ext>
            </a:extLst>
          </p:cNvPr>
          <p:cNvSpPr/>
          <p:nvPr/>
        </p:nvSpPr>
        <p:spPr>
          <a:xfrm>
            <a:off x="484899" y="2781807"/>
            <a:ext cx="4895850" cy="2152650"/>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solidFill>
              <a:srgbClr val="FF0000"/>
            </a:solidFill>
          </a:ln>
        </p:spPr>
        <p:style>
          <a:lnRef idx="0">
            <a:scrgbClr r="0" g="0" b="0"/>
          </a:lnRef>
          <a:fillRef idx="0">
            <a:scrgbClr r="0" g="0" b="0"/>
          </a:fillRef>
          <a:effectRef idx="0">
            <a:scrgbClr r="0" g="0" b="0"/>
          </a:effectRef>
          <a:fontRef idx="minor">
            <a:schemeClr val="lt1"/>
          </a:fontRef>
        </p:style>
        <p:txBody>
          <a:bodyPr rtlCol="0" anchor="ctr"/>
          <a:lstStyle/>
          <a:p>
            <a:pPr lvl="0" algn="ctr">
              <a:defRPr/>
            </a:pPr>
            <a:r>
              <a:rPr kumimoji="0" lang="vi-VN" sz="2800" b="0"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Hoàn thành bảng tóm tắt tiến trình hoạt động cách mạng của chủ tịch Hồ Chí Minh</a:t>
            </a:r>
            <a:r>
              <a:rPr lang="en-US" sz="2800">
                <a:solidFill>
                  <a:srgbClr val="FF0000"/>
                </a:solidFill>
                <a:latin typeface="Times New Roman" panose="02020603050405020304" pitchFamily="18" charset="0"/>
                <a:cs typeface="Times New Roman" panose="02020603050405020304" pitchFamily="18" charset="0"/>
              </a:rPr>
              <a:t> từ năm 1890 đến năm 1911</a:t>
            </a:r>
            <a:endParaRPr kumimoji="0" lang="en-US" sz="2800" b="0"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pic>
        <p:nvPicPr>
          <p:cNvPr id="7" name="Picture 2" descr="Teamwork Vector Art, Icons, and Graphics for Free Download">
            <a:extLst>
              <a:ext uri="{FF2B5EF4-FFF2-40B4-BE49-F238E27FC236}">
                <a16:creationId xmlns:a16="http://schemas.microsoft.com/office/drawing/2014/main" id="{8194A790-CBAF-7E1E-BE93-C5420B7E97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79948" y="1948441"/>
            <a:ext cx="6212051" cy="4827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4979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355"/>
        <p:cNvGrpSpPr/>
        <p:nvPr/>
      </p:nvGrpSpPr>
      <p:grpSpPr>
        <a:xfrm>
          <a:off x="0" y="0"/>
          <a:ext cx="0" cy="0"/>
          <a:chOff x="0" y="0"/>
          <a:chExt cx="0" cy="0"/>
        </a:xfrm>
      </p:grpSpPr>
      <p:pic>
        <p:nvPicPr>
          <p:cNvPr id="2050" name="Picture 2" descr="1076 Animations Powerpoint để tưởng nhớ Ngày sinh của Chủ Tịch Hồ Chí Minh  - Cảm ơn Bác vì tất cả">
            <a:extLst>
              <a:ext uri="{FF2B5EF4-FFF2-40B4-BE49-F238E27FC236}">
                <a16:creationId xmlns:a16="http://schemas.microsoft.com/office/drawing/2014/main" id="{6C2D8CAF-45F7-529F-6AAE-CDAB409AE5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Up Arrow 4">
            <a:extLst>
              <a:ext uri="{FF2B5EF4-FFF2-40B4-BE49-F238E27FC236}">
                <a16:creationId xmlns:a16="http://schemas.microsoft.com/office/drawing/2014/main" id="{302EC8B5-1C66-BD47-B43A-21D999DF1436}"/>
              </a:ext>
            </a:extLst>
          </p:cNvPr>
          <p:cNvSpPr/>
          <p:nvPr/>
        </p:nvSpPr>
        <p:spPr>
          <a:xfrm>
            <a:off x="19051" y="-52388"/>
            <a:ext cx="628651" cy="6962775"/>
          </a:xfrm>
          <a:prstGeom prst="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5" name="Oval 44">
            <a:extLst>
              <a:ext uri="{FF2B5EF4-FFF2-40B4-BE49-F238E27FC236}">
                <a16:creationId xmlns:a16="http://schemas.microsoft.com/office/drawing/2014/main" id="{5279A21D-3F75-2A4B-8AB2-4051628B1A84}"/>
              </a:ext>
            </a:extLst>
          </p:cNvPr>
          <p:cNvSpPr/>
          <p:nvPr/>
        </p:nvSpPr>
        <p:spPr>
          <a:xfrm>
            <a:off x="188783" y="4629986"/>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6" name="Oval 45">
            <a:extLst>
              <a:ext uri="{FF2B5EF4-FFF2-40B4-BE49-F238E27FC236}">
                <a16:creationId xmlns:a16="http://schemas.microsoft.com/office/drawing/2014/main" id="{1460100F-E154-584E-8C3A-354C53B7139D}"/>
              </a:ext>
            </a:extLst>
          </p:cNvPr>
          <p:cNvSpPr/>
          <p:nvPr/>
        </p:nvSpPr>
        <p:spPr>
          <a:xfrm>
            <a:off x="188783" y="6026301"/>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3" name="4">
            <a:extLst>
              <a:ext uri="{FF2B5EF4-FFF2-40B4-BE49-F238E27FC236}">
                <a16:creationId xmlns:a16="http://schemas.microsoft.com/office/drawing/2014/main" id="{E97A14CC-7EE5-8B4E-9A99-4A17152177CB}"/>
              </a:ext>
            </a:extLst>
          </p:cNvPr>
          <p:cNvGrpSpPr/>
          <p:nvPr/>
        </p:nvGrpSpPr>
        <p:grpSpPr>
          <a:xfrm>
            <a:off x="694382" y="5980548"/>
            <a:ext cx="2324099" cy="877452"/>
            <a:chOff x="485776" y="4485411"/>
            <a:chExt cx="1743074" cy="658089"/>
          </a:xfrm>
        </p:grpSpPr>
        <p:sp>
          <p:nvSpPr>
            <p:cNvPr id="9" name="Rounded Rectangular Callout 8">
              <a:extLst>
                <a:ext uri="{FF2B5EF4-FFF2-40B4-BE49-F238E27FC236}">
                  <a16:creationId xmlns:a16="http://schemas.microsoft.com/office/drawing/2014/main" id="{4D399478-8799-864E-A581-9A57E3A68BD3}"/>
                </a:ext>
              </a:extLst>
            </p:cNvPr>
            <p:cNvSpPr/>
            <p:nvPr/>
          </p:nvSpPr>
          <p:spPr>
            <a:xfrm>
              <a:off x="485776" y="4485411"/>
              <a:ext cx="1743074" cy="658089"/>
            </a:xfrm>
            <a:prstGeom prst="wedgeRoundRectCallout">
              <a:avLst>
                <a:gd name="adj1" fmla="val -63123"/>
                <a:gd name="adj2" fmla="val -26514"/>
                <a:gd name="adj3" fmla="val 16667"/>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7" name="TextBox 6">
              <a:extLst>
                <a:ext uri="{FF2B5EF4-FFF2-40B4-BE49-F238E27FC236}">
                  <a16:creationId xmlns:a16="http://schemas.microsoft.com/office/drawing/2014/main" id="{3EA53A39-64B0-BC48-8BDB-6091D0FD43CC}"/>
                </a:ext>
              </a:extLst>
            </p:cNvPr>
            <p:cNvSpPr txBox="1"/>
            <p:nvPr/>
          </p:nvSpPr>
          <p:spPr>
            <a:xfrm>
              <a:off x="542927" y="4552845"/>
              <a:ext cx="1664493" cy="500089"/>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19/5/1890</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grpSp>
        <p:nvGrpSpPr>
          <p:cNvPr id="12" name="3">
            <a:extLst>
              <a:ext uri="{FF2B5EF4-FFF2-40B4-BE49-F238E27FC236}">
                <a16:creationId xmlns:a16="http://schemas.microsoft.com/office/drawing/2014/main" id="{808B4C92-8F7A-BC41-90E1-650E6CEBE0D3}"/>
              </a:ext>
            </a:extLst>
          </p:cNvPr>
          <p:cNvGrpSpPr/>
          <p:nvPr/>
        </p:nvGrpSpPr>
        <p:grpSpPr>
          <a:xfrm>
            <a:off x="576508" y="4623384"/>
            <a:ext cx="2276493" cy="877452"/>
            <a:chOff x="500050" y="3378129"/>
            <a:chExt cx="1707370" cy="658089"/>
          </a:xfrm>
        </p:grpSpPr>
        <p:sp>
          <p:nvSpPr>
            <p:cNvPr id="26" name="Rounded Rectangular Callout 25">
              <a:extLst>
                <a:ext uri="{FF2B5EF4-FFF2-40B4-BE49-F238E27FC236}">
                  <a16:creationId xmlns:a16="http://schemas.microsoft.com/office/drawing/2014/main" id="{2BA3297B-6A6A-BA4F-BC0D-C7249749B681}"/>
                </a:ext>
              </a:extLst>
            </p:cNvPr>
            <p:cNvSpPr/>
            <p:nvPr/>
          </p:nvSpPr>
          <p:spPr>
            <a:xfrm>
              <a:off x="500050" y="3378129"/>
              <a:ext cx="1707370" cy="658089"/>
            </a:xfrm>
            <a:prstGeom prst="wedgeRoundRectCallout">
              <a:avLst>
                <a:gd name="adj1" fmla="val -63123"/>
                <a:gd name="adj2" fmla="val -26514"/>
                <a:gd name="adj3" fmla="val 16667"/>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3" name="TextBox 22">
              <a:extLst>
                <a:ext uri="{FF2B5EF4-FFF2-40B4-BE49-F238E27FC236}">
                  <a16:creationId xmlns:a16="http://schemas.microsoft.com/office/drawing/2014/main" id="{BC03514E-5B6F-1F4B-940F-E2CF7AAB8507}"/>
                </a:ext>
              </a:extLst>
            </p:cNvPr>
            <p:cNvSpPr txBox="1"/>
            <p:nvPr/>
          </p:nvSpPr>
          <p:spPr>
            <a:xfrm>
              <a:off x="621498" y="3430339"/>
              <a:ext cx="1464473"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1895</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sp>
        <p:nvSpPr>
          <p:cNvPr id="44" name="Oval 43">
            <a:extLst>
              <a:ext uri="{FF2B5EF4-FFF2-40B4-BE49-F238E27FC236}">
                <a16:creationId xmlns:a16="http://schemas.microsoft.com/office/drawing/2014/main" id="{A812DC32-5517-DD46-B518-B4A639708024}"/>
              </a:ext>
            </a:extLst>
          </p:cNvPr>
          <p:cNvSpPr/>
          <p:nvPr/>
        </p:nvSpPr>
        <p:spPr>
          <a:xfrm>
            <a:off x="188783" y="3519436"/>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1" name="2">
            <a:extLst>
              <a:ext uri="{FF2B5EF4-FFF2-40B4-BE49-F238E27FC236}">
                <a16:creationId xmlns:a16="http://schemas.microsoft.com/office/drawing/2014/main" id="{C7C28D7F-7B84-804C-9CBE-B660FC93ED0E}"/>
              </a:ext>
            </a:extLst>
          </p:cNvPr>
          <p:cNvGrpSpPr/>
          <p:nvPr/>
        </p:nvGrpSpPr>
        <p:grpSpPr>
          <a:xfrm>
            <a:off x="689566" y="3519436"/>
            <a:ext cx="2305067" cy="877452"/>
            <a:chOff x="500050" y="2177387"/>
            <a:chExt cx="1728800" cy="658089"/>
          </a:xfrm>
        </p:grpSpPr>
        <p:sp>
          <p:nvSpPr>
            <p:cNvPr id="27" name="Rounded Rectangular Callout 26">
              <a:extLst>
                <a:ext uri="{FF2B5EF4-FFF2-40B4-BE49-F238E27FC236}">
                  <a16:creationId xmlns:a16="http://schemas.microsoft.com/office/drawing/2014/main" id="{D3CE4F56-9AD1-DA44-B311-D10926B4912E}"/>
                </a:ext>
              </a:extLst>
            </p:cNvPr>
            <p:cNvSpPr/>
            <p:nvPr/>
          </p:nvSpPr>
          <p:spPr>
            <a:xfrm>
              <a:off x="500050" y="2177387"/>
              <a:ext cx="1728800" cy="658089"/>
            </a:xfrm>
            <a:prstGeom prst="wedgeRoundRectCallout">
              <a:avLst>
                <a:gd name="adj1" fmla="val -63123"/>
                <a:gd name="adj2" fmla="val -26514"/>
                <a:gd name="adj3" fmla="val 16667"/>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8" name="TextBox 27">
              <a:extLst>
                <a:ext uri="{FF2B5EF4-FFF2-40B4-BE49-F238E27FC236}">
                  <a16:creationId xmlns:a16="http://schemas.microsoft.com/office/drawing/2014/main" id="{FEAB8414-3656-AA40-A67C-B9D6FAA60993}"/>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1906</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grpSp>
        <p:nvGrpSpPr>
          <p:cNvPr id="16" name="Group 15">
            <a:extLst>
              <a:ext uri="{FF2B5EF4-FFF2-40B4-BE49-F238E27FC236}">
                <a16:creationId xmlns:a16="http://schemas.microsoft.com/office/drawing/2014/main" id="{FCF79846-8532-274B-84DB-42AAD9B59356}"/>
              </a:ext>
            </a:extLst>
          </p:cNvPr>
          <p:cNvGrpSpPr/>
          <p:nvPr/>
        </p:nvGrpSpPr>
        <p:grpSpPr>
          <a:xfrm>
            <a:off x="12033631" y="-37986"/>
            <a:ext cx="196471" cy="6895987"/>
            <a:chOff x="9032363" y="-39291"/>
            <a:chExt cx="147352" cy="5162241"/>
          </a:xfrm>
        </p:grpSpPr>
        <p:sp>
          <p:nvSpPr>
            <p:cNvPr id="15" name="Rectangle 14">
              <a:extLst>
                <a:ext uri="{FF2B5EF4-FFF2-40B4-BE49-F238E27FC236}">
                  <a16:creationId xmlns:a16="http://schemas.microsoft.com/office/drawing/2014/main" id="{E4FFDF72-C245-C645-86DB-E10189D839FA}"/>
                </a:ext>
              </a:extLst>
            </p:cNvPr>
            <p:cNvSpPr/>
            <p:nvPr/>
          </p:nvSpPr>
          <p:spPr>
            <a:xfrm flipH="1">
              <a:off x="9032363" y="-39291"/>
              <a:ext cx="147352" cy="1344279"/>
            </a:xfrm>
            <a:prstGeom prst="rect">
              <a:avLst/>
            </a:prstGeom>
            <a:solidFill>
              <a:schemeClr val="accent4">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9" name="Rectangle 88">
              <a:extLst>
                <a:ext uri="{FF2B5EF4-FFF2-40B4-BE49-F238E27FC236}">
                  <a16:creationId xmlns:a16="http://schemas.microsoft.com/office/drawing/2014/main" id="{A67714C2-B236-5644-8FD6-583E36EC58C0}"/>
                </a:ext>
              </a:extLst>
            </p:cNvPr>
            <p:cNvSpPr/>
            <p:nvPr/>
          </p:nvSpPr>
          <p:spPr>
            <a:xfrm flipH="1">
              <a:off x="9032363" y="2649267"/>
              <a:ext cx="147352" cy="1344279"/>
            </a:xfrm>
            <a:prstGeom prst="rect">
              <a:avLst/>
            </a:prstGeom>
            <a:solidFill>
              <a:srgbClr val="00B0F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90" name="Rectangle 89">
              <a:extLst>
                <a:ext uri="{FF2B5EF4-FFF2-40B4-BE49-F238E27FC236}">
                  <a16:creationId xmlns:a16="http://schemas.microsoft.com/office/drawing/2014/main" id="{74408BB0-87BC-3948-A060-56B4D394CE33}"/>
                </a:ext>
              </a:extLst>
            </p:cNvPr>
            <p:cNvSpPr/>
            <p:nvPr/>
          </p:nvSpPr>
          <p:spPr>
            <a:xfrm flipH="1">
              <a:off x="9032363" y="1304988"/>
              <a:ext cx="147352" cy="1344279"/>
            </a:xfrm>
            <a:prstGeom prst="rect">
              <a:avLst/>
            </a:prstGeom>
            <a:solidFill>
              <a:schemeClr val="accent5">
                <a:lumMod val="7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91" name="Rectangle 90">
              <a:extLst>
                <a:ext uri="{FF2B5EF4-FFF2-40B4-BE49-F238E27FC236}">
                  <a16:creationId xmlns:a16="http://schemas.microsoft.com/office/drawing/2014/main" id="{BEA3784E-BAF3-CC4E-997F-9369D14D65B3}"/>
                </a:ext>
              </a:extLst>
            </p:cNvPr>
            <p:cNvSpPr/>
            <p:nvPr/>
          </p:nvSpPr>
          <p:spPr>
            <a:xfrm flipH="1">
              <a:off x="9032363" y="3993546"/>
              <a:ext cx="147352" cy="1129404"/>
            </a:xfrm>
            <a:prstGeom prst="rect">
              <a:avLst/>
            </a:prstGeom>
            <a:solidFill>
              <a:srgbClr val="7030A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sp>
        <p:nvSpPr>
          <p:cNvPr id="96" name="Terminator 95">
            <a:extLst>
              <a:ext uri="{FF2B5EF4-FFF2-40B4-BE49-F238E27FC236}">
                <a16:creationId xmlns:a16="http://schemas.microsoft.com/office/drawing/2014/main" id="{57268340-45CB-3C45-BD2A-AE8CED9DE2A8}"/>
              </a:ext>
            </a:extLst>
          </p:cNvPr>
          <p:cNvSpPr/>
          <p:nvPr/>
        </p:nvSpPr>
        <p:spPr>
          <a:xfrm>
            <a:off x="4243368" y="5800500"/>
            <a:ext cx="7469964" cy="1053838"/>
          </a:xfrm>
          <a:prstGeom prst="flowChartTerminator">
            <a:avLst/>
          </a:prstGeom>
          <a:solidFill>
            <a:schemeClr val="accent3">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3200" b="0" i="0" u="none" strike="noStrike" kern="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4" name="Terminator 93">
            <a:extLst>
              <a:ext uri="{FF2B5EF4-FFF2-40B4-BE49-F238E27FC236}">
                <a16:creationId xmlns:a16="http://schemas.microsoft.com/office/drawing/2014/main" id="{3FFF4B16-74CD-694A-A2E8-A5FC02C3ACDA}"/>
              </a:ext>
            </a:extLst>
          </p:cNvPr>
          <p:cNvSpPr/>
          <p:nvPr/>
        </p:nvSpPr>
        <p:spPr>
          <a:xfrm>
            <a:off x="4205266" y="3397793"/>
            <a:ext cx="7469964" cy="1158946"/>
          </a:xfrm>
          <a:prstGeom prst="flowChartTerminator">
            <a:avLst/>
          </a:prstGeom>
          <a:solidFill>
            <a:schemeClr val="accent6">
              <a:lumMod val="20000"/>
              <a:lumOff val="80000"/>
            </a:scheme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3200" b="0" i="0" u="none" strike="noStrike" kern="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5" name="Terminator 94">
            <a:extLst>
              <a:ext uri="{FF2B5EF4-FFF2-40B4-BE49-F238E27FC236}">
                <a16:creationId xmlns:a16="http://schemas.microsoft.com/office/drawing/2014/main" id="{69108081-F143-5F47-B45F-BE70CB749DD9}"/>
              </a:ext>
            </a:extLst>
          </p:cNvPr>
          <p:cNvSpPr/>
          <p:nvPr/>
        </p:nvSpPr>
        <p:spPr>
          <a:xfrm>
            <a:off x="4243368" y="4689810"/>
            <a:ext cx="7469964" cy="1053838"/>
          </a:xfrm>
          <a:prstGeom prst="flowChartTerminator">
            <a:avLst/>
          </a:prstGeom>
          <a:solidFill>
            <a:schemeClr val="tx2">
              <a:lumMod val="50000"/>
              <a:lumOff val="50000"/>
            </a:schemeClr>
          </a:solidFill>
          <a:ln w="38100">
            <a:solidFill>
              <a:srgbClr val="F8FA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3200" b="0" i="0" u="none" strike="noStrike" kern="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5" name="Rectangle 24">
            <a:extLst>
              <a:ext uri="{FF2B5EF4-FFF2-40B4-BE49-F238E27FC236}">
                <a16:creationId xmlns:a16="http://schemas.microsoft.com/office/drawing/2014/main" id="{EE2F773D-8F11-DB42-A561-C8E7CB4A6D62}"/>
              </a:ext>
            </a:extLst>
          </p:cNvPr>
          <p:cNvSpPr/>
          <p:nvPr/>
        </p:nvSpPr>
        <p:spPr>
          <a:xfrm>
            <a:off x="4386243" y="-22587"/>
            <a:ext cx="7536679" cy="861774"/>
          </a:xfrm>
          <a:prstGeom prst="rect">
            <a:avLst/>
          </a:prstGeom>
          <a:noFill/>
        </p:spPr>
        <p:txBody>
          <a:bodyPr wrap="none" lIns="121920" tIns="60960" rIns="121920" bIns="6096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0"/>
                <a:solidFill>
                  <a:srgbClr val="FFFF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sym typeface="Arial"/>
              </a:rPr>
              <a:t>NHỮNG SỰ KIỆN CHÍNH</a:t>
            </a:r>
          </a:p>
        </p:txBody>
      </p:sp>
      <p:pic>
        <p:nvPicPr>
          <p:cNvPr id="2" name="Picture 1">
            <a:extLst>
              <a:ext uri="{FF2B5EF4-FFF2-40B4-BE49-F238E27FC236}">
                <a16:creationId xmlns:a16="http://schemas.microsoft.com/office/drawing/2014/main" id="{35F495A3-57BD-73BC-8979-393716C25D9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677" b="95968" l="10000" r="90000">
                        <a14:foregroundMark x1="57750" y1="58468" x2="39750" y2="75403"/>
                        <a14:foregroundMark x1="39750" y1="75403" x2="40500" y2="96774"/>
                        <a14:foregroundMark x1="40500" y1="96774" x2="64250" y2="95968"/>
                        <a14:foregroundMark x1="64250" y1="95968" x2="71000" y2="75000"/>
                        <a14:foregroundMark x1="71000" y1="75000" x2="59000" y2="57661"/>
                        <a14:foregroundMark x1="59000" y1="57661" x2="54500" y2="59274"/>
                        <a14:foregroundMark x1="43750" y1="70161" x2="62750" y2="81048"/>
                        <a14:foregroundMark x1="62750" y1="81048" x2="44500" y2="64113"/>
                        <a14:foregroundMark x1="44500" y1="64113" x2="41750" y2="69758"/>
                      </a14:backgroundRemoval>
                    </a14:imgEffect>
                  </a14:imgLayer>
                </a14:imgProps>
              </a:ext>
            </a:extLst>
          </a:blip>
          <a:stretch>
            <a:fillRect/>
          </a:stretch>
        </p:blipFill>
        <p:spPr>
          <a:xfrm>
            <a:off x="333376" y="-46550"/>
            <a:ext cx="1947746" cy="1207602"/>
          </a:xfrm>
          <a:prstGeom prst="rect">
            <a:avLst/>
          </a:prstGeom>
        </p:spPr>
      </p:pic>
      <p:sp>
        <p:nvSpPr>
          <p:cNvPr id="3" name="Oval 2">
            <a:extLst>
              <a:ext uri="{FF2B5EF4-FFF2-40B4-BE49-F238E27FC236}">
                <a16:creationId xmlns:a16="http://schemas.microsoft.com/office/drawing/2014/main" id="{55E2E550-250F-0384-D737-54E20E63F898}"/>
              </a:ext>
            </a:extLst>
          </p:cNvPr>
          <p:cNvSpPr/>
          <p:nvPr/>
        </p:nvSpPr>
        <p:spPr>
          <a:xfrm>
            <a:off x="188783" y="2358383"/>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4" name="2">
            <a:extLst>
              <a:ext uri="{FF2B5EF4-FFF2-40B4-BE49-F238E27FC236}">
                <a16:creationId xmlns:a16="http://schemas.microsoft.com/office/drawing/2014/main" id="{A97954C7-6560-BD75-EC2F-6491B4614143}"/>
              </a:ext>
            </a:extLst>
          </p:cNvPr>
          <p:cNvGrpSpPr/>
          <p:nvPr/>
        </p:nvGrpSpPr>
        <p:grpSpPr>
          <a:xfrm>
            <a:off x="702821" y="2358383"/>
            <a:ext cx="2305067" cy="877452"/>
            <a:chOff x="500050" y="2177387"/>
            <a:chExt cx="1728800" cy="658089"/>
          </a:xfrm>
        </p:grpSpPr>
        <p:sp>
          <p:nvSpPr>
            <p:cNvPr id="6" name="Rounded Rectangular Callout 26">
              <a:extLst>
                <a:ext uri="{FF2B5EF4-FFF2-40B4-BE49-F238E27FC236}">
                  <a16:creationId xmlns:a16="http://schemas.microsoft.com/office/drawing/2014/main" id="{D8C4E347-9596-98C4-05A9-068B531F9F25}"/>
                </a:ext>
              </a:extLst>
            </p:cNvPr>
            <p:cNvSpPr/>
            <p:nvPr/>
          </p:nvSpPr>
          <p:spPr>
            <a:xfrm>
              <a:off x="500050" y="2177387"/>
              <a:ext cx="1728800" cy="658089"/>
            </a:xfrm>
            <a:prstGeom prst="wedgeRoundRectCallout">
              <a:avLst>
                <a:gd name="adj1" fmla="val -63123"/>
                <a:gd name="adj2" fmla="val -26514"/>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 name="TextBox 7">
              <a:extLst>
                <a:ext uri="{FF2B5EF4-FFF2-40B4-BE49-F238E27FC236}">
                  <a16:creationId xmlns:a16="http://schemas.microsoft.com/office/drawing/2014/main" id="{1E2CB613-4F96-6F27-D9D4-5C5D3CEEA735}"/>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1910</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sp>
        <p:nvSpPr>
          <p:cNvPr id="10" name="Oval 9">
            <a:extLst>
              <a:ext uri="{FF2B5EF4-FFF2-40B4-BE49-F238E27FC236}">
                <a16:creationId xmlns:a16="http://schemas.microsoft.com/office/drawing/2014/main" id="{9C939A33-040C-7B39-8E74-76C81988F798}"/>
              </a:ext>
            </a:extLst>
          </p:cNvPr>
          <p:cNvSpPr/>
          <p:nvPr/>
        </p:nvSpPr>
        <p:spPr>
          <a:xfrm>
            <a:off x="188783" y="1218052"/>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4" name="2">
            <a:extLst>
              <a:ext uri="{FF2B5EF4-FFF2-40B4-BE49-F238E27FC236}">
                <a16:creationId xmlns:a16="http://schemas.microsoft.com/office/drawing/2014/main" id="{DE1DB29C-5138-51C2-F5E5-C9EE5B9B8B45}"/>
              </a:ext>
            </a:extLst>
          </p:cNvPr>
          <p:cNvGrpSpPr/>
          <p:nvPr/>
        </p:nvGrpSpPr>
        <p:grpSpPr>
          <a:xfrm>
            <a:off x="698994" y="1218052"/>
            <a:ext cx="2305067" cy="877452"/>
            <a:chOff x="500050" y="2177387"/>
            <a:chExt cx="1728800" cy="658089"/>
          </a:xfrm>
        </p:grpSpPr>
        <p:sp>
          <p:nvSpPr>
            <p:cNvPr id="17" name="Rounded Rectangular Callout 26">
              <a:extLst>
                <a:ext uri="{FF2B5EF4-FFF2-40B4-BE49-F238E27FC236}">
                  <a16:creationId xmlns:a16="http://schemas.microsoft.com/office/drawing/2014/main" id="{1FA6C24A-0D7E-AA1D-7D4C-18A767D31FC1}"/>
                </a:ext>
              </a:extLst>
            </p:cNvPr>
            <p:cNvSpPr/>
            <p:nvPr/>
          </p:nvSpPr>
          <p:spPr>
            <a:xfrm>
              <a:off x="500050" y="2177387"/>
              <a:ext cx="1728800" cy="658089"/>
            </a:xfrm>
            <a:prstGeom prst="wedgeRoundRectCallout">
              <a:avLst>
                <a:gd name="adj1" fmla="val -63123"/>
                <a:gd name="adj2" fmla="val -26514"/>
                <a:gd name="adj3" fmla="val 16667"/>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8" name="TextBox 17">
              <a:extLst>
                <a:ext uri="{FF2B5EF4-FFF2-40B4-BE49-F238E27FC236}">
                  <a16:creationId xmlns:a16="http://schemas.microsoft.com/office/drawing/2014/main" id="{79F47F42-434D-FB87-5685-65E1230DACE4}"/>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5/6/1911</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sp>
        <p:nvSpPr>
          <p:cNvPr id="19" name="Terminator 94">
            <a:extLst>
              <a:ext uri="{FF2B5EF4-FFF2-40B4-BE49-F238E27FC236}">
                <a16:creationId xmlns:a16="http://schemas.microsoft.com/office/drawing/2014/main" id="{30F1AB43-285B-F48C-17D3-47868F93BD36}"/>
              </a:ext>
            </a:extLst>
          </p:cNvPr>
          <p:cNvSpPr/>
          <p:nvPr/>
        </p:nvSpPr>
        <p:spPr>
          <a:xfrm>
            <a:off x="4243368" y="2259141"/>
            <a:ext cx="7469964" cy="1053838"/>
          </a:xfrm>
          <a:prstGeom prst="flowChartTerminator">
            <a:avLst/>
          </a:prstGeom>
          <a:solidFill>
            <a:schemeClr val="tx2">
              <a:lumMod val="50000"/>
              <a:lumOff val="50000"/>
            </a:schemeClr>
          </a:solidFill>
          <a:ln w="38100">
            <a:solidFill>
              <a:srgbClr val="F8FA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3200" b="0" i="0" u="none" strike="noStrike" kern="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0" name="Terminator 95">
            <a:extLst>
              <a:ext uri="{FF2B5EF4-FFF2-40B4-BE49-F238E27FC236}">
                <a16:creationId xmlns:a16="http://schemas.microsoft.com/office/drawing/2014/main" id="{90DAA8F3-134A-A934-E454-82A633DEB6CE}"/>
              </a:ext>
            </a:extLst>
          </p:cNvPr>
          <p:cNvSpPr/>
          <p:nvPr/>
        </p:nvSpPr>
        <p:spPr>
          <a:xfrm>
            <a:off x="4243368" y="1096532"/>
            <a:ext cx="7469964" cy="1053838"/>
          </a:xfrm>
          <a:prstGeom prst="flowChartTerminator">
            <a:avLst/>
          </a:prstGeom>
          <a:solidFill>
            <a:schemeClr val="accent3">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3200" b="0" i="0" u="none" strike="noStrike" kern="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21" name="Picture 20">
            <a:extLst>
              <a:ext uri="{FF2B5EF4-FFF2-40B4-BE49-F238E27FC236}">
                <a16:creationId xmlns:a16="http://schemas.microsoft.com/office/drawing/2014/main" id="{AA139EB2-656E-33C9-C375-83E0610EE063}"/>
              </a:ext>
            </a:extLst>
          </p:cNvPr>
          <p:cNvPicPr>
            <a:picLocks noChangeAspect="1"/>
          </p:cNvPicPr>
          <p:nvPr/>
        </p:nvPicPr>
        <p:blipFill>
          <a:blip r:embed="rId7"/>
          <a:stretch>
            <a:fillRect/>
          </a:stretch>
        </p:blipFill>
        <p:spPr>
          <a:xfrm>
            <a:off x="864265" y="-1944286"/>
            <a:ext cx="9431329" cy="1981372"/>
          </a:xfrm>
          <a:prstGeom prst="rect">
            <a:avLst/>
          </a:prstGeom>
        </p:spPr>
      </p:pic>
    </p:spTree>
    <p:extLst>
      <p:ext uri="{BB962C8B-B14F-4D97-AF65-F5344CB8AC3E}">
        <p14:creationId xmlns:p14="http://schemas.microsoft.com/office/powerpoint/2010/main" val="11186997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14:presetBounceEnd="50000">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14:bounceEnd="50000">
                                          <p:cBhvr additive="base">
                                            <p:cTn id="7" dur="500" fill="hold"/>
                                            <p:tgtEl>
                                              <p:spTgt spid="25"/>
                                            </p:tgtEl>
                                            <p:attrNameLst>
                                              <p:attrName>ppt_x</p:attrName>
                                            </p:attrNameLst>
                                          </p:cBhvr>
                                          <p:tavLst>
                                            <p:tav tm="0">
                                              <p:val>
                                                <p:strVal val="#ppt_x"/>
                                              </p:val>
                                            </p:tav>
                                            <p:tav tm="100000">
                                              <p:val>
                                                <p:strVal val="#ppt_x"/>
                                              </p:val>
                                            </p:tav>
                                          </p:tavLst>
                                        </p:anim>
                                        <p:anim calcmode="lin" valueType="num" p14:bounceEnd="50000">
                                          <p:cBhvr additive="base">
                                            <p:cTn id="8" dur="500" fill="hold"/>
                                            <p:tgtEl>
                                              <p:spTgt spid="25"/>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46"/>
                                            </p:tgtEl>
                                            <p:attrNameLst>
                                              <p:attrName>style.visibility</p:attrName>
                                            </p:attrNameLst>
                                          </p:cBhvr>
                                          <p:to>
                                            <p:strVal val="visible"/>
                                          </p:to>
                                        </p:set>
                                        <p:anim calcmode="lin" valueType="num">
                                          <p:cBhvr additive="base">
                                            <p:cTn id="16" dur="500" fill="hold"/>
                                            <p:tgtEl>
                                              <p:spTgt spid="46"/>
                                            </p:tgtEl>
                                            <p:attrNameLst>
                                              <p:attrName>ppt_x</p:attrName>
                                            </p:attrNameLst>
                                          </p:cBhvr>
                                          <p:tavLst>
                                            <p:tav tm="0">
                                              <p:val>
                                                <p:strVal val="#ppt_x"/>
                                              </p:val>
                                            </p:tav>
                                            <p:tav tm="100000">
                                              <p:val>
                                                <p:strVal val="#ppt_x"/>
                                              </p:val>
                                            </p:tav>
                                          </p:tavLst>
                                        </p:anim>
                                        <p:anim calcmode="lin" valueType="num">
                                          <p:cBhvr additive="base">
                                            <p:cTn id="17" dur="500" fill="hold"/>
                                            <p:tgtEl>
                                              <p:spTgt spid="46"/>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8" fill="hold" nodeType="afterEffect" p14:presetBounceEnd="50000">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14:bounceEnd="50000">
                                          <p:cBhvr additive="base">
                                            <p:cTn id="21" dur="500" fill="hold"/>
                                            <p:tgtEl>
                                              <p:spTgt spid="13"/>
                                            </p:tgtEl>
                                            <p:attrNameLst>
                                              <p:attrName>ppt_x</p:attrName>
                                            </p:attrNameLst>
                                          </p:cBhvr>
                                          <p:tavLst>
                                            <p:tav tm="0">
                                              <p:val>
                                                <p:strVal val="0-#ppt_w/2"/>
                                              </p:val>
                                            </p:tav>
                                            <p:tav tm="100000">
                                              <p:val>
                                                <p:strVal val="#ppt_x"/>
                                              </p:val>
                                            </p:tav>
                                          </p:tavLst>
                                        </p:anim>
                                        <p:anim calcmode="lin" valueType="num" p14:bounceEnd="50000">
                                          <p:cBhvr additive="base">
                                            <p:cTn id="22" dur="500" fill="hold"/>
                                            <p:tgtEl>
                                              <p:spTgt spid="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childTnLst>
                              </p:cTn>
                            </p:par>
                            <p:par>
                              <p:cTn id="23" fill="hold">
                                <p:stCondLst>
                                  <p:cond delay="2500"/>
                                </p:stCondLst>
                                <p:childTnLst>
                                  <p:par>
                                    <p:cTn id="24" presetID="2" presetClass="entr" presetSubtype="4" fill="hold" grpId="0" nodeType="afterEffect">
                                      <p:stCondLst>
                                        <p:cond delay="0"/>
                                      </p:stCondLst>
                                      <p:childTnLst>
                                        <p:set>
                                          <p:cBhvr>
                                            <p:cTn id="25" dur="1" fill="hold">
                                              <p:stCondLst>
                                                <p:cond delay="0"/>
                                              </p:stCondLst>
                                            </p:cTn>
                                            <p:tgtEl>
                                              <p:spTgt spid="45"/>
                                            </p:tgtEl>
                                            <p:attrNameLst>
                                              <p:attrName>style.visibility</p:attrName>
                                            </p:attrNameLst>
                                          </p:cBhvr>
                                          <p:to>
                                            <p:strVal val="visible"/>
                                          </p:to>
                                        </p:set>
                                        <p:anim calcmode="lin" valueType="num">
                                          <p:cBhvr additive="base">
                                            <p:cTn id="26" dur="500" fill="hold"/>
                                            <p:tgtEl>
                                              <p:spTgt spid="45"/>
                                            </p:tgtEl>
                                            <p:attrNameLst>
                                              <p:attrName>ppt_x</p:attrName>
                                            </p:attrNameLst>
                                          </p:cBhvr>
                                          <p:tavLst>
                                            <p:tav tm="0">
                                              <p:val>
                                                <p:strVal val="#ppt_x"/>
                                              </p:val>
                                            </p:tav>
                                            <p:tav tm="100000">
                                              <p:val>
                                                <p:strVal val="#ppt_x"/>
                                              </p:val>
                                            </p:tav>
                                          </p:tavLst>
                                        </p:anim>
                                        <p:anim calcmode="lin" valueType="num">
                                          <p:cBhvr additive="base">
                                            <p:cTn id="27" dur="500" fill="hold"/>
                                            <p:tgtEl>
                                              <p:spTgt spid="45"/>
                                            </p:tgtEl>
                                            <p:attrNameLst>
                                              <p:attrName>ppt_y</p:attrName>
                                            </p:attrNameLst>
                                          </p:cBhvr>
                                          <p:tavLst>
                                            <p:tav tm="0">
                                              <p:val>
                                                <p:strVal val="1+#ppt_h/2"/>
                                              </p:val>
                                            </p:tav>
                                            <p:tav tm="100000">
                                              <p:val>
                                                <p:strVal val="#ppt_y"/>
                                              </p:val>
                                            </p:tav>
                                          </p:tavLst>
                                        </p:anim>
                                      </p:childTnLst>
                                    </p:cTn>
                                  </p:par>
                                </p:childTnLst>
                              </p:cTn>
                            </p:par>
                            <p:par>
                              <p:cTn id="28" fill="hold">
                                <p:stCondLst>
                                  <p:cond delay="3000"/>
                                </p:stCondLst>
                                <p:childTnLst>
                                  <p:par>
                                    <p:cTn id="29" presetID="2" presetClass="entr" presetSubtype="8" fill="hold" nodeType="afterEffect" p14:presetBounceEnd="50000">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14:bounceEnd="50000">
                                          <p:cBhvr additive="base">
                                            <p:cTn id="31" dur="500" fill="hold"/>
                                            <p:tgtEl>
                                              <p:spTgt spid="12"/>
                                            </p:tgtEl>
                                            <p:attrNameLst>
                                              <p:attrName>ppt_x</p:attrName>
                                            </p:attrNameLst>
                                          </p:cBhvr>
                                          <p:tavLst>
                                            <p:tav tm="0">
                                              <p:val>
                                                <p:strVal val="0-#ppt_w/2"/>
                                              </p:val>
                                            </p:tav>
                                            <p:tav tm="100000">
                                              <p:val>
                                                <p:strVal val="#ppt_x"/>
                                              </p:val>
                                            </p:tav>
                                          </p:tavLst>
                                        </p:anim>
                                        <p:anim calcmode="lin" valueType="num" p14:bounceEnd="50000">
                                          <p:cBhvr additive="base">
                                            <p:cTn id="32" dur="500" fill="hold"/>
                                            <p:tgtEl>
                                              <p:spTgt spid="1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par>
                              <p:cTn id="33" fill="hold">
                                <p:stCondLst>
                                  <p:cond delay="3500"/>
                                </p:stCondLst>
                                <p:childTnLst>
                                  <p:par>
                                    <p:cTn id="34" presetID="2" presetClass="entr" presetSubtype="4" fill="hold" grpId="0" nodeType="afterEffect">
                                      <p:stCondLst>
                                        <p:cond delay="0"/>
                                      </p:stCondLst>
                                      <p:childTnLst>
                                        <p:set>
                                          <p:cBhvr>
                                            <p:cTn id="35" dur="1" fill="hold">
                                              <p:stCondLst>
                                                <p:cond delay="0"/>
                                              </p:stCondLst>
                                            </p:cTn>
                                            <p:tgtEl>
                                              <p:spTgt spid="44"/>
                                            </p:tgtEl>
                                            <p:attrNameLst>
                                              <p:attrName>style.visibility</p:attrName>
                                            </p:attrNameLst>
                                          </p:cBhvr>
                                          <p:to>
                                            <p:strVal val="visible"/>
                                          </p:to>
                                        </p:set>
                                        <p:anim calcmode="lin" valueType="num">
                                          <p:cBhvr additive="base">
                                            <p:cTn id="36" dur="500" fill="hold"/>
                                            <p:tgtEl>
                                              <p:spTgt spid="44"/>
                                            </p:tgtEl>
                                            <p:attrNameLst>
                                              <p:attrName>ppt_x</p:attrName>
                                            </p:attrNameLst>
                                          </p:cBhvr>
                                          <p:tavLst>
                                            <p:tav tm="0">
                                              <p:val>
                                                <p:strVal val="#ppt_x"/>
                                              </p:val>
                                            </p:tav>
                                            <p:tav tm="100000">
                                              <p:val>
                                                <p:strVal val="#ppt_x"/>
                                              </p:val>
                                            </p:tav>
                                          </p:tavLst>
                                        </p:anim>
                                        <p:anim calcmode="lin" valueType="num">
                                          <p:cBhvr additive="base">
                                            <p:cTn id="37" dur="500" fill="hold"/>
                                            <p:tgtEl>
                                              <p:spTgt spid="44"/>
                                            </p:tgtEl>
                                            <p:attrNameLst>
                                              <p:attrName>ppt_y</p:attrName>
                                            </p:attrNameLst>
                                          </p:cBhvr>
                                          <p:tavLst>
                                            <p:tav tm="0">
                                              <p:val>
                                                <p:strVal val="1+#ppt_h/2"/>
                                              </p:val>
                                            </p:tav>
                                            <p:tav tm="100000">
                                              <p:val>
                                                <p:strVal val="#ppt_y"/>
                                              </p:val>
                                            </p:tav>
                                          </p:tavLst>
                                        </p:anim>
                                      </p:childTnLst>
                                    </p:cTn>
                                  </p:par>
                                </p:childTnLst>
                              </p:cTn>
                            </p:par>
                            <p:par>
                              <p:cTn id="38" fill="hold">
                                <p:stCondLst>
                                  <p:cond delay="4000"/>
                                </p:stCondLst>
                                <p:childTnLst>
                                  <p:par>
                                    <p:cTn id="39" presetID="2" presetClass="entr" presetSubtype="8" fill="hold" nodeType="afterEffect" p14:presetBounceEnd="50000">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14:bounceEnd="50000">
                                          <p:cBhvr additive="base">
                                            <p:cTn id="41" dur="500" fill="hold"/>
                                            <p:tgtEl>
                                              <p:spTgt spid="11"/>
                                            </p:tgtEl>
                                            <p:attrNameLst>
                                              <p:attrName>ppt_x</p:attrName>
                                            </p:attrNameLst>
                                          </p:cBhvr>
                                          <p:tavLst>
                                            <p:tav tm="0">
                                              <p:val>
                                                <p:strVal val="0-#ppt_w/2"/>
                                              </p:val>
                                            </p:tav>
                                            <p:tav tm="100000">
                                              <p:val>
                                                <p:strVal val="#ppt_x"/>
                                              </p:val>
                                            </p:tav>
                                          </p:tavLst>
                                        </p:anim>
                                        <p:anim calcmode="lin" valueType="num" p14:bounceEnd="50000">
                                          <p:cBhvr additive="base">
                                            <p:cTn id="42" dur="500" fill="hold"/>
                                            <p:tgtEl>
                                              <p:spTgt spid="1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par>
                              <p:cTn id="43" fill="hold">
                                <p:stCondLst>
                                  <p:cond delay="4500"/>
                                </p:stCondLst>
                                <p:childTnLst>
                                  <p:par>
                                    <p:cTn id="44" presetID="2" presetClass="entr" presetSubtype="4" fill="hold" grpId="0" nodeType="after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additive="base">
                                            <p:cTn id="46" dur="500" fill="hold"/>
                                            <p:tgtEl>
                                              <p:spTgt spid="3"/>
                                            </p:tgtEl>
                                            <p:attrNameLst>
                                              <p:attrName>ppt_x</p:attrName>
                                            </p:attrNameLst>
                                          </p:cBhvr>
                                          <p:tavLst>
                                            <p:tav tm="0">
                                              <p:val>
                                                <p:strVal val="#ppt_x"/>
                                              </p:val>
                                            </p:tav>
                                            <p:tav tm="100000">
                                              <p:val>
                                                <p:strVal val="#ppt_x"/>
                                              </p:val>
                                            </p:tav>
                                          </p:tavLst>
                                        </p:anim>
                                        <p:anim calcmode="lin" valueType="num">
                                          <p:cBhvr additive="base">
                                            <p:cTn id="47" dur="500" fill="hold"/>
                                            <p:tgtEl>
                                              <p:spTgt spid="3"/>
                                            </p:tgtEl>
                                            <p:attrNameLst>
                                              <p:attrName>ppt_y</p:attrName>
                                            </p:attrNameLst>
                                          </p:cBhvr>
                                          <p:tavLst>
                                            <p:tav tm="0">
                                              <p:val>
                                                <p:strVal val="1+#ppt_h/2"/>
                                              </p:val>
                                            </p:tav>
                                            <p:tav tm="100000">
                                              <p:val>
                                                <p:strVal val="#ppt_y"/>
                                              </p:val>
                                            </p:tav>
                                          </p:tavLst>
                                        </p:anim>
                                      </p:childTnLst>
                                    </p:cTn>
                                  </p:par>
                                </p:childTnLst>
                              </p:cTn>
                            </p:par>
                            <p:par>
                              <p:cTn id="48" fill="hold">
                                <p:stCondLst>
                                  <p:cond delay="5000"/>
                                </p:stCondLst>
                                <p:childTnLst>
                                  <p:par>
                                    <p:cTn id="49" presetID="2" presetClass="entr" presetSubtype="8" fill="hold" nodeType="afterEffect" p14:presetBounceEnd="50000">
                                      <p:stCondLst>
                                        <p:cond delay="0"/>
                                      </p:stCondLst>
                                      <p:childTnLst>
                                        <p:set>
                                          <p:cBhvr>
                                            <p:cTn id="50" dur="1" fill="hold">
                                              <p:stCondLst>
                                                <p:cond delay="0"/>
                                              </p:stCondLst>
                                            </p:cTn>
                                            <p:tgtEl>
                                              <p:spTgt spid="4"/>
                                            </p:tgtEl>
                                            <p:attrNameLst>
                                              <p:attrName>style.visibility</p:attrName>
                                            </p:attrNameLst>
                                          </p:cBhvr>
                                          <p:to>
                                            <p:strVal val="visible"/>
                                          </p:to>
                                        </p:set>
                                        <p:anim calcmode="lin" valueType="num" p14:bounceEnd="50000">
                                          <p:cBhvr additive="base">
                                            <p:cTn id="51" dur="500" fill="hold"/>
                                            <p:tgtEl>
                                              <p:spTgt spid="4"/>
                                            </p:tgtEl>
                                            <p:attrNameLst>
                                              <p:attrName>ppt_x</p:attrName>
                                            </p:attrNameLst>
                                          </p:cBhvr>
                                          <p:tavLst>
                                            <p:tav tm="0">
                                              <p:val>
                                                <p:strVal val="0-#ppt_w/2"/>
                                              </p:val>
                                            </p:tav>
                                            <p:tav tm="100000">
                                              <p:val>
                                                <p:strVal val="#ppt_x"/>
                                              </p:val>
                                            </p:tav>
                                          </p:tavLst>
                                        </p:anim>
                                        <p:anim calcmode="lin" valueType="num" p14:bounceEnd="50000">
                                          <p:cBhvr additive="base">
                                            <p:cTn id="52"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childTnLst>
                              </p:cTn>
                            </p:par>
                            <p:par>
                              <p:cTn id="53" fill="hold">
                                <p:stCondLst>
                                  <p:cond delay="5500"/>
                                </p:stCondLst>
                                <p:childTnLst>
                                  <p:par>
                                    <p:cTn id="54" presetID="2" presetClass="entr" presetSubtype="4" fill="hold" grpId="0" nodeType="after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1+#ppt_h/2"/>
                                              </p:val>
                                            </p:tav>
                                            <p:tav tm="100000">
                                              <p:val>
                                                <p:strVal val="#ppt_y"/>
                                              </p:val>
                                            </p:tav>
                                          </p:tavLst>
                                        </p:anim>
                                      </p:childTnLst>
                                    </p:cTn>
                                  </p:par>
                                </p:childTnLst>
                              </p:cTn>
                            </p:par>
                            <p:par>
                              <p:cTn id="58" fill="hold">
                                <p:stCondLst>
                                  <p:cond delay="6000"/>
                                </p:stCondLst>
                                <p:childTnLst>
                                  <p:par>
                                    <p:cTn id="59" presetID="2" presetClass="entr" presetSubtype="8" fill="hold" nodeType="afterEffect" p14:presetBounceEnd="50000">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14:bounceEnd="50000">
                                          <p:cBhvr additive="base">
                                            <p:cTn id="61" dur="500" fill="hold"/>
                                            <p:tgtEl>
                                              <p:spTgt spid="14"/>
                                            </p:tgtEl>
                                            <p:attrNameLst>
                                              <p:attrName>ppt_x</p:attrName>
                                            </p:attrNameLst>
                                          </p:cBhvr>
                                          <p:tavLst>
                                            <p:tav tm="0">
                                              <p:val>
                                                <p:strVal val="0-#ppt_w/2"/>
                                              </p:val>
                                            </p:tav>
                                            <p:tav tm="100000">
                                              <p:val>
                                                <p:strVal val="#ppt_x"/>
                                              </p:val>
                                            </p:tav>
                                          </p:tavLst>
                                        </p:anim>
                                        <p:anim calcmode="lin" valueType="num" p14:bounceEnd="50000">
                                          <p:cBhvr additive="base">
                                            <p:cTn id="62" dur="500" fill="hold"/>
                                            <p:tgtEl>
                                              <p:spTgt spid="1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3" name="whoosh.wav"/>
                                            </p:tgtEl>
                                          </p:cMediaNode>
                                        </p:audio>
                                      </p:subTnLst>
                                    </p:cTn>
                                  </p:par>
                                  <p:par>
                                    <p:cTn id="63" presetID="16" presetClass="entr" presetSubtype="21" fill="hold" grpId="0" nodeType="with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barn(inVertical)">
                                          <p:cBhvr>
                                            <p:cTn id="65" dur="500"/>
                                            <p:tgtEl>
                                              <p:spTgt spid="19"/>
                                            </p:tgtEl>
                                          </p:cBhvr>
                                        </p:animEffect>
                                      </p:childTnLst>
                                    </p:cTn>
                                  </p:par>
                                  <p:par>
                                    <p:cTn id="66" presetID="16" presetClass="entr" presetSubtype="21"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barn(inVertical)">
                                          <p:cBhvr>
                                            <p:cTn id="68" dur="500"/>
                                            <p:tgtEl>
                                              <p:spTgt spid="20"/>
                                            </p:tgtEl>
                                          </p:cBhvr>
                                        </p:animEffect>
                                      </p:childTnLst>
                                    </p:cTn>
                                  </p:par>
                                  <p:par>
                                    <p:cTn id="69" presetID="16" presetClass="entr" presetSubtype="21" fill="hold" grpId="0" nodeType="withEffect">
                                      <p:stCondLst>
                                        <p:cond delay="0"/>
                                      </p:stCondLst>
                                      <p:childTnLst>
                                        <p:set>
                                          <p:cBhvr>
                                            <p:cTn id="70" dur="1" fill="hold">
                                              <p:stCondLst>
                                                <p:cond delay="0"/>
                                              </p:stCondLst>
                                            </p:cTn>
                                            <p:tgtEl>
                                              <p:spTgt spid="96"/>
                                            </p:tgtEl>
                                            <p:attrNameLst>
                                              <p:attrName>style.visibility</p:attrName>
                                            </p:attrNameLst>
                                          </p:cBhvr>
                                          <p:to>
                                            <p:strVal val="visible"/>
                                          </p:to>
                                        </p:set>
                                        <p:animEffect transition="in" filter="barn(inVertical)">
                                          <p:cBhvr>
                                            <p:cTn id="71" dur="500"/>
                                            <p:tgtEl>
                                              <p:spTgt spid="96"/>
                                            </p:tgtEl>
                                          </p:cBhvr>
                                        </p:animEffect>
                                      </p:childTnLst>
                                    </p:cTn>
                                  </p:par>
                                  <p:par>
                                    <p:cTn id="72" presetID="16" presetClass="entr" presetSubtype="21" fill="hold" grpId="0" nodeType="withEffect">
                                      <p:stCondLst>
                                        <p:cond delay="0"/>
                                      </p:stCondLst>
                                      <p:childTnLst>
                                        <p:set>
                                          <p:cBhvr>
                                            <p:cTn id="73" dur="1" fill="hold">
                                              <p:stCondLst>
                                                <p:cond delay="0"/>
                                              </p:stCondLst>
                                            </p:cTn>
                                            <p:tgtEl>
                                              <p:spTgt spid="95"/>
                                            </p:tgtEl>
                                            <p:attrNameLst>
                                              <p:attrName>style.visibility</p:attrName>
                                            </p:attrNameLst>
                                          </p:cBhvr>
                                          <p:to>
                                            <p:strVal val="visible"/>
                                          </p:to>
                                        </p:set>
                                        <p:animEffect transition="in" filter="barn(inVertical)">
                                          <p:cBhvr>
                                            <p:cTn id="74" dur="500"/>
                                            <p:tgtEl>
                                              <p:spTgt spid="95"/>
                                            </p:tgtEl>
                                          </p:cBhvr>
                                        </p:animEffect>
                                      </p:childTnLst>
                                    </p:cTn>
                                  </p:par>
                                  <p:par>
                                    <p:cTn id="75" presetID="16" presetClass="entr" presetSubtype="21" fill="hold" grpId="0" nodeType="withEffect">
                                      <p:stCondLst>
                                        <p:cond delay="0"/>
                                      </p:stCondLst>
                                      <p:childTnLst>
                                        <p:set>
                                          <p:cBhvr>
                                            <p:cTn id="76" dur="1" fill="hold">
                                              <p:stCondLst>
                                                <p:cond delay="0"/>
                                              </p:stCondLst>
                                            </p:cTn>
                                            <p:tgtEl>
                                              <p:spTgt spid="94"/>
                                            </p:tgtEl>
                                            <p:attrNameLst>
                                              <p:attrName>style.visibility</p:attrName>
                                            </p:attrNameLst>
                                          </p:cBhvr>
                                          <p:to>
                                            <p:strVal val="visible"/>
                                          </p:to>
                                        </p:set>
                                        <p:animEffect transition="in" filter="barn(inVertical)">
                                          <p:cBhvr>
                                            <p:cTn id="77" dur="500"/>
                                            <p:tgtEl>
                                              <p:spTgt spid="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5" grpId="0" animBg="1"/>
          <p:bldP spid="46" grpId="0" animBg="1"/>
          <p:bldP spid="44" grpId="0" animBg="1"/>
          <p:bldP spid="96" grpId="0" animBg="1"/>
          <p:bldP spid="94" grpId="0" animBg="1"/>
          <p:bldP spid="95" grpId="0" animBg="1"/>
          <p:bldP spid="25" grpId="0"/>
          <p:bldP spid="3" grpId="0" animBg="1"/>
          <p:bldP spid="10" grpId="0" animBg="1"/>
          <p:bldP spid="19" grpId="0" animBg="1"/>
          <p:bldP spid="20"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46"/>
                                            </p:tgtEl>
                                            <p:attrNameLst>
                                              <p:attrName>style.visibility</p:attrName>
                                            </p:attrNameLst>
                                          </p:cBhvr>
                                          <p:to>
                                            <p:strVal val="visible"/>
                                          </p:to>
                                        </p:set>
                                        <p:anim calcmode="lin" valueType="num">
                                          <p:cBhvr additive="base">
                                            <p:cTn id="16" dur="500" fill="hold"/>
                                            <p:tgtEl>
                                              <p:spTgt spid="46"/>
                                            </p:tgtEl>
                                            <p:attrNameLst>
                                              <p:attrName>ppt_x</p:attrName>
                                            </p:attrNameLst>
                                          </p:cBhvr>
                                          <p:tavLst>
                                            <p:tav tm="0">
                                              <p:val>
                                                <p:strVal val="#ppt_x"/>
                                              </p:val>
                                            </p:tav>
                                            <p:tav tm="100000">
                                              <p:val>
                                                <p:strVal val="#ppt_x"/>
                                              </p:val>
                                            </p:tav>
                                          </p:tavLst>
                                        </p:anim>
                                        <p:anim calcmode="lin" valueType="num">
                                          <p:cBhvr additive="base">
                                            <p:cTn id="17" dur="500" fill="hold"/>
                                            <p:tgtEl>
                                              <p:spTgt spid="46"/>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8"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0-#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8" name="whoosh.wav"/>
                                            </p:tgtEl>
                                          </p:cMediaNode>
                                        </p:audio>
                                      </p:subTnLst>
                                    </p:cTn>
                                  </p:par>
                                </p:childTnLst>
                              </p:cTn>
                            </p:par>
                            <p:par>
                              <p:cTn id="23" fill="hold">
                                <p:stCondLst>
                                  <p:cond delay="2500"/>
                                </p:stCondLst>
                                <p:childTnLst>
                                  <p:par>
                                    <p:cTn id="24" presetID="2" presetClass="entr" presetSubtype="4" fill="hold" grpId="0" nodeType="afterEffect">
                                      <p:stCondLst>
                                        <p:cond delay="0"/>
                                      </p:stCondLst>
                                      <p:childTnLst>
                                        <p:set>
                                          <p:cBhvr>
                                            <p:cTn id="25" dur="1" fill="hold">
                                              <p:stCondLst>
                                                <p:cond delay="0"/>
                                              </p:stCondLst>
                                            </p:cTn>
                                            <p:tgtEl>
                                              <p:spTgt spid="45"/>
                                            </p:tgtEl>
                                            <p:attrNameLst>
                                              <p:attrName>style.visibility</p:attrName>
                                            </p:attrNameLst>
                                          </p:cBhvr>
                                          <p:to>
                                            <p:strVal val="visible"/>
                                          </p:to>
                                        </p:set>
                                        <p:anim calcmode="lin" valueType="num">
                                          <p:cBhvr additive="base">
                                            <p:cTn id="26" dur="500" fill="hold"/>
                                            <p:tgtEl>
                                              <p:spTgt spid="45"/>
                                            </p:tgtEl>
                                            <p:attrNameLst>
                                              <p:attrName>ppt_x</p:attrName>
                                            </p:attrNameLst>
                                          </p:cBhvr>
                                          <p:tavLst>
                                            <p:tav tm="0">
                                              <p:val>
                                                <p:strVal val="#ppt_x"/>
                                              </p:val>
                                            </p:tav>
                                            <p:tav tm="100000">
                                              <p:val>
                                                <p:strVal val="#ppt_x"/>
                                              </p:val>
                                            </p:tav>
                                          </p:tavLst>
                                        </p:anim>
                                        <p:anim calcmode="lin" valueType="num">
                                          <p:cBhvr additive="base">
                                            <p:cTn id="27" dur="500" fill="hold"/>
                                            <p:tgtEl>
                                              <p:spTgt spid="45"/>
                                            </p:tgtEl>
                                            <p:attrNameLst>
                                              <p:attrName>ppt_y</p:attrName>
                                            </p:attrNameLst>
                                          </p:cBhvr>
                                          <p:tavLst>
                                            <p:tav tm="0">
                                              <p:val>
                                                <p:strVal val="1+#ppt_h/2"/>
                                              </p:val>
                                            </p:tav>
                                            <p:tav tm="100000">
                                              <p:val>
                                                <p:strVal val="#ppt_y"/>
                                              </p:val>
                                            </p:tav>
                                          </p:tavLst>
                                        </p:anim>
                                      </p:childTnLst>
                                    </p:cTn>
                                  </p:par>
                                </p:childTnLst>
                              </p:cTn>
                            </p:par>
                            <p:par>
                              <p:cTn id="28" fill="hold">
                                <p:stCondLst>
                                  <p:cond delay="3000"/>
                                </p:stCondLst>
                                <p:childTnLst>
                                  <p:par>
                                    <p:cTn id="29" presetID="2" presetClass="entr" presetSubtype="8" fill="hold" nodeType="after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0-#ppt_w/2"/>
                                              </p:val>
                                            </p:tav>
                                            <p:tav tm="100000">
                                              <p:val>
                                                <p:strVal val="#ppt_x"/>
                                              </p:val>
                                            </p:tav>
                                          </p:tavLst>
                                        </p:anim>
                                        <p:anim calcmode="lin" valueType="num">
                                          <p:cBhvr additive="base">
                                            <p:cTn id="32" dur="500" fill="hold"/>
                                            <p:tgtEl>
                                              <p:spTgt spid="1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8" name="whoosh.wav"/>
                                            </p:tgtEl>
                                          </p:cMediaNode>
                                        </p:audio>
                                      </p:subTnLst>
                                    </p:cTn>
                                  </p:par>
                                </p:childTnLst>
                              </p:cTn>
                            </p:par>
                            <p:par>
                              <p:cTn id="33" fill="hold">
                                <p:stCondLst>
                                  <p:cond delay="3500"/>
                                </p:stCondLst>
                                <p:childTnLst>
                                  <p:par>
                                    <p:cTn id="34" presetID="2" presetClass="entr" presetSubtype="4" fill="hold" grpId="0" nodeType="afterEffect">
                                      <p:stCondLst>
                                        <p:cond delay="0"/>
                                      </p:stCondLst>
                                      <p:childTnLst>
                                        <p:set>
                                          <p:cBhvr>
                                            <p:cTn id="35" dur="1" fill="hold">
                                              <p:stCondLst>
                                                <p:cond delay="0"/>
                                              </p:stCondLst>
                                            </p:cTn>
                                            <p:tgtEl>
                                              <p:spTgt spid="44"/>
                                            </p:tgtEl>
                                            <p:attrNameLst>
                                              <p:attrName>style.visibility</p:attrName>
                                            </p:attrNameLst>
                                          </p:cBhvr>
                                          <p:to>
                                            <p:strVal val="visible"/>
                                          </p:to>
                                        </p:set>
                                        <p:anim calcmode="lin" valueType="num">
                                          <p:cBhvr additive="base">
                                            <p:cTn id="36" dur="500" fill="hold"/>
                                            <p:tgtEl>
                                              <p:spTgt spid="44"/>
                                            </p:tgtEl>
                                            <p:attrNameLst>
                                              <p:attrName>ppt_x</p:attrName>
                                            </p:attrNameLst>
                                          </p:cBhvr>
                                          <p:tavLst>
                                            <p:tav tm="0">
                                              <p:val>
                                                <p:strVal val="#ppt_x"/>
                                              </p:val>
                                            </p:tav>
                                            <p:tav tm="100000">
                                              <p:val>
                                                <p:strVal val="#ppt_x"/>
                                              </p:val>
                                            </p:tav>
                                          </p:tavLst>
                                        </p:anim>
                                        <p:anim calcmode="lin" valueType="num">
                                          <p:cBhvr additive="base">
                                            <p:cTn id="37" dur="500" fill="hold"/>
                                            <p:tgtEl>
                                              <p:spTgt spid="44"/>
                                            </p:tgtEl>
                                            <p:attrNameLst>
                                              <p:attrName>ppt_y</p:attrName>
                                            </p:attrNameLst>
                                          </p:cBhvr>
                                          <p:tavLst>
                                            <p:tav tm="0">
                                              <p:val>
                                                <p:strVal val="1+#ppt_h/2"/>
                                              </p:val>
                                            </p:tav>
                                            <p:tav tm="100000">
                                              <p:val>
                                                <p:strVal val="#ppt_y"/>
                                              </p:val>
                                            </p:tav>
                                          </p:tavLst>
                                        </p:anim>
                                      </p:childTnLst>
                                    </p:cTn>
                                  </p:par>
                                </p:childTnLst>
                              </p:cTn>
                            </p:par>
                            <p:par>
                              <p:cTn id="38" fill="hold">
                                <p:stCondLst>
                                  <p:cond delay="4000"/>
                                </p:stCondLst>
                                <p:childTnLst>
                                  <p:par>
                                    <p:cTn id="39" presetID="2" presetClass="entr" presetSubtype="8" fill="hold"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0-#ppt_w/2"/>
                                              </p:val>
                                            </p:tav>
                                            <p:tav tm="100000">
                                              <p:val>
                                                <p:strVal val="#ppt_x"/>
                                              </p:val>
                                            </p:tav>
                                          </p:tavLst>
                                        </p:anim>
                                        <p:anim calcmode="lin" valueType="num">
                                          <p:cBhvr additive="base">
                                            <p:cTn id="42" dur="500" fill="hold"/>
                                            <p:tgtEl>
                                              <p:spTgt spid="1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8" name="whoosh.wav"/>
                                            </p:tgtEl>
                                          </p:cMediaNode>
                                        </p:audio>
                                      </p:subTnLst>
                                    </p:cTn>
                                  </p:par>
                                </p:childTnLst>
                              </p:cTn>
                            </p:par>
                            <p:par>
                              <p:cTn id="43" fill="hold">
                                <p:stCondLst>
                                  <p:cond delay="4500"/>
                                </p:stCondLst>
                                <p:childTnLst>
                                  <p:par>
                                    <p:cTn id="44" presetID="2" presetClass="entr" presetSubtype="4" fill="hold" grpId="0" nodeType="after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additive="base">
                                            <p:cTn id="46" dur="500" fill="hold"/>
                                            <p:tgtEl>
                                              <p:spTgt spid="3"/>
                                            </p:tgtEl>
                                            <p:attrNameLst>
                                              <p:attrName>ppt_x</p:attrName>
                                            </p:attrNameLst>
                                          </p:cBhvr>
                                          <p:tavLst>
                                            <p:tav tm="0">
                                              <p:val>
                                                <p:strVal val="#ppt_x"/>
                                              </p:val>
                                            </p:tav>
                                            <p:tav tm="100000">
                                              <p:val>
                                                <p:strVal val="#ppt_x"/>
                                              </p:val>
                                            </p:tav>
                                          </p:tavLst>
                                        </p:anim>
                                        <p:anim calcmode="lin" valueType="num">
                                          <p:cBhvr additive="base">
                                            <p:cTn id="47" dur="500" fill="hold"/>
                                            <p:tgtEl>
                                              <p:spTgt spid="3"/>
                                            </p:tgtEl>
                                            <p:attrNameLst>
                                              <p:attrName>ppt_y</p:attrName>
                                            </p:attrNameLst>
                                          </p:cBhvr>
                                          <p:tavLst>
                                            <p:tav tm="0">
                                              <p:val>
                                                <p:strVal val="1+#ppt_h/2"/>
                                              </p:val>
                                            </p:tav>
                                            <p:tav tm="100000">
                                              <p:val>
                                                <p:strVal val="#ppt_y"/>
                                              </p:val>
                                            </p:tav>
                                          </p:tavLst>
                                        </p:anim>
                                      </p:childTnLst>
                                    </p:cTn>
                                  </p:par>
                                </p:childTnLst>
                              </p:cTn>
                            </p:par>
                            <p:par>
                              <p:cTn id="48" fill="hold">
                                <p:stCondLst>
                                  <p:cond delay="5000"/>
                                </p:stCondLst>
                                <p:childTnLst>
                                  <p:par>
                                    <p:cTn id="49" presetID="2" presetClass="entr" presetSubtype="8" fill="hold" nodeType="afterEffect">
                                      <p:stCondLst>
                                        <p:cond delay="0"/>
                                      </p:stCondLst>
                                      <p:childTnLst>
                                        <p:set>
                                          <p:cBhvr>
                                            <p:cTn id="50" dur="1" fill="hold">
                                              <p:stCondLst>
                                                <p:cond delay="0"/>
                                              </p:stCondLst>
                                            </p:cTn>
                                            <p:tgtEl>
                                              <p:spTgt spid="4"/>
                                            </p:tgtEl>
                                            <p:attrNameLst>
                                              <p:attrName>style.visibility</p:attrName>
                                            </p:attrNameLst>
                                          </p:cBhvr>
                                          <p:to>
                                            <p:strVal val="visible"/>
                                          </p:to>
                                        </p:set>
                                        <p:anim calcmode="lin" valueType="num">
                                          <p:cBhvr additive="base">
                                            <p:cTn id="51" dur="500" fill="hold"/>
                                            <p:tgtEl>
                                              <p:spTgt spid="4"/>
                                            </p:tgtEl>
                                            <p:attrNameLst>
                                              <p:attrName>ppt_x</p:attrName>
                                            </p:attrNameLst>
                                          </p:cBhvr>
                                          <p:tavLst>
                                            <p:tav tm="0">
                                              <p:val>
                                                <p:strVal val="0-#ppt_w/2"/>
                                              </p:val>
                                            </p:tav>
                                            <p:tav tm="100000">
                                              <p:val>
                                                <p:strVal val="#ppt_x"/>
                                              </p:val>
                                            </p:tav>
                                          </p:tavLst>
                                        </p:anim>
                                        <p:anim calcmode="lin" valueType="num">
                                          <p:cBhvr additive="base">
                                            <p:cTn id="52"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8" name="whoosh.wav"/>
                                            </p:tgtEl>
                                          </p:cMediaNode>
                                        </p:audio>
                                      </p:subTnLst>
                                    </p:cTn>
                                  </p:par>
                                </p:childTnLst>
                              </p:cTn>
                            </p:par>
                            <p:par>
                              <p:cTn id="53" fill="hold">
                                <p:stCondLst>
                                  <p:cond delay="5500"/>
                                </p:stCondLst>
                                <p:childTnLst>
                                  <p:par>
                                    <p:cTn id="54" presetID="2" presetClass="entr" presetSubtype="4" fill="hold" grpId="0" nodeType="after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1+#ppt_h/2"/>
                                              </p:val>
                                            </p:tav>
                                            <p:tav tm="100000">
                                              <p:val>
                                                <p:strVal val="#ppt_y"/>
                                              </p:val>
                                            </p:tav>
                                          </p:tavLst>
                                        </p:anim>
                                      </p:childTnLst>
                                    </p:cTn>
                                  </p:par>
                                </p:childTnLst>
                              </p:cTn>
                            </p:par>
                            <p:par>
                              <p:cTn id="58" fill="hold">
                                <p:stCondLst>
                                  <p:cond delay="6000"/>
                                </p:stCondLst>
                                <p:childTnLst>
                                  <p:par>
                                    <p:cTn id="59" presetID="2" presetClass="entr" presetSubtype="8" fill="hold" nodeType="after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0-#ppt_w/2"/>
                                              </p:val>
                                            </p:tav>
                                            <p:tav tm="100000">
                                              <p:val>
                                                <p:strVal val="#ppt_x"/>
                                              </p:val>
                                            </p:tav>
                                          </p:tavLst>
                                        </p:anim>
                                        <p:anim calcmode="lin" valueType="num">
                                          <p:cBhvr additive="base">
                                            <p:cTn id="62" dur="500" fill="hold"/>
                                            <p:tgtEl>
                                              <p:spTgt spid="1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8" name="whoosh.wav"/>
                                            </p:tgtEl>
                                          </p:cMediaNode>
                                        </p:audio>
                                      </p:subTnLst>
                                    </p:cTn>
                                  </p:par>
                                  <p:par>
                                    <p:cTn id="63" presetID="16" presetClass="entr" presetSubtype="21" fill="hold" grpId="0" nodeType="with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barn(inVertical)">
                                          <p:cBhvr>
                                            <p:cTn id="65" dur="500"/>
                                            <p:tgtEl>
                                              <p:spTgt spid="19"/>
                                            </p:tgtEl>
                                          </p:cBhvr>
                                        </p:animEffect>
                                      </p:childTnLst>
                                    </p:cTn>
                                  </p:par>
                                  <p:par>
                                    <p:cTn id="66" presetID="16" presetClass="entr" presetSubtype="21"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barn(inVertical)">
                                          <p:cBhvr>
                                            <p:cTn id="68" dur="500"/>
                                            <p:tgtEl>
                                              <p:spTgt spid="20"/>
                                            </p:tgtEl>
                                          </p:cBhvr>
                                        </p:animEffect>
                                      </p:childTnLst>
                                    </p:cTn>
                                  </p:par>
                                  <p:par>
                                    <p:cTn id="69" presetID="16" presetClass="entr" presetSubtype="21" fill="hold" grpId="0" nodeType="withEffect">
                                      <p:stCondLst>
                                        <p:cond delay="0"/>
                                      </p:stCondLst>
                                      <p:childTnLst>
                                        <p:set>
                                          <p:cBhvr>
                                            <p:cTn id="70" dur="1" fill="hold">
                                              <p:stCondLst>
                                                <p:cond delay="0"/>
                                              </p:stCondLst>
                                            </p:cTn>
                                            <p:tgtEl>
                                              <p:spTgt spid="96"/>
                                            </p:tgtEl>
                                            <p:attrNameLst>
                                              <p:attrName>style.visibility</p:attrName>
                                            </p:attrNameLst>
                                          </p:cBhvr>
                                          <p:to>
                                            <p:strVal val="visible"/>
                                          </p:to>
                                        </p:set>
                                        <p:animEffect transition="in" filter="barn(inVertical)">
                                          <p:cBhvr>
                                            <p:cTn id="71" dur="500"/>
                                            <p:tgtEl>
                                              <p:spTgt spid="96"/>
                                            </p:tgtEl>
                                          </p:cBhvr>
                                        </p:animEffect>
                                      </p:childTnLst>
                                    </p:cTn>
                                  </p:par>
                                  <p:par>
                                    <p:cTn id="72" presetID="16" presetClass="entr" presetSubtype="21" fill="hold" grpId="0" nodeType="withEffect">
                                      <p:stCondLst>
                                        <p:cond delay="0"/>
                                      </p:stCondLst>
                                      <p:childTnLst>
                                        <p:set>
                                          <p:cBhvr>
                                            <p:cTn id="73" dur="1" fill="hold">
                                              <p:stCondLst>
                                                <p:cond delay="0"/>
                                              </p:stCondLst>
                                            </p:cTn>
                                            <p:tgtEl>
                                              <p:spTgt spid="95"/>
                                            </p:tgtEl>
                                            <p:attrNameLst>
                                              <p:attrName>style.visibility</p:attrName>
                                            </p:attrNameLst>
                                          </p:cBhvr>
                                          <p:to>
                                            <p:strVal val="visible"/>
                                          </p:to>
                                        </p:set>
                                        <p:animEffect transition="in" filter="barn(inVertical)">
                                          <p:cBhvr>
                                            <p:cTn id="74" dur="500"/>
                                            <p:tgtEl>
                                              <p:spTgt spid="95"/>
                                            </p:tgtEl>
                                          </p:cBhvr>
                                        </p:animEffect>
                                      </p:childTnLst>
                                    </p:cTn>
                                  </p:par>
                                  <p:par>
                                    <p:cTn id="75" presetID="16" presetClass="entr" presetSubtype="21" fill="hold" grpId="0" nodeType="withEffect">
                                      <p:stCondLst>
                                        <p:cond delay="0"/>
                                      </p:stCondLst>
                                      <p:childTnLst>
                                        <p:set>
                                          <p:cBhvr>
                                            <p:cTn id="76" dur="1" fill="hold">
                                              <p:stCondLst>
                                                <p:cond delay="0"/>
                                              </p:stCondLst>
                                            </p:cTn>
                                            <p:tgtEl>
                                              <p:spTgt spid="94"/>
                                            </p:tgtEl>
                                            <p:attrNameLst>
                                              <p:attrName>style.visibility</p:attrName>
                                            </p:attrNameLst>
                                          </p:cBhvr>
                                          <p:to>
                                            <p:strVal val="visible"/>
                                          </p:to>
                                        </p:set>
                                        <p:animEffect transition="in" filter="barn(inVertical)">
                                          <p:cBhvr>
                                            <p:cTn id="77" dur="500"/>
                                            <p:tgtEl>
                                              <p:spTgt spid="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5" grpId="0" animBg="1"/>
          <p:bldP spid="46" grpId="0" animBg="1"/>
          <p:bldP spid="44" grpId="0" animBg="1"/>
          <p:bldP spid="96" grpId="0" animBg="1"/>
          <p:bldP spid="94" grpId="0" animBg="1"/>
          <p:bldP spid="95" grpId="0" animBg="1"/>
          <p:bldP spid="25" grpId="0"/>
          <p:bldP spid="3" grpId="0" animBg="1"/>
          <p:bldP spid="10" grpId="0" animBg="1"/>
          <p:bldP spid="19" grpId="0" animBg="1"/>
          <p:bldP spid="20" grpId="0" animBg="1"/>
        </p:bldLst>
      </p:timing>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355"/>
        <p:cNvGrpSpPr/>
        <p:nvPr/>
      </p:nvGrpSpPr>
      <p:grpSpPr>
        <a:xfrm>
          <a:off x="0" y="0"/>
          <a:ext cx="0" cy="0"/>
          <a:chOff x="0" y="0"/>
          <a:chExt cx="0" cy="0"/>
        </a:xfrm>
      </p:grpSpPr>
      <p:pic>
        <p:nvPicPr>
          <p:cNvPr id="2050" name="Picture 2" descr="1076 Animations Powerpoint để tưởng nhớ Ngày sinh của Chủ Tịch Hồ Chí Minh  - Cảm ơn Bác vì tất cả">
            <a:extLst>
              <a:ext uri="{FF2B5EF4-FFF2-40B4-BE49-F238E27FC236}">
                <a16:creationId xmlns:a16="http://schemas.microsoft.com/office/drawing/2014/main" id="{6C2D8CAF-45F7-529F-6AAE-CDAB409AE5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Up Arrow 4">
            <a:extLst>
              <a:ext uri="{FF2B5EF4-FFF2-40B4-BE49-F238E27FC236}">
                <a16:creationId xmlns:a16="http://schemas.microsoft.com/office/drawing/2014/main" id="{302EC8B5-1C66-BD47-B43A-21D999DF1436}"/>
              </a:ext>
            </a:extLst>
          </p:cNvPr>
          <p:cNvSpPr/>
          <p:nvPr/>
        </p:nvSpPr>
        <p:spPr>
          <a:xfrm>
            <a:off x="19051" y="-52388"/>
            <a:ext cx="628651" cy="6962775"/>
          </a:xfrm>
          <a:prstGeom prst="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5" name="Oval 44">
            <a:extLst>
              <a:ext uri="{FF2B5EF4-FFF2-40B4-BE49-F238E27FC236}">
                <a16:creationId xmlns:a16="http://schemas.microsoft.com/office/drawing/2014/main" id="{5279A21D-3F75-2A4B-8AB2-4051628B1A84}"/>
              </a:ext>
            </a:extLst>
          </p:cNvPr>
          <p:cNvSpPr/>
          <p:nvPr/>
        </p:nvSpPr>
        <p:spPr>
          <a:xfrm>
            <a:off x="212631" y="4605327"/>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6" name="Oval 45">
            <a:extLst>
              <a:ext uri="{FF2B5EF4-FFF2-40B4-BE49-F238E27FC236}">
                <a16:creationId xmlns:a16="http://schemas.microsoft.com/office/drawing/2014/main" id="{1460100F-E154-584E-8C3A-354C53B7139D}"/>
              </a:ext>
            </a:extLst>
          </p:cNvPr>
          <p:cNvSpPr/>
          <p:nvPr/>
        </p:nvSpPr>
        <p:spPr>
          <a:xfrm>
            <a:off x="188783" y="6026301"/>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3" name="4">
            <a:extLst>
              <a:ext uri="{FF2B5EF4-FFF2-40B4-BE49-F238E27FC236}">
                <a16:creationId xmlns:a16="http://schemas.microsoft.com/office/drawing/2014/main" id="{E97A14CC-7EE5-8B4E-9A99-4A17152177CB}"/>
              </a:ext>
            </a:extLst>
          </p:cNvPr>
          <p:cNvGrpSpPr/>
          <p:nvPr/>
        </p:nvGrpSpPr>
        <p:grpSpPr>
          <a:xfrm>
            <a:off x="694382" y="5980548"/>
            <a:ext cx="2324099" cy="877452"/>
            <a:chOff x="485776" y="4485411"/>
            <a:chExt cx="1743074" cy="658089"/>
          </a:xfrm>
        </p:grpSpPr>
        <p:sp>
          <p:nvSpPr>
            <p:cNvPr id="9" name="Rounded Rectangular Callout 8">
              <a:extLst>
                <a:ext uri="{FF2B5EF4-FFF2-40B4-BE49-F238E27FC236}">
                  <a16:creationId xmlns:a16="http://schemas.microsoft.com/office/drawing/2014/main" id="{4D399478-8799-864E-A581-9A57E3A68BD3}"/>
                </a:ext>
              </a:extLst>
            </p:cNvPr>
            <p:cNvSpPr/>
            <p:nvPr/>
          </p:nvSpPr>
          <p:spPr>
            <a:xfrm>
              <a:off x="485776" y="4485411"/>
              <a:ext cx="1743074" cy="658089"/>
            </a:xfrm>
            <a:prstGeom prst="wedgeRoundRectCallout">
              <a:avLst>
                <a:gd name="adj1" fmla="val -63123"/>
                <a:gd name="adj2" fmla="val -26514"/>
                <a:gd name="adj3" fmla="val 16667"/>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7" name="TextBox 6">
              <a:extLst>
                <a:ext uri="{FF2B5EF4-FFF2-40B4-BE49-F238E27FC236}">
                  <a16:creationId xmlns:a16="http://schemas.microsoft.com/office/drawing/2014/main" id="{3EA53A39-64B0-BC48-8BDB-6091D0FD43CC}"/>
                </a:ext>
              </a:extLst>
            </p:cNvPr>
            <p:cNvSpPr txBox="1"/>
            <p:nvPr/>
          </p:nvSpPr>
          <p:spPr>
            <a:xfrm>
              <a:off x="542927" y="4552845"/>
              <a:ext cx="1664493"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19/5/1890</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grpSp>
        <p:nvGrpSpPr>
          <p:cNvPr id="12" name="3">
            <a:extLst>
              <a:ext uri="{FF2B5EF4-FFF2-40B4-BE49-F238E27FC236}">
                <a16:creationId xmlns:a16="http://schemas.microsoft.com/office/drawing/2014/main" id="{808B4C92-8F7A-BC41-90E1-650E6CEBE0D3}"/>
              </a:ext>
            </a:extLst>
          </p:cNvPr>
          <p:cNvGrpSpPr/>
          <p:nvPr/>
        </p:nvGrpSpPr>
        <p:grpSpPr>
          <a:xfrm>
            <a:off x="600356" y="4598725"/>
            <a:ext cx="2276493" cy="877452"/>
            <a:chOff x="500050" y="3378129"/>
            <a:chExt cx="1707370" cy="658089"/>
          </a:xfrm>
        </p:grpSpPr>
        <p:sp>
          <p:nvSpPr>
            <p:cNvPr id="26" name="Rounded Rectangular Callout 25">
              <a:extLst>
                <a:ext uri="{FF2B5EF4-FFF2-40B4-BE49-F238E27FC236}">
                  <a16:creationId xmlns:a16="http://schemas.microsoft.com/office/drawing/2014/main" id="{2BA3297B-6A6A-BA4F-BC0D-C7249749B681}"/>
                </a:ext>
              </a:extLst>
            </p:cNvPr>
            <p:cNvSpPr/>
            <p:nvPr/>
          </p:nvSpPr>
          <p:spPr>
            <a:xfrm>
              <a:off x="500050" y="3378129"/>
              <a:ext cx="1707370" cy="658089"/>
            </a:xfrm>
            <a:prstGeom prst="wedgeRoundRectCallout">
              <a:avLst>
                <a:gd name="adj1" fmla="val -63123"/>
                <a:gd name="adj2" fmla="val -26514"/>
                <a:gd name="adj3" fmla="val 16667"/>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3" name="TextBox 22">
              <a:extLst>
                <a:ext uri="{FF2B5EF4-FFF2-40B4-BE49-F238E27FC236}">
                  <a16:creationId xmlns:a16="http://schemas.microsoft.com/office/drawing/2014/main" id="{BC03514E-5B6F-1F4B-940F-E2CF7AAB8507}"/>
                </a:ext>
              </a:extLst>
            </p:cNvPr>
            <p:cNvSpPr txBox="1"/>
            <p:nvPr/>
          </p:nvSpPr>
          <p:spPr>
            <a:xfrm>
              <a:off x="621498" y="3430339"/>
              <a:ext cx="1464473"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1895</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sp>
        <p:nvSpPr>
          <p:cNvPr id="44" name="Oval 43">
            <a:extLst>
              <a:ext uri="{FF2B5EF4-FFF2-40B4-BE49-F238E27FC236}">
                <a16:creationId xmlns:a16="http://schemas.microsoft.com/office/drawing/2014/main" id="{A812DC32-5517-DD46-B518-B4A639708024}"/>
              </a:ext>
            </a:extLst>
          </p:cNvPr>
          <p:cNvSpPr/>
          <p:nvPr/>
        </p:nvSpPr>
        <p:spPr>
          <a:xfrm>
            <a:off x="212631" y="3363885"/>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1" name="2">
            <a:extLst>
              <a:ext uri="{FF2B5EF4-FFF2-40B4-BE49-F238E27FC236}">
                <a16:creationId xmlns:a16="http://schemas.microsoft.com/office/drawing/2014/main" id="{C7C28D7F-7B84-804C-9CBE-B660FC93ED0E}"/>
              </a:ext>
            </a:extLst>
          </p:cNvPr>
          <p:cNvGrpSpPr/>
          <p:nvPr/>
        </p:nvGrpSpPr>
        <p:grpSpPr>
          <a:xfrm>
            <a:off x="713414" y="3363885"/>
            <a:ext cx="2305067" cy="877452"/>
            <a:chOff x="500050" y="2177387"/>
            <a:chExt cx="1728800" cy="658089"/>
          </a:xfrm>
        </p:grpSpPr>
        <p:sp>
          <p:nvSpPr>
            <p:cNvPr id="27" name="Rounded Rectangular Callout 26">
              <a:extLst>
                <a:ext uri="{FF2B5EF4-FFF2-40B4-BE49-F238E27FC236}">
                  <a16:creationId xmlns:a16="http://schemas.microsoft.com/office/drawing/2014/main" id="{D3CE4F56-9AD1-DA44-B311-D10926B4912E}"/>
                </a:ext>
              </a:extLst>
            </p:cNvPr>
            <p:cNvSpPr/>
            <p:nvPr/>
          </p:nvSpPr>
          <p:spPr>
            <a:xfrm>
              <a:off x="500050" y="2177387"/>
              <a:ext cx="1728800" cy="658089"/>
            </a:xfrm>
            <a:prstGeom prst="wedgeRoundRectCallout">
              <a:avLst>
                <a:gd name="adj1" fmla="val -63123"/>
                <a:gd name="adj2" fmla="val -26514"/>
                <a:gd name="adj3" fmla="val 16667"/>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8" name="TextBox 27">
              <a:extLst>
                <a:ext uri="{FF2B5EF4-FFF2-40B4-BE49-F238E27FC236}">
                  <a16:creationId xmlns:a16="http://schemas.microsoft.com/office/drawing/2014/main" id="{FEAB8414-3656-AA40-A67C-B9D6FAA60993}"/>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1906</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grpSp>
        <p:nvGrpSpPr>
          <p:cNvPr id="16" name="Group 15">
            <a:extLst>
              <a:ext uri="{FF2B5EF4-FFF2-40B4-BE49-F238E27FC236}">
                <a16:creationId xmlns:a16="http://schemas.microsoft.com/office/drawing/2014/main" id="{FCF79846-8532-274B-84DB-42AAD9B59356}"/>
              </a:ext>
            </a:extLst>
          </p:cNvPr>
          <p:cNvGrpSpPr/>
          <p:nvPr/>
        </p:nvGrpSpPr>
        <p:grpSpPr>
          <a:xfrm>
            <a:off x="12033631" y="-37986"/>
            <a:ext cx="196471" cy="6895987"/>
            <a:chOff x="9032363" y="-39291"/>
            <a:chExt cx="147352" cy="5162241"/>
          </a:xfrm>
        </p:grpSpPr>
        <p:sp>
          <p:nvSpPr>
            <p:cNvPr id="15" name="Rectangle 14">
              <a:extLst>
                <a:ext uri="{FF2B5EF4-FFF2-40B4-BE49-F238E27FC236}">
                  <a16:creationId xmlns:a16="http://schemas.microsoft.com/office/drawing/2014/main" id="{E4FFDF72-C245-C645-86DB-E10189D839FA}"/>
                </a:ext>
              </a:extLst>
            </p:cNvPr>
            <p:cNvSpPr/>
            <p:nvPr/>
          </p:nvSpPr>
          <p:spPr>
            <a:xfrm flipH="1">
              <a:off x="9032363" y="-39291"/>
              <a:ext cx="147352" cy="1344279"/>
            </a:xfrm>
            <a:prstGeom prst="rect">
              <a:avLst/>
            </a:prstGeom>
            <a:solidFill>
              <a:schemeClr val="accent4">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9" name="Rectangle 88">
              <a:extLst>
                <a:ext uri="{FF2B5EF4-FFF2-40B4-BE49-F238E27FC236}">
                  <a16:creationId xmlns:a16="http://schemas.microsoft.com/office/drawing/2014/main" id="{A67714C2-B236-5644-8FD6-583E36EC58C0}"/>
                </a:ext>
              </a:extLst>
            </p:cNvPr>
            <p:cNvSpPr/>
            <p:nvPr/>
          </p:nvSpPr>
          <p:spPr>
            <a:xfrm flipH="1">
              <a:off x="9032363" y="2649267"/>
              <a:ext cx="147352" cy="1344279"/>
            </a:xfrm>
            <a:prstGeom prst="rect">
              <a:avLst/>
            </a:prstGeom>
            <a:solidFill>
              <a:srgbClr val="00B0F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90" name="Rectangle 89">
              <a:extLst>
                <a:ext uri="{FF2B5EF4-FFF2-40B4-BE49-F238E27FC236}">
                  <a16:creationId xmlns:a16="http://schemas.microsoft.com/office/drawing/2014/main" id="{74408BB0-87BC-3948-A060-56B4D394CE33}"/>
                </a:ext>
              </a:extLst>
            </p:cNvPr>
            <p:cNvSpPr/>
            <p:nvPr/>
          </p:nvSpPr>
          <p:spPr>
            <a:xfrm flipH="1">
              <a:off x="9032363" y="1304988"/>
              <a:ext cx="147352" cy="1344279"/>
            </a:xfrm>
            <a:prstGeom prst="rect">
              <a:avLst/>
            </a:prstGeom>
            <a:solidFill>
              <a:schemeClr val="accent5">
                <a:lumMod val="7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91" name="Rectangle 90">
              <a:extLst>
                <a:ext uri="{FF2B5EF4-FFF2-40B4-BE49-F238E27FC236}">
                  <a16:creationId xmlns:a16="http://schemas.microsoft.com/office/drawing/2014/main" id="{BEA3784E-BAF3-CC4E-997F-9369D14D65B3}"/>
                </a:ext>
              </a:extLst>
            </p:cNvPr>
            <p:cNvSpPr/>
            <p:nvPr/>
          </p:nvSpPr>
          <p:spPr>
            <a:xfrm flipH="1">
              <a:off x="9032363" y="3993546"/>
              <a:ext cx="147352" cy="1129404"/>
            </a:xfrm>
            <a:prstGeom prst="rect">
              <a:avLst/>
            </a:prstGeom>
            <a:solidFill>
              <a:srgbClr val="7030A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sp>
        <p:nvSpPr>
          <p:cNvPr id="25" name="Rectangle 24">
            <a:extLst>
              <a:ext uri="{FF2B5EF4-FFF2-40B4-BE49-F238E27FC236}">
                <a16:creationId xmlns:a16="http://schemas.microsoft.com/office/drawing/2014/main" id="{EE2F773D-8F11-DB42-A561-C8E7CB4A6D62}"/>
              </a:ext>
            </a:extLst>
          </p:cNvPr>
          <p:cNvSpPr/>
          <p:nvPr/>
        </p:nvSpPr>
        <p:spPr>
          <a:xfrm>
            <a:off x="4386243" y="-22587"/>
            <a:ext cx="7536679" cy="861774"/>
          </a:xfrm>
          <a:prstGeom prst="rect">
            <a:avLst/>
          </a:prstGeom>
          <a:noFill/>
        </p:spPr>
        <p:txBody>
          <a:bodyPr wrap="none" lIns="121920" tIns="60960" rIns="121920" bIns="6096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0"/>
                <a:solidFill>
                  <a:srgbClr val="FFFF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sym typeface="Arial"/>
              </a:rPr>
              <a:t>NHỮNG SỰ KIỆN CHÍNH</a:t>
            </a:r>
          </a:p>
        </p:txBody>
      </p:sp>
      <p:sp>
        <p:nvSpPr>
          <p:cNvPr id="3" name="Oval 2">
            <a:extLst>
              <a:ext uri="{FF2B5EF4-FFF2-40B4-BE49-F238E27FC236}">
                <a16:creationId xmlns:a16="http://schemas.microsoft.com/office/drawing/2014/main" id="{55E2E550-250F-0384-D737-54E20E63F898}"/>
              </a:ext>
            </a:extLst>
          </p:cNvPr>
          <p:cNvSpPr/>
          <p:nvPr/>
        </p:nvSpPr>
        <p:spPr>
          <a:xfrm>
            <a:off x="154475" y="2135117"/>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4" name="2">
            <a:extLst>
              <a:ext uri="{FF2B5EF4-FFF2-40B4-BE49-F238E27FC236}">
                <a16:creationId xmlns:a16="http://schemas.microsoft.com/office/drawing/2014/main" id="{A97954C7-6560-BD75-EC2F-6491B4614143}"/>
              </a:ext>
            </a:extLst>
          </p:cNvPr>
          <p:cNvGrpSpPr/>
          <p:nvPr/>
        </p:nvGrpSpPr>
        <p:grpSpPr>
          <a:xfrm>
            <a:off x="668513" y="2135117"/>
            <a:ext cx="2305067" cy="877452"/>
            <a:chOff x="500050" y="2177387"/>
            <a:chExt cx="1728800" cy="658089"/>
          </a:xfrm>
        </p:grpSpPr>
        <p:sp>
          <p:nvSpPr>
            <p:cNvPr id="6" name="Rounded Rectangular Callout 26">
              <a:extLst>
                <a:ext uri="{FF2B5EF4-FFF2-40B4-BE49-F238E27FC236}">
                  <a16:creationId xmlns:a16="http://schemas.microsoft.com/office/drawing/2014/main" id="{D8C4E347-9596-98C4-05A9-068B531F9F25}"/>
                </a:ext>
              </a:extLst>
            </p:cNvPr>
            <p:cNvSpPr/>
            <p:nvPr/>
          </p:nvSpPr>
          <p:spPr>
            <a:xfrm>
              <a:off x="500050" y="2177387"/>
              <a:ext cx="1728800" cy="658089"/>
            </a:xfrm>
            <a:prstGeom prst="wedgeRoundRectCallout">
              <a:avLst>
                <a:gd name="adj1" fmla="val -63123"/>
                <a:gd name="adj2" fmla="val -26514"/>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 name="TextBox 7">
              <a:extLst>
                <a:ext uri="{FF2B5EF4-FFF2-40B4-BE49-F238E27FC236}">
                  <a16:creationId xmlns:a16="http://schemas.microsoft.com/office/drawing/2014/main" id="{1E2CB613-4F96-6F27-D9D4-5C5D3CEEA735}"/>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1910</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sp>
        <p:nvSpPr>
          <p:cNvPr id="10" name="Oval 9">
            <a:extLst>
              <a:ext uri="{FF2B5EF4-FFF2-40B4-BE49-F238E27FC236}">
                <a16:creationId xmlns:a16="http://schemas.microsoft.com/office/drawing/2014/main" id="{9C939A33-040C-7B39-8E74-76C81988F798}"/>
              </a:ext>
            </a:extLst>
          </p:cNvPr>
          <p:cNvSpPr/>
          <p:nvPr/>
        </p:nvSpPr>
        <p:spPr>
          <a:xfrm>
            <a:off x="203203" y="769018"/>
            <a:ext cx="307165" cy="33509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14" name="2">
            <a:extLst>
              <a:ext uri="{FF2B5EF4-FFF2-40B4-BE49-F238E27FC236}">
                <a16:creationId xmlns:a16="http://schemas.microsoft.com/office/drawing/2014/main" id="{DE1DB29C-5138-51C2-F5E5-C9EE5B9B8B45}"/>
              </a:ext>
            </a:extLst>
          </p:cNvPr>
          <p:cNvGrpSpPr/>
          <p:nvPr/>
        </p:nvGrpSpPr>
        <p:grpSpPr>
          <a:xfrm>
            <a:off x="713414" y="769018"/>
            <a:ext cx="2305067" cy="877452"/>
            <a:chOff x="500050" y="2177387"/>
            <a:chExt cx="1728800" cy="658089"/>
          </a:xfrm>
        </p:grpSpPr>
        <p:sp>
          <p:nvSpPr>
            <p:cNvPr id="17" name="Rounded Rectangular Callout 26">
              <a:extLst>
                <a:ext uri="{FF2B5EF4-FFF2-40B4-BE49-F238E27FC236}">
                  <a16:creationId xmlns:a16="http://schemas.microsoft.com/office/drawing/2014/main" id="{1FA6C24A-0D7E-AA1D-7D4C-18A767D31FC1}"/>
                </a:ext>
              </a:extLst>
            </p:cNvPr>
            <p:cNvSpPr/>
            <p:nvPr/>
          </p:nvSpPr>
          <p:spPr>
            <a:xfrm>
              <a:off x="500050" y="2177387"/>
              <a:ext cx="1728800" cy="658089"/>
            </a:xfrm>
            <a:prstGeom prst="wedgeRoundRectCallout">
              <a:avLst>
                <a:gd name="adj1" fmla="val -63123"/>
                <a:gd name="adj2" fmla="val -26514"/>
                <a:gd name="adj3" fmla="val 16667"/>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VN"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8" name="TextBox 17">
              <a:extLst>
                <a:ext uri="{FF2B5EF4-FFF2-40B4-BE49-F238E27FC236}">
                  <a16:creationId xmlns:a16="http://schemas.microsoft.com/office/drawing/2014/main" id="{79F47F42-434D-FB87-5685-65E1230DACE4}"/>
                </a:ext>
              </a:extLst>
            </p:cNvPr>
            <p:cNvSpPr txBox="1"/>
            <p:nvPr/>
          </p:nvSpPr>
          <p:spPr>
            <a:xfrm>
              <a:off x="528652" y="2248342"/>
              <a:ext cx="1678768" cy="500090"/>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3733" b="1"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5/6/1911</a:t>
              </a:r>
              <a:endParaRPr kumimoji="0" lang="en-VN" sz="3733" b="1"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grpSp>
      <p:pic>
        <p:nvPicPr>
          <p:cNvPr id="21" name="Picture 20">
            <a:extLst>
              <a:ext uri="{FF2B5EF4-FFF2-40B4-BE49-F238E27FC236}">
                <a16:creationId xmlns:a16="http://schemas.microsoft.com/office/drawing/2014/main" id="{AA139EB2-656E-33C9-C375-83E0610EE063}"/>
              </a:ext>
            </a:extLst>
          </p:cNvPr>
          <p:cNvPicPr>
            <a:picLocks noChangeAspect="1"/>
          </p:cNvPicPr>
          <p:nvPr/>
        </p:nvPicPr>
        <p:blipFill>
          <a:blip r:embed="rId5"/>
          <a:stretch>
            <a:fillRect/>
          </a:stretch>
        </p:blipFill>
        <p:spPr>
          <a:xfrm>
            <a:off x="864265" y="-1944286"/>
            <a:ext cx="9431329" cy="1981372"/>
          </a:xfrm>
          <a:prstGeom prst="rect">
            <a:avLst/>
          </a:prstGeom>
        </p:spPr>
      </p:pic>
      <p:grpSp>
        <p:nvGrpSpPr>
          <p:cNvPr id="24" name="Group 23">
            <a:extLst>
              <a:ext uri="{FF2B5EF4-FFF2-40B4-BE49-F238E27FC236}">
                <a16:creationId xmlns:a16="http://schemas.microsoft.com/office/drawing/2014/main" id="{2DBBB71F-4C62-F3B4-8F71-B2729F3438F3}"/>
              </a:ext>
            </a:extLst>
          </p:cNvPr>
          <p:cNvGrpSpPr/>
          <p:nvPr/>
        </p:nvGrpSpPr>
        <p:grpSpPr>
          <a:xfrm>
            <a:off x="3115770" y="5780279"/>
            <a:ext cx="8938949" cy="1123764"/>
            <a:chOff x="3422750" y="4105837"/>
            <a:chExt cx="5602473" cy="1082501"/>
          </a:xfrm>
        </p:grpSpPr>
        <p:sp>
          <p:nvSpPr>
            <p:cNvPr id="29" name="Terminator 95">
              <a:extLst>
                <a:ext uri="{FF2B5EF4-FFF2-40B4-BE49-F238E27FC236}">
                  <a16:creationId xmlns:a16="http://schemas.microsoft.com/office/drawing/2014/main" id="{D895A049-9107-44DE-3823-CCE828EAF4BC}"/>
                </a:ext>
              </a:extLst>
            </p:cNvPr>
            <p:cNvSpPr/>
            <p:nvPr/>
          </p:nvSpPr>
          <p:spPr>
            <a:xfrm>
              <a:off x="3422750" y="4105837"/>
              <a:ext cx="5602473" cy="1037663"/>
            </a:xfrm>
            <a:prstGeom prst="flowChartTerminator">
              <a:avLst/>
            </a:prstGeom>
            <a:solidFill>
              <a:schemeClr val="accent3">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3200" kern="0">
                <a:solidFill>
                  <a:srgbClr val="FFFFFF"/>
                </a:solidFill>
                <a:latin typeface="Times New Roman" panose="02020603050405020304" pitchFamily="18" charset="0"/>
                <a:cs typeface="Times New Roman" panose="02020603050405020304" pitchFamily="18" charset="0"/>
                <a:sym typeface="Arial"/>
              </a:endParaRPr>
            </a:p>
          </p:txBody>
        </p:sp>
        <p:sp>
          <p:nvSpPr>
            <p:cNvPr id="30" name="TextBox 29">
              <a:extLst>
                <a:ext uri="{FF2B5EF4-FFF2-40B4-BE49-F238E27FC236}">
                  <a16:creationId xmlns:a16="http://schemas.microsoft.com/office/drawing/2014/main" id="{377ECFBC-4674-1E7D-EFF3-97B8E842C4D6}"/>
                </a:ext>
              </a:extLst>
            </p:cNvPr>
            <p:cNvSpPr txBox="1"/>
            <p:nvPr/>
          </p:nvSpPr>
          <p:spPr>
            <a:xfrm>
              <a:off x="3667322" y="4150674"/>
              <a:ext cx="5113328" cy="1037664"/>
            </a:xfrm>
            <a:prstGeom prst="rect">
              <a:avLst/>
            </a:prstGeom>
            <a:noFill/>
          </p:spPr>
          <p:txBody>
            <a:bodyPr wrap="square" rtlCol="0">
              <a:spAutoFit/>
            </a:bodyPr>
            <a:lstStyle/>
            <a:p>
              <a:pPr algn="ctr" defTabSz="1219170">
                <a:buClr>
                  <a:srgbClr val="000000"/>
                </a:buClr>
              </a:pPr>
              <a:r>
                <a:rPr lang="en-US" sz="3200" kern="0">
                  <a:solidFill>
                    <a:srgbClr val="000000"/>
                  </a:solidFill>
                  <a:latin typeface="Times New Roman" panose="02020603050405020304" pitchFamily="18" charset="0"/>
                  <a:cs typeface="Times New Roman" panose="02020603050405020304" pitchFamily="18" charset="0"/>
                  <a:sym typeface="Arial"/>
                </a:rPr>
                <a:t>Ngày sinh của Người, hồi nhỏ tên là Nguyễn Sinh Cung, quê ở Nghệ An</a:t>
              </a:r>
              <a:endParaRPr lang="en-VN" sz="3200" kern="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31" name="Group 30">
            <a:extLst>
              <a:ext uri="{FF2B5EF4-FFF2-40B4-BE49-F238E27FC236}">
                <a16:creationId xmlns:a16="http://schemas.microsoft.com/office/drawing/2014/main" id="{9E35E29B-C863-BE6E-47C5-FA8869DA474A}"/>
              </a:ext>
            </a:extLst>
          </p:cNvPr>
          <p:cNvGrpSpPr/>
          <p:nvPr/>
        </p:nvGrpSpPr>
        <p:grpSpPr>
          <a:xfrm>
            <a:off x="3272102" y="4476737"/>
            <a:ext cx="8938949" cy="1077217"/>
            <a:chOff x="3434690" y="4105836"/>
            <a:chExt cx="5602473" cy="1037663"/>
          </a:xfrm>
        </p:grpSpPr>
        <p:sp>
          <p:nvSpPr>
            <p:cNvPr id="32" name="Terminator 95">
              <a:extLst>
                <a:ext uri="{FF2B5EF4-FFF2-40B4-BE49-F238E27FC236}">
                  <a16:creationId xmlns:a16="http://schemas.microsoft.com/office/drawing/2014/main" id="{CC5A17DA-6284-5B72-A866-346F3F754BF6}"/>
                </a:ext>
              </a:extLst>
            </p:cNvPr>
            <p:cNvSpPr/>
            <p:nvPr/>
          </p:nvSpPr>
          <p:spPr>
            <a:xfrm>
              <a:off x="3434690" y="4105836"/>
              <a:ext cx="5602473" cy="1037663"/>
            </a:xfrm>
            <a:prstGeom prst="flowChartTerminator">
              <a:avLst/>
            </a:prstGeom>
            <a:ln/>
          </p:spPr>
          <p:style>
            <a:lnRef idx="2">
              <a:schemeClr val="accent1"/>
            </a:lnRef>
            <a:fillRef idx="1">
              <a:schemeClr val="lt1"/>
            </a:fillRef>
            <a:effectRef idx="0">
              <a:schemeClr val="accent1"/>
            </a:effectRef>
            <a:fontRef idx="minor">
              <a:schemeClr val="dk1"/>
            </a:fontRef>
          </p:style>
          <p:txBody>
            <a:bodyPr rtlCol="0" anchor="ctr"/>
            <a:lstStyle/>
            <a:p>
              <a:pPr algn="ctr" defTabSz="1219170">
                <a:buClr>
                  <a:srgbClr val="000000"/>
                </a:buClr>
              </a:pPr>
              <a:endParaRPr lang="en-VN" sz="3200" kern="0">
                <a:solidFill>
                  <a:srgbClr val="FFFFFF"/>
                </a:solidFill>
                <a:latin typeface="Times New Roman" panose="02020603050405020304" pitchFamily="18" charset="0"/>
                <a:cs typeface="Times New Roman" panose="02020603050405020304" pitchFamily="18" charset="0"/>
                <a:sym typeface="Arial"/>
              </a:endParaRPr>
            </a:p>
          </p:txBody>
        </p:sp>
        <p:sp>
          <p:nvSpPr>
            <p:cNvPr id="33" name="TextBox 32">
              <a:extLst>
                <a:ext uri="{FF2B5EF4-FFF2-40B4-BE49-F238E27FC236}">
                  <a16:creationId xmlns:a16="http://schemas.microsoft.com/office/drawing/2014/main" id="{E255928A-34C1-284D-D27F-98FD3847802C}"/>
                </a:ext>
              </a:extLst>
            </p:cNvPr>
            <p:cNvSpPr txBox="1"/>
            <p:nvPr/>
          </p:nvSpPr>
          <p:spPr>
            <a:xfrm>
              <a:off x="3667322" y="4361701"/>
              <a:ext cx="5113328" cy="563303"/>
            </a:xfrm>
            <a:prstGeom prst="rect">
              <a:avLst/>
            </a:prstGeom>
            <a:noFill/>
          </p:spPr>
          <p:txBody>
            <a:bodyPr wrap="square" rtlCol="0">
              <a:spAutoFit/>
            </a:bodyPr>
            <a:lstStyle/>
            <a:p>
              <a:pPr algn="ctr" defTabSz="1219170">
                <a:buClr>
                  <a:srgbClr val="000000"/>
                </a:buClr>
              </a:pPr>
              <a:r>
                <a:rPr lang="vi-VN" sz="3200" kern="0">
                  <a:solidFill>
                    <a:srgbClr val="000000"/>
                  </a:solidFill>
                  <a:latin typeface="Times New Roman" panose="02020603050405020304" pitchFamily="18" charset="0"/>
                  <a:cs typeface="Times New Roman" panose="02020603050405020304" pitchFamily="18" charset="0"/>
                  <a:sym typeface="Arial"/>
                </a:rPr>
                <a:t> </a:t>
              </a:r>
              <a:r>
                <a:rPr lang="en-US" sz="3200" kern="0">
                  <a:solidFill>
                    <a:srgbClr val="000000"/>
                  </a:solidFill>
                  <a:latin typeface="Times New Roman" panose="02020603050405020304" pitchFamily="18" charset="0"/>
                  <a:cs typeface="Times New Roman" panose="02020603050405020304" pitchFamily="18" charset="0"/>
                  <a:sym typeface="Arial"/>
                </a:rPr>
                <a:t>T</a:t>
              </a:r>
              <a:r>
                <a:rPr lang="vi-VN" sz="3200" kern="0">
                  <a:solidFill>
                    <a:srgbClr val="000000"/>
                  </a:solidFill>
                  <a:latin typeface="Times New Roman" panose="02020603050405020304" pitchFamily="18" charset="0"/>
                  <a:cs typeface="Times New Roman" panose="02020603050405020304" pitchFamily="18" charset="0"/>
                  <a:sym typeface="Arial"/>
                </a:rPr>
                <a:t>heo</a:t>
              </a:r>
              <a:r>
                <a:rPr lang="en-US" sz="3200" kern="0">
                  <a:solidFill>
                    <a:srgbClr val="000000"/>
                  </a:solidFill>
                  <a:latin typeface="Times New Roman" panose="02020603050405020304" pitchFamily="18" charset="0"/>
                  <a:cs typeface="Times New Roman" panose="02020603050405020304" pitchFamily="18" charset="0"/>
                  <a:sym typeface="Arial"/>
                </a:rPr>
                <a:t> cha mẹ vào sinh sống ở Huế</a:t>
              </a:r>
              <a:endParaRPr lang="en-VN" sz="3200" kern="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34" name="Group 33">
            <a:extLst>
              <a:ext uri="{FF2B5EF4-FFF2-40B4-BE49-F238E27FC236}">
                <a16:creationId xmlns:a16="http://schemas.microsoft.com/office/drawing/2014/main" id="{BC8190A5-0CDB-714D-3559-7F7DFC8EAB79}"/>
              </a:ext>
            </a:extLst>
          </p:cNvPr>
          <p:cNvGrpSpPr/>
          <p:nvPr/>
        </p:nvGrpSpPr>
        <p:grpSpPr>
          <a:xfrm>
            <a:off x="3130645" y="3230737"/>
            <a:ext cx="8938949" cy="1137796"/>
            <a:chOff x="3422750" y="4105837"/>
            <a:chExt cx="5602473" cy="1096017"/>
          </a:xfrm>
        </p:grpSpPr>
        <p:sp>
          <p:nvSpPr>
            <p:cNvPr id="35" name="Terminator 95">
              <a:extLst>
                <a:ext uri="{FF2B5EF4-FFF2-40B4-BE49-F238E27FC236}">
                  <a16:creationId xmlns:a16="http://schemas.microsoft.com/office/drawing/2014/main" id="{B50118F3-F73E-C22E-2192-52C1B9AC290F}"/>
                </a:ext>
              </a:extLst>
            </p:cNvPr>
            <p:cNvSpPr/>
            <p:nvPr/>
          </p:nvSpPr>
          <p:spPr>
            <a:xfrm>
              <a:off x="3422750" y="4105837"/>
              <a:ext cx="5602473" cy="1037663"/>
            </a:xfrm>
            <a:prstGeom prst="flowChartTermina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defTabSz="1219170">
                <a:buClr>
                  <a:srgbClr val="000000"/>
                </a:buClr>
              </a:pPr>
              <a:endParaRPr lang="en-VN" sz="3200" kern="0">
                <a:solidFill>
                  <a:srgbClr val="FFFFFF"/>
                </a:solidFill>
                <a:latin typeface="Times New Roman" panose="02020603050405020304" pitchFamily="18" charset="0"/>
                <a:cs typeface="Times New Roman" panose="02020603050405020304" pitchFamily="18" charset="0"/>
                <a:sym typeface="Arial"/>
              </a:endParaRPr>
            </a:p>
          </p:txBody>
        </p:sp>
        <p:sp>
          <p:nvSpPr>
            <p:cNvPr id="36" name="TextBox 35">
              <a:extLst>
                <a:ext uri="{FF2B5EF4-FFF2-40B4-BE49-F238E27FC236}">
                  <a16:creationId xmlns:a16="http://schemas.microsoft.com/office/drawing/2014/main" id="{79B102D4-6DFB-4D23-0BF5-D988FD2197F9}"/>
                </a:ext>
              </a:extLst>
            </p:cNvPr>
            <p:cNvSpPr txBox="1"/>
            <p:nvPr/>
          </p:nvSpPr>
          <p:spPr>
            <a:xfrm>
              <a:off x="3613691" y="4164190"/>
              <a:ext cx="5113328" cy="1037664"/>
            </a:xfrm>
            <a:prstGeom prst="rect">
              <a:avLst/>
            </a:prstGeom>
            <a:noFill/>
          </p:spPr>
          <p:txBody>
            <a:bodyPr wrap="square" rtlCol="0">
              <a:spAutoFit/>
            </a:bodyPr>
            <a:lstStyle/>
            <a:p>
              <a:pPr algn="ctr" defTabSz="1219170">
                <a:buClr>
                  <a:srgbClr val="000000"/>
                </a:buClr>
              </a:pPr>
              <a:r>
                <a:rPr lang="vi-VN" sz="3200" kern="0">
                  <a:solidFill>
                    <a:srgbClr val="000000"/>
                  </a:solidFill>
                  <a:latin typeface="Times New Roman" panose="02020603050405020304" pitchFamily="18" charset="0"/>
                  <a:cs typeface="Times New Roman" panose="02020603050405020304" pitchFamily="18" charset="0"/>
                  <a:sym typeface="Arial"/>
                </a:rPr>
                <a:t>Nguyễn Tất Thành học ở Trường Tiểu học Pháp – Việt Đông Ba, Trường Quốc học Huế,... </a:t>
              </a:r>
              <a:endParaRPr lang="en-VN" sz="3200" kern="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41" name="Group 40">
            <a:extLst>
              <a:ext uri="{FF2B5EF4-FFF2-40B4-BE49-F238E27FC236}">
                <a16:creationId xmlns:a16="http://schemas.microsoft.com/office/drawing/2014/main" id="{EBBD3E6E-C322-E06F-CF52-1D21B98E88AB}"/>
              </a:ext>
            </a:extLst>
          </p:cNvPr>
          <p:cNvGrpSpPr/>
          <p:nvPr/>
        </p:nvGrpSpPr>
        <p:grpSpPr>
          <a:xfrm>
            <a:off x="3222971" y="2045317"/>
            <a:ext cx="8938949" cy="1108103"/>
            <a:chOff x="3441586" y="4106325"/>
            <a:chExt cx="5602473" cy="1067415"/>
          </a:xfrm>
        </p:grpSpPr>
        <p:sp>
          <p:nvSpPr>
            <p:cNvPr id="42" name="Terminator 95">
              <a:extLst>
                <a:ext uri="{FF2B5EF4-FFF2-40B4-BE49-F238E27FC236}">
                  <a16:creationId xmlns:a16="http://schemas.microsoft.com/office/drawing/2014/main" id="{E475896C-8114-C49F-E805-65EDBAC130CE}"/>
                </a:ext>
              </a:extLst>
            </p:cNvPr>
            <p:cNvSpPr/>
            <p:nvPr/>
          </p:nvSpPr>
          <p:spPr>
            <a:xfrm>
              <a:off x="3441586" y="4106325"/>
              <a:ext cx="5602473" cy="1037663"/>
            </a:xfrm>
            <a:prstGeom prst="flowChartTerminator">
              <a:avLst/>
            </a:prstGeom>
            <a:ln/>
          </p:spPr>
          <p:style>
            <a:lnRef idx="2">
              <a:schemeClr val="accent5"/>
            </a:lnRef>
            <a:fillRef idx="1">
              <a:schemeClr val="lt1"/>
            </a:fillRef>
            <a:effectRef idx="0">
              <a:schemeClr val="accent5"/>
            </a:effectRef>
            <a:fontRef idx="minor">
              <a:schemeClr val="dk1"/>
            </a:fontRef>
          </p:style>
          <p:txBody>
            <a:bodyPr rtlCol="0" anchor="ctr"/>
            <a:lstStyle/>
            <a:p>
              <a:pPr algn="ctr" defTabSz="1219170">
                <a:buClr>
                  <a:srgbClr val="000000"/>
                </a:buClr>
              </a:pPr>
              <a:endParaRPr lang="en-VN" sz="3200" kern="0">
                <a:solidFill>
                  <a:srgbClr val="FFFFFF"/>
                </a:solidFill>
                <a:latin typeface="Times New Roman" panose="02020603050405020304" pitchFamily="18" charset="0"/>
                <a:cs typeface="Times New Roman" panose="02020603050405020304" pitchFamily="18" charset="0"/>
                <a:sym typeface="Arial"/>
              </a:endParaRPr>
            </a:p>
          </p:txBody>
        </p:sp>
        <p:sp>
          <p:nvSpPr>
            <p:cNvPr id="43" name="TextBox 42">
              <a:extLst>
                <a:ext uri="{FF2B5EF4-FFF2-40B4-BE49-F238E27FC236}">
                  <a16:creationId xmlns:a16="http://schemas.microsoft.com/office/drawing/2014/main" id="{87D217A7-310F-111E-023A-B6E7DA440809}"/>
                </a:ext>
              </a:extLst>
            </p:cNvPr>
            <p:cNvSpPr txBox="1"/>
            <p:nvPr/>
          </p:nvSpPr>
          <p:spPr>
            <a:xfrm>
              <a:off x="3618971" y="4136077"/>
              <a:ext cx="5113328" cy="1037663"/>
            </a:xfrm>
            <a:prstGeom prst="rect">
              <a:avLst/>
            </a:prstGeom>
            <a:noFill/>
          </p:spPr>
          <p:txBody>
            <a:bodyPr wrap="square" rtlCol="0">
              <a:spAutoFit/>
            </a:bodyPr>
            <a:lstStyle/>
            <a:p>
              <a:pPr algn="ctr" defTabSz="1219170">
                <a:buClr>
                  <a:srgbClr val="000000"/>
                </a:buClr>
              </a:pPr>
              <a:r>
                <a:rPr lang="vi-VN" sz="3200" kern="0">
                  <a:solidFill>
                    <a:srgbClr val="000000"/>
                  </a:solidFill>
                  <a:latin typeface="Times New Roman" panose="02020603050405020304" pitchFamily="18" charset="0"/>
                  <a:cs typeface="Times New Roman" panose="02020603050405020304" pitchFamily="18" charset="0"/>
                  <a:sym typeface="Arial"/>
                </a:rPr>
                <a:t>Nguyễn Tất Thành đi vào Phan Thiết (Bình Thuận), dạy học ở Trường Dục Thanh</a:t>
              </a:r>
              <a:endParaRPr lang="en-VN" sz="3200" kern="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47" name="Group 46">
            <a:extLst>
              <a:ext uri="{FF2B5EF4-FFF2-40B4-BE49-F238E27FC236}">
                <a16:creationId xmlns:a16="http://schemas.microsoft.com/office/drawing/2014/main" id="{14FDC7F0-4C5A-FFAB-A3EB-85890E96DF73}"/>
              </a:ext>
            </a:extLst>
          </p:cNvPr>
          <p:cNvGrpSpPr/>
          <p:nvPr/>
        </p:nvGrpSpPr>
        <p:grpSpPr>
          <a:xfrm>
            <a:off x="3130645" y="814520"/>
            <a:ext cx="8938949" cy="1108610"/>
            <a:chOff x="3422750" y="4105837"/>
            <a:chExt cx="5602473" cy="1067903"/>
          </a:xfrm>
        </p:grpSpPr>
        <p:sp>
          <p:nvSpPr>
            <p:cNvPr id="48" name="Terminator 95">
              <a:extLst>
                <a:ext uri="{FF2B5EF4-FFF2-40B4-BE49-F238E27FC236}">
                  <a16:creationId xmlns:a16="http://schemas.microsoft.com/office/drawing/2014/main" id="{6797F5C3-F95B-4304-C43B-012952F2A14D}"/>
                </a:ext>
              </a:extLst>
            </p:cNvPr>
            <p:cNvSpPr/>
            <p:nvPr/>
          </p:nvSpPr>
          <p:spPr>
            <a:xfrm>
              <a:off x="3422750" y="4105837"/>
              <a:ext cx="5602473" cy="1037663"/>
            </a:xfrm>
            <a:prstGeom prst="flowChartTerminator">
              <a:avLst/>
            </a:prstGeom>
            <a:ln/>
          </p:spPr>
          <p:style>
            <a:lnRef idx="2">
              <a:schemeClr val="accent1"/>
            </a:lnRef>
            <a:fillRef idx="1">
              <a:schemeClr val="lt1"/>
            </a:fillRef>
            <a:effectRef idx="0">
              <a:schemeClr val="accent1"/>
            </a:effectRef>
            <a:fontRef idx="minor">
              <a:schemeClr val="dk1"/>
            </a:fontRef>
          </p:style>
          <p:txBody>
            <a:bodyPr rtlCol="0" anchor="ctr"/>
            <a:lstStyle/>
            <a:p>
              <a:pPr algn="ctr" defTabSz="1219170">
                <a:buClr>
                  <a:srgbClr val="000000"/>
                </a:buClr>
              </a:pPr>
              <a:endParaRPr lang="en-VN" sz="3200" kern="0">
                <a:solidFill>
                  <a:srgbClr val="FFFFFF"/>
                </a:solidFill>
                <a:latin typeface="Times New Roman" panose="02020603050405020304" pitchFamily="18" charset="0"/>
                <a:cs typeface="Times New Roman" panose="02020603050405020304" pitchFamily="18" charset="0"/>
                <a:sym typeface="Arial"/>
              </a:endParaRPr>
            </a:p>
          </p:txBody>
        </p:sp>
        <p:sp>
          <p:nvSpPr>
            <p:cNvPr id="49" name="TextBox 48">
              <a:extLst>
                <a:ext uri="{FF2B5EF4-FFF2-40B4-BE49-F238E27FC236}">
                  <a16:creationId xmlns:a16="http://schemas.microsoft.com/office/drawing/2014/main" id="{83F30A10-94BE-AC3B-DCB4-E6A0C1C6F8E3}"/>
                </a:ext>
              </a:extLst>
            </p:cNvPr>
            <p:cNvSpPr txBox="1"/>
            <p:nvPr/>
          </p:nvSpPr>
          <p:spPr>
            <a:xfrm>
              <a:off x="3706351" y="4136077"/>
              <a:ext cx="5113328" cy="1037663"/>
            </a:xfrm>
            <a:prstGeom prst="rect">
              <a:avLst/>
            </a:prstGeom>
            <a:noFill/>
          </p:spPr>
          <p:txBody>
            <a:bodyPr wrap="square" rtlCol="0">
              <a:spAutoFit/>
            </a:bodyPr>
            <a:lstStyle/>
            <a:p>
              <a:pPr algn="ctr" defTabSz="1219170">
                <a:buClr>
                  <a:srgbClr val="000000"/>
                </a:buClr>
              </a:pPr>
              <a:r>
                <a:rPr lang="vi-VN" sz="3200" kern="0">
                  <a:solidFill>
                    <a:srgbClr val="000000"/>
                  </a:solidFill>
                  <a:latin typeface="Times New Roman" panose="02020603050405020304" pitchFamily="18" charset="0"/>
                  <a:cs typeface="Times New Roman" panose="02020603050405020304" pitchFamily="18" charset="0"/>
                  <a:sym typeface="Arial"/>
                </a:rPr>
                <a:t>Bến Nhà Rồng (Sài Gòn), Nguyễn Tất Thành lấy tên Văn Ba</a:t>
              </a:r>
              <a:r>
                <a:rPr lang="en-US" sz="3200" kern="0">
                  <a:solidFill>
                    <a:srgbClr val="000000"/>
                  </a:solidFill>
                  <a:latin typeface="Times New Roman" panose="02020603050405020304" pitchFamily="18" charset="0"/>
                  <a:cs typeface="Times New Roman" panose="02020603050405020304" pitchFamily="18" charset="0"/>
                  <a:sym typeface="Arial"/>
                </a:rPr>
                <a:t> ra đi tìm con đường cứu nước</a:t>
              </a:r>
              <a:endParaRPr lang="en-VN" sz="3200" kern="0" dirty="0">
                <a:solidFill>
                  <a:srgbClr val="000000"/>
                </a:solidFill>
                <a:latin typeface="Times New Roman" panose="02020603050405020304" pitchFamily="18" charset="0"/>
                <a:cs typeface="Times New Roman" panose="02020603050405020304" pitchFamily="18" charset="0"/>
                <a:sym typeface="Arial"/>
              </a:endParaRPr>
            </a:p>
          </p:txBody>
        </p:sp>
      </p:grpSp>
    </p:spTree>
    <p:extLst>
      <p:ext uri="{BB962C8B-B14F-4D97-AF65-F5344CB8AC3E}">
        <p14:creationId xmlns:p14="http://schemas.microsoft.com/office/powerpoint/2010/main" val="18901031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14:presetBounceEnd="50000">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14:bounceEnd="50000">
                                          <p:cBhvr additive="base">
                                            <p:cTn id="7" dur="500" fill="hold"/>
                                            <p:tgtEl>
                                              <p:spTgt spid="24"/>
                                            </p:tgtEl>
                                            <p:attrNameLst>
                                              <p:attrName>ppt_x</p:attrName>
                                            </p:attrNameLst>
                                          </p:cBhvr>
                                          <p:tavLst>
                                            <p:tav tm="0">
                                              <p:val>
                                                <p:strVal val="1+#ppt_w/2"/>
                                              </p:val>
                                            </p:tav>
                                            <p:tav tm="100000">
                                              <p:val>
                                                <p:strVal val="#ppt_x"/>
                                              </p:val>
                                            </p:tav>
                                          </p:tavLst>
                                        </p:anim>
                                        <p:anim calcmode="lin" valueType="num" p14:bounceEnd="50000">
                                          <p:cBhvr additive="base">
                                            <p:cTn id="8" dur="500" fill="hold"/>
                                            <p:tgtEl>
                                              <p:spTgt spid="2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pu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14:presetBounceEnd="50000">
                                      <p:stCondLst>
                                        <p:cond delay="0"/>
                                      </p:stCondLst>
                                      <p:childTnLst>
                                        <p:set>
                                          <p:cBhvr>
                                            <p:cTn id="12" dur="1" fill="hold">
                                              <p:stCondLst>
                                                <p:cond delay="0"/>
                                              </p:stCondLst>
                                            </p:cTn>
                                            <p:tgtEl>
                                              <p:spTgt spid="31"/>
                                            </p:tgtEl>
                                            <p:attrNameLst>
                                              <p:attrName>style.visibility</p:attrName>
                                            </p:attrNameLst>
                                          </p:cBhvr>
                                          <p:to>
                                            <p:strVal val="visible"/>
                                          </p:to>
                                        </p:set>
                                        <p:anim calcmode="lin" valueType="num" p14:bounceEnd="50000">
                                          <p:cBhvr additive="base">
                                            <p:cTn id="13" dur="500" fill="hold"/>
                                            <p:tgtEl>
                                              <p:spTgt spid="31"/>
                                            </p:tgtEl>
                                            <p:attrNameLst>
                                              <p:attrName>ppt_x</p:attrName>
                                            </p:attrNameLst>
                                          </p:cBhvr>
                                          <p:tavLst>
                                            <p:tav tm="0">
                                              <p:val>
                                                <p:strVal val="1+#ppt_w/2"/>
                                              </p:val>
                                            </p:tav>
                                            <p:tav tm="100000">
                                              <p:val>
                                                <p:strVal val="#ppt_x"/>
                                              </p:val>
                                            </p:tav>
                                          </p:tavLst>
                                        </p:anim>
                                        <p:anim calcmode="lin" valueType="num" p14:bounceEnd="50000">
                                          <p:cBhvr additive="base">
                                            <p:cTn id="14" dur="500" fill="hold"/>
                                            <p:tgtEl>
                                              <p:spTgt spid="3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pu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14:presetBounceEnd="50000">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14:bounceEnd="50000">
                                          <p:cBhvr additive="base">
                                            <p:cTn id="19" dur="500" fill="hold"/>
                                            <p:tgtEl>
                                              <p:spTgt spid="34"/>
                                            </p:tgtEl>
                                            <p:attrNameLst>
                                              <p:attrName>ppt_x</p:attrName>
                                            </p:attrNameLst>
                                          </p:cBhvr>
                                          <p:tavLst>
                                            <p:tav tm="0">
                                              <p:val>
                                                <p:strVal val="1+#ppt_w/2"/>
                                              </p:val>
                                            </p:tav>
                                            <p:tav tm="100000">
                                              <p:val>
                                                <p:strVal val="#ppt_x"/>
                                              </p:val>
                                            </p:tav>
                                          </p:tavLst>
                                        </p:anim>
                                        <p:anim calcmode="lin" valueType="num" p14:bounceEnd="50000">
                                          <p:cBhvr additive="base">
                                            <p:cTn id="20" dur="500" fill="hold"/>
                                            <p:tgtEl>
                                              <p:spTgt spid="3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pu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14:presetBounceEnd="50000">
                                      <p:stCondLst>
                                        <p:cond delay="0"/>
                                      </p:stCondLst>
                                      <p:childTnLst>
                                        <p:set>
                                          <p:cBhvr>
                                            <p:cTn id="24" dur="1" fill="hold">
                                              <p:stCondLst>
                                                <p:cond delay="0"/>
                                              </p:stCondLst>
                                            </p:cTn>
                                            <p:tgtEl>
                                              <p:spTgt spid="41"/>
                                            </p:tgtEl>
                                            <p:attrNameLst>
                                              <p:attrName>style.visibility</p:attrName>
                                            </p:attrNameLst>
                                          </p:cBhvr>
                                          <p:to>
                                            <p:strVal val="visible"/>
                                          </p:to>
                                        </p:set>
                                        <p:anim calcmode="lin" valueType="num" p14:bounceEnd="50000">
                                          <p:cBhvr additive="base">
                                            <p:cTn id="25" dur="500" fill="hold"/>
                                            <p:tgtEl>
                                              <p:spTgt spid="41"/>
                                            </p:tgtEl>
                                            <p:attrNameLst>
                                              <p:attrName>ppt_x</p:attrName>
                                            </p:attrNameLst>
                                          </p:cBhvr>
                                          <p:tavLst>
                                            <p:tav tm="0">
                                              <p:val>
                                                <p:strVal val="1+#ppt_w/2"/>
                                              </p:val>
                                            </p:tav>
                                            <p:tav tm="100000">
                                              <p:val>
                                                <p:strVal val="#ppt_x"/>
                                              </p:val>
                                            </p:tav>
                                          </p:tavLst>
                                        </p:anim>
                                        <p:anim calcmode="lin" valueType="num" p14:bounceEnd="50000">
                                          <p:cBhvr additive="base">
                                            <p:cTn id="26" dur="500" fill="hold"/>
                                            <p:tgtEl>
                                              <p:spTgt spid="4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pu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14:presetBounceEnd="50000">
                                      <p:stCondLst>
                                        <p:cond delay="0"/>
                                      </p:stCondLst>
                                      <p:childTnLst>
                                        <p:set>
                                          <p:cBhvr>
                                            <p:cTn id="30" dur="1" fill="hold">
                                              <p:stCondLst>
                                                <p:cond delay="0"/>
                                              </p:stCondLst>
                                            </p:cTn>
                                            <p:tgtEl>
                                              <p:spTgt spid="47"/>
                                            </p:tgtEl>
                                            <p:attrNameLst>
                                              <p:attrName>style.visibility</p:attrName>
                                            </p:attrNameLst>
                                          </p:cBhvr>
                                          <p:to>
                                            <p:strVal val="visible"/>
                                          </p:to>
                                        </p:set>
                                        <p:anim calcmode="lin" valueType="num" p14:bounceEnd="50000">
                                          <p:cBhvr additive="base">
                                            <p:cTn id="31" dur="500" fill="hold"/>
                                            <p:tgtEl>
                                              <p:spTgt spid="47"/>
                                            </p:tgtEl>
                                            <p:attrNameLst>
                                              <p:attrName>ppt_x</p:attrName>
                                            </p:attrNameLst>
                                          </p:cBhvr>
                                          <p:tavLst>
                                            <p:tav tm="0">
                                              <p:val>
                                                <p:strVal val="1+#ppt_w/2"/>
                                              </p:val>
                                            </p:tav>
                                            <p:tav tm="100000">
                                              <p:val>
                                                <p:strVal val="#ppt_x"/>
                                              </p:val>
                                            </p:tav>
                                          </p:tavLst>
                                        </p:anim>
                                        <p:anim calcmode="lin" valueType="num" p14:bounceEnd="50000">
                                          <p:cBhvr additive="base">
                                            <p:cTn id="32" dur="500" fill="hold"/>
                                            <p:tgtEl>
                                              <p:spTgt spid="4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pu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1+#ppt_w/2"/>
                                              </p:val>
                                            </p:tav>
                                            <p:tav tm="100000">
                                              <p:val>
                                                <p:strVal val="#ppt_x"/>
                                              </p:val>
                                            </p:tav>
                                          </p:tavLst>
                                        </p:anim>
                                        <p:anim calcmode="lin" valueType="num">
                                          <p:cBhvr additive="base">
                                            <p:cTn id="8" dur="500" fill="hold"/>
                                            <p:tgtEl>
                                              <p:spTgt spid="2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6" name="pu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31"/>
                                            </p:tgtEl>
                                            <p:attrNameLst>
                                              <p:attrName>style.visibility</p:attrName>
                                            </p:attrNameLst>
                                          </p:cBhvr>
                                          <p:to>
                                            <p:strVal val="visible"/>
                                          </p:to>
                                        </p:set>
                                        <p:anim calcmode="lin" valueType="num">
                                          <p:cBhvr additive="base">
                                            <p:cTn id="13" dur="500" fill="hold"/>
                                            <p:tgtEl>
                                              <p:spTgt spid="31"/>
                                            </p:tgtEl>
                                            <p:attrNameLst>
                                              <p:attrName>ppt_x</p:attrName>
                                            </p:attrNameLst>
                                          </p:cBhvr>
                                          <p:tavLst>
                                            <p:tav tm="0">
                                              <p:val>
                                                <p:strVal val="1+#ppt_w/2"/>
                                              </p:val>
                                            </p:tav>
                                            <p:tav tm="100000">
                                              <p:val>
                                                <p:strVal val="#ppt_x"/>
                                              </p:val>
                                            </p:tav>
                                          </p:tavLst>
                                        </p:anim>
                                        <p:anim calcmode="lin" valueType="num">
                                          <p:cBhvr additive="base">
                                            <p:cTn id="14" dur="500" fill="hold"/>
                                            <p:tgtEl>
                                              <p:spTgt spid="3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6" name="pu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6" name="pu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41"/>
                                            </p:tgtEl>
                                            <p:attrNameLst>
                                              <p:attrName>style.visibility</p:attrName>
                                            </p:attrNameLst>
                                          </p:cBhvr>
                                          <p:to>
                                            <p:strVal val="visible"/>
                                          </p:to>
                                        </p:set>
                                        <p:anim calcmode="lin" valueType="num">
                                          <p:cBhvr additive="base">
                                            <p:cTn id="25" dur="500" fill="hold"/>
                                            <p:tgtEl>
                                              <p:spTgt spid="41"/>
                                            </p:tgtEl>
                                            <p:attrNameLst>
                                              <p:attrName>ppt_x</p:attrName>
                                            </p:attrNameLst>
                                          </p:cBhvr>
                                          <p:tavLst>
                                            <p:tav tm="0">
                                              <p:val>
                                                <p:strVal val="1+#ppt_w/2"/>
                                              </p:val>
                                            </p:tav>
                                            <p:tav tm="100000">
                                              <p:val>
                                                <p:strVal val="#ppt_x"/>
                                              </p:val>
                                            </p:tav>
                                          </p:tavLst>
                                        </p:anim>
                                        <p:anim calcmode="lin" valueType="num">
                                          <p:cBhvr additive="base">
                                            <p:cTn id="26" dur="500" fill="hold"/>
                                            <p:tgtEl>
                                              <p:spTgt spid="4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6" name="pu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47"/>
                                            </p:tgtEl>
                                            <p:attrNameLst>
                                              <p:attrName>style.visibility</p:attrName>
                                            </p:attrNameLst>
                                          </p:cBhvr>
                                          <p:to>
                                            <p:strVal val="visible"/>
                                          </p:to>
                                        </p:set>
                                        <p:anim calcmode="lin" valueType="num">
                                          <p:cBhvr additive="base">
                                            <p:cTn id="31" dur="500" fill="hold"/>
                                            <p:tgtEl>
                                              <p:spTgt spid="47"/>
                                            </p:tgtEl>
                                            <p:attrNameLst>
                                              <p:attrName>ppt_x</p:attrName>
                                            </p:attrNameLst>
                                          </p:cBhvr>
                                          <p:tavLst>
                                            <p:tav tm="0">
                                              <p:val>
                                                <p:strVal val="1+#ppt_w/2"/>
                                              </p:val>
                                            </p:tav>
                                            <p:tav tm="100000">
                                              <p:val>
                                                <p:strVal val="#ppt_x"/>
                                              </p:val>
                                            </p:tav>
                                          </p:tavLst>
                                        </p:anim>
                                        <p:anim calcmode="lin" valueType="num">
                                          <p:cBhvr additive="base">
                                            <p:cTn id="32" dur="500" fill="hold"/>
                                            <p:tgtEl>
                                              <p:spTgt spid="4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6" name="pu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589D6E-88D5-DA4E-A471-8F71BD705B5A}"/>
              </a:ext>
            </a:extLst>
          </p:cNvPr>
          <p:cNvPicPr>
            <a:picLocks noChangeAspect="1"/>
          </p:cNvPicPr>
          <p:nvPr/>
        </p:nvPicPr>
        <p:blipFill>
          <a:blip r:embed="rId2"/>
          <a:stretch>
            <a:fillRect/>
          </a:stretch>
        </p:blipFill>
        <p:spPr>
          <a:xfrm>
            <a:off x="892840" y="-1981372"/>
            <a:ext cx="9431329" cy="1981372"/>
          </a:xfrm>
          <a:prstGeom prst="rect">
            <a:avLst/>
          </a:prstGeom>
        </p:spPr>
      </p:pic>
      <p:sp>
        <p:nvSpPr>
          <p:cNvPr id="8" name="TextBox 7">
            <a:extLst>
              <a:ext uri="{FF2B5EF4-FFF2-40B4-BE49-F238E27FC236}">
                <a16:creationId xmlns:a16="http://schemas.microsoft.com/office/drawing/2014/main" id="{9AF016E1-2FD5-6DF4-D3EE-B35802C60FFF}"/>
              </a:ext>
            </a:extLst>
          </p:cNvPr>
          <p:cNvSpPr txBox="1"/>
          <p:nvPr/>
        </p:nvSpPr>
        <p:spPr>
          <a:xfrm>
            <a:off x="0" y="5890766"/>
            <a:ext cx="5819775" cy="830997"/>
          </a:xfrm>
          <a:prstGeom prst="rect">
            <a:avLst/>
          </a:prstGeom>
          <a:noFill/>
        </p:spPr>
        <p:txBody>
          <a:bodyPr wrap="square">
            <a:spAutoFit/>
          </a:bodyPr>
          <a:lstStyle/>
          <a:p>
            <a:pPr algn="ctr"/>
            <a:r>
              <a:rPr kumimoji="0" lang="vi-VN" sz="24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Nguyễn Tất Thành học ở Trường Tiểu học Pháp – Việt Đông Ba</a:t>
            </a:r>
            <a:r>
              <a:rPr kumimoji="0" lang="en-US" sz="24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 </a:t>
            </a:r>
            <a:r>
              <a:rPr kumimoji="0" lang="vi-VN" sz="24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Trường Quốc học Huế</a:t>
            </a:r>
            <a:endParaRPr lang="en-US" sz="1400"/>
          </a:p>
        </p:txBody>
      </p:sp>
      <p:sp>
        <p:nvSpPr>
          <p:cNvPr id="9" name="TextBox 8">
            <a:extLst>
              <a:ext uri="{FF2B5EF4-FFF2-40B4-BE49-F238E27FC236}">
                <a16:creationId xmlns:a16="http://schemas.microsoft.com/office/drawing/2014/main" id="{70377BF6-CEE2-DE75-59F4-3252D651C5DF}"/>
              </a:ext>
            </a:extLst>
          </p:cNvPr>
          <p:cNvSpPr txBox="1"/>
          <p:nvPr/>
        </p:nvSpPr>
        <p:spPr>
          <a:xfrm>
            <a:off x="6210300" y="5890766"/>
            <a:ext cx="5819775" cy="830997"/>
          </a:xfrm>
          <a:prstGeom prst="rect">
            <a:avLst/>
          </a:prstGeom>
          <a:noFill/>
        </p:spPr>
        <p:txBody>
          <a:bodyPr wrap="square">
            <a:spAutoFit/>
          </a:bodyPr>
          <a:lstStyle/>
          <a:p>
            <a:pPr algn="ctr" defTabSz="1219170">
              <a:buClr>
                <a:srgbClr val="000000"/>
              </a:buClr>
            </a:pPr>
            <a:r>
              <a:rPr lang="vi-VN" sz="2400" kern="0">
                <a:solidFill>
                  <a:srgbClr val="000000"/>
                </a:solidFill>
                <a:latin typeface="Times New Roman" panose="02020603050405020304" pitchFamily="18" charset="0"/>
                <a:cs typeface="Times New Roman" panose="02020603050405020304" pitchFamily="18" charset="0"/>
                <a:sym typeface="Arial"/>
              </a:rPr>
              <a:t>Nguyễn Tất Thành đi vào Phan Thiết (Bình Thuận), dạy học ở Trường Dục Thanh</a:t>
            </a:r>
            <a:endParaRPr lang="en-VN" sz="2400" kern="0" dirty="0">
              <a:solidFill>
                <a:srgbClr val="000000"/>
              </a:solidFill>
              <a:latin typeface="Times New Roman" panose="02020603050405020304" pitchFamily="18" charset="0"/>
              <a:cs typeface="Times New Roman" panose="02020603050405020304" pitchFamily="18" charset="0"/>
              <a:sym typeface="Arial"/>
            </a:endParaRPr>
          </a:p>
        </p:txBody>
      </p:sp>
      <p:pic>
        <p:nvPicPr>
          <p:cNvPr id="10" name="Picture 9">
            <a:extLst>
              <a:ext uri="{FF2B5EF4-FFF2-40B4-BE49-F238E27FC236}">
                <a16:creationId xmlns:a16="http://schemas.microsoft.com/office/drawing/2014/main" id="{BCE64D33-E24B-347E-6A68-8BE527BC4923}"/>
              </a:ext>
            </a:extLst>
          </p:cNvPr>
          <p:cNvPicPr>
            <a:picLocks noChangeAspect="1"/>
          </p:cNvPicPr>
          <p:nvPr/>
        </p:nvPicPr>
        <p:blipFill>
          <a:blip r:embed="rId3"/>
          <a:stretch>
            <a:fillRect/>
          </a:stretch>
        </p:blipFill>
        <p:spPr>
          <a:xfrm>
            <a:off x="0" y="0"/>
            <a:ext cx="6096000" cy="5890766"/>
          </a:xfrm>
          <a:prstGeom prst="rect">
            <a:avLst/>
          </a:prstGeom>
        </p:spPr>
      </p:pic>
      <p:pic>
        <p:nvPicPr>
          <p:cNvPr id="11" name="Picture 10">
            <a:extLst>
              <a:ext uri="{FF2B5EF4-FFF2-40B4-BE49-F238E27FC236}">
                <a16:creationId xmlns:a16="http://schemas.microsoft.com/office/drawing/2014/main" id="{44355E22-AC8E-B211-2F12-4986C498B16B}"/>
              </a:ext>
            </a:extLst>
          </p:cNvPr>
          <p:cNvPicPr>
            <a:picLocks noChangeAspect="1"/>
          </p:cNvPicPr>
          <p:nvPr/>
        </p:nvPicPr>
        <p:blipFill>
          <a:blip r:embed="rId4"/>
          <a:stretch>
            <a:fillRect/>
          </a:stretch>
        </p:blipFill>
        <p:spPr>
          <a:xfrm>
            <a:off x="6210301" y="1"/>
            <a:ext cx="5981700" cy="5890766"/>
          </a:xfrm>
          <a:prstGeom prst="rect">
            <a:avLst/>
          </a:prstGeom>
        </p:spPr>
      </p:pic>
    </p:spTree>
    <p:extLst>
      <p:ext uri="{BB962C8B-B14F-4D97-AF65-F5344CB8AC3E}">
        <p14:creationId xmlns:p14="http://schemas.microsoft.com/office/powerpoint/2010/main" val="18218916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ircle(in)">
                                      <p:cBhvr>
                                        <p:cTn id="10" dur="2000"/>
                                        <p:tgtEl>
                                          <p:spTgt spid="9"/>
                                        </p:tgtEl>
                                      </p:cBhvr>
                                    </p:animEffect>
                                  </p:childTnLst>
                                </p:cTn>
                              </p:par>
                              <p:par>
                                <p:cTn id="11" presetID="6" presetClass="entr" presetSubtype="16"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ircle(in)">
                                      <p:cBhvr>
                                        <p:cTn id="13" dur="2000"/>
                                        <p:tgtEl>
                                          <p:spTgt spid="10"/>
                                        </p:tgtEl>
                                      </p:cBhvr>
                                    </p:animEffect>
                                  </p:childTnLst>
                                </p:cTn>
                              </p:par>
                              <p:par>
                                <p:cTn id="14" presetID="6" presetClass="entr" presetSubtype="16"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ircle(in)">
                                      <p:cBhvr>
                                        <p:cTn id="16"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50000"/>
          </a:blip>
          <a:srcRect t="21875" b="21875"/>
          <a:stretch>
            <a:fillRect/>
          </a:stretch>
        </p:blipFill>
        <p:spPr>
          <a:xfrm>
            <a:off x="0" y="0"/>
            <a:ext cx="12192000" cy="6858000"/>
          </a:xfrm>
          <a:prstGeom prst="rect">
            <a:avLst/>
          </a:prstGeom>
        </p:spPr>
      </p:pic>
      <p:grpSp>
        <p:nvGrpSpPr>
          <p:cNvPr id="3" name="Group 3"/>
          <p:cNvGrpSpPr/>
          <p:nvPr/>
        </p:nvGrpSpPr>
        <p:grpSpPr>
          <a:xfrm>
            <a:off x="-2073100" y="-1617140"/>
            <a:ext cx="9416655" cy="10398051"/>
            <a:chOff x="0" y="0"/>
            <a:chExt cx="18833309" cy="20796101"/>
          </a:xfrm>
        </p:grpSpPr>
        <p:pic>
          <p:nvPicPr>
            <p:cNvPr id="4" name="Picture 4"/>
            <p:cNvPicPr>
              <a:picLocks noChangeAspect="1"/>
            </p:cNvPicPr>
            <p:nvPr/>
          </p:nvPicPr>
          <p:blipFill>
            <a:blip r:embed="rId3"/>
            <a:srcRect l="5656" r="34367"/>
            <a:stretch>
              <a:fillRect/>
            </a:stretch>
          </p:blipFill>
          <p:spPr>
            <a:xfrm rot="4729794">
              <a:off x="3015355" y="4401079"/>
              <a:ext cx="17737010" cy="10664873"/>
            </a:xfrm>
            <a:prstGeom prst="rect">
              <a:avLst/>
            </a:prstGeom>
          </p:spPr>
        </p:pic>
        <p:pic>
          <p:nvPicPr>
            <p:cNvPr id="5" name="Picture 5"/>
            <p:cNvPicPr>
              <a:picLocks noChangeAspect="1"/>
            </p:cNvPicPr>
            <p:nvPr/>
          </p:nvPicPr>
          <p:blipFill>
            <a:blip r:embed="rId3"/>
            <a:srcRect l="21693" t="25669" r="15492"/>
            <a:stretch>
              <a:fillRect/>
            </a:stretch>
          </p:blipFill>
          <p:spPr>
            <a:xfrm rot="-6179539">
              <a:off x="-3287609" y="7099976"/>
              <a:ext cx="18297049" cy="7808166"/>
            </a:xfrm>
            <a:prstGeom prst="rect">
              <a:avLst/>
            </a:prstGeom>
          </p:spPr>
        </p:pic>
      </p:grpSp>
      <p:pic>
        <p:nvPicPr>
          <p:cNvPr id="6" name="Picture 6"/>
          <p:cNvPicPr>
            <a:picLocks noChangeAspect="1"/>
          </p:cNvPicPr>
          <p:nvPr/>
        </p:nvPicPr>
        <p:blipFill>
          <a:blip r:embed="rId4"/>
          <a:srcRect l="59329" t="51369"/>
          <a:stretch>
            <a:fillRect/>
          </a:stretch>
        </p:blipFill>
        <p:spPr>
          <a:xfrm>
            <a:off x="11224273" y="5700885"/>
            <a:ext cx="967727" cy="1157115"/>
          </a:xfrm>
          <a:prstGeom prst="rect">
            <a:avLst/>
          </a:prstGeom>
        </p:spPr>
      </p:pic>
      <p:pic>
        <p:nvPicPr>
          <p:cNvPr id="7" name="Picture 7"/>
          <p:cNvPicPr>
            <a:picLocks noChangeAspect="1"/>
          </p:cNvPicPr>
          <p:nvPr/>
        </p:nvPicPr>
        <p:blipFill>
          <a:blip r:embed="rId5"/>
          <a:srcRect/>
          <a:stretch>
            <a:fillRect/>
          </a:stretch>
        </p:blipFill>
        <p:spPr>
          <a:xfrm rot="1864099">
            <a:off x="10879964" y="-43153"/>
            <a:ext cx="1252472" cy="1073689"/>
          </a:xfrm>
          <a:prstGeom prst="rect">
            <a:avLst/>
          </a:prstGeom>
        </p:spPr>
      </p:pic>
      <p:pic>
        <p:nvPicPr>
          <p:cNvPr id="8" name="Picture 8"/>
          <p:cNvPicPr>
            <a:picLocks noChangeAspect="1"/>
          </p:cNvPicPr>
          <p:nvPr/>
        </p:nvPicPr>
        <p:blipFill>
          <a:blip r:embed="rId6"/>
          <a:srcRect t="38329" b="28782"/>
          <a:stretch>
            <a:fillRect/>
          </a:stretch>
        </p:blipFill>
        <p:spPr>
          <a:xfrm>
            <a:off x="3919790" y="307355"/>
            <a:ext cx="1744733" cy="1786201"/>
          </a:xfrm>
          <a:prstGeom prst="rect">
            <a:avLst/>
          </a:prstGeom>
        </p:spPr>
      </p:pic>
      <p:grpSp>
        <p:nvGrpSpPr>
          <p:cNvPr id="9" name="Group 9"/>
          <p:cNvGrpSpPr>
            <a:grpSpLocks noChangeAspect="1"/>
          </p:cNvGrpSpPr>
          <p:nvPr/>
        </p:nvGrpSpPr>
        <p:grpSpPr>
          <a:xfrm>
            <a:off x="522587" y="493692"/>
            <a:ext cx="3800707" cy="5870618"/>
            <a:chOff x="0" y="0"/>
            <a:chExt cx="2192020" cy="3385820"/>
          </a:xfrm>
        </p:grpSpPr>
        <p:sp>
          <p:nvSpPr>
            <p:cNvPr id="10" name="Freeform 10"/>
            <p:cNvSpPr/>
            <p:nvPr/>
          </p:nvSpPr>
          <p:spPr>
            <a:xfrm>
              <a:off x="1270" y="-1"/>
              <a:ext cx="2194560" cy="3388362"/>
            </a:xfrm>
            <a:custGeom>
              <a:avLst/>
              <a:gdLst/>
              <a:ahLst/>
              <a:cxnLst/>
              <a:rect l="l" t="t" r="r" b="b"/>
              <a:pathLst>
                <a:path w="2194560" h="3388362">
                  <a:moveTo>
                    <a:pt x="3810" y="317501"/>
                  </a:moveTo>
                  <a:cubicBezTo>
                    <a:pt x="13970" y="425451"/>
                    <a:pt x="16510" y="533401"/>
                    <a:pt x="17780" y="642621"/>
                  </a:cubicBezTo>
                  <a:cubicBezTo>
                    <a:pt x="24130" y="1036321"/>
                    <a:pt x="21590" y="1430021"/>
                    <a:pt x="17780" y="1823721"/>
                  </a:cubicBezTo>
                  <a:cubicBezTo>
                    <a:pt x="13970" y="2218691"/>
                    <a:pt x="8890" y="2613661"/>
                    <a:pt x="8890" y="3009901"/>
                  </a:cubicBezTo>
                  <a:cubicBezTo>
                    <a:pt x="8890" y="3013711"/>
                    <a:pt x="8890" y="3017521"/>
                    <a:pt x="7620" y="3021331"/>
                  </a:cubicBezTo>
                  <a:cubicBezTo>
                    <a:pt x="11430" y="3022601"/>
                    <a:pt x="15240" y="3025141"/>
                    <a:pt x="19050" y="3027681"/>
                  </a:cubicBezTo>
                  <a:cubicBezTo>
                    <a:pt x="24130" y="3031491"/>
                    <a:pt x="27940" y="3037841"/>
                    <a:pt x="33020" y="3044191"/>
                  </a:cubicBezTo>
                  <a:cubicBezTo>
                    <a:pt x="44450" y="3058161"/>
                    <a:pt x="55880" y="3072131"/>
                    <a:pt x="66040" y="3086101"/>
                  </a:cubicBezTo>
                  <a:cubicBezTo>
                    <a:pt x="77470" y="3102611"/>
                    <a:pt x="88900" y="3117851"/>
                    <a:pt x="100330" y="3134361"/>
                  </a:cubicBezTo>
                  <a:cubicBezTo>
                    <a:pt x="105410" y="3141981"/>
                    <a:pt x="110490" y="3149601"/>
                    <a:pt x="115570" y="3155951"/>
                  </a:cubicBezTo>
                  <a:cubicBezTo>
                    <a:pt x="119380" y="3161031"/>
                    <a:pt x="125730" y="3163571"/>
                    <a:pt x="129540" y="3167381"/>
                  </a:cubicBezTo>
                  <a:cubicBezTo>
                    <a:pt x="142240" y="3177541"/>
                    <a:pt x="156210" y="3187701"/>
                    <a:pt x="168910" y="3197861"/>
                  </a:cubicBezTo>
                  <a:cubicBezTo>
                    <a:pt x="181610" y="3208021"/>
                    <a:pt x="194310" y="3216911"/>
                    <a:pt x="209550" y="3223261"/>
                  </a:cubicBezTo>
                  <a:cubicBezTo>
                    <a:pt x="243840" y="3238501"/>
                    <a:pt x="276860" y="3255011"/>
                    <a:pt x="311150" y="3270251"/>
                  </a:cubicBezTo>
                  <a:cubicBezTo>
                    <a:pt x="330200" y="3279141"/>
                    <a:pt x="349250" y="3286761"/>
                    <a:pt x="369570" y="3295651"/>
                  </a:cubicBezTo>
                  <a:cubicBezTo>
                    <a:pt x="370840" y="3296921"/>
                    <a:pt x="374650" y="3295651"/>
                    <a:pt x="375920" y="3295651"/>
                  </a:cubicBezTo>
                  <a:lnTo>
                    <a:pt x="383540" y="3295651"/>
                  </a:lnTo>
                  <a:lnTo>
                    <a:pt x="384810" y="3296921"/>
                  </a:lnTo>
                  <a:cubicBezTo>
                    <a:pt x="387350" y="3290571"/>
                    <a:pt x="389890" y="3285491"/>
                    <a:pt x="393700" y="3279141"/>
                  </a:cubicBezTo>
                  <a:cubicBezTo>
                    <a:pt x="397510" y="3274061"/>
                    <a:pt x="400050" y="3265171"/>
                    <a:pt x="408940" y="3265171"/>
                  </a:cubicBezTo>
                  <a:cubicBezTo>
                    <a:pt x="408940" y="3265171"/>
                    <a:pt x="410210" y="3265171"/>
                    <a:pt x="410210" y="3263901"/>
                  </a:cubicBezTo>
                  <a:cubicBezTo>
                    <a:pt x="414020" y="3257551"/>
                    <a:pt x="420370" y="3256281"/>
                    <a:pt x="427990" y="3255011"/>
                  </a:cubicBezTo>
                  <a:cubicBezTo>
                    <a:pt x="435610" y="3253741"/>
                    <a:pt x="441960" y="3249931"/>
                    <a:pt x="448310" y="3247391"/>
                  </a:cubicBezTo>
                  <a:cubicBezTo>
                    <a:pt x="449580" y="3247391"/>
                    <a:pt x="449580" y="3246121"/>
                    <a:pt x="450850" y="3246121"/>
                  </a:cubicBezTo>
                  <a:cubicBezTo>
                    <a:pt x="459740" y="3248661"/>
                    <a:pt x="466090" y="3242311"/>
                    <a:pt x="473710" y="3239771"/>
                  </a:cubicBezTo>
                  <a:lnTo>
                    <a:pt x="474980" y="3239771"/>
                  </a:lnTo>
                  <a:cubicBezTo>
                    <a:pt x="482600" y="3239771"/>
                    <a:pt x="488950" y="3235961"/>
                    <a:pt x="496570" y="3234691"/>
                  </a:cubicBezTo>
                  <a:cubicBezTo>
                    <a:pt x="502920" y="3233421"/>
                    <a:pt x="509270" y="3233421"/>
                    <a:pt x="515620" y="3229611"/>
                  </a:cubicBezTo>
                  <a:cubicBezTo>
                    <a:pt x="521970" y="3225801"/>
                    <a:pt x="529590" y="3223261"/>
                    <a:pt x="535940" y="3220721"/>
                  </a:cubicBezTo>
                  <a:cubicBezTo>
                    <a:pt x="542290" y="3218181"/>
                    <a:pt x="548640" y="3216911"/>
                    <a:pt x="554990" y="3214371"/>
                  </a:cubicBezTo>
                  <a:lnTo>
                    <a:pt x="561340" y="3214371"/>
                  </a:lnTo>
                  <a:cubicBezTo>
                    <a:pt x="567690" y="3214371"/>
                    <a:pt x="572770" y="3214371"/>
                    <a:pt x="577850" y="3210561"/>
                  </a:cubicBezTo>
                  <a:lnTo>
                    <a:pt x="580390" y="3210561"/>
                  </a:lnTo>
                  <a:cubicBezTo>
                    <a:pt x="586740" y="3210561"/>
                    <a:pt x="594360" y="3211831"/>
                    <a:pt x="600710" y="3211831"/>
                  </a:cubicBezTo>
                  <a:lnTo>
                    <a:pt x="605790" y="3211831"/>
                  </a:lnTo>
                  <a:cubicBezTo>
                    <a:pt x="612140" y="3210561"/>
                    <a:pt x="614680" y="3215641"/>
                    <a:pt x="618490" y="3218181"/>
                  </a:cubicBezTo>
                  <a:cubicBezTo>
                    <a:pt x="624840" y="3225801"/>
                    <a:pt x="632460" y="3227071"/>
                    <a:pt x="642620" y="3225801"/>
                  </a:cubicBezTo>
                  <a:cubicBezTo>
                    <a:pt x="651510" y="3224531"/>
                    <a:pt x="659130" y="3223261"/>
                    <a:pt x="668020" y="3223261"/>
                  </a:cubicBezTo>
                  <a:cubicBezTo>
                    <a:pt x="671830" y="3223261"/>
                    <a:pt x="676910" y="3224531"/>
                    <a:pt x="680720" y="3225801"/>
                  </a:cubicBezTo>
                  <a:cubicBezTo>
                    <a:pt x="684530" y="3227071"/>
                    <a:pt x="687070" y="3228341"/>
                    <a:pt x="690880" y="3229611"/>
                  </a:cubicBezTo>
                  <a:lnTo>
                    <a:pt x="694690" y="3233421"/>
                  </a:lnTo>
                  <a:cubicBezTo>
                    <a:pt x="694690" y="3233421"/>
                    <a:pt x="695960" y="3237231"/>
                    <a:pt x="697230" y="3238501"/>
                  </a:cubicBezTo>
                  <a:cubicBezTo>
                    <a:pt x="699770" y="3239771"/>
                    <a:pt x="702310" y="3239771"/>
                    <a:pt x="703580" y="3241041"/>
                  </a:cubicBezTo>
                  <a:lnTo>
                    <a:pt x="704850" y="3242311"/>
                  </a:lnTo>
                  <a:cubicBezTo>
                    <a:pt x="711200" y="3238501"/>
                    <a:pt x="713740" y="3244851"/>
                    <a:pt x="717550" y="3246121"/>
                  </a:cubicBezTo>
                  <a:cubicBezTo>
                    <a:pt x="722630" y="3248661"/>
                    <a:pt x="726440" y="3251201"/>
                    <a:pt x="731520" y="3255011"/>
                  </a:cubicBezTo>
                  <a:cubicBezTo>
                    <a:pt x="731520" y="3253741"/>
                    <a:pt x="731520" y="3252471"/>
                    <a:pt x="732790" y="3251201"/>
                  </a:cubicBezTo>
                  <a:cubicBezTo>
                    <a:pt x="740410" y="3252471"/>
                    <a:pt x="749300" y="3252471"/>
                    <a:pt x="756920" y="3257551"/>
                  </a:cubicBezTo>
                  <a:cubicBezTo>
                    <a:pt x="758190" y="3255011"/>
                    <a:pt x="760730" y="3252471"/>
                    <a:pt x="763270" y="3249931"/>
                  </a:cubicBezTo>
                  <a:cubicBezTo>
                    <a:pt x="763270" y="3249931"/>
                    <a:pt x="763270" y="3248661"/>
                    <a:pt x="764540" y="3248661"/>
                  </a:cubicBezTo>
                  <a:cubicBezTo>
                    <a:pt x="770890" y="3247391"/>
                    <a:pt x="774700" y="3243581"/>
                    <a:pt x="775970" y="3237231"/>
                  </a:cubicBezTo>
                  <a:cubicBezTo>
                    <a:pt x="777240" y="3234691"/>
                    <a:pt x="777240" y="3232151"/>
                    <a:pt x="777240" y="3230881"/>
                  </a:cubicBezTo>
                  <a:cubicBezTo>
                    <a:pt x="782320" y="3228341"/>
                    <a:pt x="786130" y="3225801"/>
                    <a:pt x="791210" y="3223261"/>
                  </a:cubicBezTo>
                  <a:lnTo>
                    <a:pt x="791210" y="3220721"/>
                  </a:lnTo>
                  <a:cubicBezTo>
                    <a:pt x="787400" y="3214371"/>
                    <a:pt x="787400" y="3213101"/>
                    <a:pt x="793750" y="3210561"/>
                  </a:cubicBezTo>
                  <a:cubicBezTo>
                    <a:pt x="795020" y="3209291"/>
                    <a:pt x="795020" y="3208021"/>
                    <a:pt x="796290" y="3208021"/>
                  </a:cubicBezTo>
                  <a:cubicBezTo>
                    <a:pt x="798830" y="3206751"/>
                    <a:pt x="801370" y="3205481"/>
                    <a:pt x="802640" y="3204211"/>
                  </a:cubicBezTo>
                  <a:cubicBezTo>
                    <a:pt x="802640" y="3204211"/>
                    <a:pt x="802640" y="3205481"/>
                    <a:pt x="803910" y="3205481"/>
                  </a:cubicBezTo>
                  <a:lnTo>
                    <a:pt x="803910" y="3202941"/>
                  </a:lnTo>
                  <a:cubicBezTo>
                    <a:pt x="811530" y="3200401"/>
                    <a:pt x="819150" y="3197861"/>
                    <a:pt x="826770" y="3194051"/>
                  </a:cubicBezTo>
                  <a:cubicBezTo>
                    <a:pt x="830580" y="3191511"/>
                    <a:pt x="834390" y="3190241"/>
                    <a:pt x="839470" y="3192781"/>
                  </a:cubicBezTo>
                  <a:cubicBezTo>
                    <a:pt x="842010" y="3194051"/>
                    <a:pt x="844550" y="3192781"/>
                    <a:pt x="847090" y="3191511"/>
                  </a:cubicBezTo>
                  <a:cubicBezTo>
                    <a:pt x="853440" y="3188971"/>
                    <a:pt x="859790" y="3187701"/>
                    <a:pt x="866140" y="3185161"/>
                  </a:cubicBezTo>
                  <a:cubicBezTo>
                    <a:pt x="871220" y="3183891"/>
                    <a:pt x="875030" y="3181351"/>
                    <a:pt x="880110" y="3178811"/>
                  </a:cubicBezTo>
                  <a:cubicBezTo>
                    <a:pt x="880110" y="3178811"/>
                    <a:pt x="881380" y="3176271"/>
                    <a:pt x="880110" y="3175001"/>
                  </a:cubicBezTo>
                  <a:cubicBezTo>
                    <a:pt x="880110" y="3173731"/>
                    <a:pt x="878840" y="3171191"/>
                    <a:pt x="878840" y="3169921"/>
                  </a:cubicBezTo>
                  <a:cubicBezTo>
                    <a:pt x="882650" y="3167381"/>
                    <a:pt x="885190" y="3164841"/>
                    <a:pt x="887730" y="3164841"/>
                  </a:cubicBezTo>
                  <a:cubicBezTo>
                    <a:pt x="891540" y="3163571"/>
                    <a:pt x="896620" y="3163571"/>
                    <a:pt x="901700" y="3162301"/>
                  </a:cubicBezTo>
                  <a:cubicBezTo>
                    <a:pt x="905510" y="3150871"/>
                    <a:pt x="913130" y="3148331"/>
                    <a:pt x="922020" y="3152141"/>
                  </a:cubicBezTo>
                  <a:lnTo>
                    <a:pt x="924560" y="3149601"/>
                  </a:lnTo>
                  <a:cubicBezTo>
                    <a:pt x="925830" y="3150871"/>
                    <a:pt x="925830" y="3150871"/>
                    <a:pt x="925830" y="3152141"/>
                  </a:cubicBezTo>
                  <a:cubicBezTo>
                    <a:pt x="929640" y="3149601"/>
                    <a:pt x="933450" y="3147061"/>
                    <a:pt x="937260" y="3145791"/>
                  </a:cubicBezTo>
                  <a:cubicBezTo>
                    <a:pt x="941070" y="3143251"/>
                    <a:pt x="944880" y="3140711"/>
                    <a:pt x="949960" y="3143251"/>
                  </a:cubicBezTo>
                  <a:cubicBezTo>
                    <a:pt x="949960" y="3136901"/>
                    <a:pt x="953770" y="3136901"/>
                    <a:pt x="957580" y="3138171"/>
                  </a:cubicBezTo>
                  <a:cubicBezTo>
                    <a:pt x="960120" y="3138171"/>
                    <a:pt x="963930" y="3136901"/>
                    <a:pt x="966470" y="3135632"/>
                  </a:cubicBezTo>
                  <a:cubicBezTo>
                    <a:pt x="967740" y="3135632"/>
                    <a:pt x="970280" y="3134361"/>
                    <a:pt x="971550" y="3135632"/>
                  </a:cubicBezTo>
                  <a:cubicBezTo>
                    <a:pt x="976630" y="3139442"/>
                    <a:pt x="984250" y="3140711"/>
                    <a:pt x="989330" y="3147061"/>
                  </a:cubicBezTo>
                  <a:cubicBezTo>
                    <a:pt x="993140" y="3152141"/>
                    <a:pt x="999490" y="3154682"/>
                    <a:pt x="1002030" y="3162301"/>
                  </a:cubicBezTo>
                  <a:cubicBezTo>
                    <a:pt x="1003300" y="3164841"/>
                    <a:pt x="1008380" y="3167381"/>
                    <a:pt x="1010920" y="3168651"/>
                  </a:cubicBezTo>
                  <a:cubicBezTo>
                    <a:pt x="1010920" y="3168651"/>
                    <a:pt x="1012190" y="3168651"/>
                    <a:pt x="1013460" y="3169921"/>
                  </a:cubicBezTo>
                  <a:cubicBezTo>
                    <a:pt x="1014730" y="3173732"/>
                    <a:pt x="1018540" y="3172461"/>
                    <a:pt x="1021080" y="3171192"/>
                  </a:cubicBezTo>
                  <a:cubicBezTo>
                    <a:pt x="1023620" y="3171192"/>
                    <a:pt x="1026160" y="3169921"/>
                    <a:pt x="1027430" y="3173732"/>
                  </a:cubicBezTo>
                  <a:cubicBezTo>
                    <a:pt x="1027430" y="3175002"/>
                    <a:pt x="1031240" y="3176271"/>
                    <a:pt x="1032510" y="3177542"/>
                  </a:cubicBezTo>
                  <a:cubicBezTo>
                    <a:pt x="1036320" y="3180082"/>
                    <a:pt x="1040130" y="3182621"/>
                    <a:pt x="1042670" y="3185162"/>
                  </a:cubicBezTo>
                  <a:cubicBezTo>
                    <a:pt x="1043940" y="3186432"/>
                    <a:pt x="1045210" y="3187702"/>
                    <a:pt x="1045210" y="3188972"/>
                  </a:cubicBezTo>
                  <a:cubicBezTo>
                    <a:pt x="1045210" y="3192782"/>
                    <a:pt x="1049020" y="3195322"/>
                    <a:pt x="1052830" y="3195322"/>
                  </a:cubicBezTo>
                  <a:cubicBezTo>
                    <a:pt x="1057910" y="3196592"/>
                    <a:pt x="1061720" y="3196592"/>
                    <a:pt x="1066800" y="3197862"/>
                  </a:cubicBezTo>
                  <a:cubicBezTo>
                    <a:pt x="1068070" y="3197862"/>
                    <a:pt x="1068070" y="3200402"/>
                    <a:pt x="1069340" y="3200402"/>
                  </a:cubicBezTo>
                  <a:cubicBezTo>
                    <a:pt x="1070610" y="3202942"/>
                    <a:pt x="1071880" y="3206752"/>
                    <a:pt x="1076960" y="3204212"/>
                  </a:cubicBezTo>
                  <a:cubicBezTo>
                    <a:pt x="1079500" y="3202942"/>
                    <a:pt x="1087120" y="3205482"/>
                    <a:pt x="1088390" y="3208022"/>
                  </a:cubicBezTo>
                  <a:cubicBezTo>
                    <a:pt x="1090930" y="3216912"/>
                    <a:pt x="1099820" y="3216912"/>
                    <a:pt x="1106170" y="3219452"/>
                  </a:cubicBezTo>
                  <a:cubicBezTo>
                    <a:pt x="1107440" y="3219452"/>
                    <a:pt x="1108710" y="3219452"/>
                    <a:pt x="1108710" y="3220722"/>
                  </a:cubicBezTo>
                  <a:cubicBezTo>
                    <a:pt x="1112520" y="3225802"/>
                    <a:pt x="1117600" y="3227072"/>
                    <a:pt x="1122680" y="3229612"/>
                  </a:cubicBezTo>
                  <a:cubicBezTo>
                    <a:pt x="1127760" y="3232152"/>
                    <a:pt x="1132840" y="3237232"/>
                    <a:pt x="1137920" y="3242312"/>
                  </a:cubicBezTo>
                  <a:lnTo>
                    <a:pt x="1144270" y="3248662"/>
                  </a:lnTo>
                  <a:cubicBezTo>
                    <a:pt x="1145540" y="3249932"/>
                    <a:pt x="1146810" y="3249932"/>
                    <a:pt x="1148080" y="3249932"/>
                  </a:cubicBezTo>
                  <a:cubicBezTo>
                    <a:pt x="1151890" y="3249932"/>
                    <a:pt x="1155700" y="3248662"/>
                    <a:pt x="1158240" y="3252472"/>
                  </a:cubicBezTo>
                  <a:cubicBezTo>
                    <a:pt x="1158240" y="3252472"/>
                    <a:pt x="1159510" y="3253742"/>
                    <a:pt x="1160780" y="3253742"/>
                  </a:cubicBezTo>
                  <a:cubicBezTo>
                    <a:pt x="1170940" y="3252472"/>
                    <a:pt x="1177290" y="3258822"/>
                    <a:pt x="1183640" y="3265172"/>
                  </a:cubicBezTo>
                  <a:cubicBezTo>
                    <a:pt x="1186180" y="3267712"/>
                    <a:pt x="1191260" y="3268982"/>
                    <a:pt x="1193800" y="3268982"/>
                  </a:cubicBezTo>
                  <a:cubicBezTo>
                    <a:pt x="1201420" y="3271522"/>
                    <a:pt x="1210310" y="3272792"/>
                    <a:pt x="1216660" y="3277872"/>
                  </a:cubicBezTo>
                  <a:cubicBezTo>
                    <a:pt x="1220470" y="3280412"/>
                    <a:pt x="1225550" y="3284222"/>
                    <a:pt x="1229360" y="3284222"/>
                  </a:cubicBezTo>
                  <a:cubicBezTo>
                    <a:pt x="1235710" y="3284222"/>
                    <a:pt x="1238250" y="3289302"/>
                    <a:pt x="1240790" y="3293112"/>
                  </a:cubicBezTo>
                  <a:cubicBezTo>
                    <a:pt x="1248410" y="3294382"/>
                    <a:pt x="1256030" y="3294382"/>
                    <a:pt x="1259840" y="3302002"/>
                  </a:cubicBezTo>
                  <a:cubicBezTo>
                    <a:pt x="1259840" y="3303272"/>
                    <a:pt x="1261110" y="3303272"/>
                    <a:pt x="1262380" y="3303272"/>
                  </a:cubicBezTo>
                  <a:cubicBezTo>
                    <a:pt x="1267460" y="3304542"/>
                    <a:pt x="1272540" y="3305812"/>
                    <a:pt x="1277620" y="3308352"/>
                  </a:cubicBezTo>
                  <a:cubicBezTo>
                    <a:pt x="1280160" y="3309622"/>
                    <a:pt x="1282700" y="3312162"/>
                    <a:pt x="1286510" y="3314702"/>
                  </a:cubicBezTo>
                  <a:cubicBezTo>
                    <a:pt x="1287780" y="3314702"/>
                    <a:pt x="1287780" y="3315972"/>
                    <a:pt x="1289050" y="3315972"/>
                  </a:cubicBezTo>
                  <a:cubicBezTo>
                    <a:pt x="1297940" y="3315972"/>
                    <a:pt x="1300480" y="3322322"/>
                    <a:pt x="1305560" y="3327402"/>
                  </a:cubicBezTo>
                  <a:cubicBezTo>
                    <a:pt x="1313180" y="3333752"/>
                    <a:pt x="1322070" y="3340102"/>
                    <a:pt x="1328420" y="3347722"/>
                  </a:cubicBezTo>
                  <a:cubicBezTo>
                    <a:pt x="1332230" y="3352802"/>
                    <a:pt x="1338580" y="3355342"/>
                    <a:pt x="1342390" y="3357882"/>
                  </a:cubicBezTo>
                  <a:lnTo>
                    <a:pt x="1350010" y="3361692"/>
                  </a:lnTo>
                  <a:cubicBezTo>
                    <a:pt x="1352550" y="3364232"/>
                    <a:pt x="1355090" y="3366772"/>
                    <a:pt x="1358900" y="3369312"/>
                  </a:cubicBezTo>
                  <a:cubicBezTo>
                    <a:pt x="1362710" y="3370582"/>
                    <a:pt x="1363980" y="3375662"/>
                    <a:pt x="1369060" y="3374392"/>
                  </a:cubicBezTo>
                  <a:cubicBezTo>
                    <a:pt x="1371600" y="3374392"/>
                    <a:pt x="1374140" y="3375662"/>
                    <a:pt x="1376680" y="3376932"/>
                  </a:cubicBezTo>
                  <a:cubicBezTo>
                    <a:pt x="1380490" y="3379472"/>
                    <a:pt x="1381760" y="3382012"/>
                    <a:pt x="1386840" y="3382012"/>
                  </a:cubicBezTo>
                  <a:cubicBezTo>
                    <a:pt x="1389380" y="3382012"/>
                    <a:pt x="1391920" y="3384552"/>
                    <a:pt x="1393190" y="3385822"/>
                  </a:cubicBezTo>
                  <a:cubicBezTo>
                    <a:pt x="1399540" y="3388362"/>
                    <a:pt x="1405890" y="3388362"/>
                    <a:pt x="1409700" y="3380742"/>
                  </a:cubicBezTo>
                  <a:lnTo>
                    <a:pt x="1410970" y="3379472"/>
                  </a:lnTo>
                  <a:cubicBezTo>
                    <a:pt x="1416050" y="3382012"/>
                    <a:pt x="1416050" y="3376932"/>
                    <a:pt x="1417320" y="3374392"/>
                  </a:cubicBezTo>
                  <a:cubicBezTo>
                    <a:pt x="1418590" y="3373122"/>
                    <a:pt x="1421130" y="3371852"/>
                    <a:pt x="1422400" y="3370582"/>
                  </a:cubicBezTo>
                  <a:cubicBezTo>
                    <a:pt x="1424940" y="3368042"/>
                    <a:pt x="1427480" y="3366772"/>
                    <a:pt x="1431290" y="3364232"/>
                  </a:cubicBezTo>
                  <a:cubicBezTo>
                    <a:pt x="1432560" y="3362962"/>
                    <a:pt x="1435100" y="3361692"/>
                    <a:pt x="1436370" y="3361692"/>
                  </a:cubicBezTo>
                  <a:cubicBezTo>
                    <a:pt x="1442720" y="3361692"/>
                    <a:pt x="1446530" y="3359152"/>
                    <a:pt x="1451610" y="3354072"/>
                  </a:cubicBezTo>
                  <a:cubicBezTo>
                    <a:pt x="1455420" y="3350262"/>
                    <a:pt x="1461770" y="3347722"/>
                    <a:pt x="1466850" y="3345182"/>
                  </a:cubicBezTo>
                  <a:cubicBezTo>
                    <a:pt x="1471930" y="3342642"/>
                    <a:pt x="1477010" y="3340102"/>
                    <a:pt x="1483360" y="3338832"/>
                  </a:cubicBezTo>
                  <a:cubicBezTo>
                    <a:pt x="1487170" y="3337562"/>
                    <a:pt x="1490980" y="3337562"/>
                    <a:pt x="1494790" y="3337562"/>
                  </a:cubicBezTo>
                  <a:lnTo>
                    <a:pt x="1497330" y="3337562"/>
                  </a:lnTo>
                  <a:cubicBezTo>
                    <a:pt x="1502410" y="3335021"/>
                    <a:pt x="1507490" y="3331212"/>
                    <a:pt x="1513840" y="3328671"/>
                  </a:cubicBezTo>
                  <a:lnTo>
                    <a:pt x="1517650" y="3328671"/>
                  </a:lnTo>
                  <a:cubicBezTo>
                    <a:pt x="1524000" y="3331212"/>
                    <a:pt x="1530350" y="3331212"/>
                    <a:pt x="1536700" y="3326131"/>
                  </a:cubicBezTo>
                  <a:cubicBezTo>
                    <a:pt x="1537970" y="3324861"/>
                    <a:pt x="1540510" y="3323591"/>
                    <a:pt x="1541780" y="3322321"/>
                  </a:cubicBezTo>
                  <a:cubicBezTo>
                    <a:pt x="1548130" y="3324862"/>
                    <a:pt x="1554480" y="3329942"/>
                    <a:pt x="1562100" y="3329942"/>
                  </a:cubicBezTo>
                  <a:cubicBezTo>
                    <a:pt x="1564640" y="3329942"/>
                    <a:pt x="1568450" y="3328671"/>
                    <a:pt x="1570990" y="3327401"/>
                  </a:cubicBezTo>
                  <a:cubicBezTo>
                    <a:pt x="1576070" y="3327401"/>
                    <a:pt x="1581150" y="3327401"/>
                    <a:pt x="1584960" y="3326131"/>
                  </a:cubicBezTo>
                  <a:cubicBezTo>
                    <a:pt x="1590040" y="3324861"/>
                    <a:pt x="1596390" y="3326131"/>
                    <a:pt x="1601470" y="3323591"/>
                  </a:cubicBezTo>
                  <a:cubicBezTo>
                    <a:pt x="1604010" y="3317241"/>
                    <a:pt x="1605280" y="3317241"/>
                    <a:pt x="1611630" y="3318511"/>
                  </a:cubicBezTo>
                  <a:cubicBezTo>
                    <a:pt x="1619250" y="3319781"/>
                    <a:pt x="1624330" y="3318511"/>
                    <a:pt x="1629410" y="3312161"/>
                  </a:cubicBezTo>
                  <a:cubicBezTo>
                    <a:pt x="1631950" y="3308351"/>
                    <a:pt x="1638300" y="3308351"/>
                    <a:pt x="1642110" y="3305811"/>
                  </a:cubicBezTo>
                  <a:cubicBezTo>
                    <a:pt x="1643380" y="3305811"/>
                    <a:pt x="1644650" y="3304541"/>
                    <a:pt x="1645920" y="3304541"/>
                  </a:cubicBezTo>
                  <a:cubicBezTo>
                    <a:pt x="1648460" y="3303271"/>
                    <a:pt x="1649730" y="3303271"/>
                    <a:pt x="1652270" y="3302001"/>
                  </a:cubicBezTo>
                  <a:cubicBezTo>
                    <a:pt x="1658620" y="3299461"/>
                    <a:pt x="1664970" y="3298191"/>
                    <a:pt x="1671320" y="3294381"/>
                  </a:cubicBezTo>
                  <a:cubicBezTo>
                    <a:pt x="1677670" y="3290571"/>
                    <a:pt x="1682750" y="3288031"/>
                    <a:pt x="1689100" y="3293111"/>
                  </a:cubicBezTo>
                  <a:lnTo>
                    <a:pt x="1691640" y="3293111"/>
                  </a:lnTo>
                  <a:cubicBezTo>
                    <a:pt x="1694180" y="3291841"/>
                    <a:pt x="1695450" y="3291841"/>
                    <a:pt x="1697990" y="3290571"/>
                  </a:cubicBezTo>
                  <a:cubicBezTo>
                    <a:pt x="1697990" y="3286761"/>
                    <a:pt x="1697990" y="3281681"/>
                    <a:pt x="1703070" y="3277871"/>
                  </a:cubicBezTo>
                  <a:cubicBezTo>
                    <a:pt x="1704340" y="3276601"/>
                    <a:pt x="1704340" y="3274061"/>
                    <a:pt x="1706880" y="3272791"/>
                  </a:cubicBezTo>
                  <a:cubicBezTo>
                    <a:pt x="1709420" y="3270251"/>
                    <a:pt x="1713230" y="3270251"/>
                    <a:pt x="1715770" y="3271521"/>
                  </a:cubicBezTo>
                  <a:cubicBezTo>
                    <a:pt x="1717040" y="3272791"/>
                    <a:pt x="1719580" y="3271521"/>
                    <a:pt x="1720849" y="3271521"/>
                  </a:cubicBezTo>
                  <a:cubicBezTo>
                    <a:pt x="1728470" y="3270251"/>
                    <a:pt x="1737360" y="3270251"/>
                    <a:pt x="1744979" y="3268981"/>
                  </a:cubicBezTo>
                  <a:cubicBezTo>
                    <a:pt x="1752599" y="3267710"/>
                    <a:pt x="1760219" y="3266440"/>
                    <a:pt x="1767839" y="3263901"/>
                  </a:cubicBezTo>
                  <a:cubicBezTo>
                    <a:pt x="1772919" y="3261360"/>
                    <a:pt x="1777999" y="3262631"/>
                    <a:pt x="1783079" y="3262631"/>
                  </a:cubicBezTo>
                  <a:cubicBezTo>
                    <a:pt x="1793239" y="3263901"/>
                    <a:pt x="1802129" y="3263901"/>
                    <a:pt x="1811019" y="3258821"/>
                  </a:cubicBezTo>
                  <a:lnTo>
                    <a:pt x="1808479" y="3256281"/>
                  </a:lnTo>
                  <a:cubicBezTo>
                    <a:pt x="1811019" y="3255010"/>
                    <a:pt x="1813559" y="3255010"/>
                    <a:pt x="1817369" y="3255010"/>
                  </a:cubicBezTo>
                  <a:cubicBezTo>
                    <a:pt x="1819909" y="3258820"/>
                    <a:pt x="1823719" y="3256281"/>
                    <a:pt x="1826259" y="3253740"/>
                  </a:cubicBezTo>
                  <a:cubicBezTo>
                    <a:pt x="1830069" y="3249930"/>
                    <a:pt x="1833879" y="3251200"/>
                    <a:pt x="1838959" y="3251200"/>
                  </a:cubicBezTo>
                  <a:cubicBezTo>
                    <a:pt x="1844039" y="3252470"/>
                    <a:pt x="1850389" y="3249930"/>
                    <a:pt x="1856739" y="3248660"/>
                  </a:cubicBezTo>
                  <a:cubicBezTo>
                    <a:pt x="1858009" y="3248660"/>
                    <a:pt x="1859279" y="3246120"/>
                    <a:pt x="1859279" y="3244850"/>
                  </a:cubicBezTo>
                  <a:cubicBezTo>
                    <a:pt x="1861819" y="3244850"/>
                    <a:pt x="1864359" y="3243580"/>
                    <a:pt x="1868169" y="3243580"/>
                  </a:cubicBezTo>
                  <a:lnTo>
                    <a:pt x="1873249" y="3243580"/>
                  </a:lnTo>
                  <a:cubicBezTo>
                    <a:pt x="1878329" y="3246120"/>
                    <a:pt x="1883409" y="3246120"/>
                    <a:pt x="1888489" y="3243580"/>
                  </a:cubicBezTo>
                  <a:cubicBezTo>
                    <a:pt x="1889759" y="3242310"/>
                    <a:pt x="1892299" y="3242310"/>
                    <a:pt x="1893569" y="3242310"/>
                  </a:cubicBezTo>
                  <a:cubicBezTo>
                    <a:pt x="1897379" y="3241040"/>
                    <a:pt x="1901189" y="3242310"/>
                    <a:pt x="1903729" y="3238500"/>
                  </a:cubicBezTo>
                  <a:cubicBezTo>
                    <a:pt x="1904999" y="3237230"/>
                    <a:pt x="1907539" y="3238500"/>
                    <a:pt x="1910079" y="3237230"/>
                  </a:cubicBezTo>
                  <a:lnTo>
                    <a:pt x="1946910" y="3237230"/>
                  </a:lnTo>
                  <a:cubicBezTo>
                    <a:pt x="1951990" y="3237230"/>
                    <a:pt x="1958340" y="3238500"/>
                    <a:pt x="1963420" y="3239770"/>
                  </a:cubicBezTo>
                  <a:cubicBezTo>
                    <a:pt x="1969770" y="3241040"/>
                    <a:pt x="1974850" y="3239770"/>
                    <a:pt x="1979930" y="3238500"/>
                  </a:cubicBezTo>
                  <a:lnTo>
                    <a:pt x="1988820" y="3238500"/>
                  </a:lnTo>
                  <a:cubicBezTo>
                    <a:pt x="1992630" y="3238500"/>
                    <a:pt x="1996440" y="3239770"/>
                    <a:pt x="2000250" y="3238500"/>
                  </a:cubicBezTo>
                  <a:cubicBezTo>
                    <a:pt x="2002790" y="3238500"/>
                    <a:pt x="2004060" y="3235960"/>
                    <a:pt x="2005330" y="3233420"/>
                  </a:cubicBezTo>
                  <a:cubicBezTo>
                    <a:pt x="2007870" y="3229610"/>
                    <a:pt x="2011680" y="3228340"/>
                    <a:pt x="2016760" y="3228340"/>
                  </a:cubicBezTo>
                  <a:cubicBezTo>
                    <a:pt x="2020570" y="3228340"/>
                    <a:pt x="2024380" y="3227070"/>
                    <a:pt x="2028190" y="3225800"/>
                  </a:cubicBezTo>
                  <a:lnTo>
                    <a:pt x="2030730" y="3225800"/>
                  </a:lnTo>
                  <a:cubicBezTo>
                    <a:pt x="2035810" y="3233420"/>
                    <a:pt x="2043430" y="3228340"/>
                    <a:pt x="2049780" y="3229610"/>
                  </a:cubicBezTo>
                  <a:lnTo>
                    <a:pt x="2052320" y="3229610"/>
                  </a:lnTo>
                  <a:cubicBezTo>
                    <a:pt x="2057399" y="3232150"/>
                    <a:pt x="2063749" y="3234690"/>
                    <a:pt x="2068830" y="3235960"/>
                  </a:cubicBezTo>
                  <a:cubicBezTo>
                    <a:pt x="2075180" y="3237230"/>
                    <a:pt x="2080260" y="3243580"/>
                    <a:pt x="2085340" y="3243580"/>
                  </a:cubicBezTo>
                  <a:cubicBezTo>
                    <a:pt x="2094230" y="3243580"/>
                    <a:pt x="2101850" y="3249930"/>
                    <a:pt x="2109470" y="3251200"/>
                  </a:cubicBezTo>
                  <a:cubicBezTo>
                    <a:pt x="2115820" y="3252470"/>
                    <a:pt x="2122170" y="3255010"/>
                    <a:pt x="2128520" y="3257550"/>
                  </a:cubicBezTo>
                  <a:cubicBezTo>
                    <a:pt x="2131060" y="3258820"/>
                    <a:pt x="2134870" y="3257550"/>
                    <a:pt x="2137410" y="3257550"/>
                  </a:cubicBezTo>
                  <a:cubicBezTo>
                    <a:pt x="2145030" y="3258820"/>
                    <a:pt x="2152649" y="3258820"/>
                    <a:pt x="2160270" y="3260090"/>
                  </a:cubicBezTo>
                  <a:lnTo>
                    <a:pt x="2161540" y="3260090"/>
                  </a:lnTo>
                  <a:cubicBezTo>
                    <a:pt x="2170430" y="3258820"/>
                    <a:pt x="2179320" y="3261360"/>
                    <a:pt x="2188210" y="3261360"/>
                  </a:cubicBezTo>
                  <a:cubicBezTo>
                    <a:pt x="2189480" y="3035300"/>
                    <a:pt x="2183130" y="2809240"/>
                    <a:pt x="2175510" y="2583181"/>
                  </a:cubicBezTo>
                  <a:cubicBezTo>
                    <a:pt x="2167890" y="2368551"/>
                    <a:pt x="2160270" y="2153920"/>
                    <a:pt x="2159000" y="1939291"/>
                  </a:cubicBezTo>
                  <a:cubicBezTo>
                    <a:pt x="2159000" y="1831341"/>
                    <a:pt x="2160270" y="1724661"/>
                    <a:pt x="2162810" y="1616711"/>
                  </a:cubicBezTo>
                  <a:cubicBezTo>
                    <a:pt x="2166620" y="1508761"/>
                    <a:pt x="2174240" y="1400811"/>
                    <a:pt x="2179320" y="1292861"/>
                  </a:cubicBezTo>
                  <a:cubicBezTo>
                    <a:pt x="2194560" y="951231"/>
                    <a:pt x="2185670" y="608331"/>
                    <a:pt x="2180590" y="266701"/>
                  </a:cubicBezTo>
                  <a:cubicBezTo>
                    <a:pt x="2176780" y="265431"/>
                    <a:pt x="2174240" y="264161"/>
                    <a:pt x="2171700" y="262891"/>
                  </a:cubicBezTo>
                  <a:cubicBezTo>
                    <a:pt x="2167890" y="260351"/>
                    <a:pt x="2164080" y="259081"/>
                    <a:pt x="2159000" y="260351"/>
                  </a:cubicBezTo>
                  <a:lnTo>
                    <a:pt x="2151380" y="260351"/>
                  </a:lnTo>
                  <a:cubicBezTo>
                    <a:pt x="2147570" y="260351"/>
                    <a:pt x="2142490" y="260351"/>
                    <a:pt x="2139950" y="265431"/>
                  </a:cubicBezTo>
                  <a:cubicBezTo>
                    <a:pt x="2139950" y="265431"/>
                    <a:pt x="2138680" y="266701"/>
                    <a:pt x="2137410" y="266701"/>
                  </a:cubicBezTo>
                  <a:lnTo>
                    <a:pt x="2132330" y="266701"/>
                  </a:lnTo>
                  <a:cubicBezTo>
                    <a:pt x="2131060" y="264161"/>
                    <a:pt x="2133600" y="259081"/>
                    <a:pt x="2127250" y="260351"/>
                  </a:cubicBezTo>
                  <a:cubicBezTo>
                    <a:pt x="2124710" y="260351"/>
                    <a:pt x="2120900" y="261621"/>
                    <a:pt x="2118360" y="261621"/>
                  </a:cubicBezTo>
                  <a:lnTo>
                    <a:pt x="2099310" y="261621"/>
                  </a:lnTo>
                  <a:cubicBezTo>
                    <a:pt x="2098040" y="259081"/>
                    <a:pt x="2096770" y="256541"/>
                    <a:pt x="2094230" y="252731"/>
                  </a:cubicBezTo>
                  <a:cubicBezTo>
                    <a:pt x="2092960" y="250191"/>
                    <a:pt x="2091690" y="248921"/>
                    <a:pt x="2087880" y="251461"/>
                  </a:cubicBezTo>
                  <a:cubicBezTo>
                    <a:pt x="2085340" y="252731"/>
                    <a:pt x="2084070" y="252731"/>
                    <a:pt x="2082800" y="250191"/>
                  </a:cubicBezTo>
                  <a:cubicBezTo>
                    <a:pt x="2078990" y="243841"/>
                    <a:pt x="2075180" y="238761"/>
                    <a:pt x="2067560" y="237491"/>
                  </a:cubicBezTo>
                  <a:cubicBezTo>
                    <a:pt x="2066290" y="237491"/>
                    <a:pt x="2065020" y="234950"/>
                    <a:pt x="2063750" y="233681"/>
                  </a:cubicBezTo>
                  <a:cubicBezTo>
                    <a:pt x="2061210" y="231141"/>
                    <a:pt x="2059940" y="228601"/>
                    <a:pt x="2056130" y="228601"/>
                  </a:cubicBezTo>
                  <a:cubicBezTo>
                    <a:pt x="2054860" y="228601"/>
                    <a:pt x="2052320" y="226061"/>
                    <a:pt x="2052320" y="224791"/>
                  </a:cubicBezTo>
                  <a:cubicBezTo>
                    <a:pt x="2051050" y="219711"/>
                    <a:pt x="2051050" y="215901"/>
                    <a:pt x="2051050" y="210821"/>
                  </a:cubicBezTo>
                  <a:cubicBezTo>
                    <a:pt x="2049780" y="205741"/>
                    <a:pt x="2047240" y="200661"/>
                    <a:pt x="2043430" y="198121"/>
                  </a:cubicBezTo>
                  <a:cubicBezTo>
                    <a:pt x="2037080" y="194311"/>
                    <a:pt x="2032000" y="189231"/>
                    <a:pt x="2025650" y="185421"/>
                  </a:cubicBezTo>
                  <a:cubicBezTo>
                    <a:pt x="2024380" y="184151"/>
                    <a:pt x="2021840" y="182881"/>
                    <a:pt x="2019300" y="182881"/>
                  </a:cubicBezTo>
                  <a:cubicBezTo>
                    <a:pt x="2015490" y="181611"/>
                    <a:pt x="2011680" y="180341"/>
                    <a:pt x="2007870" y="180341"/>
                  </a:cubicBezTo>
                  <a:cubicBezTo>
                    <a:pt x="2004060" y="180341"/>
                    <a:pt x="1998980" y="180341"/>
                    <a:pt x="1995170" y="182881"/>
                  </a:cubicBezTo>
                  <a:cubicBezTo>
                    <a:pt x="1987550" y="186691"/>
                    <a:pt x="1981200" y="181611"/>
                    <a:pt x="1974850" y="181611"/>
                  </a:cubicBezTo>
                  <a:cubicBezTo>
                    <a:pt x="1968500" y="180341"/>
                    <a:pt x="1962150" y="177801"/>
                    <a:pt x="1957070" y="176531"/>
                  </a:cubicBezTo>
                  <a:lnTo>
                    <a:pt x="1940560" y="176531"/>
                  </a:lnTo>
                  <a:cubicBezTo>
                    <a:pt x="1926590" y="179071"/>
                    <a:pt x="1915160" y="171451"/>
                    <a:pt x="1901190" y="170181"/>
                  </a:cubicBezTo>
                  <a:cubicBezTo>
                    <a:pt x="1897380" y="170181"/>
                    <a:pt x="1893570" y="166371"/>
                    <a:pt x="1889760" y="163831"/>
                  </a:cubicBezTo>
                  <a:cubicBezTo>
                    <a:pt x="1887220" y="161291"/>
                    <a:pt x="1884680" y="161291"/>
                    <a:pt x="1880870" y="162561"/>
                  </a:cubicBezTo>
                  <a:cubicBezTo>
                    <a:pt x="1875790" y="163831"/>
                    <a:pt x="1870710" y="162561"/>
                    <a:pt x="1865630" y="163831"/>
                  </a:cubicBezTo>
                  <a:cubicBezTo>
                    <a:pt x="1858010" y="166371"/>
                    <a:pt x="1851660" y="160021"/>
                    <a:pt x="1844040" y="160021"/>
                  </a:cubicBezTo>
                  <a:cubicBezTo>
                    <a:pt x="1837690" y="161291"/>
                    <a:pt x="1831340" y="161291"/>
                    <a:pt x="1824990" y="162561"/>
                  </a:cubicBezTo>
                  <a:lnTo>
                    <a:pt x="1809750" y="166371"/>
                  </a:lnTo>
                  <a:cubicBezTo>
                    <a:pt x="1799590" y="171451"/>
                    <a:pt x="1791970" y="165101"/>
                    <a:pt x="1783080" y="162561"/>
                  </a:cubicBezTo>
                  <a:cubicBezTo>
                    <a:pt x="1776730" y="161291"/>
                    <a:pt x="1772920" y="158751"/>
                    <a:pt x="1767840" y="154941"/>
                  </a:cubicBezTo>
                  <a:cubicBezTo>
                    <a:pt x="1762760" y="151131"/>
                    <a:pt x="1757680" y="154941"/>
                    <a:pt x="1753870" y="154941"/>
                  </a:cubicBezTo>
                  <a:cubicBezTo>
                    <a:pt x="1750060" y="154941"/>
                    <a:pt x="1747520" y="158751"/>
                    <a:pt x="1744980" y="160021"/>
                  </a:cubicBezTo>
                  <a:cubicBezTo>
                    <a:pt x="1741170" y="161291"/>
                    <a:pt x="1737360" y="161291"/>
                    <a:pt x="1733550" y="161291"/>
                  </a:cubicBezTo>
                  <a:cubicBezTo>
                    <a:pt x="1729740" y="161291"/>
                    <a:pt x="1724660" y="160021"/>
                    <a:pt x="1720850" y="161291"/>
                  </a:cubicBezTo>
                  <a:cubicBezTo>
                    <a:pt x="1714500" y="163831"/>
                    <a:pt x="1709420" y="167641"/>
                    <a:pt x="1704340" y="170181"/>
                  </a:cubicBezTo>
                  <a:cubicBezTo>
                    <a:pt x="1703070" y="171451"/>
                    <a:pt x="1701800" y="172721"/>
                    <a:pt x="1700530" y="172721"/>
                  </a:cubicBezTo>
                  <a:cubicBezTo>
                    <a:pt x="1691640" y="177801"/>
                    <a:pt x="1681480" y="179071"/>
                    <a:pt x="1670050" y="179071"/>
                  </a:cubicBezTo>
                  <a:cubicBezTo>
                    <a:pt x="1663700" y="179071"/>
                    <a:pt x="1657350" y="179071"/>
                    <a:pt x="1651000" y="177801"/>
                  </a:cubicBezTo>
                  <a:cubicBezTo>
                    <a:pt x="1647190" y="177801"/>
                    <a:pt x="1644650" y="173991"/>
                    <a:pt x="1642110" y="173991"/>
                  </a:cubicBezTo>
                  <a:cubicBezTo>
                    <a:pt x="1633220" y="172720"/>
                    <a:pt x="1625600" y="172720"/>
                    <a:pt x="1616710" y="172720"/>
                  </a:cubicBezTo>
                  <a:cubicBezTo>
                    <a:pt x="1615440" y="172720"/>
                    <a:pt x="1614170" y="173991"/>
                    <a:pt x="1612900" y="173991"/>
                  </a:cubicBezTo>
                  <a:cubicBezTo>
                    <a:pt x="1607820" y="176530"/>
                    <a:pt x="1602740" y="180341"/>
                    <a:pt x="1597660" y="182880"/>
                  </a:cubicBezTo>
                  <a:cubicBezTo>
                    <a:pt x="1588770" y="185420"/>
                    <a:pt x="1579880" y="187960"/>
                    <a:pt x="1570990" y="189230"/>
                  </a:cubicBezTo>
                  <a:lnTo>
                    <a:pt x="1567180" y="189230"/>
                  </a:lnTo>
                  <a:cubicBezTo>
                    <a:pt x="1559560" y="185420"/>
                    <a:pt x="1553210" y="189230"/>
                    <a:pt x="1545590" y="190501"/>
                  </a:cubicBezTo>
                  <a:cubicBezTo>
                    <a:pt x="1537970" y="193041"/>
                    <a:pt x="1530350" y="196851"/>
                    <a:pt x="1522730" y="199391"/>
                  </a:cubicBezTo>
                  <a:cubicBezTo>
                    <a:pt x="1520190" y="200661"/>
                    <a:pt x="1517650" y="199391"/>
                    <a:pt x="1515110" y="198120"/>
                  </a:cubicBezTo>
                  <a:cubicBezTo>
                    <a:pt x="1511300" y="196850"/>
                    <a:pt x="1508760" y="196850"/>
                    <a:pt x="1506220" y="199391"/>
                  </a:cubicBezTo>
                  <a:cubicBezTo>
                    <a:pt x="1504950" y="200661"/>
                    <a:pt x="1503680" y="200661"/>
                    <a:pt x="1502410" y="200661"/>
                  </a:cubicBezTo>
                  <a:cubicBezTo>
                    <a:pt x="1498600" y="201931"/>
                    <a:pt x="1494790" y="201931"/>
                    <a:pt x="1492250" y="203201"/>
                  </a:cubicBezTo>
                  <a:cubicBezTo>
                    <a:pt x="1487170" y="207011"/>
                    <a:pt x="1482090" y="205741"/>
                    <a:pt x="1477010" y="208281"/>
                  </a:cubicBezTo>
                  <a:cubicBezTo>
                    <a:pt x="1471930" y="210821"/>
                    <a:pt x="1466850" y="210821"/>
                    <a:pt x="1463040" y="214631"/>
                  </a:cubicBezTo>
                  <a:cubicBezTo>
                    <a:pt x="1461770" y="215901"/>
                    <a:pt x="1459230" y="215901"/>
                    <a:pt x="1456690" y="215901"/>
                  </a:cubicBezTo>
                  <a:cubicBezTo>
                    <a:pt x="1450340" y="217171"/>
                    <a:pt x="1445260" y="220981"/>
                    <a:pt x="1441450" y="226061"/>
                  </a:cubicBezTo>
                  <a:cubicBezTo>
                    <a:pt x="1436370" y="231141"/>
                    <a:pt x="1431290" y="234951"/>
                    <a:pt x="1426210" y="238761"/>
                  </a:cubicBezTo>
                  <a:cubicBezTo>
                    <a:pt x="1424940" y="240031"/>
                    <a:pt x="1421130" y="240031"/>
                    <a:pt x="1419860" y="240031"/>
                  </a:cubicBezTo>
                  <a:cubicBezTo>
                    <a:pt x="1414780" y="240031"/>
                    <a:pt x="1409700" y="238761"/>
                    <a:pt x="1405890" y="237491"/>
                  </a:cubicBezTo>
                  <a:cubicBezTo>
                    <a:pt x="1403350" y="237491"/>
                    <a:pt x="1402080" y="236220"/>
                    <a:pt x="1399540" y="236220"/>
                  </a:cubicBezTo>
                  <a:cubicBezTo>
                    <a:pt x="1391920" y="240030"/>
                    <a:pt x="1383030" y="237491"/>
                    <a:pt x="1375410" y="237491"/>
                  </a:cubicBezTo>
                  <a:cubicBezTo>
                    <a:pt x="1374140" y="237491"/>
                    <a:pt x="1371600" y="236220"/>
                    <a:pt x="1370330" y="234950"/>
                  </a:cubicBezTo>
                  <a:cubicBezTo>
                    <a:pt x="1365250" y="231141"/>
                    <a:pt x="1360170" y="231141"/>
                    <a:pt x="1355090" y="233680"/>
                  </a:cubicBezTo>
                  <a:cubicBezTo>
                    <a:pt x="1351280" y="234950"/>
                    <a:pt x="1347470" y="234950"/>
                    <a:pt x="1344930" y="232410"/>
                  </a:cubicBezTo>
                  <a:cubicBezTo>
                    <a:pt x="1339850" y="228600"/>
                    <a:pt x="1333500" y="226060"/>
                    <a:pt x="1327150" y="224790"/>
                  </a:cubicBezTo>
                  <a:cubicBezTo>
                    <a:pt x="1322070" y="223520"/>
                    <a:pt x="1316990" y="220980"/>
                    <a:pt x="1311910" y="218440"/>
                  </a:cubicBezTo>
                  <a:cubicBezTo>
                    <a:pt x="1309370" y="217170"/>
                    <a:pt x="1306830" y="218440"/>
                    <a:pt x="1304290" y="218440"/>
                  </a:cubicBezTo>
                  <a:cubicBezTo>
                    <a:pt x="1301750" y="218440"/>
                    <a:pt x="1300480" y="219710"/>
                    <a:pt x="1297940" y="219710"/>
                  </a:cubicBezTo>
                  <a:cubicBezTo>
                    <a:pt x="1290320" y="220980"/>
                    <a:pt x="1282700" y="223520"/>
                    <a:pt x="1276350" y="222250"/>
                  </a:cubicBezTo>
                  <a:cubicBezTo>
                    <a:pt x="1267461" y="219710"/>
                    <a:pt x="1258570" y="220980"/>
                    <a:pt x="1250950" y="215900"/>
                  </a:cubicBezTo>
                  <a:cubicBezTo>
                    <a:pt x="1247140" y="213360"/>
                    <a:pt x="1245870" y="215900"/>
                    <a:pt x="1243330" y="215900"/>
                  </a:cubicBezTo>
                  <a:cubicBezTo>
                    <a:pt x="1242061" y="215900"/>
                    <a:pt x="1240791" y="215900"/>
                    <a:pt x="1238250" y="217170"/>
                  </a:cubicBezTo>
                  <a:cubicBezTo>
                    <a:pt x="1236980" y="220980"/>
                    <a:pt x="1231900" y="223520"/>
                    <a:pt x="1225550" y="220980"/>
                  </a:cubicBezTo>
                  <a:cubicBezTo>
                    <a:pt x="1221740" y="219710"/>
                    <a:pt x="1219200" y="219710"/>
                    <a:pt x="1215390" y="220980"/>
                  </a:cubicBezTo>
                  <a:cubicBezTo>
                    <a:pt x="1211580" y="222250"/>
                    <a:pt x="1207770" y="222250"/>
                    <a:pt x="1202690" y="223520"/>
                  </a:cubicBezTo>
                  <a:lnTo>
                    <a:pt x="1201420" y="223520"/>
                  </a:lnTo>
                  <a:cubicBezTo>
                    <a:pt x="1191260" y="229870"/>
                    <a:pt x="1181100" y="224791"/>
                    <a:pt x="1169670" y="224791"/>
                  </a:cubicBezTo>
                  <a:lnTo>
                    <a:pt x="1163320" y="224791"/>
                  </a:lnTo>
                  <a:cubicBezTo>
                    <a:pt x="1155700" y="226061"/>
                    <a:pt x="1151890" y="219711"/>
                    <a:pt x="1146810" y="215900"/>
                  </a:cubicBezTo>
                  <a:cubicBezTo>
                    <a:pt x="1141730" y="212090"/>
                    <a:pt x="1136650" y="207010"/>
                    <a:pt x="1131570" y="204470"/>
                  </a:cubicBezTo>
                  <a:cubicBezTo>
                    <a:pt x="1130300" y="203200"/>
                    <a:pt x="1126490" y="204470"/>
                    <a:pt x="1123950" y="204470"/>
                  </a:cubicBezTo>
                  <a:lnTo>
                    <a:pt x="1112520" y="204470"/>
                  </a:lnTo>
                  <a:lnTo>
                    <a:pt x="1111250" y="203200"/>
                  </a:lnTo>
                  <a:cubicBezTo>
                    <a:pt x="1102361" y="205741"/>
                    <a:pt x="1097280" y="200660"/>
                    <a:pt x="1090930" y="195580"/>
                  </a:cubicBezTo>
                  <a:cubicBezTo>
                    <a:pt x="1087120" y="193040"/>
                    <a:pt x="1082041" y="190500"/>
                    <a:pt x="1078230" y="189230"/>
                  </a:cubicBezTo>
                  <a:cubicBezTo>
                    <a:pt x="1073150" y="186690"/>
                    <a:pt x="1066800" y="185420"/>
                    <a:pt x="1064261" y="179070"/>
                  </a:cubicBezTo>
                  <a:cubicBezTo>
                    <a:pt x="1062991" y="176530"/>
                    <a:pt x="1060450" y="176530"/>
                    <a:pt x="1059180" y="173990"/>
                  </a:cubicBezTo>
                  <a:cubicBezTo>
                    <a:pt x="1057911" y="171450"/>
                    <a:pt x="1056641" y="168910"/>
                    <a:pt x="1056641" y="167640"/>
                  </a:cubicBezTo>
                  <a:cubicBezTo>
                    <a:pt x="1056641" y="165100"/>
                    <a:pt x="1057911" y="162560"/>
                    <a:pt x="1059180" y="160020"/>
                  </a:cubicBezTo>
                  <a:cubicBezTo>
                    <a:pt x="1060450" y="156210"/>
                    <a:pt x="1057911" y="152400"/>
                    <a:pt x="1054100" y="149860"/>
                  </a:cubicBezTo>
                  <a:cubicBezTo>
                    <a:pt x="1052830" y="148590"/>
                    <a:pt x="1050290" y="148590"/>
                    <a:pt x="1050290" y="147320"/>
                  </a:cubicBezTo>
                  <a:cubicBezTo>
                    <a:pt x="1047750" y="139700"/>
                    <a:pt x="1041400" y="137160"/>
                    <a:pt x="1036320" y="130810"/>
                  </a:cubicBezTo>
                  <a:cubicBezTo>
                    <a:pt x="1032510" y="127000"/>
                    <a:pt x="1029970" y="121920"/>
                    <a:pt x="1027430" y="116840"/>
                  </a:cubicBezTo>
                  <a:cubicBezTo>
                    <a:pt x="1024891" y="114300"/>
                    <a:pt x="1023620" y="111760"/>
                    <a:pt x="1019811" y="109220"/>
                  </a:cubicBezTo>
                  <a:cubicBezTo>
                    <a:pt x="1010921" y="105410"/>
                    <a:pt x="1002030" y="101600"/>
                    <a:pt x="993141" y="96520"/>
                  </a:cubicBezTo>
                  <a:cubicBezTo>
                    <a:pt x="993141" y="106680"/>
                    <a:pt x="990601" y="104140"/>
                    <a:pt x="989330" y="101600"/>
                  </a:cubicBezTo>
                  <a:cubicBezTo>
                    <a:pt x="989330" y="97790"/>
                    <a:pt x="986791" y="96520"/>
                    <a:pt x="982980" y="96520"/>
                  </a:cubicBezTo>
                  <a:cubicBezTo>
                    <a:pt x="982980" y="96520"/>
                    <a:pt x="981711" y="96520"/>
                    <a:pt x="981711" y="95250"/>
                  </a:cubicBezTo>
                  <a:cubicBezTo>
                    <a:pt x="980441" y="87630"/>
                    <a:pt x="974091" y="90170"/>
                    <a:pt x="970280" y="88900"/>
                  </a:cubicBezTo>
                  <a:cubicBezTo>
                    <a:pt x="967741" y="87630"/>
                    <a:pt x="965200" y="86360"/>
                    <a:pt x="962661" y="87630"/>
                  </a:cubicBezTo>
                  <a:cubicBezTo>
                    <a:pt x="957580" y="88900"/>
                    <a:pt x="953771" y="85090"/>
                    <a:pt x="948691" y="83820"/>
                  </a:cubicBezTo>
                  <a:cubicBezTo>
                    <a:pt x="947421" y="83820"/>
                    <a:pt x="946151" y="83820"/>
                    <a:pt x="944880" y="85090"/>
                  </a:cubicBezTo>
                  <a:cubicBezTo>
                    <a:pt x="942341" y="87630"/>
                    <a:pt x="939800" y="87630"/>
                    <a:pt x="935991" y="85090"/>
                  </a:cubicBezTo>
                  <a:cubicBezTo>
                    <a:pt x="930911" y="81280"/>
                    <a:pt x="925830" y="81280"/>
                    <a:pt x="919480" y="83820"/>
                  </a:cubicBezTo>
                  <a:cubicBezTo>
                    <a:pt x="916941" y="85090"/>
                    <a:pt x="914400" y="85090"/>
                    <a:pt x="911861" y="83820"/>
                  </a:cubicBezTo>
                  <a:cubicBezTo>
                    <a:pt x="906780" y="81280"/>
                    <a:pt x="901700" y="77470"/>
                    <a:pt x="895350" y="74930"/>
                  </a:cubicBezTo>
                  <a:cubicBezTo>
                    <a:pt x="894080" y="74930"/>
                    <a:pt x="892811" y="73660"/>
                    <a:pt x="891540" y="73660"/>
                  </a:cubicBezTo>
                  <a:cubicBezTo>
                    <a:pt x="883920" y="74930"/>
                    <a:pt x="877570" y="72390"/>
                    <a:pt x="869950" y="74930"/>
                  </a:cubicBezTo>
                  <a:cubicBezTo>
                    <a:pt x="866140" y="76200"/>
                    <a:pt x="861061" y="76200"/>
                    <a:pt x="858520" y="81280"/>
                  </a:cubicBezTo>
                  <a:cubicBezTo>
                    <a:pt x="857250" y="82550"/>
                    <a:pt x="853440" y="82550"/>
                    <a:pt x="850900" y="83820"/>
                  </a:cubicBezTo>
                  <a:cubicBezTo>
                    <a:pt x="844550" y="85090"/>
                    <a:pt x="838200" y="86360"/>
                    <a:pt x="831850" y="83820"/>
                  </a:cubicBezTo>
                  <a:cubicBezTo>
                    <a:pt x="826770" y="81280"/>
                    <a:pt x="820420" y="82550"/>
                    <a:pt x="815340" y="81280"/>
                  </a:cubicBezTo>
                  <a:cubicBezTo>
                    <a:pt x="811530" y="80010"/>
                    <a:pt x="808990" y="77470"/>
                    <a:pt x="806450" y="76200"/>
                  </a:cubicBezTo>
                  <a:cubicBezTo>
                    <a:pt x="805180" y="74930"/>
                    <a:pt x="803910" y="73660"/>
                    <a:pt x="802640" y="73660"/>
                  </a:cubicBezTo>
                  <a:cubicBezTo>
                    <a:pt x="795020" y="71120"/>
                    <a:pt x="788670" y="66040"/>
                    <a:pt x="784860" y="59690"/>
                  </a:cubicBezTo>
                  <a:cubicBezTo>
                    <a:pt x="782320" y="55880"/>
                    <a:pt x="778510" y="52070"/>
                    <a:pt x="775970" y="48260"/>
                  </a:cubicBezTo>
                  <a:cubicBezTo>
                    <a:pt x="767080" y="45720"/>
                    <a:pt x="768350" y="35560"/>
                    <a:pt x="763270" y="30480"/>
                  </a:cubicBezTo>
                  <a:cubicBezTo>
                    <a:pt x="759460" y="25400"/>
                    <a:pt x="755650" y="22860"/>
                    <a:pt x="749300" y="21590"/>
                  </a:cubicBezTo>
                  <a:lnTo>
                    <a:pt x="748030" y="21590"/>
                  </a:lnTo>
                  <a:cubicBezTo>
                    <a:pt x="741680" y="16510"/>
                    <a:pt x="735330" y="20320"/>
                    <a:pt x="727710" y="20320"/>
                  </a:cubicBezTo>
                  <a:cubicBezTo>
                    <a:pt x="725170" y="20320"/>
                    <a:pt x="721360" y="17780"/>
                    <a:pt x="718820" y="16510"/>
                  </a:cubicBezTo>
                  <a:cubicBezTo>
                    <a:pt x="717550" y="13970"/>
                    <a:pt x="716280" y="12700"/>
                    <a:pt x="715010" y="12700"/>
                  </a:cubicBezTo>
                  <a:cubicBezTo>
                    <a:pt x="707390" y="11430"/>
                    <a:pt x="701040" y="6350"/>
                    <a:pt x="694690" y="0"/>
                  </a:cubicBezTo>
                  <a:cubicBezTo>
                    <a:pt x="692150" y="1270"/>
                    <a:pt x="689610" y="2540"/>
                    <a:pt x="687070" y="2540"/>
                  </a:cubicBezTo>
                  <a:cubicBezTo>
                    <a:pt x="684530" y="3810"/>
                    <a:pt x="680720" y="3810"/>
                    <a:pt x="676910" y="3810"/>
                  </a:cubicBezTo>
                  <a:cubicBezTo>
                    <a:pt x="671830" y="2540"/>
                    <a:pt x="666750" y="3810"/>
                    <a:pt x="661670" y="7620"/>
                  </a:cubicBezTo>
                  <a:cubicBezTo>
                    <a:pt x="659130" y="8890"/>
                    <a:pt x="657860" y="10160"/>
                    <a:pt x="655320" y="11430"/>
                  </a:cubicBezTo>
                  <a:cubicBezTo>
                    <a:pt x="652780" y="12700"/>
                    <a:pt x="651510" y="15240"/>
                    <a:pt x="648970" y="16510"/>
                  </a:cubicBezTo>
                  <a:cubicBezTo>
                    <a:pt x="647700" y="17780"/>
                    <a:pt x="645160" y="17780"/>
                    <a:pt x="643890" y="19050"/>
                  </a:cubicBezTo>
                  <a:lnTo>
                    <a:pt x="636270" y="22860"/>
                  </a:lnTo>
                  <a:cubicBezTo>
                    <a:pt x="636270" y="22860"/>
                    <a:pt x="635000" y="24130"/>
                    <a:pt x="635000" y="22860"/>
                  </a:cubicBezTo>
                  <a:cubicBezTo>
                    <a:pt x="629920" y="20320"/>
                    <a:pt x="626110" y="25400"/>
                    <a:pt x="622300" y="27940"/>
                  </a:cubicBezTo>
                  <a:cubicBezTo>
                    <a:pt x="618490" y="30480"/>
                    <a:pt x="613410" y="30480"/>
                    <a:pt x="609600" y="33020"/>
                  </a:cubicBezTo>
                  <a:lnTo>
                    <a:pt x="608330" y="33020"/>
                  </a:lnTo>
                  <a:cubicBezTo>
                    <a:pt x="601980" y="34290"/>
                    <a:pt x="595630" y="36830"/>
                    <a:pt x="589280" y="38100"/>
                  </a:cubicBezTo>
                  <a:cubicBezTo>
                    <a:pt x="586740" y="38100"/>
                    <a:pt x="585470" y="39370"/>
                    <a:pt x="582930" y="40640"/>
                  </a:cubicBezTo>
                  <a:cubicBezTo>
                    <a:pt x="579120" y="41910"/>
                    <a:pt x="575310" y="44450"/>
                    <a:pt x="571500" y="45720"/>
                  </a:cubicBezTo>
                  <a:cubicBezTo>
                    <a:pt x="568960" y="46990"/>
                    <a:pt x="565150" y="48260"/>
                    <a:pt x="562610" y="49530"/>
                  </a:cubicBezTo>
                  <a:lnTo>
                    <a:pt x="558800" y="49530"/>
                  </a:lnTo>
                  <a:cubicBezTo>
                    <a:pt x="558800" y="49530"/>
                    <a:pt x="556260" y="49530"/>
                    <a:pt x="554990" y="52070"/>
                  </a:cubicBezTo>
                  <a:cubicBezTo>
                    <a:pt x="549910" y="49530"/>
                    <a:pt x="543560" y="48260"/>
                    <a:pt x="538480" y="45720"/>
                  </a:cubicBezTo>
                  <a:cubicBezTo>
                    <a:pt x="534670" y="44450"/>
                    <a:pt x="525780" y="46990"/>
                    <a:pt x="523240" y="50800"/>
                  </a:cubicBezTo>
                  <a:cubicBezTo>
                    <a:pt x="521970" y="52070"/>
                    <a:pt x="520700" y="53340"/>
                    <a:pt x="519430" y="53340"/>
                  </a:cubicBezTo>
                  <a:cubicBezTo>
                    <a:pt x="518160" y="53340"/>
                    <a:pt x="515620" y="52070"/>
                    <a:pt x="514350" y="52070"/>
                  </a:cubicBezTo>
                  <a:cubicBezTo>
                    <a:pt x="513080" y="52070"/>
                    <a:pt x="511810" y="53340"/>
                    <a:pt x="509270" y="53340"/>
                  </a:cubicBezTo>
                  <a:cubicBezTo>
                    <a:pt x="509270" y="54610"/>
                    <a:pt x="510540" y="55880"/>
                    <a:pt x="510540" y="57150"/>
                  </a:cubicBezTo>
                  <a:cubicBezTo>
                    <a:pt x="506730" y="58420"/>
                    <a:pt x="500380" y="68580"/>
                    <a:pt x="500380" y="73660"/>
                  </a:cubicBezTo>
                  <a:cubicBezTo>
                    <a:pt x="494030" y="76200"/>
                    <a:pt x="486410" y="77470"/>
                    <a:pt x="483870" y="85090"/>
                  </a:cubicBezTo>
                  <a:cubicBezTo>
                    <a:pt x="483870" y="86360"/>
                    <a:pt x="482600" y="86360"/>
                    <a:pt x="482600" y="87630"/>
                  </a:cubicBezTo>
                  <a:cubicBezTo>
                    <a:pt x="474980" y="88900"/>
                    <a:pt x="473710" y="96520"/>
                    <a:pt x="469900" y="102870"/>
                  </a:cubicBezTo>
                  <a:lnTo>
                    <a:pt x="469900" y="105410"/>
                  </a:lnTo>
                  <a:cubicBezTo>
                    <a:pt x="468630" y="105410"/>
                    <a:pt x="467360" y="106680"/>
                    <a:pt x="466090" y="106680"/>
                  </a:cubicBezTo>
                  <a:cubicBezTo>
                    <a:pt x="461010" y="109220"/>
                    <a:pt x="458470" y="113030"/>
                    <a:pt x="457200" y="119380"/>
                  </a:cubicBezTo>
                  <a:cubicBezTo>
                    <a:pt x="455930" y="125730"/>
                    <a:pt x="455930" y="130810"/>
                    <a:pt x="454660" y="137160"/>
                  </a:cubicBezTo>
                  <a:cubicBezTo>
                    <a:pt x="452120" y="135890"/>
                    <a:pt x="448310" y="138430"/>
                    <a:pt x="447040" y="134620"/>
                  </a:cubicBezTo>
                  <a:lnTo>
                    <a:pt x="444500" y="134620"/>
                  </a:lnTo>
                  <a:cubicBezTo>
                    <a:pt x="440690" y="139700"/>
                    <a:pt x="436880" y="144780"/>
                    <a:pt x="433070" y="148590"/>
                  </a:cubicBezTo>
                  <a:cubicBezTo>
                    <a:pt x="429260" y="151130"/>
                    <a:pt x="425450" y="152400"/>
                    <a:pt x="420370" y="154940"/>
                  </a:cubicBezTo>
                  <a:lnTo>
                    <a:pt x="420370" y="157480"/>
                  </a:lnTo>
                  <a:cubicBezTo>
                    <a:pt x="415290" y="156210"/>
                    <a:pt x="411480" y="154940"/>
                    <a:pt x="407670" y="152400"/>
                  </a:cubicBezTo>
                  <a:cubicBezTo>
                    <a:pt x="406400" y="152400"/>
                    <a:pt x="405130" y="151130"/>
                    <a:pt x="405130" y="151130"/>
                  </a:cubicBezTo>
                  <a:cubicBezTo>
                    <a:pt x="403860" y="151130"/>
                    <a:pt x="403860" y="149860"/>
                    <a:pt x="403860" y="149860"/>
                  </a:cubicBezTo>
                  <a:cubicBezTo>
                    <a:pt x="402590" y="149860"/>
                    <a:pt x="402590" y="151130"/>
                    <a:pt x="402590" y="152400"/>
                  </a:cubicBezTo>
                  <a:cubicBezTo>
                    <a:pt x="402590" y="157480"/>
                    <a:pt x="400050" y="156210"/>
                    <a:pt x="397510" y="154940"/>
                  </a:cubicBezTo>
                  <a:cubicBezTo>
                    <a:pt x="394970" y="153670"/>
                    <a:pt x="392430" y="153670"/>
                    <a:pt x="391160" y="157480"/>
                  </a:cubicBezTo>
                  <a:cubicBezTo>
                    <a:pt x="391160" y="158750"/>
                    <a:pt x="389890" y="160020"/>
                    <a:pt x="388620" y="160020"/>
                  </a:cubicBezTo>
                  <a:cubicBezTo>
                    <a:pt x="384810" y="161290"/>
                    <a:pt x="381000" y="162560"/>
                    <a:pt x="379730" y="166370"/>
                  </a:cubicBezTo>
                  <a:cubicBezTo>
                    <a:pt x="378460" y="168910"/>
                    <a:pt x="377190" y="170180"/>
                    <a:pt x="374650" y="172720"/>
                  </a:cubicBezTo>
                  <a:lnTo>
                    <a:pt x="355600" y="172720"/>
                  </a:lnTo>
                  <a:cubicBezTo>
                    <a:pt x="353060" y="172720"/>
                    <a:pt x="350520" y="172720"/>
                    <a:pt x="347980" y="173990"/>
                  </a:cubicBezTo>
                  <a:cubicBezTo>
                    <a:pt x="345440" y="173990"/>
                    <a:pt x="342900" y="175260"/>
                    <a:pt x="339090" y="176530"/>
                  </a:cubicBezTo>
                  <a:cubicBezTo>
                    <a:pt x="336550" y="177800"/>
                    <a:pt x="332740" y="180340"/>
                    <a:pt x="330200" y="181610"/>
                  </a:cubicBezTo>
                  <a:cubicBezTo>
                    <a:pt x="328930" y="182880"/>
                    <a:pt x="327660" y="182880"/>
                    <a:pt x="326390" y="182880"/>
                  </a:cubicBezTo>
                  <a:cubicBezTo>
                    <a:pt x="320040" y="182880"/>
                    <a:pt x="316230" y="186690"/>
                    <a:pt x="312420" y="190500"/>
                  </a:cubicBezTo>
                  <a:cubicBezTo>
                    <a:pt x="308610" y="193040"/>
                    <a:pt x="306070" y="196850"/>
                    <a:pt x="302260" y="199390"/>
                  </a:cubicBezTo>
                  <a:cubicBezTo>
                    <a:pt x="299720" y="200660"/>
                    <a:pt x="297180" y="201930"/>
                    <a:pt x="295910" y="203200"/>
                  </a:cubicBezTo>
                  <a:cubicBezTo>
                    <a:pt x="293370" y="204470"/>
                    <a:pt x="292100" y="207010"/>
                    <a:pt x="289560" y="207010"/>
                  </a:cubicBezTo>
                  <a:cubicBezTo>
                    <a:pt x="287020" y="208280"/>
                    <a:pt x="283210" y="208280"/>
                    <a:pt x="280670" y="207010"/>
                  </a:cubicBezTo>
                  <a:cubicBezTo>
                    <a:pt x="276860" y="204470"/>
                    <a:pt x="273050" y="207010"/>
                    <a:pt x="270510" y="208280"/>
                  </a:cubicBezTo>
                  <a:cubicBezTo>
                    <a:pt x="266700" y="209550"/>
                    <a:pt x="264160" y="212090"/>
                    <a:pt x="261620" y="213360"/>
                  </a:cubicBezTo>
                  <a:cubicBezTo>
                    <a:pt x="262890" y="214630"/>
                    <a:pt x="262890" y="215900"/>
                    <a:pt x="264160" y="217170"/>
                  </a:cubicBezTo>
                  <a:lnTo>
                    <a:pt x="260350" y="217170"/>
                  </a:lnTo>
                  <a:cubicBezTo>
                    <a:pt x="260350" y="218440"/>
                    <a:pt x="259080" y="219710"/>
                    <a:pt x="259080" y="220980"/>
                  </a:cubicBezTo>
                  <a:cubicBezTo>
                    <a:pt x="257810" y="220980"/>
                    <a:pt x="256540" y="219710"/>
                    <a:pt x="256540" y="219710"/>
                  </a:cubicBezTo>
                  <a:cubicBezTo>
                    <a:pt x="252730" y="222250"/>
                    <a:pt x="248920" y="224790"/>
                    <a:pt x="245110" y="226060"/>
                  </a:cubicBezTo>
                  <a:cubicBezTo>
                    <a:pt x="243840" y="226060"/>
                    <a:pt x="242570" y="227330"/>
                    <a:pt x="242570" y="227330"/>
                  </a:cubicBezTo>
                  <a:cubicBezTo>
                    <a:pt x="237490" y="226060"/>
                    <a:pt x="231140" y="227330"/>
                    <a:pt x="227330" y="223520"/>
                  </a:cubicBezTo>
                  <a:cubicBezTo>
                    <a:pt x="224790" y="220980"/>
                    <a:pt x="220980" y="219710"/>
                    <a:pt x="218440" y="217170"/>
                  </a:cubicBezTo>
                  <a:cubicBezTo>
                    <a:pt x="214630" y="214630"/>
                    <a:pt x="209550" y="215900"/>
                    <a:pt x="205740" y="222250"/>
                  </a:cubicBezTo>
                  <a:lnTo>
                    <a:pt x="187960" y="204470"/>
                  </a:lnTo>
                  <a:cubicBezTo>
                    <a:pt x="186690" y="205740"/>
                    <a:pt x="184150" y="207010"/>
                    <a:pt x="182880" y="208280"/>
                  </a:cubicBezTo>
                  <a:cubicBezTo>
                    <a:pt x="181610" y="208280"/>
                    <a:pt x="181610" y="209550"/>
                    <a:pt x="180340" y="209550"/>
                  </a:cubicBezTo>
                  <a:cubicBezTo>
                    <a:pt x="175260" y="210820"/>
                    <a:pt x="170180" y="212090"/>
                    <a:pt x="163830" y="213360"/>
                  </a:cubicBezTo>
                  <a:cubicBezTo>
                    <a:pt x="160020" y="214630"/>
                    <a:pt x="157480" y="215900"/>
                    <a:pt x="157480" y="220980"/>
                  </a:cubicBezTo>
                  <a:cubicBezTo>
                    <a:pt x="152400" y="223520"/>
                    <a:pt x="147320" y="222250"/>
                    <a:pt x="143510" y="227330"/>
                  </a:cubicBezTo>
                  <a:lnTo>
                    <a:pt x="139700" y="227330"/>
                  </a:lnTo>
                  <a:cubicBezTo>
                    <a:pt x="132080" y="223520"/>
                    <a:pt x="125730" y="224790"/>
                    <a:pt x="120650" y="231140"/>
                  </a:cubicBezTo>
                  <a:cubicBezTo>
                    <a:pt x="119380" y="232410"/>
                    <a:pt x="118110" y="232410"/>
                    <a:pt x="115570" y="232410"/>
                  </a:cubicBezTo>
                  <a:cubicBezTo>
                    <a:pt x="109220" y="231140"/>
                    <a:pt x="104140" y="234950"/>
                    <a:pt x="99060" y="238760"/>
                  </a:cubicBezTo>
                  <a:cubicBezTo>
                    <a:pt x="96520" y="241300"/>
                    <a:pt x="93980" y="242570"/>
                    <a:pt x="90170" y="242570"/>
                  </a:cubicBezTo>
                  <a:cubicBezTo>
                    <a:pt x="83820" y="243840"/>
                    <a:pt x="78740" y="243840"/>
                    <a:pt x="72390" y="243840"/>
                  </a:cubicBezTo>
                  <a:cubicBezTo>
                    <a:pt x="72390" y="243840"/>
                    <a:pt x="71120" y="243840"/>
                    <a:pt x="71120" y="245110"/>
                  </a:cubicBezTo>
                  <a:cubicBezTo>
                    <a:pt x="66040" y="251460"/>
                    <a:pt x="59690" y="251460"/>
                    <a:pt x="52070" y="251460"/>
                  </a:cubicBezTo>
                  <a:cubicBezTo>
                    <a:pt x="44450" y="251460"/>
                    <a:pt x="36830" y="252730"/>
                    <a:pt x="30480" y="259080"/>
                  </a:cubicBezTo>
                  <a:cubicBezTo>
                    <a:pt x="26670" y="262890"/>
                    <a:pt x="21590" y="265430"/>
                    <a:pt x="16510" y="269240"/>
                  </a:cubicBezTo>
                  <a:cubicBezTo>
                    <a:pt x="15240" y="269240"/>
                    <a:pt x="13970" y="270510"/>
                    <a:pt x="13970" y="270510"/>
                  </a:cubicBezTo>
                  <a:cubicBezTo>
                    <a:pt x="10160" y="270510"/>
                    <a:pt x="5080" y="269240"/>
                    <a:pt x="1270" y="269240"/>
                  </a:cubicBezTo>
                  <a:cubicBezTo>
                    <a:pt x="0" y="284480"/>
                    <a:pt x="2540" y="300990"/>
                    <a:pt x="3810" y="317500"/>
                  </a:cubicBezTo>
                  <a:close/>
                </a:path>
              </a:pathLst>
            </a:custGeom>
            <a:blipFill>
              <a:blip r:embed="rId7"/>
              <a:stretch>
                <a:fillRect l="-124667" r="-10925"/>
              </a:stretch>
            </a:blipFill>
          </p:spPr>
        </p:sp>
      </p:grpSp>
      <p:pic>
        <p:nvPicPr>
          <p:cNvPr id="11" name="Picture 11"/>
          <p:cNvPicPr>
            <a:picLocks noChangeAspect="1"/>
          </p:cNvPicPr>
          <p:nvPr/>
        </p:nvPicPr>
        <p:blipFill>
          <a:blip r:embed="rId8">
            <a:alphaModFix amt="5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970201">
            <a:off x="-53332" y="784144"/>
            <a:ext cx="1478266" cy="486484"/>
          </a:xfrm>
          <a:prstGeom prst="rect">
            <a:avLst/>
          </a:prstGeom>
        </p:spPr>
      </p:pic>
      <p:pic>
        <p:nvPicPr>
          <p:cNvPr id="12" name="Picture 12"/>
          <p:cNvPicPr>
            <a:picLocks noChangeAspect="1"/>
          </p:cNvPicPr>
          <p:nvPr/>
        </p:nvPicPr>
        <p:blipFill>
          <a:blip r:embed="rId8">
            <a:alphaModFix amt="5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623050">
            <a:off x="3412602" y="5731192"/>
            <a:ext cx="1414789" cy="465594"/>
          </a:xfrm>
          <a:prstGeom prst="rect">
            <a:avLst/>
          </a:prstGeom>
        </p:spPr>
      </p:pic>
      <p:sp>
        <p:nvSpPr>
          <p:cNvPr id="13" name="TextBox 13"/>
          <p:cNvSpPr txBox="1"/>
          <p:nvPr/>
        </p:nvSpPr>
        <p:spPr>
          <a:xfrm>
            <a:off x="6430057" y="496018"/>
            <a:ext cx="3932039" cy="709361"/>
          </a:xfrm>
          <a:prstGeom prst="rect">
            <a:avLst/>
          </a:prstGeom>
        </p:spPr>
        <p:txBody>
          <a:bodyPr lIns="0" tIns="0" rIns="0" bIns="0" rtlCol="0" anchor="t">
            <a:spAutoFit/>
          </a:bodyPr>
          <a:lstStyle/>
          <a:p>
            <a:pPr marL="0" marR="0" lvl="0" indent="0" algn="l" defTabSz="609630" rtl="0" eaLnBrk="1" fontAlgn="auto" latinLnBrk="0" hangingPunct="1">
              <a:lnSpc>
                <a:spcPts val="6027"/>
              </a:lnSpc>
              <a:spcBef>
                <a:spcPts val="0"/>
              </a:spcBef>
              <a:spcAft>
                <a:spcPts val="0"/>
              </a:spcAft>
              <a:buClrTx/>
              <a:buSzTx/>
              <a:buFontTx/>
              <a:buNone/>
              <a:tabLst/>
              <a:defRPr/>
            </a:pPr>
            <a:r>
              <a:rPr kumimoji="0" lang="en-US" sz="4400" b="1" i="0" u="none" strike="noStrike" kern="1200" cap="none" spc="24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Quyết định</a:t>
            </a:r>
          </a:p>
        </p:txBody>
      </p:sp>
      <p:sp>
        <p:nvSpPr>
          <p:cNvPr id="14" name="TextBox 14"/>
          <p:cNvSpPr txBox="1"/>
          <p:nvPr/>
        </p:nvSpPr>
        <p:spPr>
          <a:xfrm>
            <a:off x="5106800" y="1600984"/>
            <a:ext cx="6913755" cy="4977325"/>
          </a:xfrm>
          <a:prstGeom prst="rect">
            <a:avLst/>
          </a:prstGeom>
        </p:spPr>
        <p:txBody>
          <a:bodyPr lIns="0" tIns="0" rIns="0" bIns="0" rtlCol="0" anchor="t">
            <a:spAutoFit/>
          </a:bodyPr>
          <a:lstStyle/>
          <a:p>
            <a:pPr marL="0" marR="0" lvl="0" indent="0" algn="ctr" defTabSz="609630" rtl="0" eaLnBrk="1" fontAlgn="auto" latinLnBrk="0" hangingPunct="1">
              <a:lnSpc>
                <a:spcPts val="2987"/>
              </a:lnSpc>
              <a:spcBef>
                <a:spcPct val="0"/>
              </a:spcBef>
              <a:spcAft>
                <a:spcPts val="0"/>
              </a:spcAft>
              <a:buClrTx/>
              <a:buSzTx/>
              <a:buFontTx/>
              <a:buNone/>
              <a:tabLst/>
              <a:defRPr/>
            </a:pPr>
            <a:r>
              <a:rPr kumimoji="0" lang="en-US" sz="2400" b="0" i="0" u="none" strike="noStrike" kern="1200" cap="none" spc="0" normalizeH="0" baseline="0" noProof="0">
                <a:ln>
                  <a:noFill/>
                </a:ln>
                <a:solidFill>
                  <a:srgbClr val="163943"/>
                </a:solidFill>
                <a:effectLst/>
                <a:uLnTx/>
                <a:uFillTx/>
                <a:latin typeface="Times New Roman" panose="02020603050405020304" pitchFamily="18" charset="0"/>
                <a:ea typeface="+mn-ea"/>
                <a:cs typeface="Times New Roman" panose="02020603050405020304" pitchFamily="18" charset="0"/>
              </a:rPr>
              <a:t>Nhìn lại các phong trào yêu nước như phong trào Cần Vương, mà tiêu biểu là cuộc khởi nghĩa Hương Khê do cụ Phan Đình Phùng lãnh đạo; Phong trào Đông Du của cụ Phan Bội Châu; Phong trào Đông Kinh nghĩa thục; cuộc khởi nghĩa Yên Thế do cụ Hoàng Hoa Thám lãnh đạo; cuộc vận động cải cách của cụ Phan Châu Trinh và phong trào chống thuế của nông dân Trung Kỳ, Anh rất khâm phục và coi trọng các bậc tiền bối, nhưng Nguyễn Tất Thành không đi theo con đường đó. Thực tiễn thất bại của các phong trào yêu nước đầu thế kỷ XX đã đặt ra nhiều câu hỏi và tác động đến chí hướng của Nguyễn Tất Thành, để rồi anh có một quyết định chính xác và táo bạo là xuất dương tìm đường cứu nước. </a:t>
            </a:r>
          </a:p>
        </p:txBody>
      </p:sp>
      <p:pic>
        <p:nvPicPr>
          <p:cNvPr id="15" name="Picture 14" descr="A picture containing text&#10;&#10;Description automatically generated">
            <a:extLst>
              <a:ext uri="{FF2B5EF4-FFF2-40B4-BE49-F238E27FC236}">
                <a16:creationId xmlns:a16="http://schemas.microsoft.com/office/drawing/2014/main" id="{17F9FBB3-9448-F4A5-4522-45C5DABC7B2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4627" t="9331" r="4627" b="18775"/>
          <a:stretch>
            <a:fillRect/>
          </a:stretch>
        </p:blipFill>
        <p:spPr>
          <a:xfrm>
            <a:off x="0" y="0"/>
            <a:ext cx="12192000" cy="6858000"/>
          </a:xfrm>
          <a:prstGeom prst="rect">
            <a:avLst/>
          </a:prstGeom>
        </p:spPr>
      </p:pic>
      <p:pic>
        <p:nvPicPr>
          <p:cNvPr id="3" name="Picture 3"/>
          <p:cNvPicPr>
            <a:picLocks noChangeAspect="1"/>
          </p:cNvPicPr>
          <p:nvPr/>
        </p:nvPicPr>
        <p:blipFill>
          <a:blip r:embed="rId3"/>
          <a:srcRect/>
          <a:stretch>
            <a:fillRect/>
          </a:stretch>
        </p:blipFill>
        <p:spPr>
          <a:xfrm rot="-84303">
            <a:off x="-520801" y="-511894"/>
            <a:ext cx="14249552" cy="5304000"/>
          </a:xfrm>
          <a:prstGeom prst="rect">
            <a:avLst/>
          </a:prstGeom>
        </p:spPr>
      </p:pic>
      <p:pic>
        <p:nvPicPr>
          <p:cNvPr id="4" name="Picture 4"/>
          <p:cNvPicPr>
            <a:picLocks noChangeAspect="1"/>
          </p:cNvPicPr>
          <p:nvPr/>
        </p:nvPicPr>
        <p:blipFill>
          <a:blip r:embed="rId4"/>
          <a:srcRect/>
          <a:stretch>
            <a:fillRect/>
          </a:stretch>
        </p:blipFill>
        <p:spPr>
          <a:xfrm rot="-639955">
            <a:off x="-1645489" y="-2384002"/>
            <a:ext cx="9434455" cy="3396404"/>
          </a:xfrm>
          <a:prstGeom prst="rect">
            <a:avLst/>
          </a:prstGeom>
        </p:spPr>
      </p:pic>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0666095" y="-1628955"/>
            <a:ext cx="1525905" cy="2743200"/>
          </a:xfrm>
          <a:prstGeom prst="rect">
            <a:avLst/>
          </a:prstGeom>
        </p:spPr>
      </p:pic>
      <p:pic>
        <p:nvPicPr>
          <p:cNvPr id="6" name="Picture 6"/>
          <p:cNvPicPr>
            <a:picLocks noChangeAspect="1"/>
          </p:cNvPicPr>
          <p:nvPr/>
        </p:nvPicPr>
        <p:blipFill>
          <a:blip r:embed="rId4"/>
          <a:srcRect/>
          <a:stretch>
            <a:fillRect/>
          </a:stretch>
        </p:blipFill>
        <p:spPr>
          <a:xfrm rot="-639955">
            <a:off x="4227639" y="4672580"/>
            <a:ext cx="9434455" cy="3396404"/>
          </a:xfrm>
          <a:prstGeom prst="rect">
            <a:avLst/>
          </a:prstGeom>
        </p:spPr>
      </p:pic>
      <p:grpSp>
        <p:nvGrpSpPr>
          <p:cNvPr id="7" name="Group 7"/>
          <p:cNvGrpSpPr>
            <a:grpSpLocks noChangeAspect="1"/>
          </p:cNvGrpSpPr>
          <p:nvPr/>
        </p:nvGrpSpPr>
        <p:grpSpPr>
          <a:xfrm rot="-984476">
            <a:off x="173252" y="3814917"/>
            <a:ext cx="2751271" cy="3196179"/>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FFFFF"/>
            </a:solidFill>
          </p:spPr>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7"/>
              <a:stretch>
                <a:fillRect l="-20243" r="-20243"/>
              </a:stretch>
            </a:blipFill>
          </p:spPr>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3C3333"/>
            </a:solidFill>
          </p:spPr>
        </p:sp>
      </p:grpSp>
      <p:grpSp>
        <p:nvGrpSpPr>
          <p:cNvPr id="12" name="Group 12"/>
          <p:cNvGrpSpPr>
            <a:grpSpLocks noChangeAspect="1"/>
          </p:cNvGrpSpPr>
          <p:nvPr/>
        </p:nvGrpSpPr>
        <p:grpSpPr>
          <a:xfrm>
            <a:off x="7057234" y="3491417"/>
            <a:ext cx="5434143" cy="3497580"/>
            <a:chOff x="0" y="0"/>
            <a:chExt cx="5513070" cy="3548380"/>
          </a:xfrm>
        </p:grpSpPr>
        <p:sp>
          <p:nvSpPr>
            <p:cNvPr id="13" name="Freeform 13"/>
            <p:cNvSpPr/>
            <p:nvPr/>
          </p:nvSpPr>
          <p:spPr>
            <a:xfrm>
              <a:off x="-2540" y="-15240"/>
              <a:ext cx="5515610" cy="3563620"/>
            </a:xfrm>
            <a:custGeom>
              <a:avLst/>
              <a:gdLst/>
              <a:ahLst/>
              <a:cxnLst/>
              <a:rect l="l" t="t" r="r" b="b"/>
              <a:pathLst>
                <a:path w="5515610" h="3563620">
                  <a:moveTo>
                    <a:pt x="4991100" y="1559560"/>
                  </a:moveTo>
                  <a:cubicBezTo>
                    <a:pt x="5048250" y="1537970"/>
                    <a:pt x="5124450" y="1548130"/>
                    <a:pt x="5189220" y="1526540"/>
                  </a:cubicBezTo>
                  <a:cubicBezTo>
                    <a:pt x="5326380" y="1479550"/>
                    <a:pt x="5435600" y="1404620"/>
                    <a:pt x="5515610" y="1319530"/>
                  </a:cubicBezTo>
                  <a:cubicBezTo>
                    <a:pt x="5499100" y="1231900"/>
                    <a:pt x="5494020" y="1183640"/>
                    <a:pt x="5505450" y="1109980"/>
                  </a:cubicBezTo>
                  <a:cubicBezTo>
                    <a:pt x="5495290" y="1104900"/>
                    <a:pt x="5473700" y="1118870"/>
                    <a:pt x="5472430" y="1098550"/>
                  </a:cubicBezTo>
                  <a:cubicBezTo>
                    <a:pt x="5469890" y="1040130"/>
                    <a:pt x="5441950" y="1018540"/>
                    <a:pt x="5415280" y="969010"/>
                  </a:cubicBezTo>
                  <a:cubicBezTo>
                    <a:pt x="5210810" y="998220"/>
                    <a:pt x="4838700" y="1158240"/>
                    <a:pt x="4617720" y="1144270"/>
                  </a:cubicBezTo>
                  <a:cubicBezTo>
                    <a:pt x="4753610" y="1047750"/>
                    <a:pt x="4851400" y="939800"/>
                    <a:pt x="4853940" y="797560"/>
                  </a:cubicBezTo>
                  <a:cubicBezTo>
                    <a:pt x="4842510" y="786130"/>
                    <a:pt x="4777740" y="778510"/>
                    <a:pt x="4762500" y="783590"/>
                  </a:cubicBezTo>
                  <a:cubicBezTo>
                    <a:pt x="4710430" y="773430"/>
                    <a:pt x="4657090" y="726440"/>
                    <a:pt x="4634230" y="697230"/>
                  </a:cubicBezTo>
                  <a:cubicBezTo>
                    <a:pt x="4612640" y="711200"/>
                    <a:pt x="4608830" y="695960"/>
                    <a:pt x="4589780" y="706120"/>
                  </a:cubicBezTo>
                  <a:cubicBezTo>
                    <a:pt x="4508500" y="643890"/>
                    <a:pt x="4337050" y="737870"/>
                    <a:pt x="4254500" y="679450"/>
                  </a:cubicBezTo>
                  <a:cubicBezTo>
                    <a:pt x="4292600" y="579120"/>
                    <a:pt x="4215130" y="556260"/>
                    <a:pt x="4163060" y="508000"/>
                  </a:cubicBezTo>
                  <a:cubicBezTo>
                    <a:pt x="4182110" y="429260"/>
                    <a:pt x="4135120" y="387350"/>
                    <a:pt x="4091940" y="313690"/>
                  </a:cubicBezTo>
                  <a:cubicBezTo>
                    <a:pt x="4038600" y="339090"/>
                    <a:pt x="4042410" y="299720"/>
                    <a:pt x="4048760" y="274320"/>
                  </a:cubicBezTo>
                  <a:cubicBezTo>
                    <a:pt x="4009390" y="285750"/>
                    <a:pt x="3985260" y="270510"/>
                    <a:pt x="3963670" y="250190"/>
                  </a:cubicBezTo>
                  <a:cubicBezTo>
                    <a:pt x="3887470" y="279400"/>
                    <a:pt x="3817620" y="280670"/>
                    <a:pt x="3756660" y="287020"/>
                  </a:cubicBezTo>
                  <a:cubicBezTo>
                    <a:pt x="3445510" y="320040"/>
                    <a:pt x="3059430" y="403860"/>
                    <a:pt x="2780030" y="417830"/>
                  </a:cubicBezTo>
                  <a:cubicBezTo>
                    <a:pt x="3036570" y="308610"/>
                    <a:pt x="3333750" y="238760"/>
                    <a:pt x="3522980" y="144780"/>
                  </a:cubicBezTo>
                  <a:cubicBezTo>
                    <a:pt x="3529330" y="91440"/>
                    <a:pt x="3528060" y="67310"/>
                    <a:pt x="3524250" y="17780"/>
                  </a:cubicBezTo>
                  <a:cubicBezTo>
                    <a:pt x="3319780" y="0"/>
                    <a:pt x="3006090" y="97790"/>
                    <a:pt x="2715260" y="189230"/>
                  </a:cubicBezTo>
                  <a:cubicBezTo>
                    <a:pt x="2040890" y="401320"/>
                    <a:pt x="1228090" y="642620"/>
                    <a:pt x="845820" y="1018540"/>
                  </a:cubicBezTo>
                  <a:cubicBezTo>
                    <a:pt x="855980" y="1074420"/>
                    <a:pt x="839470" y="1146810"/>
                    <a:pt x="881380" y="1195070"/>
                  </a:cubicBezTo>
                  <a:cubicBezTo>
                    <a:pt x="741680" y="1271270"/>
                    <a:pt x="581660" y="1339850"/>
                    <a:pt x="445770" y="1418590"/>
                  </a:cubicBezTo>
                  <a:cubicBezTo>
                    <a:pt x="450850" y="1484630"/>
                    <a:pt x="485140" y="1553210"/>
                    <a:pt x="499110" y="1564640"/>
                  </a:cubicBezTo>
                  <a:cubicBezTo>
                    <a:pt x="454660" y="1588770"/>
                    <a:pt x="523240" y="1570990"/>
                    <a:pt x="520700" y="1596390"/>
                  </a:cubicBezTo>
                  <a:cubicBezTo>
                    <a:pt x="501650" y="1605280"/>
                    <a:pt x="514350" y="1626870"/>
                    <a:pt x="486410" y="1633220"/>
                  </a:cubicBezTo>
                  <a:cubicBezTo>
                    <a:pt x="383540" y="1616710"/>
                    <a:pt x="269240" y="1696720"/>
                    <a:pt x="163830" y="1720850"/>
                  </a:cubicBezTo>
                  <a:cubicBezTo>
                    <a:pt x="160020" y="1737360"/>
                    <a:pt x="198120" y="1734820"/>
                    <a:pt x="173990" y="1748790"/>
                  </a:cubicBezTo>
                  <a:cubicBezTo>
                    <a:pt x="104140" y="1765300"/>
                    <a:pt x="96520" y="1802130"/>
                    <a:pt x="26670" y="1818640"/>
                  </a:cubicBezTo>
                  <a:cubicBezTo>
                    <a:pt x="24130" y="1833880"/>
                    <a:pt x="21590" y="1849120"/>
                    <a:pt x="25400" y="1866900"/>
                  </a:cubicBezTo>
                  <a:cubicBezTo>
                    <a:pt x="35560" y="1879600"/>
                    <a:pt x="96520" y="1864360"/>
                    <a:pt x="80010" y="1885950"/>
                  </a:cubicBezTo>
                  <a:cubicBezTo>
                    <a:pt x="43180" y="1898650"/>
                    <a:pt x="0" y="1894840"/>
                    <a:pt x="1270" y="1930400"/>
                  </a:cubicBezTo>
                  <a:cubicBezTo>
                    <a:pt x="21590" y="1953260"/>
                    <a:pt x="63500" y="1938020"/>
                    <a:pt x="74930" y="1974850"/>
                  </a:cubicBezTo>
                  <a:cubicBezTo>
                    <a:pt x="66040" y="1992630"/>
                    <a:pt x="38100" y="2002790"/>
                    <a:pt x="45720" y="2025650"/>
                  </a:cubicBezTo>
                  <a:cubicBezTo>
                    <a:pt x="105410" y="2024380"/>
                    <a:pt x="158750" y="2035810"/>
                    <a:pt x="220980" y="2032000"/>
                  </a:cubicBezTo>
                  <a:cubicBezTo>
                    <a:pt x="201930" y="2042160"/>
                    <a:pt x="236220" y="2065020"/>
                    <a:pt x="287020" y="2054860"/>
                  </a:cubicBezTo>
                  <a:cubicBezTo>
                    <a:pt x="284480" y="2072640"/>
                    <a:pt x="240030" y="2075180"/>
                    <a:pt x="243840" y="2094230"/>
                  </a:cubicBezTo>
                  <a:cubicBezTo>
                    <a:pt x="317500" y="2080260"/>
                    <a:pt x="337820" y="2052320"/>
                    <a:pt x="406400" y="2042160"/>
                  </a:cubicBezTo>
                  <a:cubicBezTo>
                    <a:pt x="360680" y="2078990"/>
                    <a:pt x="302260" y="2136140"/>
                    <a:pt x="245110" y="2148840"/>
                  </a:cubicBezTo>
                  <a:cubicBezTo>
                    <a:pt x="228600" y="2171700"/>
                    <a:pt x="234950" y="2202180"/>
                    <a:pt x="226060" y="2226310"/>
                  </a:cubicBezTo>
                  <a:cubicBezTo>
                    <a:pt x="210820" y="2221230"/>
                    <a:pt x="212090" y="2301240"/>
                    <a:pt x="251460" y="2320290"/>
                  </a:cubicBezTo>
                  <a:cubicBezTo>
                    <a:pt x="300990" y="2307590"/>
                    <a:pt x="412750" y="2313940"/>
                    <a:pt x="485140" y="2329180"/>
                  </a:cubicBezTo>
                  <a:cubicBezTo>
                    <a:pt x="480060" y="2343150"/>
                    <a:pt x="463550" y="2353310"/>
                    <a:pt x="472440" y="2373630"/>
                  </a:cubicBezTo>
                  <a:cubicBezTo>
                    <a:pt x="496570" y="2382520"/>
                    <a:pt x="554990" y="2331720"/>
                    <a:pt x="579120" y="2350770"/>
                  </a:cubicBezTo>
                  <a:cubicBezTo>
                    <a:pt x="614680" y="2363470"/>
                    <a:pt x="551180" y="2376170"/>
                    <a:pt x="568960" y="2401570"/>
                  </a:cubicBezTo>
                  <a:cubicBezTo>
                    <a:pt x="805180" y="2283460"/>
                    <a:pt x="994410" y="2261870"/>
                    <a:pt x="1234440" y="2204720"/>
                  </a:cubicBezTo>
                  <a:cubicBezTo>
                    <a:pt x="966470" y="2321560"/>
                    <a:pt x="604520" y="2636520"/>
                    <a:pt x="598170" y="2739390"/>
                  </a:cubicBezTo>
                  <a:cubicBezTo>
                    <a:pt x="631190" y="2739390"/>
                    <a:pt x="659130" y="2747010"/>
                    <a:pt x="689610" y="2753360"/>
                  </a:cubicBezTo>
                  <a:cubicBezTo>
                    <a:pt x="679450" y="2780030"/>
                    <a:pt x="664210" y="2805430"/>
                    <a:pt x="661670" y="2834640"/>
                  </a:cubicBezTo>
                  <a:cubicBezTo>
                    <a:pt x="678180" y="2805430"/>
                    <a:pt x="736600" y="2791460"/>
                    <a:pt x="741680" y="2844800"/>
                  </a:cubicBezTo>
                  <a:cubicBezTo>
                    <a:pt x="701040" y="2848610"/>
                    <a:pt x="701040" y="2861310"/>
                    <a:pt x="701040" y="2891790"/>
                  </a:cubicBezTo>
                  <a:cubicBezTo>
                    <a:pt x="742950" y="2896870"/>
                    <a:pt x="807720" y="2860040"/>
                    <a:pt x="828040" y="2899410"/>
                  </a:cubicBezTo>
                  <a:cubicBezTo>
                    <a:pt x="801370" y="2915920"/>
                    <a:pt x="791210" y="2900680"/>
                    <a:pt x="765810" y="2914650"/>
                  </a:cubicBezTo>
                  <a:cubicBezTo>
                    <a:pt x="767080" y="2940050"/>
                    <a:pt x="792480" y="2921000"/>
                    <a:pt x="801370" y="2933700"/>
                  </a:cubicBezTo>
                  <a:cubicBezTo>
                    <a:pt x="727710" y="2964180"/>
                    <a:pt x="731520" y="2975610"/>
                    <a:pt x="707390" y="3016250"/>
                  </a:cubicBezTo>
                  <a:cubicBezTo>
                    <a:pt x="687070" y="2983230"/>
                    <a:pt x="633730" y="3195320"/>
                    <a:pt x="676910" y="3192780"/>
                  </a:cubicBezTo>
                  <a:cubicBezTo>
                    <a:pt x="641350" y="3229610"/>
                    <a:pt x="709930" y="3208020"/>
                    <a:pt x="726440" y="3221990"/>
                  </a:cubicBezTo>
                  <a:cubicBezTo>
                    <a:pt x="711200" y="3248660"/>
                    <a:pt x="745490" y="3256280"/>
                    <a:pt x="749300" y="3284220"/>
                  </a:cubicBezTo>
                  <a:cubicBezTo>
                    <a:pt x="768350" y="3289300"/>
                    <a:pt x="805180" y="3262630"/>
                    <a:pt x="803910" y="3303270"/>
                  </a:cubicBezTo>
                  <a:cubicBezTo>
                    <a:pt x="767080" y="3307080"/>
                    <a:pt x="778510" y="3296920"/>
                    <a:pt x="753110" y="3322320"/>
                  </a:cubicBezTo>
                  <a:cubicBezTo>
                    <a:pt x="744220" y="3313430"/>
                    <a:pt x="725170" y="3304540"/>
                    <a:pt x="706120" y="3323590"/>
                  </a:cubicBezTo>
                  <a:cubicBezTo>
                    <a:pt x="720090" y="3350260"/>
                    <a:pt x="715010" y="3370580"/>
                    <a:pt x="712470" y="3392170"/>
                  </a:cubicBezTo>
                  <a:cubicBezTo>
                    <a:pt x="779780" y="3380740"/>
                    <a:pt x="732790" y="3403600"/>
                    <a:pt x="795020" y="3408680"/>
                  </a:cubicBezTo>
                  <a:cubicBezTo>
                    <a:pt x="814070" y="3431540"/>
                    <a:pt x="786130" y="3437890"/>
                    <a:pt x="782320" y="3453130"/>
                  </a:cubicBezTo>
                  <a:cubicBezTo>
                    <a:pt x="904240" y="3456940"/>
                    <a:pt x="967740" y="3507740"/>
                    <a:pt x="1071880" y="3531870"/>
                  </a:cubicBezTo>
                  <a:cubicBezTo>
                    <a:pt x="1071880" y="3554730"/>
                    <a:pt x="1090930" y="3545840"/>
                    <a:pt x="1093470" y="3563620"/>
                  </a:cubicBezTo>
                  <a:cubicBezTo>
                    <a:pt x="1291590" y="3540760"/>
                    <a:pt x="1422400" y="3562350"/>
                    <a:pt x="1651000" y="3492500"/>
                  </a:cubicBezTo>
                  <a:cubicBezTo>
                    <a:pt x="1623060" y="3467100"/>
                    <a:pt x="1544320" y="3487420"/>
                    <a:pt x="1529080" y="3474720"/>
                  </a:cubicBezTo>
                  <a:cubicBezTo>
                    <a:pt x="1684020" y="3409950"/>
                    <a:pt x="1873250" y="3387090"/>
                    <a:pt x="2058670" y="3350260"/>
                  </a:cubicBezTo>
                  <a:cubicBezTo>
                    <a:pt x="2236470" y="3315970"/>
                    <a:pt x="2411730" y="3327400"/>
                    <a:pt x="2586990" y="3249930"/>
                  </a:cubicBezTo>
                  <a:cubicBezTo>
                    <a:pt x="2628900" y="3266440"/>
                    <a:pt x="2661920" y="3234690"/>
                    <a:pt x="2701290" y="3223260"/>
                  </a:cubicBezTo>
                  <a:cubicBezTo>
                    <a:pt x="2907030" y="3161030"/>
                    <a:pt x="3168650" y="3111500"/>
                    <a:pt x="3371850" y="3094990"/>
                  </a:cubicBezTo>
                  <a:cubicBezTo>
                    <a:pt x="3407410" y="3092450"/>
                    <a:pt x="3448050" y="3072130"/>
                    <a:pt x="3464560" y="3060700"/>
                  </a:cubicBezTo>
                  <a:cubicBezTo>
                    <a:pt x="3530600" y="3070860"/>
                    <a:pt x="3644900" y="3027680"/>
                    <a:pt x="3704590" y="3011170"/>
                  </a:cubicBezTo>
                  <a:cubicBezTo>
                    <a:pt x="3702050" y="2999740"/>
                    <a:pt x="3691890" y="2987040"/>
                    <a:pt x="3703320" y="2980690"/>
                  </a:cubicBezTo>
                  <a:cubicBezTo>
                    <a:pt x="3785870" y="2961640"/>
                    <a:pt x="3902710" y="2941320"/>
                    <a:pt x="3978910" y="2895600"/>
                  </a:cubicBezTo>
                  <a:cubicBezTo>
                    <a:pt x="3968750" y="2890520"/>
                    <a:pt x="3947160" y="2904490"/>
                    <a:pt x="3945890" y="2884170"/>
                  </a:cubicBezTo>
                  <a:cubicBezTo>
                    <a:pt x="4018280" y="2866390"/>
                    <a:pt x="4107180" y="2858770"/>
                    <a:pt x="4175760" y="2830830"/>
                  </a:cubicBezTo>
                  <a:cubicBezTo>
                    <a:pt x="4161790" y="2828290"/>
                    <a:pt x="4146550" y="2828290"/>
                    <a:pt x="4133850" y="2821940"/>
                  </a:cubicBezTo>
                  <a:cubicBezTo>
                    <a:pt x="4218940" y="2757170"/>
                    <a:pt x="4254500" y="2725420"/>
                    <a:pt x="4371340" y="2711450"/>
                  </a:cubicBezTo>
                  <a:cubicBezTo>
                    <a:pt x="4362450" y="2673350"/>
                    <a:pt x="4389120" y="2649221"/>
                    <a:pt x="4448810" y="2635250"/>
                  </a:cubicBezTo>
                  <a:cubicBezTo>
                    <a:pt x="4465320" y="2612390"/>
                    <a:pt x="4414520" y="2621280"/>
                    <a:pt x="4433570" y="2593340"/>
                  </a:cubicBezTo>
                  <a:cubicBezTo>
                    <a:pt x="4645660" y="2565400"/>
                    <a:pt x="4704080" y="2374900"/>
                    <a:pt x="4801870" y="2268220"/>
                  </a:cubicBezTo>
                  <a:cubicBezTo>
                    <a:pt x="4805680" y="2264410"/>
                    <a:pt x="4822190" y="2254250"/>
                    <a:pt x="4824730" y="2251710"/>
                  </a:cubicBezTo>
                  <a:cubicBezTo>
                    <a:pt x="4959350" y="2170430"/>
                    <a:pt x="5125720" y="2159000"/>
                    <a:pt x="5228590" y="2047240"/>
                  </a:cubicBezTo>
                  <a:cubicBezTo>
                    <a:pt x="5267960" y="1962150"/>
                    <a:pt x="5372100" y="1854200"/>
                    <a:pt x="5256530" y="1784350"/>
                  </a:cubicBezTo>
                  <a:cubicBezTo>
                    <a:pt x="5269230" y="1766570"/>
                    <a:pt x="5262880" y="1742440"/>
                    <a:pt x="5250180" y="1715770"/>
                  </a:cubicBezTo>
                  <a:cubicBezTo>
                    <a:pt x="5198110" y="1729740"/>
                    <a:pt x="4958080" y="1682750"/>
                    <a:pt x="4904740" y="1661160"/>
                  </a:cubicBezTo>
                  <a:cubicBezTo>
                    <a:pt x="4916170" y="1634490"/>
                    <a:pt x="4892040" y="1607820"/>
                    <a:pt x="4898390" y="1592580"/>
                  </a:cubicBezTo>
                  <a:cubicBezTo>
                    <a:pt x="4947920" y="1590040"/>
                    <a:pt x="4961890" y="1570990"/>
                    <a:pt x="4991100" y="1559560"/>
                  </a:cubicBezTo>
                  <a:close/>
                </a:path>
              </a:pathLst>
            </a:custGeom>
            <a:blipFill>
              <a:blip r:embed="rId8"/>
              <a:stretch>
                <a:fillRect l="-12867" r="-12867"/>
              </a:stretch>
            </a:blipFill>
          </p:spPr>
        </p:sp>
      </p:grpSp>
      <p:grpSp>
        <p:nvGrpSpPr>
          <p:cNvPr id="14" name="Group 14"/>
          <p:cNvGrpSpPr>
            <a:grpSpLocks noChangeAspect="1"/>
          </p:cNvGrpSpPr>
          <p:nvPr/>
        </p:nvGrpSpPr>
        <p:grpSpPr>
          <a:xfrm>
            <a:off x="3800536" y="3948608"/>
            <a:ext cx="2776081" cy="2928799"/>
            <a:chOff x="0" y="0"/>
            <a:chExt cx="2077720" cy="2192020"/>
          </a:xfrm>
        </p:grpSpPr>
        <p:sp>
          <p:nvSpPr>
            <p:cNvPr id="15" name="Freeform 15"/>
            <p:cNvSpPr/>
            <p:nvPr/>
          </p:nvSpPr>
          <p:spPr>
            <a:xfrm>
              <a:off x="-7620" y="-2540"/>
              <a:ext cx="2085340" cy="2194560"/>
            </a:xfrm>
            <a:custGeom>
              <a:avLst/>
              <a:gdLst/>
              <a:ahLst/>
              <a:cxnLst/>
              <a:rect l="l" t="t" r="r" b="b"/>
              <a:pathLst>
                <a:path w="2085340" h="2194560">
                  <a:moveTo>
                    <a:pt x="2085340" y="394970"/>
                  </a:moveTo>
                  <a:cubicBezTo>
                    <a:pt x="2084070" y="394970"/>
                    <a:pt x="2082800" y="394970"/>
                    <a:pt x="2081530" y="393700"/>
                  </a:cubicBezTo>
                  <a:cubicBezTo>
                    <a:pt x="2075180" y="392430"/>
                    <a:pt x="2067560" y="393700"/>
                    <a:pt x="2063750" y="387350"/>
                  </a:cubicBezTo>
                  <a:cubicBezTo>
                    <a:pt x="2062480" y="384810"/>
                    <a:pt x="2058670" y="382270"/>
                    <a:pt x="2056130" y="381000"/>
                  </a:cubicBezTo>
                  <a:cubicBezTo>
                    <a:pt x="2051050" y="375920"/>
                    <a:pt x="2044700" y="370840"/>
                    <a:pt x="2038350" y="365760"/>
                  </a:cubicBezTo>
                  <a:lnTo>
                    <a:pt x="2026920" y="354330"/>
                  </a:lnTo>
                  <a:cubicBezTo>
                    <a:pt x="2025650" y="353060"/>
                    <a:pt x="2025650" y="351790"/>
                    <a:pt x="2025650" y="350520"/>
                  </a:cubicBezTo>
                  <a:cubicBezTo>
                    <a:pt x="2023110" y="347980"/>
                    <a:pt x="2019300" y="345440"/>
                    <a:pt x="2015490" y="345440"/>
                  </a:cubicBezTo>
                  <a:cubicBezTo>
                    <a:pt x="2009140" y="344170"/>
                    <a:pt x="2002790" y="344170"/>
                    <a:pt x="1996440" y="342900"/>
                  </a:cubicBezTo>
                  <a:lnTo>
                    <a:pt x="1991360" y="342900"/>
                  </a:lnTo>
                  <a:cubicBezTo>
                    <a:pt x="1985010" y="340360"/>
                    <a:pt x="1979930" y="339090"/>
                    <a:pt x="1973580" y="340360"/>
                  </a:cubicBezTo>
                  <a:cubicBezTo>
                    <a:pt x="1971040" y="340360"/>
                    <a:pt x="1968500" y="340360"/>
                    <a:pt x="1967230" y="337820"/>
                  </a:cubicBezTo>
                  <a:cubicBezTo>
                    <a:pt x="1965960" y="335280"/>
                    <a:pt x="1963420" y="334010"/>
                    <a:pt x="1962150" y="332740"/>
                  </a:cubicBezTo>
                  <a:cubicBezTo>
                    <a:pt x="1959610" y="330200"/>
                    <a:pt x="1955800" y="328930"/>
                    <a:pt x="1953260" y="327660"/>
                  </a:cubicBezTo>
                  <a:cubicBezTo>
                    <a:pt x="1948180" y="323850"/>
                    <a:pt x="1944370" y="320040"/>
                    <a:pt x="1938020" y="320040"/>
                  </a:cubicBezTo>
                  <a:cubicBezTo>
                    <a:pt x="1932940" y="320040"/>
                    <a:pt x="1927860" y="318770"/>
                    <a:pt x="1922780" y="317500"/>
                  </a:cubicBezTo>
                  <a:cubicBezTo>
                    <a:pt x="1921510" y="317500"/>
                    <a:pt x="1921510" y="317500"/>
                    <a:pt x="1921510" y="316230"/>
                  </a:cubicBezTo>
                  <a:cubicBezTo>
                    <a:pt x="1917700" y="311150"/>
                    <a:pt x="1911350" y="309880"/>
                    <a:pt x="1905000" y="309880"/>
                  </a:cubicBezTo>
                  <a:cubicBezTo>
                    <a:pt x="1902460" y="309880"/>
                    <a:pt x="1899920" y="308610"/>
                    <a:pt x="1899920" y="307340"/>
                  </a:cubicBezTo>
                  <a:cubicBezTo>
                    <a:pt x="1898650" y="303530"/>
                    <a:pt x="1896110" y="302260"/>
                    <a:pt x="1893570" y="302260"/>
                  </a:cubicBezTo>
                  <a:cubicBezTo>
                    <a:pt x="1889760" y="302260"/>
                    <a:pt x="1885950" y="300990"/>
                    <a:pt x="1883410" y="302260"/>
                  </a:cubicBezTo>
                  <a:cubicBezTo>
                    <a:pt x="1873250" y="306070"/>
                    <a:pt x="1865630" y="298450"/>
                    <a:pt x="1856740" y="297180"/>
                  </a:cubicBezTo>
                  <a:lnTo>
                    <a:pt x="1855470" y="295910"/>
                  </a:lnTo>
                  <a:cubicBezTo>
                    <a:pt x="1852930" y="289560"/>
                    <a:pt x="1846580" y="289560"/>
                    <a:pt x="1840230" y="288290"/>
                  </a:cubicBezTo>
                  <a:cubicBezTo>
                    <a:pt x="1840230" y="287020"/>
                    <a:pt x="1841500" y="287020"/>
                    <a:pt x="1841500" y="285750"/>
                  </a:cubicBezTo>
                  <a:cubicBezTo>
                    <a:pt x="1840230" y="285750"/>
                    <a:pt x="1838960" y="287020"/>
                    <a:pt x="1836420" y="287020"/>
                  </a:cubicBezTo>
                  <a:cubicBezTo>
                    <a:pt x="1835150" y="287020"/>
                    <a:pt x="1832610" y="288290"/>
                    <a:pt x="1831340" y="287020"/>
                  </a:cubicBezTo>
                  <a:cubicBezTo>
                    <a:pt x="1828801" y="283210"/>
                    <a:pt x="1824990" y="279400"/>
                    <a:pt x="1824990" y="275590"/>
                  </a:cubicBezTo>
                  <a:cubicBezTo>
                    <a:pt x="1824990" y="271780"/>
                    <a:pt x="1821180" y="271780"/>
                    <a:pt x="1819911" y="270510"/>
                  </a:cubicBezTo>
                  <a:lnTo>
                    <a:pt x="1817371" y="270510"/>
                  </a:lnTo>
                  <a:cubicBezTo>
                    <a:pt x="1812291" y="265430"/>
                    <a:pt x="1807211" y="264160"/>
                    <a:pt x="1800861" y="267970"/>
                  </a:cubicBezTo>
                  <a:cubicBezTo>
                    <a:pt x="1799590" y="264160"/>
                    <a:pt x="1802131" y="259080"/>
                    <a:pt x="1797051" y="257810"/>
                  </a:cubicBezTo>
                  <a:lnTo>
                    <a:pt x="1797051" y="256540"/>
                  </a:lnTo>
                  <a:cubicBezTo>
                    <a:pt x="1799590" y="250190"/>
                    <a:pt x="1795780" y="246380"/>
                    <a:pt x="1790701" y="243840"/>
                  </a:cubicBezTo>
                  <a:cubicBezTo>
                    <a:pt x="1786890" y="241300"/>
                    <a:pt x="1785621" y="238760"/>
                    <a:pt x="1785621" y="234950"/>
                  </a:cubicBezTo>
                  <a:lnTo>
                    <a:pt x="1785621" y="229870"/>
                  </a:lnTo>
                  <a:cubicBezTo>
                    <a:pt x="1780541" y="228600"/>
                    <a:pt x="1778001" y="223520"/>
                    <a:pt x="1775461" y="219710"/>
                  </a:cubicBezTo>
                  <a:cubicBezTo>
                    <a:pt x="1774190" y="214630"/>
                    <a:pt x="1771651" y="210820"/>
                    <a:pt x="1769111" y="207010"/>
                  </a:cubicBezTo>
                  <a:cubicBezTo>
                    <a:pt x="1766571" y="203200"/>
                    <a:pt x="1761490" y="200660"/>
                    <a:pt x="1761490" y="194310"/>
                  </a:cubicBezTo>
                  <a:cubicBezTo>
                    <a:pt x="1761490" y="190500"/>
                    <a:pt x="1760220" y="186690"/>
                    <a:pt x="1758951" y="182880"/>
                  </a:cubicBezTo>
                  <a:cubicBezTo>
                    <a:pt x="1756411" y="177800"/>
                    <a:pt x="1753871" y="173990"/>
                    <a:pt x="1750061" y="168910"/>
                  </a:cubicBezTo>
                  <a:cubicBezTo>
                    <a:pt x="1752601" y="165100"/>
                    <a:pt x="1755140" y="162560"/>
                    <a:pt x="1751331" y="158750"/>
                  </a:cubicBezTo>
                  <a:lnTo>
                    <a:pt x="1751331" y="156210"/>
                  </a:lnTo>
                  <a:cubicBezTo>
                    <a:pt x="1751331" y="154940"/>
                    <a:pt x="1750061" y="153670"/>
                    <a:pt x="1750061" y="152400"/>
                  </a:cubicBezTo>
                  <a:cubicBezTo>
                    <a:pt x="1748790" y="151130"/>
                    <a:pt x="1746251" y="149860"/>
                    <a:pt x="1744981" y="148590"/>
                  </a:cubicBezTo>
                  <a:cubicBezTo>
                    <a:pt x="1741171" y="144780"/>
                    <a:pt x="1738631" y="139700"/>
                    <a:pt x="1732281" y="142240"/>
                  </a:cubicBezTo>
                  <a:cubicBezTo>
                    <a:pt x="1729741" y="137160"/>
                    <a:pt x="1728471" y="132080"/>
                    <a:pt x="1727201" y="127000"/>
                  </a:cubicBezTo>
                  <a:cubicBezTo>
                    <a:pt x="1725931" y="123190"/>
                    <a:pt x="1724661" y="120650"/>
                    <a:pt x="1723391" y="116840"/>
                  </a:cubicBezTo>
                  <a:lnTo>
                    <a:pt x="1723391" y="115570"/>
                  </a:lnTo>
                  <a:cubicBezTo>
                    <a:pt x="1725931" y="110490"/>
                    <a:pt x="1722121" y="106680"/>
                    <a:pt x="1722121" y="102870"/>
                  </a:cubicBezTo>
                  <a:cubicBezTo>
                    <a:pt x="1722121" y="100330"/>
                    <a:pt x="1719581" y="97790"/>
                    <a:pt x="1718311" y="95250"/>
                  </a:cubicBezTo>
                  <a:cubicBezTo>
                    <a:pt x="1717040" y="91440"/>
                    <a:pt x="1713231" y="88900"/>
                    <a:pt x="1713231" y="85090"/>
                  </a:cubicBezTo>
                  <a:lnTo>
                    <a:pt x="1713231" y="64770"/>
                  </a:lnTo>
                  <a:cubicBezTo>
                    <a:pt x="1711961" y="57150"/>
                    <a:pt x="1709421" y="53340"/>
                    <a:pt x="1700531" y="52070"/>
                  </a:cubicBezTo>
                  <a:cubicBezTo>
                    <a:pt x="1699261" y="52070"/>
                    <a:pt x="1697991" y="52070"/>
                    <a:pt x="1697991" y="50800"/>
                  </a:cubicBezTo>
                  <a:cubicBezTo>
                    <a:pt x="1695451" y="46990"/>
                    <a:pt x="1691641" y="45720"/>
                    <a:pt x="1686561" y="44450"/>
                  </a:cubicBezTo>
                  <a:cubicBezTo>
                    <a:pt x="1682751" y="44450"/>
                    <a:pt x="1680211" y="44450"/>
                    <a:pt x="1677671" y="45720"/>
                  </a:cubicBezTo>
                  <a:cubicBezTo>
                    <a:pt x="1671321" y="49530"/>
                    <a:pt x="1664971" y="53340"/>
                    <a:pt x="1659891" y="58420"/>
                  </a:cubicBezTo>
                  <a:cubicBezTo>
                    <a:pt x="1653541" y="63500"/>
                    <a:pt x="1648461" y="67310"/>
                    <a:pt x="1640841" y="63500"/>
                  </a:cubicBezTo>
                  <a:lnTo>
                    <a:pt x="1638301" y="63500"/>
                  </a:lnTo>
                  <a:cubicBezTo>
                    <a:pt x="1635761" y="62230"/>
                    <a:pt x="1631951" y="60960"/>
                    <a:pt x="1629411" y="59690"/>
                  </a:cubicBezTo>
                  <a:cubicBezTo>
                    <a:pt x="1628141" y="60960"/>
                    <a:pt x="1626871" y="62230"/>
                    <a:pt x="1623061" y="60960"/>
                  </a:cubicBezTo>
                  <a:cubicBezTo>
                    <a:pt x="1615441" y="59690"/>
                    <a:pt x="1609091" y="58420"/>
                    <a:pt x="1602741" y="53340"/>
                  </a:cubicBezTo>
                  <a:cubicBezTo>
                    <a:pt x="1601471" y="52070"/>
                    <a:pt x="1598931" y="52070"/>
                    <a:pt x="1597661" y="52070"/>
                  </a:cubicBezTo>
                  <a:cubicBezTo>
                    <a:pt x="1592581" y="50800"/>
                    <a:pt x="1586231" y="49530"/>
                    <a:pt x="1579881" y="46990"/>
                  </a:cubicBezTo>
                  <a:cubicBezTo>
                    <a:pt x="1584961" y="43180"/>
                    <a:pt x="1583691" y="40640"/>
                    <a:pt x="1581151" y="38100"/>
                  </a:cubicBezTo>
                  <a:cubicBezTo>
                    <a:pt x="1577341" y="33020"/>
                    <a:pt x="1572261" y="33020"/>
                    <a:pt x="1568451" y="35560"/>
                  </a:cubicBezTo>
                  <a:cubicBezTo>
                    <a:pt x="1559561" y="39370"/>
                    <a:pt x="1550671" y="44450"/>
                    <a:pt x="1540511" y="48260"/>
                  </a:cubicBezTo>
                  <a:cubicBezTo>
                    <a:pt x="1536701" y="50800"/>
                    <a:pt x="1531621" y="52070"/>
                    <a:pt x="1526541" y="53340"/>
                  </a:cubicBezTo>
                  <a:cubicBezTo>
                    <a:pt x="1522731" y="54610"/>
                    <a:pt x="1518921" y="53340"/>
                    <a:pt x="1515111" y="54610"/>
                  </a:cubicBezTo>
                  <a:cubicBezTo>
                    <a:pt x="1511301" y="55880"/>
                    <a:pt x="1507491" y="57150"/>
                    <a:pt x="1502411" y="55880"/>
                  </a:cubicBezTo>
                  <a:cubicBezTo>
                    <a:pt x="1501141" y="55880"/>
                    <a:pt x="1498601" y="57150"/>
                    <a:pt x="1497331" y="57150"/>
                  </a:cubicBezTo>
                  <a:cubicBezTo>
                    <a:pt x="1494791" y="58420"/>
                    <a:pt x="1493521" y="59690"/>
                    <a:pt x="1490981" y="58420"/>
                  </a:cubicBezTo>
                  <a:cubicBezTo>
                    <a:pt x="1485901" y="58420"/>
                    <a:pt x="1483361" y="60960"/>
                    <a:pt x="1480821" y="63500"/>
                  </a:cubicBezTo>
                  <a:cubicBezTo>
                    <a:pt x="1478281" y="66040"/>
                    <a:pt x="1475741" y="71120"/>
                    <a:pt x="1473201" y="72390"/>
                  </a:cubicBezTo>
                  <a:cubicBezTo>
                    <a:pt x="1469391" y="73660"/>
                    <a:pt x="1466851" y="76200"/>
                    <a:pt x="1464311" y="78740"/>
                  </a:cubicBezTo>
                  <a:cubicBezTo>
                    <a:pt x="1461771" y="81280"/>
                    <a:pt x="1459231" y="82550"/>
                    <a:pt x="1456691" y="83820"/>
                  </a:cubicBezTo>
                  <a:cubicBezTo>
                    <a:pt x="1452881" y="86360"/>
                    <a:pt x="1449071" y="87630"/>
                    <a:pt x="1445261" y="90170"/>
                  </a:cubicBezTo>
                  <a:cubicBezTo>
                    <a:pt x="1441451" y="93980"/>
                    <a:pt x="1436371" y="96520"/>
                    <a:pt x="1431291" y="96520"/>
                  </a:cubicBezTo>
                  <a:cubicBezTo>
                    <a:pt x="1426211" y="97790"/>
                    <a:pt x="1419861" y="97790"/>
                    <a:pt x="1414781" y="101600"/>
                  </a:cubicBezTo>
                  <a:cubicBezTo>
                    <a:pt x="1414781" y="101600"/>
                    <a:pt x="1413511" y="102870"/>
                    <a:pt x="1412241" y="102870"/>
                  </a:cubicBezTo>
                  <a:cubicBezTo>
                    <a:pt x="1407161" y="102870"/>
                    <a:pt x="1402081" y="101600"/>
                    <a:pt x="1397001" y="101600"/>
                  </a:cubicBezTo>
                  <a:cubicBezTo>
                    <a:pt x="1393191" y="101600"/>
                    <a:pt x="1386841" y="100330"/>
                    <a:pt x="1384301" y="106680"/>
                  </a:cubicBezTo>
                  <a:cubicBezTo>
                    <a:pt x="1384301" y="106680"/>
                    <a:pt x="1383031" y="107950"/>
                    <a:pt x="1381761" y="107950"/>
                  </a:cubicBezTo>
                  <a:cubicBezTo>
                    <a:pt x="1377951" y="109220"/>
                    <a:pt x="1374141" y="111760"/>
                    <a:pt x="1370331" y="113030"/>
                  </a:cubicBezTo>
                  <a:cubicBezTo>
                    <a:pt x="1370331" y="115570"/>
                    <a:pt x="1366521" y="116840"/>
                    <a:pt x="1363981" y="116840"/>
                  </a:cubicBezTo>
                  <a:cubicBezTo>
                    <a:pt x="1352551" y="115570"/>
                    <a:pt x="1342391" y="115570"/>
                    <a:pt x="1330961" y="111760"/>
                  </a:cubicBezTo>
                  <a:cubicBezTo>
                    <a:pt x="1325881" y="110490"/>
                    <a:pt x="1320801" y="107950"/>
                    <a:pt x="1314451" y="105410"/>
                  </a:cubicBezTo>
                  <a:cubicBezTo>
                    <a:pt x="1313181" y="105410"/>
                    <a:pt x="1311911" y="104140"/>
                    <a:pt x="1310641" y="104140"/>
                  </a:cubicBezTo>
                  <a:cubicBezTo>
                    <a:pt x="1301751" y="104140"/>
                    <a:pt x="1292861" y="105410"/>
                    <a:pt x="1282701" y="105410"/>
                  </a:cubicBezTo>
                  <a:lnTo>
                    <a:pt x="1281431" y="105410"/>
                  </a:lnTo>
                  <a:cubicBezTo>
                    <a:pt x="1276351" y="102870"/>
                    <a:pt x="1270001" y="104140"/>
                    <a:pt x="1264921" y="107950"/>
                  </a:cubicBezTo>
                  <a:cubicBezTo>
                    <a:pt x="1263651" y="109220"/>
                    <a:pt x="1261111" y="110490"/>
                    <a:pt x="1259841" y="110490"/>
                  </a:cubicBezTo>
                  <a:cubicBezTo>
                    <a:pt x="1253491" y="109220"/>
                    <a:pt x="1248411" y="107950"/>
                    <a:pt x="1242061" y="106680"/>
                  </a:cubicBezTo>
                  <a:cubicBezTo>
                    <a:pt x="1235711" y="105410"/>
                    <a:pt x="1230631" y="104140"/>
                    <a:pt x="1224281" y="104140"/>
                  </a:cubicBezTo>
                  <a:cubicBezTo>
                    <a:pt x="1219201" y="104140"/>
                    <a:pt x="1214121" y="102870"/>
                    <a:pt x="1209041" y="100330"/>
                  </a:cubicBezTo>
                  <a:cubicBezTo>
                    <a:pt x="1203961" y="97790"/>
                    <a:pt x="1198881" y="96520"/>
                    <a:pt x="1193801" y="93980"/>
                  </a:cubicBezTo>
                  <a:cubicBezTo>
                    <a:pt x="1191261" y="92710"/>
                    <a:pt x="1187451" y="92710"/>
                    <a:pt x="1183641" y="91440"/>
                  </a:cubicBezTo>
                  <a:cubicBezTo>
                    <a:pt x="1183641" y="87630"/>
                    <a:pt x="1184911" y="85090"/>
                    <a:pt x="1184911" y="82550"/>
                  </a:cubicBezTo>
                  <a:cubicBezTo>
                    <a:pt x="1178561" y="85090"/>
                    <a:pt x="1174751" y="83820"/>
                    <a:pt x="1170941" y="81280"/>
                  </a:cubicBezTo>
                  <a:cubicBezTo>
                    <a:pt x="1168401" y="80010"/>
                    <a:pt x="1164591" y="80010"/>
                    <a:pt x="1162051" y="78740"/>
                  </a:cubicBezTo>
                  <a:lnTo>
                    <a:pt x="1158241" y="78740"/>
                  </a:lnTo>
                  <a:cubicBezTo>
                    <a:pt x="1153161" y="76200"/>
                    <a:pt x="1146811" y="76200"/>
                    <a:pt x="1140461" y="76200"/>
                  </a:cubicBezTo>
                  <a:cubicBezTo>
                    <a:pt x="1132841" y="76200"/>
                    <a:pt x="1123951" y="74930"/>
                    <a:pt x="1116331" y="69850"/>
                  </a:cubicBezTo>
                  <a:cubicBezTo>
                    <a:pt x="1109981" y="66040"/>
                    <a:pt x="1102361" y="63500"/>
                    <a:pt x="1094741" y="64770"/>
                  </a:cubicBezTo>
                  <a:cubicBezTo>
                    <a:pt x="1090931" y="66040"/>
                    <a:pt x="1087121" y="68580"/>
                    <a:pt x="1083311" y="69850"/>
                  </a:cubicBezTo>
                  <a:cubicBezTo>
                    <a:pt x="1076961" y="72390"/>
                    <a:pt x="1071881" y="77470"/>
                    <a:pt x="1065531" y="80010"/>
                  </a:cubicBezTo>
                  <a:cubicBezTo>
                    <a:pt x="1059181" y="82550"/>
                    <a:pt x="1051561" y="85090"/>
                    <a:pt x="1043941" y="87630"/>
                  </a:cubicBezTo>
                  <a:cubicBezTo>
                    <a:pt x="1040131" y="88900"/>
                    <a:pt x="1036321" y="91440"/>
                    <a:pt x="1032511" y="92710"/>
                  </a:cubicBezTo>
                  <a:cubicBezTo>
                    <a:pt x="1026161" y="95250"/>
                    <a:pt x="1021081" y="96520"/>
                    <a:pt x="1014731" y="99060"/>
                  </a:cubicBezTo>
                  <a:cubicBezTo>
                    <a:pt x="1010921" y="100330"/>
                    <a:pt x="1005841" y="104140"/>
                    <a:pt x="1002031" y="105410"/>
                  </a:cubicBezTo>
                  <a:cubicBezTo>
                    <a:pt x="994411" y="107950"/>
                    <a:pt x="986791" y="111760"/>
                    <a:pt x="977901" y="113030"/>
                  </a:cubicBezTo>
                  <a:cubicBezTo>
                    <a:pt x="974091" y="114300"/>
                    <a:pt x="972821" y="116840"/>
                    <a:pt x="970281" y="118110"/>
                  </a:cubicBezTo>
                  <a:lnTo>
                    <a:pt x="958851" y="121920"/>
                  </a:lnTo>
                  <a:cubicBezTo>
                    <a:pt x="951231" y="124460"/>
                    <a:pt x="944881" y="127000"/>
                    <a:pt x="937261" y="128270"/>
                  </a:cubicBezTo>
                  <a:cubicBezTo>
                    <a:pt x="933451" y="129540"/>
                    <a:pt x="928371" y="130810"/>
                    <a:pt x="924561" y="132080"/>
                  </a:cubicBezTo>
                  <a:cubicBezTo>
                    <a:pt x="923291" y="132080"/>
                    <a:pt x="923291" y="133350"/>
                    <a:pt x="922021" y="133350"/>
                  </a:cubicBezTo>
                  <a:cubicBezTo>
                    <a:pt x="919481" y="135890"/>
                    <a:pt x="916941" y="138430"/>
                    <a:pt x="913131" y="139700"/>
                  </a:cubicBezTo>
                  <a:cubicBezTo>
                    <a:pt x="906781" y="142240"/>
                    <a:pt x="900431" y="144780"/>
                    <a:pt x="894081" y="146050"/>
                  </a:cubicBezTo>
                  <a:cubicBezTo>
                    <a:pt x="891541" y="147320"/>
                    <a:pt x="887731" y="147320"/>
                    <a:pt x="885191" y="147320"/>
                  </a:cubicBezTo>
                  <a:cubicBezTo>
                    <a:pt x="877571" y="148590"/>
                    <a:pt x="869951" y="152400"/>
                    <a:pt x="862331" y="154940"/>
                  </a:cubicBezTo>
                  <a:cubicBezTo>
                    <a:pt x="855981" y="157480"/>
                    <a:pt x="849631" y="158750"/>
                    <a:pt x="844551" y="161290"/>
                  </a:cubicBezTo>
                  <a:cubicBezTo>
                    <a:pt x="836931" y="163830"/>
                    <a:pt x="829311" y="166370"/>
                    <a:pt x="825501" y="173990"/>
                  </a:cubicBezTo>
                  <a:cubicBezTo>
                    <a:pt x="825501" y="175260"/>
                    <a:pt x="822961" y="175260"/>
                    <a:pt x="822961" y="175260"/>
                  </a:cubicBezTo>
                  <a:cubicBezTo>
                    <a:pt x="819151" y="176530"/>
                    <a:pt x="814071" y="177800"/>
                    <a:pt x="810261" y="179070"/>
                  </a:cubicBezTo>
                  <a:cubicBezTo>
                    <a:pt x="808991" y="180340"/>
                    <a:pt x="807721" y="179070"/>
                    <a:pt x="807721" y="177800"/>
                  </a:cubicBezTo>
                  <a:cubicBezTo>
                    <a:pt x="806451" y="172720"/>
                    <a:pt x="806451" y="166370"/>
                    <a:pt x="798831" y="163830"/>
                  </a:cubicBezTo>
                  <a:lnTo>
                    <a:pt x="797561" y="162560"/>
                  </a:lnTo>
                  <a:cubicBezTo>
                    <a:pt x="797561" y="156210"/>
                    <a:pt x="792481" y="153670"/>
                    <a:pt x="787401" y="151130"/>
                  </a:cubicBezTo>
                  <a:cubicBezTo>
                    <a:pt x="782321" y="148590"/>
                    <a:pt x="778511" y="147320"/>
                    <a:pt x="774701" y="142240"/>
                  </a:cubicBezTo>
                  <a:cubicBezTo>
                    <a:pt x="772161" y="138430"/>
                    <a:pt x="767081" y="135890"/>
                    <a:pt x="763271" y="132080"/>
                  </a:cubicBezTo>
                  <a:cubicBezTo>
                    <a:pt x="759461" y="129540"/>
                    <a:pt x="754381" y="128270"/>
                    <a:pt x="751841" y="123190"/>
                  </a:cubicBezTo>
                  <a:cubicBezTo>
                    <a:pt x="750571" y="120650"/>
                    <a:pt x="748031" y="119380"/>
                    <a:pt x="745491" y="116840"/>
                  </a:cubicBezTo>
                  <a:cubicBezTo>
                    <a:pt x="746761" y="116840"/>
                    <a:pt x="744221" y="116840"/>
                    <a:pt x="742951" y="115570"/>
                  </a:cubicBezTo>
                  <a:cubicBezTo>
                    <a:pt x="741681" y="114300"/>
                    <a:pt x="740411" y="114300"/>
                    <a:pt x="739141" y="113030"/>
                  </a:cubicBezTo>
                  <a:cubicBezTo>
                    <a:pt x="737871" y="110490"/>
                    <a:pt x="736601" y="107950"/>
                    <a:pt x="732791" y="107950"/>
                  </a:cubicBezTo>
                  <a:cubicBezTo>
                    <a:pt x="731521" y="107950"/>
                    <a:pt x="730251" y="106680"/>
                    <a:pt x="728981" y="105410"/>
                  </a:cubicBezTo>
                  <a:cubicBezTo>
                    <a:pt x="727711" y="105410"/>
                    <a:pt x="726441" y="104140"/>
                    <a:pt x="723901" y="104140"/>
                  </a:cubicBezTo>
                  <a:lnTo>
                    <a:pt x="708661" y="96520"/>
                  </a:lnTo>
                  <a:cubicBezTo>
                    <a:pt x="704851" y="93980"/>
                    <a:pt x="701041" y="90170"/>
                    <a:pt x="695961" y="88900"/>
                  </a:cubicBezTo>
                  <a:cubicBezTo>
                    <a:pt x="688341" y="86360"/>
                    <a:pt x="681991" y="82550"/>
                    <a:pt x="676911" y="76200"/>
                  </a:cubicBezTo>
                  <a:cubicBezTo>
                    <a:pt x="671831" y="69850"/>
                    <a:pt x="665481" y="66040"/>
                    <a:pt x="657861" y="62230"/>
                  </a:cubicBezTo>
                  <a:cubicBezTo>
                    <a:pt x="654051" y="59690"/>
                    <a:pt x="650241" y="58420"/>
                    <a:pt x="647701" y="57150"/>
                  </a:cubicBezTo>
                  <a:cubicBezTo>
                    <a:pt x="642621" y="53340"/>
                    <a:pt x="636271" y="50800"/>
                    <a:pt x="629921" y="48260"/>
                  </a:cubicBezTo>
                  <a:cubicBezTo>
                    <a:pt x="632461" y="44450"/>
                    <a:pt x="631191" y="44450"/>
                    <a:pt x="628651" y="43180"/>
                  </a:cubicBezTo>
                  <a:cubicBezTo>
                    <a:pt x="626111" y="41910"/>
                    <a:pt x="623571" y="41910"/>
                    <a:pt x="622301" y="40640"/>
                  </a:cubicBezTo>
                  <a:cubicBezTo>
                    <a:pt x="621031" y="36830"/>
                    <a:pt x="617221" y="36830"/>
                    <a:pt x="614681" y="34290"/>
                  </a:cubicBezTo>
                  <a:cubicBezTo>
                    <a:pt x="610871" y="30480"/>
                    <a:pt x="605791" y="26670"/>
                    <a:pt x="601981" y="22860"/>
                  </a:cubicBezTo>
                  <a:cubicBezTo>
                    <a:pt x="600711" y="21590"/>
                    <a:pt x="599441" y="20320"/>
                    <a:pt x="598171" y="20320"/>
                  </a:cubicBezTo>
                  <a:cubicBezTo>
                    <a:pt x="588011" y="19050"/>
                    <a:pt x="580391" y="12700"/>
                    <a:pt x="571501" y="8890"/>
                  </a:cubicBezTo>
                  <a:cubicBezTo>
                    <a:pt x="570231" y="7620"/>
                    <a:pt x="567691" y="6350"/>
                    <a:pt x="566421" y="6350"/>
                  </a:cubicBezTo>
                  <a:cubicBezTo>
                    <a:pt x="561341" y="6350"/>
                    <a:pt x="556261" y="7620"/>
                    <a:pt x="549911" y="7620"/>
                  </a:cubicBezTo>
                  <a:cubicBezTo>
                    <a:pt x="544831" y="7620"/>
                    <a:pt x="538481" y="6350"/>
                    <a:pt x="533401" y="5080"/>
                  </a:cubicBezTo>
                  <a:cubicBezTo>
                    <a:pt x="528321" y="3810"/>
                    <a:pt x="523241" y="3810"/>
                    <a:pt x="518161" y="1270"/>
                  </a:cubicBezTo>
                  <a:cubicBezTo>
                    <a:pt x="513081" y="0"/>
                    <a:pt x="509271" y="2540"/>
                    <a:pt x="505461" y="1270"/>
                  </a:cubicBezTo>
                  <a:cubicBezTo>
                    <a:pt x="502921" y="2540"/>
                    <a:pt x="496571" y="5080"/>
                    <a:pt x="492761" y="7620"/>
                  </a:cubicBezTo>
                  <a:cubicBezTo>
                    <a:pt x="487681" y="10160"/>
                    <a:pt x="482601" y="13970"/>
                    <a:pt x="477521" y="17780"/>
                  </a:cubicBezTo>
                  <a:cubicBezTo>
                    <a:pt x="471171" y="21590"/>
                    <a:pt x="463551" y="25400"/>
                    <a:pt x="455931" y="29210"/>
                  </a:cubicBezTo>
                  <a:cubicBezTo>
                    <a:pt x="454661" y="30480"/>
                    <a:pt x="452121" y="30480"/>
                    <a:pt x="449581" y="29210"/>
                  </a:cubicBezTo>
                  <a:cubicBezTo>
                    <a:pt x="447041" y="27940"/>
                    <a:pt x="444501" y="29210"/>
                    <a:pt x="441961" y="30480"/>
                  </a:cubicBezTo>
                  <a:cubicBezTo>
                    <a:pt x="438151" y="33020"/>
                    <a:pt x="433071" y="34290"/>
                    <a:pt x="429261" y="36830"/>
                  </a:cubicBezTo>
                  <a:cubicBezTo>
                    <a:pt x="422911" y="41910"/>
                    <a:pt x="416561" y="48260"/>
                    <a:pt x="407671" y="49530"/>
                  </a:cubicBezTo>
                  <a:cubicBezTo>
                    <a:pt x="402591" y="49530"/>
                    <a:pt x="397511" y="53340"/>
                    <a:pt x="392431" y="53340"/>
                  </a:cubicBezTo>
                  <a:cubicBezTo>
                    <a:pt x="388621" y="53340"/>
                    <a:pt x="386081" y="53340"/>
                    <a:pt x="382271" y="54610"/>
                  </a:cubicBezTo>
                  <a:cubicBezTo>
                    <a:pt x="377191" y="55880"/>
                    <a:pt x="372111" y="58420"/>
                    <a:pt x="365761" y="58420"/>
                  </a:cubicBezTo>
                  <a:cubicBezTo>
                    <a:pt x="358141" y="58420"/>
                    <a:pt x="351791" y="62230"/>
                    <a:pt x="344171" y="64770"/>
                  </a:cubicBezTo>
                  <a:cubicBezTo>
                    <a:pt x="336551" y="68580"/>
                    <a:pt x="330201" y="72390"/>
                    <a:pt x="322581" y="76200"/>
                  </a:cubicBezTo>
                  <a:cubicBezTo>
                    <a:pt x="317501" y="78740"/>
                    <a:pt x="312421" y="78740"/>
                    <a:pt x="306071" y="77470"/>
                  </a:cubicBezTo>
                  <a:cubicBezTo>
                    <a:pt x="302261" y="77470"/>
                    <a:pt x="299721" y="76200"/>
                    <a:pt x="297181" y="78740"/>
                  </a:cubicBezTo>
                  <a:lnTo>
                    <a:pt x="285751" y="86360"/>
                  </a:lnTo>
                  <a:cubicBezTo>
                    <a:pt x="280671" y="90170"/>
                    <a:pt x="276861" y="95250"/>
                    <a:pt x="273051" y="99060"/>
                  </a:cubicBezTo>
                  <a:cubicBezTo>
                    <a:pt x="267971" y="105410"/>
                    <a:pt x="265431" y="113030"/>
                    <a:pt x="257811" y="116840"/>
                  </a:cubicBezTo>
                  <a:cubicBezTo>
                    <a:pt x="256541" y="118110"/>
                    <a:pt x="255271" y="120650"/>
                    <a:pt x="254001" y="123190"/>
                  </a:cubicBezTo>
                  <a:cubicBezTo>
                    <a:pt x="252731" y="124460"/>
                    <a:pt x="252731" y="125730"/>
                    <a:pt x="251461" y="127000"/>
                  </a:cubicBezTo>
                  <a:cubicBezTo>
                    <a:pt x="247651" y="130810"/>
                    <a:pt x="243841" y="134620"/>
                    <a:pt x="241301" y="139700"/>
                  </a:cubicBezTo>
                  <a:cubicBezTo>
                    <a:pt x="238761" y="144780"/>
                    <a:pt x="232411" y="146050"/>
                    <a:pt x="229871" y="149860"/>
                  </a:cubicBezTo>
                  <a:cubicBezTo>
                    <a:pt x="226061" y="154940"/>
                    <a:pt x="218441" y="157480"/>
                    <a:pt x="213361" y="160020"/>
                  </a:cubicBezTo>
                  <a:cubicBezTo>
                    <a:pt x="205741" y="163830"/>
                    <a:pt x="199391" y="168910"/>
                    <a:pt x="195581" y="176530"/>
                  </a:cubicBezTo>
                  <a:cubicBezTo>
                    <a:pt x="195581" y="177800"/>
                    <a:pt x="195581" y="177800"/>
                    <a:pt x="194311" y="179070"/>
                  </a:cubicBezTo>
                  <a:cubicBezTo>
                    <a:pt x="185421" y="184150"/>
                    <a:pt x="176531" y="187960"/>
                    <a:pt x="167641" y="193040"/>
                  </a:cubicBezTo>
                  <a:cubicBezTo>
                    <a:pt x="161291" y="196850"/>
                    <a:pt x="153671" y="196850"/>
                    <a:pt x="147321" y="201930"/>
                  </a:cubicBezTo>
                  <a:cubicBezTo>
                    <a:pt x="144781" y="204470"/>
                    <a:pt x="140971" y="205740"/>
                    <a:pt x="137161" y="207010"/>
                  </a:cubicBezTo>
                  <a:cubicBezTo>
                    <a:pt x="129541" y="210820"/>
                    <a:pt x="121921" y="212090"/>
                    <a:pt x="116841" y="218440"/>
                  </a:cubicBezTo>
                  <a:cubicBezTo>
                    <a:pt x="110491" y="226060"/>
                    <a:pt x="101601" y="228600"/>
                    <a:pt x="95251" y="233680"/>
                  </a:cubicBezTo>
                  <a:cubicBezTo>
                    <a:pt x="86361" y="240030"/>
                    <a:pt x="77471" y="246380"/>
                    <a:pt x="68581" y="254000"/>
                  </a:cubicBezTo>
                  <a:cubicBezTo>
                    <a:pt x="63501" y="256540"/>
                    <a:pt x="58421" y="257810"/>
                    <a:pt x="53341" y="255270"/>
                  </a:cubicBezTo>
                  <a:cubicBezTo>
                    <a:pt x="50801" y="254000"/>
                    <a:pt x="48261" y="252730"/>
                    <a:pt x="46991" y="254000"/>
                  </a:cubicBezTo>
                  <a:cubicBezTo>
                    <a:pt x="41911" y="257810"/>
                    <a:pt x="35561" y="259080"/>
                    <a:pt x="29211" y="260350"/>
                  </a:cubicBezTo>
                  <a:cubicBezTo>
                    <a:pt x="27941" y="260350"/>
                    <a:pt x="26671" y="261620"/>
                    <a:pt x="25401" y="261620"/>
                  </a:cubicBezTo>
                  <a:cubicBezTo>
                    <a:pt x="22860" y="407670"/>
                    <a:pt x="16510" y="554990"/>
                    <a:pt x="10160" y="701040"/>
                  </a:cubicBezTo>
                  <a:cubicBezTo>
                    <a:pt x="3810" y="858520"/>
                    <a:pt x="13970" y="995680"/>
                    <a:pt x="12700" y="1153160"/>
                  </a:cubicBezTo>
                  <a:cubicBezTo>
                    <a:pt x="11430" y="1311910"/>
                    <a:pt x="0" y="1487170"/>
                    <a:pt x="13970" y="1644650"/>
                  </a:cubicBezTo>
                  <a:cubicBezTo>
                    <a:pt x="26670" y="1800860"/>
                    <a:pt x="41910" y="1957070"/>
                    <a:pt x="54610" y="2113280"/>
                  </a:cubicBezTo>
                  <a:lnTo>
                    <a:pt x="55880" y="2113280"/>
                  </a:lnTo>
                  <a:cubicBezTo>
                    <a:pt x="60960" y="2112010"/>
                    <a:pt x="66040" y="2112010"/>
                    <a:pt x="72390" y="2112010"/>
                  </a:cubicBezTo>
                  <a:cubicBezTo>
                    <a:pt x="80010" y="2110740"/>
                    <a:pt x="86360" y="2108200"/>
                    <a:pt x="93980" y="2108200"/>
                  </a:cubicBezTo>
                  <a:cubicBezTo>
                    <a:pt x="102870" y="2108200"/>
                    <a:pt x="111760" y="2109470"/>
                    <a:pt x="120650" y="2109470"/>
                  </a:cubicBezTo>
                  <a:cubicBezTo>
                    <a:pt x="129540" y="2109470"/>
                    <a:pt x="138430" y="2110740"/>
                    <a:pt x="146050" y="2112010"/>
                  </a:cubicBezTo>
                  <a:cubicBezTo>
                    <a:pt x="153670" y="2113280"/>
                    <a:pt x="160020" y="2113280"/>
                    <a:pt x="166370" y="2109470"/>
                  </a:cubicBezTo>
                  <a:lnTo>
                    <a:pt x="167640" y="2109470"/>
                  </a:lnTo>
                  <a:cubicBezTo>
                    <a:pt x="175260" y="2108200"/>
                    <a:pt x="182880" y="2106930"/>
                    <a:pt x="191770" y="2105660"/>
                  </a:cubicBezTo>
                  <a:cubicBezTo>
                    <a:pt x="194310" y="2105660"/>
                    <a:pt x="198120" y="2105660"/>
                    <a:pt x="199390" y="2106930"/>
                  </a:cubicBezTo>
                  <a:cubicBezTo>
                    <a:pt x="204470" y="2112010"/>
                    <a:pt x="209550" y="2110740"/>
                    <a:pt x="215900" y="2109470"/>
                  </a:cubicBezTo>
                  <a:cubicBezTo>
                    <a:pt x="222250" y="2108200"/>
                    <a:pt x="226060" y="2109470"/>
                    <a:pt x="231140" y="2112010"/>
                  </a:cubicBezTo>
                  <a:cubicBezTo>
                    <a:pt x="233680" y="2113280"/>
                    <a:pt x="236220" y="2113280"/>
                    <a:pt x="238760" y="2113280"/>
                  </a:cubicBezTo>
                  <a:lnTo>
                    <a:pt x="255270" y="2113280"/>
                  </a:lnTo>
                  <a:cubicBezTo>
                    <a:pt x="259080" y="2113280"/>
                    <a:pt x="262890" y="2115820"/>
                    <a:pt x="266700" y="2115820"/>
                  </a:cubicBezTo>
                  <a:cubicBezTo>
                    <a:pt x="271780" y="2117090"/>
                    <a:pt x="278130" y="2117090"/>
                    <a:pt x="283210" y="2117090"/>
                  </a:cubicBezTo>
                  <a:cubicBezTo>
                    <a:pt x="285750" y="2117090"/>
                    <a:pt x="288290" y="2119630"/>
                    <a:pt x="289560" y="2120900"/>
                  </a:cubicBezTo>
                  <a:cubicBezTo>
                    <a:pt x="300990" y="2124710"/>
                    <a:pt x="311150" y="2122170"/>
                    <a:pt x="322580" y="2122170"/>
                  </a:cubicBezTo>
                  <a:cubicBezTo>
                    <a:pt x="325120" y="2122170"/>
                    <a:pt x="327660" y="2119630"/>
                    <a:pt x="330200" y="2119630"/>
                  </a:cubicBezTo>
                  <a:cubicBezTo>
                    <a:pt x="339090" y="2118360"/>
                    <a:pt x="346710" y="2119630"/>
                    <a:pt x="354330" y="2123440"/>
                  </a:cubicBezTo>
                  <a:cubicBezTo>
                    <a:pt x="358140" y="2124710"/>
                    <a:pt x="363220" y="2124710"/>
                    <a:pt x="368300" y="2124710"/>
                  </a:cubicBezTo>
                  <a:lnTo>
                    <a:pt x="372110" y="2124710"/>
                  </a:lnTo>
                  <a:cubicBezTo>
                    <a:pt x="377190" y="2125981"/>
                    <a:pt x="381000" y="2128521"/>
                    <a:pt x="386080" y="2127250"/>
                  </a:cubicBezTo>
                  <a:cubicBezTo>
                    <a:pt x="392430" y="2125980"/>
                    <a:pt x="398780" y="2125980"/>
                    <a:pt x="406400" y="2124710"/>
                  </a:cubicBezTo>
                  <a:cubicBezTo>
                    <a:pt x="412750" y="2123440"/>
                    <a:pt x="419100" y="2124710"/>
                    <a:pt x="425450" y="2125981"/>
                  </a:cubicBezTo>
                  <a:cubicBezTo>
                    <a:pt x="426720" y="2125981"/>
                    <a:pt x="427990" y="2127251"/>
                    <a:pt x="429260" y="2125981"/>
                  </a:cubicBezTo>
                  <a:cubicBezTo>
                    <a:pt x="435610" y="2124710"/>
                    <a:pt x="440690" y="2122171"/>
                    <a:pt x="447040" y="2123441"/>
                  </a:cubicBezTo>
                  <a:cubicBezTo>
                    <a:pt x="452120" y="2124711"/>
                    <a:pt x="455930" y="2125981"/>
                    <a:pt x="461010" y="2127251"/>
                  </a:cubicBezTo>
                  <a:cubicBezTo>
                    <a:pt x="466090" y="2128521"/>
                    <a:pt x="469900" y="2129791"/>
                    <a:pt x="474980" y="2131061"/>
                  </a:cubicBezTo>
                  <a:cubicBezTo>
                    <a:pt x="481330" y="2132331"/>
                    <a:pt x="487680" y="2132331"/>
                    <a:pt x="492760" y="2133601"/>
                  </a:cubicBezTo>
                  <a:cubicBezTo>
                    <a:pt x="499110" y="2134871"/>
                    <a:pt x="502920" y="2139951"/>
                    <a:pt x="509270" y="2139951"/>
                  </a:cubicBezTo>
                  <a:cubicBezTo>
                    <a:pt x="515620" y="2139951"/>
                    <a:pt x="520700" y="2143761"/>
                    <a:pt x="527050" y="2146301"/>
                  </a:cubicBezTo>
                  <a:cubicBezTo>
                    <a:pt x="529590" y="2147571"/>
                    <a:pt x="532130" y="2147571"/>
                    <a:pt x="535940" y="2148841"/>
                  </a:cubicBezTo>
                  <a:cubicBezTo>
                    <a:pt x="543560" y="2150111"/>
                    <a:pt x="549910" y="2150111"/>
                    <a:pt x="557530" y="2151381"/>
                  </a:cubicBezTo>
                  <a:cubicBezTo>
                    <a:pt x="563880" y="2152651"/>
                    <a:pt x="570230" y="2155191"/>
                    <a:pt x="576580" y="2153921"/>
                  </a:cubicBezTo>
                  <a:cubicBezTo>
                    <a:pt x="586740" y="2152650"/>
                    <a:pt x="594360" y="2155191"/>
                    <a:pt x="603250" y="2157731"/>
                  </a:cubicBezTo>
                  <a:cubicBezTo>
                    <a:pt x="609600" y="2159001"/>
                    <a:pt x="614680" y="2162810"/>
                    <a:pt x="621030" y="2162810"/>
                  </a:cubicBezTo>
                  <a:cubicBezTo>
                    <a:pt x="628650" y="2164081"/>
                    <a:pt x="636270" y="2165350"/>
                    <a:pt x="641350" y="2170431"/>
                  </a:cubicBezTo>
                  <a:cubicBezTo>
                    <a:pt x="642620" y="2169160"/>
                    <a:pt x="643890" y="2169160"/>
                    <a:pt x="643890" y="2169160"/>
                  </a:cubicBezTo>
                  <a:cubicBezTo>
                    <a:pt x="647700" y="2170431"/>
                    <a:pt x="652780" y="2170431"/>
                    <a:pt x="656590" y="2171700"/>
                  </a:cubicBezTo>
                  <a:cubicBezTo>
                    <a:pt x="664210" y="2172971"/>
                    <a:pt x="670560" y="2175510"/>
                    <a:pt x="676910" y="2176780"/>
                  </a:cubicBezTo>
                  <a:cubicBezTo>
                    <a:pt x="680720" y="2178050"/>
                    <a:pt x="684530" y="2178050"/>
                    <a:pt x="687070" y="2180590"/>
                  </a:cubicBezTo>
                  <a:cubicBezTo>
                    <a:pt x="690880" y="2183130"/>
                    <a:pt x="694690" y="2184400"/>
                    <a:pt x="698500" y="2183130"/>
                  </a:cubicBezTo>
                  <a:cubicBezTo>
                    <a:pt x="702310" y="2183130"/>
                    <a:pt x="704850" y="2181860"/>
                    <a:pt x="708660" y="2183130"/>
                  </a:cubicBezTo>
                  <a:cubicBezTo>
                    <a:pt x="716280" y="2184400"/>
                    <a:pt x="722630" y="2188210"/>
                    <a:pt x="730250" y="2189480"/>
                  </a:cubicBezTo>
                  <a:cubicBezTo>
                    <a:pt x="732790" y="2190750"/>
                    <a:pt x="736600" y="2190750"/>
                    <a:pt x="740410" y="2189480"/>
                  </a:cubicBezTo>
                  <a:cubicBezTo>
                    <a:pt x="750570" y="2186940"/>
                    <a:pt x="760730" y="2186940"/>
                    <a:pt x="770890" y="2189480"/>
                  </a:cubicBezTo>
                  <a:cubicBezTo>
                    <a:pt x="777240" y="2190750"/>
                    <a:pt x="784860" y="2194560"/>
                    <a:pt x="791210" y="2192020"/>
                  </a:cubicBezTo>
                  <a:cubicBezTo>
                    <a:pt x="796290" y="2190750"/>
                    <a:pt x="800100" y="2190750"/>
                    <a:pt x="803910" y="2190750"/>
                  </a:cubicBezTo>
                  <a:cubicBezTo>
                    <a:pt x="806450" y="2190750"/>
                    <a:pt x="808990" y="2192020"/>
                    <a:pt x="810260" y="2190750"/>
                  </a:cubicBezTo>
                  <a:cubicBezTo>
                    <a:pt x="816610" y="2184400"/>
                    <a:pt x="824230" y="2186940"/>
                    <a:pt x="831850" y="2186940"/>
                  </a:cubicBezTo>
                  <a:cubicBezTo>
                    <a:pt x="836930" y="2188210"/>
                    <a:pt x="843280" y="2188210"/>
                    <a:pt x="848360" y="2185670"/>
                  </a:cubicBezTo>
                  <a:lnTo>
                    <a:pt x="850900" y="2185670"/>
                  </a:lnTo>
                  <a:cubicBezTo>
                    <a:pt x="858520" y="2185670"/>
                    <a:pt x="866140" y="2186940"/>
                    <a:pt x="873760" y="2186940"/>
                  </a:cubicBezTo>
                  <a:lnTo>
                    <a:pt x="876300" y="2186940"/>
                  </a:lnTo>
                  <a:cubicBezTo>
                    <a:pt x="881380" y="2185670"/>
                    <a:pt x="885190" y="2183130"/>
                    <a:pt x="890270" y="2181860"/>
                  </a:cubicBezTo>
                  <a:cubicBezTo>
                    <a:pt x="897890" y="2179320"/>
                    <a:pt x="905510" y="2178050"/>
                    <a:pt x="913130" y="2176780"/>
                  </a:cubicBezTo>
                  <a:cubicBezTo>
                    <a:pt x="919480" y="2175510"/>
                    <a:pt x="924560" y="2176780"/>
                    <a:pt x="930910" y="2175510"/>
                  </a:cubicBezTo>
                  <a:cubicBezTo>
                    <a:pt x="932180" y="2175510"/>
                    <a:pt x="933450" y="2175510"/>
                    <a:pt x="934720" y="2174240"/>
                  </a:cubicBezTo>
                  <a:cubicBezTo>
                    <a:pt x="938530" y="2171700"/>
                    <a:pt x="944880" y="2174240"/>
                    <a:pt x="946150" y="2169160"/>
                  </a:cubicBezTo>
                  <a:lnTo>
                    <a:pt x="947420" y="2169160"/>
                  </a:lnTo>
                  <a:cubicBezTo>
                    <a:pt x="949960" y="2169160"/>
                    <a:pt x="953770" y="2169160"/>
                    <a:pt x="956310" y="2166620"/>
                  </a:cubicBezTo>
                  <a:cubicBezTo>
                    <a:pt x="961390" y="2162810"/>
                    <a:pt x="965200" y="2164080"/>
                    <a:pt x="970280" y="2165350"/>
                  </a:cubicBezTo>
                  <a:cubicBezTo>
                    <a:pt x="976630" y="2166620"/>
                    <a:pt x="982980" y="2167890"/>
                    <a:pt x="988060" y="2166620"/>
                  </a:cubicBezTo>
                  <a:cubicBezTo>
                    <a:pt x="994410" y="2165350"/>
                    <a:pt x="1002030" y="2162810"/>
                    <a:pt x="1008380" y="2161540"/>
                  </a:cubicBezTo>
                  <a:cubicBezTo>
                    <a:pt x="1009650" y="2161540"/>
                    <a:pt x="1010920" y="2160270"/>
                    <a:pt x="1012190" y="2159000"/>
                  </a:cubicBezTo>
                  <a:cubicBezTo>
                    <a:pt x="1016000" y="2156460"/>
                    <a:pt x="1018540" y="2152650"/>
                    <a:pt x="1022350" y="2150110"/>
                  </a:cubicBezTo>
                  <a:cubicBezTo>
                    <a:pt x="1022350" y="2150110"/>
                    <a:pt x="1023620" y="2148840"/>
                    <a:pt x="1024890" y="2148840"/>
                  </a:cubicBezTo>
                  <a:cubicBezTo>
                    <a:pt x="1031240" y="2151380"/>
                    <a:pt x="1033780" y="2145030"/>
                    <a:pt x="1037590" y="2142490"/>
                  </a:cubicBezTo>
                  <a:cubicBezTo>
                    <a:pt x="1042670" y="2139950"/>
                    <a:pt x="1045210" y="2132330"/>
                    <a:pt x="1052830" y="2133600"/>
                  </a:cubicBezTo>
                  <a:lnTo>
                    <a:pt x="1054100" y="2133600"/>
                  </a:lnTo>
                  <a:cubicBezTo>
                    <a:pt x="1059180" y="2131060"/>
                    <a:pt x="1064260" y="2127250"/>
                    <a:pt x="1068070" y="2124710"/>
                  </a:cubicBezTo>
                  <a:cubicBezTo>
                    <a:pt x="1069340" y="2123440"/>
                    <a:pt x="1070610" y="2122171"/>
                    <a:pt x="1070610" y="2120900"/>
                  </a:cubicBezTo>
                  <a:cubicBezTo>
                    <a:pt x="1071880" y="2119630"/>
                    <a:pt x="1073150" y="2117090"/>
                    <a:pt x="1075690" y="2115821"/>
                  </a:cubicBezTo>
                  <a:cubicBezTo>
                    <a:pt x="1084580" y="2109471"/>
                    <a:pt x="1093470" y="2104391"/>
                    <a:pt x="1102360" y="2098041"/>
                  </a:cubicBezTo>
                  <a:cubicBezTo>
                    <a:pt x="1106170" y="2095501"/>
                    <a:pt x="1112520" y="2092961"/>
                    <a:pt x="1112520" y="2085341"/>
                  </a:cubicBezTo>
                  <a:cubicBezTo>
                    <a:pt x="1112520" y="2077721"/>
                    <a:pt x="1120140" y="2075181"/>
                    <a:pt x="1125220" y="2072641"/>
                  </a:cubicBezTo>
                  <a:cubicBezTo>
                    <a:pt x="1129030" y="2070101"/>
                    <a:pt x="1134110" y="2070101"/>
                    <a:pt x="1139190" y="2068831"/>
                  </a:cubicBezTo>
                  <a:cubicBezTo>
                    <a:pt x="1141730" y="2068831"/>
                    <a:pt x="1143000" y="2067560"/>
                    <a:pt x="1145540" y="2067560"/>
                  </a:cubicBezTo>
                  <a:cubicBezTo>
                    <a:pt x="1148080" y="2067560"/>
                    <a:pt x="1150620" y="2067560"/>
                    <a:pt x="1151890" y="2065021"/>
                  </a:cubicBezTo>
                  <a:cubicBezTo>
                    <a:pt x="1153160" y="2063750"/>
                    <a:pt x="1154430" y="2063750"/>
                    <a:pt x="1155700" y="2062481"/>
                  </a:cubicBezTo>
                  <a:cubicBezTo>
                    <a:pt x="1158240" y="2061210"/>
                    <a:pt x="1160780" y="2059941"/>
                    <a:pt x="1162050" y="2058671"/>
                  </a:cubicBezTo>
                  <a:lnTo>
                    <a:pt x="1169670" y="2058671"/>
                  </a:lnTo>
                  <a:cubicBezTo>
                    <a:pt x="1174750" y="2061210"/>
                    <a:pt x="1178560" y="2063750"/>
                    <a:pt x="1182370" y="2065021"/>
                  </a:cubicBezTo>
                  <a:cubicBezTo>
                    <a:pt x="1182370" y="2065021"/>
                    <a:pt x="1183640" y="2063750"/>
                    <a:pt x="1184910" y="2063750"/>
                  </a:cubicBezTo>
                  <a:cubicBezTo>
                    <a:pt x="1182370" y="2062480"/>
                    <a:pt x="1181100" y="2061210"/>
                    <a:pt x="1178560" y="2059940"/>
                  </a:cubicBezTo>
                  <a:cubicBezTo>
                    <a:pt x="1178560" y="2057400"/>
                    <a:pt x="1178560" y="2056130"/>
                    <a:pt x="1179830" y="2053590"/>
                  </a:cubicBezTo>
                  <a:cubicBezTo>
                    <a:pt x="1182370" y="2054860"/>
                    <a:pt x="1186180" y="2056130"/>
                    <a:pt x="1184910" y="2051050"/>
                  </a:cubicBezTo>
                  <a:lnTo>
                    <a:pt x="1186180" y="2049780"/>
                  </a:lnTo>
                  <a:cubicBezTo>
                    <a:pt x="1188720" y="2047240"/>
                    <a:pt x="1191260" y="2044700"/>
                    <a:pt x="1195070" y="2045970"/>
                  </a:cubicBezTo>
                  <a:cubicBezTo>
                    <a:pt x="1195070" y="2045970"/>
                    <a:pt x="1196340" y="2044700"/>
                    <a:pt x="1197610" y="2044700"/>
                  </a:cubicBezTo>
                  <a:lnTo>
                    <a:pt x="1205230" y="2048510"/>
                  </a:lnTo>
                  <a:cubicBezTo>
                    <a:pt x="1205230" y="2047240"/>
                    <a:pt x="1205230" y="2045970"/>
                    <a:pt x="1203960" y="2045970"/>
                  </a:cubicBezTo>
                  <a:lnTo>
                    <a:pt x="1205230" y="2045970"/>
                  </a:lnTo>
                  <a:cubicBezTo>
                    <a:pt x="1206500" y="2047240"/>
                    <a:pt x="1207770" y="2047240"/>
                    <a:pt x="1210310" y="2048510"/>
                  </a:cubicBezTo>
                  <a:cubicBezTo>
                    <a:pt x="1210310" y="2045970"/>
                    <a:pt x="1216660" y="2042160"/>
                    <a:pt x="1217930" y="2043430"/>
                  </a:cubicBezTo>
                  <a:lnTo>
                    <a:pt x="1219200" y="2043430"/>
                  </a:lnTo>
                  <a:cubicBezTo>
                    <a:pt x="1220470" y="2047240"/>
                    <a:pt x="1223010" y="2049780"/>
                    <a:pt x="1224280" y="2053590"/>
                  </a:cubicBezTo>
                  <a:cubicBezTo>
                    <a:pt x="1226820" y="2052320"/>
                    <a:pt x="1229360" y="2049780"/>
                    <a:pt x="1231900" y="2048510"/>
                  </a:cubicBezTo>
                  <a:cubicBezTo>
                    <a:pt x="1233170" y="2051050"/>
                    <a:pt x="1233170" y="2053590"/>
                    <a:pt x="1234440" y="2057400"/>
                  </a:cubicBezTo>
                  <a:cubicBezTo>
                    <a:pt x="1236980" y="2054860"/>
                    <a:pt x="1238250" y="2053590"/>
                    <a:pt x="1238250" y="2052321"/>
                  </a:cubicBezTo>
                  <a:cubicBezTo>
                    <a:pt x="1242060" y="2053591"/>
                    <a:pt x="1245870" y="2053591"/>
                    <a:pt x="1248410" y="2054860"/>
                  </a:cubicBezTo>
                  <a:cubicBezTo>
                    <a:pt x="1252220" y="2057400"/>
                    <a:pt x="1256030" y="2057400"/>
                    <a:pt x="1259840" y="2056131"/>
                  </a:cubicBezTo>
                  <a:cubicBezTo>
                    <a:pt x="1262380" y="2054860"/>
                    <a:pt x="1263650" y="2053591"/>
                    <a:pt x="1266190" y="2052321"/>
                  </a:cubicBezTo>
                  <a:cubicBezTo>
                    <a:pt x="1267460" y="2054860"/>
                    <a:pt x="1268730" y="2056131"/>
                    <a:pt x="1271270" y="2057400"/>
                  </a:cubicBezTo>
                  <a:cubicBezTo>
                    <a:pt x="1270000" y="2057400"/>
                    <a:pt x="1268730" y="2058671"/>
                    <a:pt x="1267460" y="2058671"/>
                  </a:cubicBezTo>
                  <a:cubicBezTo>
                    <a:pt x="1264920" y="2059941"/>
                    <a:pt x="1263650" y="2061210"/>
                    <a:pt x="1262380" y="2063750"/>
                  </a:cubicBezTo>
                  <a:cubicBezTo>
                    <a:pt x="1261110" y="2066290"/>
                    <a:pt x="1261110" y="2068830"/>
                    <a:pt x="1258570" y="2070100"/>
                  </a:cubicBezTo>
                  <a:cubicBezTo>
                    <a:pt x="1256030" y="2071371"/>
                    <a:pt x="1256030" y="2068830"/>
                    <a:pt x="1253490" y="2068830"/>
                  </a:cubicBezTo>
                  <a:cubicBezTo>
                    <a:pt x="1256030" y="2067560"/>
                    <a:pt x="1257300" y="2067560"/>
                    <a:pt x="1258570" y="2067560"/>
                  </a:cubicBezTo>
                  <a:lnTo>
                    <a:pt x="1258570" y="2065020"/>
                  </a:lnTo>
                  <a:cubicBezTo>
                    <a:pt x="1250950" y="2067560"/>
                    <a:pt x="1243330" y="2063750"/>
                    <a:pt x="1234440" y="2065020"/>
                  </a:cubicBezTo>
                  <a:cubicBezTo>
                    <a:pt x="1239520" y="2067560"/>
                    <a:pt x="1244600" y="2068830"/>
                    <a:pt x="1249680" y="2070100"/>
                  </a:cubicBezTo>
                  <a:lnTo>
                    <a:pt x="1247140" y="2072640"/>
                  </a:lnTo>
                  <a:cubicBezTo>
                    <a:pt x="1249680" y="2073910"/>
                    <a:pt x="1252220" y="2073910"/>
                    <a:pt x="1254760" y="2073910"/>
                  </a:cubicBezTo>
                  <a:lnTo>
                    <a:pt x="1254760" y="2075180"/>
                  </a:lnTo>
                  <a:cubicBezTo>
                    <a:pt x="1252220" y="2075180"/>
                    <a:pt x="1250950" y="2076450"/>
                    <a:pt x="1248410" y="2076450"/>
                  </a:cubicBezTo>
                  <a:lnTo>
                    <a:pt x="1248410" y="2077721"/>
                  </a:lnTo>
                  <a:lnTo>
                    <a:pt x="1259840" y="2077721"/>
                  </a:lnTo>
                  <a:cubicBezTo>
                    <a:pt x="1262380" y="2071371"/>
                    <a:pt x="1270000" y="2073910"/>
                    <a:pt x="1273810" y="2070100"/>
                  </a:cubicBezTo>
                  <a:lnTo>
                    <a:pt x="1276350" y="2070100"/>
                  </a:lnTo>
                  <a:lnTo>
                    <a:pt x="1272540" y="2073910"/>
                  </a:lnTo>
                  <a:cubicBezTo>
                    <a:pt x="1273810" y="2075181"/>
                    <a:pt x="1275080" y="2075181"/>
                    <a:pt x="1276350" y="2076450"/>
                  </a:cubicBezTo>
                  <a:cubicBezTo>
                    <a:pt x="1277620" y="2077720"/>
                    <a:pt x="1278890" y="2077721"/>
                    <a:pt x="1280160" y="2078990"/>
                  </a:cubicBezTo>
                  <a:cubicBezTo>
                    <a:pt x="1282700" y="2077720"/>
                    <a:pt x="1283970" y="2077720"/>
                    <a:pt x="1286510" y="2076450"/>
                  </a:cubicBezTo>
                  <a:cubicBezTo>
                    <a:pt x="1285240" y="2078990"/>
                    <a:pt x="1285240" y="2080260"/>
                    <a:pt x="1285240" y="2081530"/>
                  </a:cubicBezTo>
                  <a:lnTo>
                    <a:pt x="1291590" y="2081530"/>
                  </a:lnTo>
                  <a:lnTo>
                    <a:pt x="1291590" y="2077720"/>
                  </a:lnTo>
                  <a:cubicBezTo>
                    <a:pt x="1291590" y="2073910"/>
                    <a:pt x="1294130" y="2073910"/>
                    <a:pt x="1296670" y="2075180"/>
                  </a:cubicBezTo>
                  <a:cubicBezTo>
                    <a:pt x="1300480" y="2077720"/>
                    <a:pt x="1303020" y="2076450"/>
                    <a:pt x="1306830" y="2075180"/>
                  </a:cubicBezTo>
                  <a:cubicBezTo>
                    <a:pt x="1310640" y="2075180"/>
                    <a:pt x="1313180" y="2072640"/>
                    <a:pt x="1314450" y="2068830"/>
                  </a:cubicBezTo>
                  <a:lnTo>
                    <a:pt x="1309370" y="2068830"/>
                  </a:lnTo>
                  <a:cubicBezTo>
                    <a:pt x="1309370" y="2067560"/>
                    <a:pt x="1310640" y="2066290"/>
                    <a:pt x="1310640" y="2065020"/>
                  </a:cubicBezTo>
                  <a:lnTo>
                    <a:pt x="1310640" y="2059940"/>
                  </a:lnTo>
                  <a:lnTo>
                    <a:pt x="1311910" y="2059940"/>
                  </a:lnTo>
                  <a:cubicBezTo>
                    <a:pt x="1311910" y="2062480"/>
                    <a:pt x="1313180" y="2063750"/>
                    <a:pt x="1313180" y="2066290"/>
                  </a:cubicBezTo>
                  <a:cubicBezTo>
                    <a:pt x="1315720" y="2065020"/>
                    <a:pt x="1319530" y="2065020"/>
                    <a:pt x="1323340" y="2063750"/>
                  </a:cubicBezTo>
                  <a:lnTo>
                    <a:pt x="1323340" y="2067560"/>
                  </a:lnTo>
                  <a:cubicBezTo>
                    <a:pt x="1327150" y="2068831"/>
                    <a:pt x="1330960" y="2071371"/>
                    <a:pt x="1333500" y="2076450"/>
                  </a:cubicBezTo>
                  <a:cubicBezTo>
                    <a:pt x="1333500" y="2076450"/>
                    <a:pt x="1334770" y="2077721"/>
                    <a:pt x="1334770" y="2076450"/>
                  </a:cubicBezTo>
                  <a:lnTo>
                    <a:pt x="1346200" y="2072640"/>
                  </a:lnTo>
                  <a:cubicBezTo>
                    <a:pt x="1351280" y="2071370"/>
                    <a:pt x="1355090" y="2070100"/>
                    <a:pt x="1360170" y="2068830"/>
                  </a:cubicBezTo>
                  <a:cubicBezTo>
                    <a:pt x="1362710" y="2068830"/>
                    <a:pt x="1363980" y="2071370"/>
                    <a:pt x="1367790" y="2073910"/>
                  </a:cubicBezTo>
                  <a:cubicBezTo>
                    <a:pt x="1371600" y="2073910"/>
                    <a:pt x="1384300" y="2076450"/>
                    <a:pt x="1389380" y="2080260"/>
                  </a:cubicBezTo>
                  <a:cubicBezTo>
                    <a:pt x="1390650" y="2081530"/>
                    <a:pt x="1393190" y="2080260"/>
                    <a:pt x="1394460" y="2080260"/>
                  </a:cubicBezTo>
                  <a:cubicBezTo>
                    <a:pt x="1398270" y="2078990"/>
                    <a:pt x="1402080" y="2078990"/>
                    <a:pt x="1405890" y="2077720"/>
                  </a:cubicBezTo>
                  <a:lnTo>
                    <a:pt x="1407160" y="2078990"/>
                  </a:lnTo>
                  <a:cubicBezTo>
                    <a:pt x="1408430" y="2081530"/>
                    <a:pt x="1408430" y="2084070"/>
                    <a:pt x="1408430" y="2086610"/>
                  </a:cubicBezTo>
                  <a:cubicBezTo>
                    <a:pt x="1412240" y="2090421"/>
                    <a:pt x="1416050" y="2094231"/>
                    <a:pt x="1421130" y="2087881"/>
                  </a:cubicBezTo>
                  <a:cubicBezTo>
                    <a:pt x="1421130" y="2089151"/>
                    <a:pt x="1419860" y="2090421"/>
                    <a:pt x="1419860" y="2091691"/>
                  </a:cubicBezTo>
                  <a:cubicBezTo>
                    <a:pt x="1421130" y="2091691"/>
                    <a:pt x="1421130" y="2092961"/>
                    <a:pt x="1422400" y="2092961"/>
                  </a:cubicBezTo>
                  <a:cubicBezTo>
                    <a:pt x="1424940" y="2094231"/>
                    <a:pt x="1432560" y="2095501"/>
                    <a:pt x="1433830" y="2092961"/>
                  </a:cubicBezTo>
                  <a:cubicBezTo>
                    <a:pt x="1435100" y="2089151"/>
                    <a:pt x="1437640" y="2090421"/>
                    <a:pt x="1438910" y="2090421"/>
                  </a:cubicBezTo>
                  <a:cubicBezTo>
                    <a:pt x="1440180" y="2091691"/>
                    <a:pt x="1440180" y="2094231"/>
                    <a:pt x="1441450" y="2096771"/>
                  </a:cubicBezTo>
                  <a:lnTo>
                    <a:pt x="1441450" y="2087881"/>
                  </a:lnTo>
                  <a:cubicBezTo>
                    <a:pt x="1443990" y="2090421"/>
                    <a:pt x="1445260" y="2091691"/>
                    <a:pt x="1446530" y="2094231"/>
                  </a:cubicBezTo>
                  <a:cubicBezTo>
                    <a:pt x="1447800" y="2095501"/>
                    <a:pt x="1447800" y="2096771"/>
                    <a:pt x="1447800" y="2098041"/>
                  </a:cubicBezTo>
                  <a:cubicBezTo>
                    <a:pt x="1446530" y="2098041"/>
                    <a:pt x="1445260" y="2098041"/>
                    <a:pt x="1443990" y="2099311"/>
                  </a:cubicBezTo>
                  <a:lnTo>
                    <a:pt x="1440180" y="2099311"/>
                  </a:lnTo>
                  <a:cubicBezTo>
                    <a:pt x="1443990" y="2101851"/>
                    <a:pt x="1442720" y="2108201"/>
                    <a:pt x="1447800" y="2105661"/>
                  </a:cubicBezTo>
                  <a:cubicBezTo>
                    <a:pt x="1449070" y="2104391"/>
                    <a:pt x="1450340" y="2101851"/>
                    <a:pt x="1451610" y="2100581"/>
                  </a:cubicBezTo>
                  <a:cubicBezTo>
                    <a:pt x="1451610" y="2101851"/>
                    <a:pt x="1452880" y="2104391"/>
                    <a:pt x="1452880" y="2105661"/>
                  </a:cubicBezTo>
                  <a:cubicBezTo>
                    <a:pt x="1454150" y="2105661"/>
                    <a:pt x="1455420" y="2105661"/>
                    <a:pt x="1456690" y="2106931"/>
                  </a:cubicBezTo>
                  <a:cubicBezTo>
                    <a:pt x="1459230" y="2110741"/>
                    <a:pt x="1463040" y="2109471"/>
                    <a:pt x="1466850" y="2110741"/>
                  </a:cubicBezTo>
                  <a:cubicBezTo>
                    <a:pt x="1469390" y="2110741"/>
                    <a:pt x="1470660" y="2113281"/>
                    <a:pt x="1471930" y="2114551"/>
                  </a:cubicBezTo>
                  <a:cubicBezTo>
                    <a:pt x="1473200" y="2117091"/>
                    <a:pt x="1474470" y="2119631"/>
                    <a:pt x="1478280" y="2119631"/>
                  </a:cubicBezTo>
                  <a:cubicBezTo>
                    <a:pt x="1480820" y="2119631"/>
                    <a:pt x="1483360" y="2122171"/>
                    <a:pt x="1485900" y="2124711"/>
                  </a:cubicBezTo>
                  <a:cubicBezTo>
                    <a:pt x="1489710" y="2127251"/>
                    <a:pt x="1493520" y="2132331"/>
                    <a:pt x="1497330" y="2134871"/>
                  </a:cubicBezTo>
                  <a:cubicBezTo>
                    <a:pt x="1503680" y="2138681"/>
                    <a:pt x="1510030" y="2143761"/>
                    <a:pt x="1517650" y="2142491"/>
                  </a:cubicBezTo>
                  <a:cubicBezTo>
                    <a:pt x="1521460" y="2142491"/>
                    <a:pt x="1525270" y="2145031"/>
                    <a:pt x="1529080" y="2145031"/>
                  </a:cubicBezTo>
                  <a:cubicBezTo>
                    <a:pt x="1532890" y="2145031"/>
                    <a:pt x="1537970" y="2145031"/>
                    <a:pt x="1543050" y="2143761"/>
                  </a:cubicBezTo>
                  <a:cubicBezTo>
                    <a:pt x="1543050" y="2147571"/>
                    <a:pt x="1543050" y="2148841"/>
                    <a:pt x="1546860" y="2148841"/>
                  </a:cubicBezTo>
                  <a:cubicBezTo>
                    <a:pt x="1549400" y="2148841"/>
                    <a:pt x="1551940" y="2148841"/>
                    <a:pt x="1554480" y="2150111"/>
                  </a:cubicBezTo>
                  <a:cubicBezTo>
                    <a:pt x="1562100" y="2150111"/>
                    <a:pt x="1568450" y="2153921"/>
                    <a:pt x="1576070" y="2152651"/>
                  </a:cubicBezTo>
                  <a:cubicBezTo>
                    <a:pt x="1578610" y="2152651"/>
                    <a:pt x="1581150" y="2153921"/>
                    <a:pt x="1583690" y="2155191"/>
                  </a:cubicBezTo>
                  <a:cubicBezTo>
                    <a:pt x="1591310" y="2157731"/>
                    <a:pt x="1596390" y="2164081"/>
                    <a:pt x="1605280" y="2162811"/>
                  </a:cubicBezTo>
                  <a:cubicBezTo>
                    <a:pt x="1606550" y="2162811"/>
                    <a:pt x="1609090" y="2162811"/>
                    <a:pt x="1610360" y="2164081"/>
                  </a:cubicBezTo>
                  <a:cubicBezTo>
                    <a:pt x="1612900" y="2166621"/>
                    <a:pt x="1614170" y="2165351"/>
                    <a:pt x="1615440" y="2164081"/>
                  </a:cubicBezTo>
                  <a:cubicBezTo>
                    <a:pt x="1617980" y="2162811"/>
                    <a:pt x="1620520" y="2161541"/>
                    <a:pt x="1621790" y="2162811"/>
                  </a:cubicBezTo>
                  <a:cubicBezTo>
                    <a:pt x="1626870" y="2164081"/>
                    <a:pt x="1633220" y="2165351"/>
                    <a:pt x="1638300" y="2166621"/>
                  </a:cubicBezTo>
                  <a:lnTo>
                    <a:pt x="1643380" y="2166621"/>
                  </a:lnTo>
                  <a:cubicBezTo>
                    <a:pt x="1647190" y="2165351"/>
                    <a:pt x="1652270" y="2164081"/>
                    <a:pt x="1656080" y="2164081"/>
                  </a:cubicBezTo>
                  <a:cubicBezTo>
                    <a:pt x="1662430" y="2162811"/>
                    <a:pt x="1668780" y="2162811"/>
                    <a:pt x="1675130" y="2162811"/>
                  </a:cubicBezTo>
                  <a:lnTo>
                    <a:pt x="1677670" y="2162811"/>
                  </a:lnTo>
                  <a:cubicBezTo>
                    <a:pt x="1686560" y="2160271"/>
                    <a:pt x="1696720" y="2157731"/>
                    <a:pt x="1705610" y="2155191"/>
                  </a:cubicBezTo>
                  <a:cubicBezTo>
                    <a:pt x="1711960" y="2153921"/>
                    <a:pt x="1718310" y="2152651"/>
                    <a:pt x="1725930" y="2151381"/>
                  </a:cubicBezTo>
                  <a:cubicBezTo>
                    <a:pt x="1733550" y="2150111"/>
                    <a:pt x="1739900" y="2147571"/>
                    <a:pt x="1747520" y="2146301"/>
                  </a:cubicBezTo>
                  <a:cubicBezTo>
                    <a:pt x="1750060" y="2146301"/>
                    <a:pt x="1752600" y="2146301"/>
                    <a:pt x="1756410" y="2145031"/>
                  </a:cubicBezTo>
                  <a:cubicBezTo>
                    <a:pt x="1766570" y="2143761"/>
                    <a:pt x="1776730" y="2139951"/>
                    <a:pt x="1786889" y="2145031"/>
                  </a:cubicBezTo>
                  <a:lnTo>
                    <a:pt x="1802129" y="2148841"/>
                  </a:lnTo>
                  <a:cubicBezTo>
                    <a:pt x="1808479" y="2150111"/>
                    <a:pt x="1813559" y="2153921"/>
                    <a:pt x="1819909" y="2153921"/>
                  </a:cubicBezTo>
                  <a:cubicBezTo>
                    <a:pt x="1821179" y="2153921"/>
                    <a:pt x="1823719" y="2155191"/>
                    <a:pt x="1824989" y="2155191"/>
                  </a:cubicBezTo>
                  <a:cubicBezTo>
                    <a:pt x="1832609" y="2157731"/>
                    <a:pt x="1838959" y="2164081"/>
                    <a:pt x="1847849" y="2161541"/>
                  </a:cubicBezTo>
                  <a:cubicBezTo>
                    <a:pt x="1851659" y="2160271"/>
                    <a:pt x="1858009" y="2162811"/>
                    <a:pt x="1861819" y="2164081"/>
                  </a:cubicBezTo>
                  <a:cubicBezTo>
                    <a:pt x="1865629" y="2165351"/>
                    <a:pt x="1869439" y="2165351"/>
                    <a:pt x="1873249" y="2166621"/>
                  </a:cubicBezTo>
                  <a:lnTo>
                    <a:pt x="1873249" y="2169161"/>
                  </a:lnTo>
                  <a:cubicBezTo>
                    <a:pt x="1880869" y="2169161"/>
                    <a:pt x="1888489" y="2170431"/>
                    <a:pt x="1896109" y="2166621"/>
                  </a:cubicBezTo>
                  <a:cubicBezTo>
                    <a:pt x="1898649" y="2165351"/>
                    <a:pt x="1899919" y="2164081"/>
                    <a:pt x="1902459" y="2164081"/>
                  </a:cubicBezTo>
                  <a:cubicBezTo>
                    <a:pt x="1907539" y="2162811"/>
                    <a:pt x="1913889" y="2162811"/>
                    <a:pt x="1918969" y="2165351"/>
                  </a:cubicBezTo>
                  <a:cubicBezTo>
                    <a:pt x="1922779" y="2166621"/>
                    <a:pt x="1929129" y="2165351"/>
                    <a:pt x="1932939" y="2162811"/>
                  </a:cubicBezTo>
                  <a:cubicBezTo>
                    <a:pt x="1938019" y="2160271"/>
                    <a:pt x="1944369" y="2161541"/>
                    <a:pt x="1949450" y="2161541"/>
                  </a:cubicBezTo>
                  <a:cubicBezTo>
                    <a:pt x="1954530" y="2161541"/>
                    <a:pt x="1958339" y="2162811"/>
                    <a:pt x="1963420" y="2161541"/>
                  </a:cubicBezTo>
                  <a:cubicBezTo>
                    <a:pt x="1974850" y="2160271"/>
                    <a:pt x="1985010" y="2156461"/>
                    <a:pt x="1997710" y="2157731"/>
                  </a:cubicBezTo>
                  <a:cubicBezTo>
                    <a:pt x="2002789" y="2157731"/>
                    <a:pt x="2007870" y="2159001"/>
                    <a:pt x="2012950" y="2157731"/>
                  </a:cubicBezTo>
                  <a:cubicBezTo>
                    <a:pt x="2023110" y="2156461"/>
                    <a:pt x="2030729" y="2160271"/>
                    <a:pt x="2038350" y="2165351"/>
                  </a:cubicBezTo>
                  <a:cubicBezTo>
                    <a:pt x="2044700" y="2170431"/>
                    <a:pt x="2052320" y="2174241"/>
                    <a:pt x="2059939" y="2178051"/>
                  </a:cubicBezTo>
                  <a:cubicBezTo>
                    <a:pt x="2065019" y="2180591"/>
                    <a:pt x="2072639" y="2175511"/>
                    <a:pt x="2072639" y="2169161"/>
                  </a:cubicBezTo>
                  <a:lnTo>
                    <a:pt x="2072639" y="2157731"/>
                  </a:lnTo>
                  <a:cubicBezTo>
                    <a:pt x="2072639" y="2124711"/>
                    <a:pt x="2072639" y="2092961"/>
                    <a:pt x="2073910" y="2059941"/>
                  </a:cubicBezTo>
                  <a:cubicBezTo>
                    <a:pt x="2073910" y="2037081"/>
                    <a:pt x="2075180" y="2014221"/>
                    <a:pt x="2075180" y="1990091"/>
                  </a:cubicBezTo>
                  <a:cubicBezTo>
                    <a:pt x="2075180" y="1964691"/>
                    <a:pt x="2073910" y="447041"/>
                    <a:pt x="2073910" y="421641"/>
                  </a:cubicBezTo>
                  <a:cubicBezTo>
                    <a:pt x="2081530" y="410211"/>
                    <a:pt x="2078989" y="401321"/>
                    <a:pt x="2085339" y="394971"/>
                  </a:cubicBezTo>
                  <a:close/>
                  <a:moveTo>
                    <a:pt x="1263650" y="2052320"/>
                  </a:moveTo>
                  <a:cubicBezTo>
                    <a:pt x="1266190" y="2045970"/>
                    <a:pt x="1271270" y="2047240"/>
                    <a:pt x="1275080" y="2048510"/>
                  </a:cubicBezTo>
                  <a:cubicBezTo>
                    <a:pt x="1272540" y="2053590"/>
                    <a:pt x="1267460" y="2051050"/>
                    <a:pt x="1263650" y="2052320"/>
                  </a:cubicBezTo>
                  <a:close/>
                  <a:moveTo>
                    <a:pt x="1275080" y="2058670"/>
                  </a:moveTo>
                  <a:cubicBezTo>
                    <a:pt x="1276350" y="2056130"/>
                    <a:pt x="1276350" y="2052320"/>
                    <a:pt x="1280160" y="2052320"/>
                  </a:cubicBezTo>
                  <a:cubicBezTo>
                    <a:pt x="1281430" y="2052320"/>
                    <a:pt x="1283970" y="2053590"/>
                    <a:pt x="1285240" y="2053590"/>
                  </a:cubicBezTo>
                  <a:cubicBezTo>
                    <a:pt x="1283970" y="2056130"/>
                    <a:pt x="1282700" y="2057400"/>
                    <a:pt x="1281430" y="2059940"/>
                  </a:cubicBezTo>
                  <a:cubicBezTo>
                    <a:pt x="1280160" y="2059940"/>
                    <a:pt x="1277620" y="2059940"/>
                    <a:pt x="1275080" y="2058670"/>
                  </a:cubicBezTo>
                  <a:close/>
                  <a:moveTo>
                    <a:pt x="1280160" y="2071370"/>
                  </a:moveTo>
                  <a:cubicBezTo>
                    <a:pt x="1282700" y="2070100"/>
                    <a:pt x="1283970" y="2067560"/>
                    <a:pt x="1286510" y="2066290"/>
                  </a:cubicBezTo>
                  <a:cubicBezTo>
                    <a:pt x="1287780" y="2066290"/>
                    <a:pt x="1289050" y="2067560"/>
                    <a:pt x="1290320" y="2067560"/>
                  </a:cubicBezTo>
                  <a:cubicBezTo>
                    <a:pt x="1290320" y="2072640"/>
                    <a:pt x="1285240" y="2073910"/>
                    <a:pt x="1280160" y="2071370"/>
                  </a:cubicBezTo>
                  <a:close/>
                  <a:moveTo>
                    <a:pt x="1285240" y="2030730"/>
                  </a:moveTo>
                  <a:cubicBezTo>
                    <a:pt x="1286510" y="2032000"/>
                    <a:pt x="1286510" y="2033270"/>
                    <a:pt x="1289050" y="2034540"/>
                  </a:cubicBezTo>
                  <a:lnTo>
                    <a:pt x="1277620" y="2034540"/>
                  </a:lnTo>
                  <a:cubicBezTo>
                    <a:pt x="1277620" y="2033270"/>
                    <a:pt x="1277620" y="2032000"/>
                    <a:pt x="1278890" y="2030730"/>
                  </a:cubicBezTo>
                  <a:cubicBezTo>
                    <a:pt x="1283970" y="2030730"/>
                    <a:pt x="1285240" y="2030730"/>
                    <a:pt x="1285240" y="2025650"/>
                  </a:cubicBezTo>
                  <a:cubicBezTo>
                    <a:pt x="1289050" y="2026920"/>
                    <a:pt x="1294130" y="2023110"/>
                    <a:pt x="1295400" y="2029460"/>
                  </a:cubicBezTo>
                  <a:cubicBezTo>
                    <a:pt x="1291590" y="2030730"/>
                    <a:pt x="1289050" y="2030730"/>
                    <a:pt x="1285240" y="2030730"/>
                  </a:cubicBezTo>
                  <a:close/>
                </a:path>
              </a:pathLst>
            </a:custGeom>
            <a:blipFill>
              <a:blip r:embed="rId9"/>
              <a:stretch>
                <a:fillRect l="-21305" r="-21305"/>
              </a:stretch>
            </a:blipFill>
          </p:spPr>
        </p:sp>
      </p:grpSp>
      <p:sp>
        <p:nvSpPr>
          <p:cNvPr id="16" name="TextBox 16"/>
          <p:cNvSpPr txBox="1"/>
          <p:nvPr/>
        </p:nvSpPr>
        <p:spPr>
          <a:xfrm>
            <a:off x="685800" y="1038045"/>
            <a:ext cx="10611675" cy="2451761"/>
          </a:xfrm>
          <a:prstGeom prst="rect">
            <a:avLst/>
          </a:prstGeom>
        </p:spPr>
        <p:txBody>
          <a:bodyPr lIns="0" tIns="0" rIns="0" bIns="0" rtlCol="0" anchor="t">
            <a:spAutoFit/>
          </a:bodyPr>
          <a:lstStyle/>
          <a:p>
            <a:pPr marL="0" marR="0" lvl="0" indent="0" algn="ctr" defTabSz="609630" rtl="0" eaLnBrk="1" fontAlgn="auto" latinLnBrk="0" hangingPunct="1">
              <a:lnSpc>
                <a:spcPts val="3910"/>
              </a:lnSpc>
              <a:spcBef>
                <a:spcPct val="0"/>
              </a:spcBef>
              <a:spcAft>
                <a:spcPts val="0"/>
              </a:spcAft>
              <a:buClrTx/>
              <a:buSzTx/>
              <a:buFontTx/>
              <a:buNone/>
              <a:tabLst/>
              <a:defRPr/>
            </a:pPr>
            <a:r>
              <a:rPr kumimoji="0" lang="en-US" sz="2607" b="0" i="0" u="none" strike="noStrike" kern="1200" cap="none" spc="0" normalizeH="0" baseline="0" noProof="0">
                <a:ln>
                  <a:noFill/>
                </a:ln>
                <a:solidFill>
                  <a:srgbClr val="503D36"/>
                </a:solidFill>
                <a:effectLst/>
                <a:uLnTx/>
                <a:uFillTx/>
                <a:latin typeface="Times New Roman" panose="02020603050405020304" pitchFamily="18" charset="0"/>
                <a:ea typeface="+mn-ea"/>
                <a:cs typeface="Times New Roman" panose="02020603050405020304" pitchFamily="18" charset="0"/>
              </a:rPr>
              <a:t>Ngày 5-6-1911, trên con tàu Amiral Latouche Tréville, từ cảng Sài Gòn, Nguyễn Tất Thành đã rời Tổ quốc, bắt đầu cuộc hành trình 30 năm tìm con đường giải phóng dân tộc, giải phóng đất nước. Vào thời điểm đó, không ai biết rằng vận mệnh của dân tộc Việt Nam đã gắn liền với quyết định ra đi của một con người mà lịch sử đã chứng tỏ là sáng suốt, phi thường ấy.</a:t>
            </a:r>
          </a:p>
        </p:txBody>
      </p:sp>
      <p:pic>
        <p:nvPicPr>
          <p:cNvPr id="17" name="Picture 16" descr="A picture containing text&#10;&#10;Description automatically generated">
            <a:extLst>
              <a:ext uri="{FF2B5EF4-FFF2-40B4-BE49-F238E27FC236}">
                <a16:creationId xmlns:a16="http://schemas.microsoft.com/office/drawing/2014/main" id="{B0D3101B-DA79-40F8-8D8D-D003A7DC02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ác Hồ Và Hai Bàn Tay">
            <a:hlinkClick r:id="" action="ppaction://media"/>
            <a:extLst>
              <a:ext uri="{FF2B5EF4-FFF2-40B4-BE49-F238E27FC236}">
                <a16:creationId xmlns:a16="http://schemas.microsoft.com/office/drawing/2014/main" id="{C7B1F1D9-37EB-C5B2-3A42-2E6C0E8B573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CFEF123B-D16D-57AD-9205-3A7220B091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EB173656-1E8F-CB31-5EB0-8D9AC0DB1E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468506" y="6184143"/>
            <a:ext cx="1095528" cy="1105055"/>
          </a:xfrm>
          <a:prstGeom prst="rect">
            <a:avLst/>
          </a:prstGeom>
        </p:spPr>
      </p:pic>
    </p:spTree>
    <p:extLst>
      <p:ext uri="{BB962C8B-B14F-4D97-AF65-F5344CB8AC3E}">
        <p14:creationId xmlns:p14="http://schemas.microsoft.com/office/powerpoint/2010/main" val="25301198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7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1000" r="-11000" b="-14000"/>
          </a:stretch>
        </a:blipFill>
        <a:effectLst/>
      </p:bgPr>
    </p:bg>
    <p:spTree>
      <p:nvGrpSpPr>
        <p:cNvPr id="1" name="Shape 906"/>
        <p:cNvGrpSpPr/>
        <p:nvPr/>
      </p:nvGrpSpPr>
      <p:grpSpPr>
        <a:xfrm>
          <a:off x="0" y="0"/>
          <a:ext cx="0" cy="0"/>
          <a:chOff x="0" y="0"/>
          <a:chExt cx="0" cy="0"/>
        </a:xfrm>
      </p:grpSpPr>
      <p:sp>
        <p:nvSpPr>
          <p:cNvPr id="2" name="TextBox 1">
            <a:extLst>
              <a:ext uri="{FF2B5EF4-FFF2-40B4-BE49-F238E27FC236}">
                <a16:creationId xmlns:a16="http://schemas.microsoft.com/office/drawing/2014/main" id="{6C8ACCF0-929F-657A-49C5-A7D249685567}"/>
              </a:ext>
            </a:extLst>
          </p:cNvPr>
          <p:cNvSpPr txBox="1"/>
          <p:nvPr/>
        </p:nvSpPr>
        <p:spPr>
          <a:xfrm>
            <a:off x="-2" y="47920"/>
            <a:ext cx="12192000" cy="523220"/>
          </a:xfrm>
          <a:custGeom>
            <a:avLst/>
            <a:gdLst>
              <a:gd name="csX0" fmla="*/ 0 w 12192000"/>
              <a:gd name="csY0" fmla="*/ 0 h 523220"/>
              <a:gd name="csX1" fmla="*/ 214811 w 12192000"/>
              <a:gd name="csY1" fmla="*/ 0 h 523220"/>
              <a:gd name="csX2" fmla="*/ 1039223 w 12192000"/>
              <a:gd name="csY2" fmla="*/ 0 h 523220"/>
              <a:gd name="csX3" fmla="*/ 1497874 w 12192000"/>
              <a:gd name="csY3" fmla="*/ 0 h 523220"/>
              <a:gd name="csX4" fmla="*/ 2200366 w 12192000"/>
              <a:gd name="csY4" fmla="*/ 0 h 523220"/>
              <a:gd name="csX5" fmla="*/ 2415177 w 12192000"/>
              <a:gd name="csY5" fmla="*/ 0 h 523220"/>
              <a:gd name="csX6" fmla="*/ 2995749 w 12192000"/>
              <a:gd name="csY6" fmla="*/ 0 h 523220"/>
              <a:gd name="csX7" fmla="*/ 3454400 w 12192000"/>
              <a:gd name="csY7" fmla="*/ 0 h 523220"/>
              <a:gd name="csX8" fmla="*/ 4156891 w 12192000"/>
              <a:gd name="csY8" fmla="*/ 0 h 523220"/>
              <a:gd name="csX9" fmla="*/ 4859383 w 12192000"/>
              <a:gd name="csY9" fmla="*/ 0 h 523220"/>
              <a:gd name="csX10" fmla="*/ 5561874 w 12192000"/>
              <a:gd name="csY10" fmla="*/ 0 h 523220"/>
              <a:gd name="csX11" fmla="*/ 6020526 w 12192000"/>
              <a:gd name="csY11" fmla="*/ 0 h 523220"/>
              <a:gd name="csX12" fmla="*/ 6357257 w 12192000"/>
              <a:gd name="csY12" fmla="*/ 0 h 523220"/>
              <a:gd name="csX13" fmla="*/ 7059749 w 12192000"/>
              <a:gd name="csY13" fmla="*/ 0 h 523220"/>
              <a:gd name="csX14" fmla="*/ 7884160 w 12192000"/>
              <a:gd name="csY14" fmla="*/ 0 h 523220"/>
              <a:gd name="csX15" fmla="*/ 8098971 w 12192000"/>
              <a:gd name="csY15" fmla="*/ 0 h 523220"/>
              <a:gd name="csX16" fmla="*/ 8557623 w 12192000"/>
              <a:gd name="csY16" fmla="*/ 0 h 523220"/>
              <a:gd name="csX17" fmla="*/ 9382034 w 12192000"/>
              <a:gd name="csY17" fmla="*/ 0 h 523220"/>
              <a:gd name="csX18" fmla="*/ 10084526 w 12192000"/>
              <a:gd name="csY18" fmla="*/ 0 h 523220"/>
              <a:gd name="csX19" fmla="*/ 10299337 w 12192000"/>
              <a:gd name="csY19" fmla="*/ 0 h 523220"/>
              <a:gd name="csX20" fmla="*/ 10879909 w 12192000"/>
              <a:gd name="csY20" fmla="*/ 0 h 523220"/>
              <a:gd name="csX21" fmla="*/ 11094720 w 12192000"/>
              <a:gd name="csY21" fmla="*/ 0 h 523220"/>
              <a:gd name="csX22" fmla="*/ 11553371 w 12192000"/>
              <a:gd name="csY22" fmla="*/ 0 h 523220"/>
              <a:gd name="csX23" fmla="*/ 12192000 w 12192000"/>
              <a:gd name="csY23" fmla="*/ 0 h 523220"/>
              <a:gd name="csX24" fmla="*/ 12192000 w 12192000"/>
              <a:gd name="csY24" fmla="*/ 523220 h 523220"/>
              <a:gd name="csX25" fmla="*/ 11733349 w 12192000"/>
              <a:gd name="csY25" fmla="*/ 523220 h 523220"/>
              <a:gd name="csX26" fmla="*/ 11274697 w 12192000"/>
              <a:gd name="csY26" fmla="*/ 523220 h 523220"/>
              <a:gd name="csX27" fmla="*/ 10694126 w 12192000"/>
              <a:gd name="csY27" fmla="*/ 523220 h 523220"/>
              <a:gd name="csX28" fmla="*/ 9991634 w 12192000"/>
              <a:gd name="csY28" fmla="*/ 523220 h 523220"/>
              <a:gd name="csX29" fmla="*/ 9411063 w 12192000"/>
              <a:gd name="csY29" fmla="*/ 523220 h 523220"/>
              <a:gd name="csX30" fmla="*/ 9074331 w 12192000"/>
              <a:gd name="csY30" fmla="*/ 523220 h 523220"/>
              <a:gd name="csX31" fmla="*/ 8371840 w 12192000"/>
              <a:gd name="csY31" fmla="*/ 523220 h 523220"/>
              <a:gd name="csX32" fmla="*/ 7547429 w 12192000"/>
              <a:gd name="csY32" fmla="*/ 523220 h 523220"/>
              <a:gd name="csX33" fmla="*/ 6723017 w 12192000"/>
              <a:gd name="csY33" fmla="*/ 523220 h 523220"/>
              <a:gd name="csX34" fmla="*/ 6142446 w 12192000"/>
              <a:gd name="csY34" fmla="*/ 523220 h 523220"/>
              <a:gd name="csX35" fmla="*/ 5439954 w 12192000"/>
              <a:gd name="csY35" fmla="*/ 523220 h 523220"/>
              <a:gd name="csX36" fmla="*/ 4615543 w 12192000"/>
              <a:gd name="csY36" fmla="*/ 523220 h 523220"/>
              <a:gd name="csX37" fmla="*/ 4156891 w 12192000"/>
              <a:gd name="csY37" fmla="*/ 523220 h 523220"/>
              <a:gd name="csX38" fmla="*/ 3698240 w 12192000"/>
              <a:gd name="csY38" fmla="*/ 523220 h 523220"/>
              <a:gd name="csX39" fmla="*/ 2995749 w 12192000"/>
              <a:gd name="csY39" fmla="*/ 523220 h 523220"/>
              <a:gd name="csX40" fmla="*/ 2780937 w 12192000"/>
              <a:gd name="csY40" fmla="*/ 523220 h 523220"/>
              <a:gd name="csX41" fmla="*/ 2566126 w 12192000"/>
              <a:gd name="csY41" fmla="*/ 523220 h 523220"/>
              <a:gd name="csX42" fmla="*/ 2351314 w 12192000"/>
              <a:gd name="csY42" fmla="*/ 523220 h 523220"/>
              <a:gd name="csX43" fmla="*/ 1892663 w 12192000"/>
              <a:gd name="csY43" fmla="*/ 523220 h 523220"/>
              <a:gd name="csX44" fmla="*/ 1677851 w 12192000"/>
              <a:gd name="csY44" fmla="*/ 523220 h 523220"/>
              <a:gd name="csX45" fmla="*/ 1219200 w 12192000"/>
              <a:gd name="csY45" fmla="*/ 523220 h 523220"/>
              <a:gd name="csX46" fmla="*/ 516709 w 12192000"/>
              <a:gd name="csY46" fmla="*/ 523220 h 523220"/>
              <a:gd name="csX47" fmla="*/ 0 w 12192000"/>
              <a:gd name="csY47" fmla="*/ 523220 h 523220"/>
              <a:gd name="csX48" fmla="*/ 0 w 12192000"/>
              <a:gd name="csY48" fmla="*/ 0 h 523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2192000" h="523220" extrusionOk="0">
                <a:moveTo>
                  <a:pt x="0" y="0"/>
                </a:moveTo>
                <a:cubicBezTo>
                  <a:pt x="76961" y="-20316"/>
                  <a:pt x="145441" y="22187"/>
                  <a:pt x="214811" y="0"/>
                </a:cubicBezTo>
                <a:cubicBezTo>
                  <a:pt x="284181" y="-22187"/>
                  <a:pt x="629057" y="62562"/>
                  <a:pt x="1039223" y="0"/>
                </a:cubicBezTo>
                <a:cubicBezTo>
                  <a:pt x="1449389" y="-62562"/>
                  <a:pt x="1381577" y="32539"/>
                  <a:pt x="1497874" y="0"/>
                </a:cubicBezTo>
                <a:cubicBezTo>
                  <a:pt x="1614171" y="-32539"/>
                  <a:pt x="1962099" y="82396"/>
                  <a:pt x="2200366" y="0"/>
                </a:cubicBezTo>
                <a:cubicBezTo>
                  <a:pt x="2438633" y="-82396"/>
                  <a:pt x="2312841" y="3592"/>
                  <a:pt x="2415177" y="0"/>
                </a:cubicBezTo>
                <a:cubicBezTo>
                  <a:pt x="2517513" y="-3592"/>
                  <a:pt x="2873677" y="32256"/>
                  <a:pt x="2995749" y="0"/>
                </a:cubicBezTo>
                <a:cubicBezTo>
                  <a:pt x="3117821" y="-32256"/>
                  <a:pt x="3248830" y="15384"/>
                  <a:pt x="3454400" y="0"/>
                </a:cubicBezTo>
                <a:cubicBezTo>
                  <a:pt x="3659970" y="-15384"/>
                  <a:pt x="3870190" y="14518"/>
                  <a:pt x="4156891" y="0"/>
                </a:cubicBezTo>
                <a:cubicBezTo>
                  <a:pt x="4443592" y="-14518"/>
                  <a:pt x="4562129" y="8564"/>
                  <a:pt x="4859383" y="0"/>
                </a:cubicBezTo>
                <a:cubicBezTo>
                  <a:pt x="5156637" y="-8564"/>
                  <a:pt x="5370667" y="50753"/>
                  <a:pt x="5561874" y="0"/>
                </a:cubicBezTo>
                <a:cubicBezTo>
                  <a:pt x="5753081" y="-50753"/>
                  <a:pt x="5863309" y="50459"/>
                  <a:pt x="6020526" y="0"/>
                </a:cubicBezTo>
                <a:cubicBezTo>
                  <a:pt x="6177743" y="-50459"/>
                  <a:pt x="6272301" y="7382"/>
                  <a:pt x="6357257" y="0"/>
                </a:cubicBezTo>
                <a:cubicBezTo>
                  <a:pt x="6442213" y="-7382"/>
                  <a:pt x="6877395" y="82385"/>
                  <a:pt x="7059749" y="0"/>
                </a:cubicBezTo>
                <a:cubicBezTo>
                  <a:pt x="7242103" y="-82385"/>
                  <a:pt x="7712934" y="62166"/>
                  <a:pt x="7884160" y="0"/>
                </a:cubicBezTo>
                <a:cubicBezTo>
                  <a:pt x="8055386" y="-62166"/>
                  <a:pt x="8013912" y="7383"/>
                  <a:pt x="8098971" y="0"/>
                </a:cubicBezTo>
                <a:cubicBezTo>
                  <a:pt x="8184030" y="-7383"/>
                  <a:pt x="8371459" y="14192"/>
                  <a:pt x="8557623" y="0"/>
                </a:cubicBezTo>
                <a:cubicBezTo>
                  <a:pt x="8743787" y="-14192"/>
                  <a:pt x="9215136" y="28558"/>
                  <a:pt x="9382034" y="0"/>
                </a:cubicBezTo>
                <a:cubicBezTo>
                  <a:pt x="9548932" y="-28558"/>
                  <a:pt x="9883115" y="27032"/>
                  <a:pt x="10084526" y="0"/>
                </a:cubicBezTo>
                <a:cubicBezTo>
                  <a:pt x="10285937" y="-27032"/>
                  <a:pt x="10212322" y="6897"/>
                  <a:pt x="10299337" y="0"/>
                </a:cubicBezTo>
                <a:cubicBezTo>
                  <a:pt x="10386352" y="-6897"/>
                  <a:pt x="10627531" y="17937"/>
                  <a:pt x="10879909" y="0"/>
                </a:cubicBezTo>
                <a:cubicBezTo>
                  <a:pt x="11132287" y="-17937"/>
                  <a:pt x="11036415" y="14027"/>
                  <a:pt x="11094720" y="0"/>
                </a:cubicBezTo>
                <a:cubicBezTo>
                  <a:pt x="11153025" y="-14027"/>
                  <a:pt x="11340839" y="33588"/>
                  <a:pt x="11553371" y="0"/>
                </a:cubicBezTo>
                <a:cubicBezTo>
                  <a:pt x="11765903" y="-33588"/>
                  <a:pt x="12029881" y="39017"/>
                  <a:pt x="12192000" y="0"/>
                </a:cubicBezTo>
                <a:cubicBezTo>
                  <a:pt x="12193029" y="108335"/>
                  <a:pt x="12139070" y="264111"/>
                  <a:pt x="12192000" y="523220"/>
                </a:cubicBezTo>
                <a:cubicBezTo>
                  <a:pt x="12041068" y="553733"/>
                  <a:pt x="11873066" y="482209"/>
                  <a:pt x="11733349" y="523220"/>
                </a:cubicBezTo>
                <a:cubicBezTo>
                  <a:pt x="11593632" y="564231"/>
                  <a:pt x="11457757" y="495296"/>
                  <a:pt x="11274697" y="523220"/>
                </a:cubicBezTo>
                <a:cubicBezTo>
                  <a:pt x="11091637" y="551144"/>
                  <a:pt x="10961421" y="492191"/>
                  <a:pt x="10694126" y="523220"/>
                </a:cubicBezTo>
                <a:cubicBezTo>
                  <a:pt x="10426831" y="554249"/>
                  <a:pt x="10259294" y="491151"/>
                  <a:pt x="9991634" y="523220"/>
                </a:cubicBezTo>
                <a:cubicBezTo>
                  <a:pt x="9723974" y="555289"/>
                  <a:pt x="9639338" y="507639"/>
                  <a:pt x="9411063" y="523220"/>
                </a:cubicBezTo>
                <a:cubicBezTo>
                  <a:pt x="9182788" y="538801"/>
                  <a:pt x="9239480" y="513566"/>
                  <a:pt x="9074331" y="523220"/>
                </a:cubicBezTo>
                <a:cubicBezTo>
                  <a:pt x="8909182" y="532874"/>
                  <a:pt x="8695761" y="470078"/>
                  <a:pt x="8371840" y="523220"/>
                </a:cubicBezTo>
                <a:cubicBezTo>
                  <a:pt x="8047919" y="576362"/>
                  <a:pt x="7800382" y="510072"/>
                  <a:pt x="7547429" y="523220"/>
                </a:cubicBezTo>
                <a:cubicBezTo>
                  <a:pt x="7294476" y="536368"/>
                  <a:pt x="6952489" y="428532"/>
                  <a:pt x="6723017" y="523220"/>
                </a:cubicBezTo>
                <a:cubicBezTo>
                  <a:pt x="6493545" y="617908"/>
                  <a:pt x="6296363" y="509535"/>
                  <a:pt x="6142446" y="523220"/>
                </a:cubicBezTo>
                <a:cubicBezTo>
                  <a:pt x="5988529" y="536905"/>
                  <a:pt x="5636741" y="485881"/>
                  <a:pt x="5439954" y="523220"/>
                </a:cubicBezTo>
                <a:cubicBezTo>
                  <a:pt x="5243167" y="560559"/>
                  <a:pt x="4905428" y="460528"/>
                  <a:pt x="4615543" y="523220"/>
                </a:cubicBezTo>
                <a:cubicBezTo>
                  <a:pt x="4325658" y="585912"/>
                  <a:pt x="4323297" y="494050"/>
                  <a:pt x="4156891" y="523220"/>
                </a:cubicBezTo>
                <a:cubicBezTo>
                  <a:pt x="3990485" y="552390"/>
                  <a:pt x="3858087" y="506479"/>
                  <a:pt x="3698240" y="523220"/>
                </a:cubicBezTo>
                <a:cubicBezTo>
                  <a:pt x="3538393" y="539961"/>
                  <a:pt x="3264004" y="441990"/>
                  <a:pt x="2995749" y="523220"/>
                </a:cubicBezTo>
                <a:cubicBezTo>
                  <a:pt x="2727494" y="604450"/>
                  <a:pt x="2887280" y="498100"/>
                  <a:pt x="2780937" y="523220"/>
                </a:cubicBezTo>
                <a:cubicBezTo>
                  <a:pt x="2674594" y="548340"/>
                  <a:pt x="2650350" y="521152"/>
                  <a:pt x="2566126" y="523220"/>
                </a:cubicBezTo>
                <a:cubicBezTo>
                  <a:pt x="2481902" y="525288"/>
                  <a:pt x="2419220" y="514635"/>
                  <a:pt x="2351314" y="523220"/>
                </a:cubicBezTo>
                <a:cubicBezTo>
                  <a:pt x="2283408" y="531805"/>
                  <a:pt x="2051706" y="510407"/>
                  <a:pt x="1892663" y="523220"/>
                </a:cubicBezTo>
                <a:cubicBezTo>
                  <a:pt x="1733620" y="536033"/>
                  <a:pt x="1785026" y="515717"/>
                  <a:pt x="1677851" y="523220"/>
                </a:cubicBezTo>
                <a:cubicBezTo>
                  <a:pt x="1570676" y="530723"/>
                  <a:pt x="1363857" y="493008"/>
                  <a:pt x="1219200" y="523220"/>
                </a:cubicBezTo>
                <a:cubicBezTo>
                  <a:pt x="1074543" y="553432"/>
                  <a:pt x="841910" y="520723"/>
                  <a:pt x="516709" y="523220"/>
                </a:cubicBezTo>
                <a:cubicBezTo>
                  <a:pt x="191508" y="525717"/>
                  <a:pt x="241946" y="502091"/>
                  <a:pt x="0" y="523220"/>
                </a:cubicBezTo>
                <a:cubicBezTo>
                  <a:pt x="-40854" y="395256"/>
                  <a:pt x="19784" y="218591"/>
                  <a:pt x="0" y="0"/>
                </a:cubicBezTo>
                <a:close/>
              </a:path>
            </a:pathLst>
          </a:custGeom>
          <a:noFill/>
          <a:ln>
            <a:solidFill>
              <a:schemeClr val="tx1"/>
            </a:solidFill>
            <a:extLst>
              <a:ext uri="{C807C97D-BFC1-408E-A445-0C87EB9F89A2}">
                <ask:lineSketchStyleProps xmlns:ask="http://schemas.microsoft.com/office/drawing/2018/sketchyshapes" sd="3619261640">
                  <a:prstGeom prst="rect">
                    <a:avLst/>
                  </a:prstGeom>
                  <ask:type>
                    <ask:lineSketchScribble/>
                  </ask:type>
                </ask:lineSketchStyleProps>
              </a:ext>
            </a:extLst>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BÀI 15: KHÁI QUÁT CUỘC ĐỜI VÀ SỰ NGHIỆP CỦA HỒ CHÍ MINH </a:t>
            </a:r>
            <a:endPar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pic>
        <p:nvPicPr>
          <p:cNvPr id="8" name="Picture 7" descr="A picture containing text&#10;&#10;Description automatically generated">
            <a:extLst>
              <a:ext uri="{FF2B5EF4-FFF2-40B4-BE49-F238E27FC236}">
                <a16:creationId xmlns:a16="http://schemas.microsoft.com/office/drawing/2014/main" id="{974862C0-9160-9491-3DF2-2BC5C6CAA1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6106" y="6031743"/>
            <a:ext cx="1095528" cy="1105055"/>
          </a:xfrm>
          <a:prstGeom prst="rect">
            <a:avLst/>
          </a:prstGeom>
        </p:spPr>
      </p:pic>
      <p:sp>
        <p:nvSpPr>
          <p:cNvPr id="3" name="TextBox 2">
            <a:extLst>
              <a:ext uri="{FF2B5EF4-FFF2-40B4-BE49-F238E27FC236}">
                <a16:creationId xmlns:a16="http://schemas.microsoft.com/office/drawing/2014/main" id="{682D51AD-7B3E-CEAB-99CE-0C9D9F10C57B}"/>
              </a:ext>
            </a:extLst>
          </p:cNvPr>
          <p:cNvSpPr txBox="1"/>
          <p:nvPr/>
        </p:nvSpPr>
        <p:spPr>
          <a:xfrm>
            <a:off x="153158" y="783800"/>
            <a:ext cx="11716950" cy="584775"/>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3200" b="1">
                <a:solidFill>
                  <a:srgbClr val="FF0000"/>
                </a:solidFill>
                <a:latin typeface="Times New Roman" panose="02020603050405020304" pitchFamily="18" charset="0"/>
                <a:cs typeface="Times New Roman" panose="02020603050405020304" pitchFamily="18" charset="0"/>
              </a:rPr>
              <a:t>Thời niên thiếu và những hoạt động đầu tiên (1890 – 1911)</a:t>
            </a:r>
            <a:endPar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67A41D7F-8322-BBC2-63D0-DD79ABD4BF89}"/>
              </a:ext>
            </a:extLst>
          </p:cNvPr>
          <p:cNvPicPr>
            <a:picLocks noChangeAspect="1"/>
          </p:cNvPicPr>
          <p:nvPr/>
        </p:nvPicPr>
        <p:blipFill>
          <a:blip r:embed="rId5"/>
          <a:stretch>
            <a:fillRect/>
          </a:stretch>
        </p:blipFill>
        <p:spPr>
          <a:xfrm>
            <a:off x="864265" y="-1944286"/>
            <a:ext cx="9431329" cy="1981372"/>
          </a:xfrm>
          <a:prstGeom prst="rect">
            <a:avLst/>
          </a:prstGeom>
        </p:spPr>
      </p:pic>
      <p:sp>
        <p:nvSpPr>
          <p:cNvPr id="9" name="TextBox 8">
            <a:extLst>
              <a:ext uri="{FF2B5EF4-FFF2-40B4-BE49-F238E27FC236}">
                <a16:creationId xmlns:a16="http://schemas.microsoft.com/office/drawing/2014/main" id="{2B2E3F49-602B-7B4E-DD7D-168FE22AC6B4}"/>
              </a:ext>
            </a:extLst>
          </p:cNvPr>
          <p:cNvSpPr txBox="1"/>
          <p:nvPr/>
        </p:nvSpPr>
        <p:spPr>
          <a:xfrm>
            <a:off x="-7787" y="1438261"/>
            <a:ext cx="12038840" cy="1569660"/>
          </a:xfrm>
          <a:prstGeom prst="rect">
            <a:avLst/>
          </a:prstGeom>
          <a:noFill/>
        </p:spPr>
        <p:txBody>
          <a:bodyPr wrap="square">
            <a:spAutoFit/>
          </a:bodyPr>
          <a:lstStyle/>
          <a:p>
            <a:pPr lvl="0" algn="just"/>
            <a:r>
              <a:rPr lang="en-US" sz="3200">
                <a:solidFill>
                  <a:srgbClr val="0070C0"/>
                </a:solidFill>
                <a:latin typeface="Times New Roman" panose="02020603050405020304" pitchFamily="18" charset="0"/>
                <a:cs typeface="Times New Roman" panose="02020603050405020304" pitchFamily="18" charset="0"/>
              </a:rPr>
              <a:t>- C</a:t>
            </a:r>
            <a:r>
              <a:rPr lang="vi-VN" sz="3200">
                <a:solidFill>
                  <a:srgbClr val="0070C0"/>
                </a:solidFill>
                <a:latin typeface="Times New Roman" panose="02020603050405020304" pitchFamily="18" charset="0"/>
                <a:cs typeface="Times New Roman" panose="02020603050405020304" pitchFamily="18" charset="0"/>
              </a:rPr>
              <a:t>hủ tịch Hồ Chí Minh </a:t>
            </a:r>
            <a:r>
              <a:rPr lang="en-US" sz="3200">
                <a:solidFill>
                  <a:srgbClr val="0070C0"/>
                </a:solidFill>
                <a:latin typeface="Times New Roman" panose="02020603050405020304" pitchFamily="18" charset="0"/>
                <a:cs typeface="Times New Roman" panose="02020603050405020304" pitchFamily="18" charset="0"/>
              </a:rPr>
              <a:t>(</a:t>
            </a:r>
            <a:r>
              <a:rPr lang="vi-VN" sz="3200">
                <a:solidFill>
                  <a:srgbClr val="0070C0"/>
                </a:solidFill>
                <a:latin typeface="Times New Roman" panose="02020603050405020304" pitchFamily="18" charset="0"/>
                <a:cs typeface="Times New Roman" panose="02020603050405020304" pitchFamily="18" charset="0"/>
              </a:rPr>
              <a:t>thuở nhỏ tên là Nguyễn Sinh </a:t>
            </a:r>
            <a:r>
              <a:rPr lang="en-US" sz="3200">
                <a:solidFill>
                  <a:srgbClr val="0070C0"/>
                </a:solidFill>
                <a:latin typeface="Times New Roman" panose="02020603050405020304" pitchFamily="18" charset="0"/>
                <a:cs typeface="Times New Roman" panose="02020603050405020304" pitchFamily="18" charset="0"/>
              </a:rPr>
              <a:t>C</a:t>
            </a:r>
            <a:r>
              <a:rPr lang="vi-VN" sz="3200">
                <a:solidFill>
                  <a:srgbClr val="0070C0"/>
                </a:solidFill>
                <a:latin typeface="Times New Roman" panose="02020603050405020304" pitchFamily="18" charset="0"/>
                <a:cs typeface="Times New Roman" panose="02020603050405020304" pitchFamily="18" charset="0"/>
              </a:rPr>
              <a:t>ung</a:t>
            </a:r>
            <a:r>
              <a:rPr lang="en-US" sz="3200">
                <a:solidFill>
                  <a:srgbClr val="0070C0"/>
                </a:solidFill>
                <a:latin typeface="Times New Roman" panose="02020603050405020304" pitchFamily="18" charset="0"/>
                <a:cs typeface="Times New Roman" panose="02020603050405020304" pitchFamily="18" charset="0"/>
              </a:rPr>
              <a:t>)</a:t>
            </a:r>
            <a:r>
              <a:rPr lang="vi-VN" sz="3200">
                <a:solidFill>
                  <a:srgbClr val="0070C0"/>
                </a:solidFill>
                <a:latin typeface="Times New Roman" panose="02020603050405020304" pitchFamily="18" charset="0"/>
                <a:cs typeface="Times New Roman" panose="02020603050405020304" pitchFamily="18" charset="0"/>
              </a:rPr>
              <a:t> sinh ngày</a:t>
            </a:r>
            <a:r>
              <a:rPr lang="en-US" sz="3200">
                <a:solidFill>
                  <a:srgbClr val="0070C0"/>
                </a:solidFill>
                <a:latin typeface="Times New Roman" panose="02020603050405020304" pitchFamily="18" charset="0"/>
                <a:cs typeface="Times New Roman" panose="02020603050405020304" pitchFamily="18" charset="0"/>
              </a:rPr>
              <a:t> 19/5/1890, </a:t>
            </a:r>
            <a:r>
              <a:rPr lang="vi-VN" sz="3200">
                <a:solidFill>
                  <a:srgbClr val="0070C0"/>
                </a:solidFill>
                <a:latin typeface="Times New Roman" panose="02020603050405020304" pitchFamily="18" charset="0"/>
                <a:cs typeface="Times New Roman" panose="02020603050405020304" pitchFamily="18" charset="0"/>
              </a:rPr>
              <a:t>quê cha </a:t>
            </a:r>
            <a:r>
              <a:rPr lang="en-US" sz="3200">
                <a:solidFill>
                  <a:srgbClr val="0070C0"/>
                </a:solidFill>
                <a:latin typeface="Times New Roman" panose="02020603050405020304" pitchFamily="18" charset="0"/>
                <a:cs typeface="Times New Roman" panose="02020603050405020304" pitchFamily="18" charset="0"/>
              </a:rPr>
              <a:t>ở</a:t>
            </a:r>
            <a:r>
              <a:rPr lang="vi-VN" sz="3200">
                <a:solidFill>
                  <a:srgbClr val="0070C0"/>
                </a:solidFill>
                <a:latin typeface="Times New Roman" panose="02020603050405020304" pitchFamily="18" charset="0"/>
                <a:cs typeface="Times New Roman" panose="02020603050405020304" pitchFamily="18" charset="0"/>
              </a:rPr>
              <a:t> Làng Sen</a:t>
            </a:r>
            <a:r>
              <a:rPr lang="en-US" sz="3200">
                <a:solidFill>
                  <a:srgbClr val="0070C0"/>
                </a:solidFill>
                <a:latin typeface="Times New Roman" panose="02020603050405020304" pitchFamily="18" charset="0"/>
                <a:cs typeface="Times New Roman" panose="02020603050405020304" pitchFamily="18" charset="0"/>
              </a:rPr>
              <a:t>,</a:t>
            </a:r>
            <a:r>
              <a:rPr lang="vi-VN" sz="3200">
                <a:solidFill>
                  <a:srgbClr val="0070C0"/>
                </a:solidFill>
                <a:latin typeface="Times New Roman" panose="02020603050405020304" pitchFamily="18" charset="0"/>
                <a:cs typeface="Times New Roman" panose="02020603050405020304" pitchFamily="18" charset="0"/>
              </a:rPr>
              <a:t> quê </a:t>
            </a:r>
            <a:r>
              <a:rPr lang="en-US" sz="3200">
                <a:solidFill>
                  <a:srgbClr val="0070C0"/>
                </a:solidFill>
                <a:latin typeface="Times New Roman" panose="02020603050405020304" pitchFamily="18" charset="0"/>
                <a:cs typeface="Times New Roman" panose="02020603050405020304" pitchFamily="18" charset="0"/>
              </a:rPr>
              <a:t>M</a:t>
            </a:r>
            <a:r>
              <a:rPr lang="vi-VN" sz="3200">
                <a:solidFill>
                  <a:srgbClr val="0070C0"/>
                </a:solidFill>
                <a:latin typeface="Times New Roman" panose="02020603050405020304" pitchFamily="18" charset="0"/>
                <a:cs typeface="Times New Roman" panose="02020603050405020304" pitchFamily="18" charset="0"/>
              </a:rPr>
              <a:t>ẹ ở làng Hoàng Trù </a:t>
            </a:r>
            <a:r>
              <a:rPr lang="en-US" sz="3200">
                <a:solidFill>
                  <a:srgbClr val="0070C0"/>
                </a:solidFill>
                <a:latin typeface="Times New Roman" panose="02020603050405020304" pitchFamily="18" charset="0"/>
                <a:cs typeface="Times New Roman" panose="02020603050405020304" pitchFamily="18" charset="0"/>
              </a:rPr>
              <a:t>xã Kim Liên ( Nam Đàn, Nghệ An).</a:t>
            </a:r>
            <a:endParaRPr kumimoji="0" lang="en-US" sz="32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BDA6562-922D-FA08-0EA6-89AB90C8B4C2}"/>
              </a:ext>
            </a:extLst>
          </p:cNvPr>
          <p:cNvSpPr txBox="1"/>
          <p:nvPr/>
        </p:nvSpPr>
        <p:spPr>
          <a:xfrm>
            <a:off x="0" y="3080205"/>
            <a:ext cx="12106277" cy="2062103"/>
          </a:xfrm>
          <a:prstGeom prst="rect">
            <a:avLst/>
          </a:prstGeom>
          <a:noFill/>
        </p:spPr>
        <p:txBody>
          <a:bodyPr wrap="square">
            <a:spAutoFit/>
          </a:bodyPr>
          <a:lstStyle/>
          <a:p>
            <a:pPr lvl="0" algn="just"/>
            <a:r>
              <a:rPr lang="en-US" sz="3200">
                <a:solidFill>
                  <a:srgbClr val="0070C0"/>
                </a:solidFill>
                <a:latin typeface="Times New Roman" panose="02020603050405020304" pitchFamily="18" charset="0"/>
                <a:cs typeface="Times New Roman" panose="02020603050405020304" pitchFamily="18" charset="0"/>
              </a:rPr>
              <a:t>- </a:t>
            </a:r>
            <a:r>
              <a:rPr lang="vi-VN" sz="3200">
                <a:solidFill>
                  <a:srgbClr val="0070C0"/>
                </a:solidFill>
                <a:latin typeface="Times New Roman" panose="02020603050405020304" pitchFamily="18" charset="0"/>
                <a:cs typeface="Times New Roman" panose="02020603050405020304" pitchFamily="18" charset="0"/>
              </a:rPr>
              <a:t>Năm 1906, Nguyễn Tất Thành theo cha vào Huế, học ở Trường Tiểu học Pháp – Việt Đông Ba, Trường Quốc học Huế,...Năm 1910, Nguyễn Tất Thành đi vào Phan Thiết (Bình Thuận), dạy học ở Trường Dục Thanh, được các sĩ phu duy tân tạo điều kiện tìm đường cứu nước.</a:t>
            </a:r>
            <a:endParaRPr kumimoji="0" lang="en-US" sz="32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AC606D6-1233-96EE-1B31-1063A5A698C6}"/>
              </a:ext>
            </a:extLst>
          </p:cNvPr>
          <p:cNvSpPr txBox="1"/>
          <p:nvPr/>
        </p:nvSpPr>
        <p:spPr>
          <a:xfrm>
            <a:off x="-2" y="5286877"/>
            <a:ext cx="12106277" cy="1077218"/>
          </a:xfrm>
          <a:prstGeom prst="rect">
            <a:avLst/>
          </a:prstGeom>
          <a:noFill/>
        </p:spPr>
        <p:txBody>
          <a:bodyPr wrap="square">
            <a:spAutoFit/>
          </a:bodyPr>
          <a:lstStyle/>
          <a:p>
            <a:pPr lvl="0" algn="just"/>
            <a:r>
              <a:rPr lang="en-US" sz="3200">
                <a:solidFill>
                  <a:srgbClr val="0070C0"/>
                </a:solidFill>
                <a:latin typeface="Times New Roman" panose="02020603050405020304" pitchFamily="18" charset="0"/>
                <a:cs typeface="Times New Roman" panose="02020603050405020304" pitchFamily="18" charset="0"/>
              </a:rPr>
              <a:t>- Ngày 05-6-1911, từ Bến Nhà Rồng (Sài Gòn), Nguyễn Tất Thành lấy tên Văn Ba ra đi tìm đường cứu nước.</a:t>
            </a:r>
            <a:endParaRPr kumimoji="0" lang="en-US" sz="3200" b="0" i="0" u="none" strike="noStrike" kern="120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64200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arn(inVertical)">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3">
            <a:extLst>
              <a:ext uri="{FF2B5EF4-FFF2-40B4-BE49-F238E27FC236}">
                <a16:creationId xmlns:a16="http://schemas.microsoft.com/office/drawing/2014/main" id="{7BAAEF51-97C5-4A9B-93A0-BDE09ECEB499}"/>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21214112">
            <a:off x="1386989" y="-201446"/>
            <a:ext cx="9828150" cy="7539309"/>
          </a:xfrm>
          <a:prstGeom prst="rect">
            <a:avLst/>
          </a:prstGeom>
        </p:spPr>
      </p:pic>
      <p:pic>
        <p:nvPicPr>
          <p:cNvPr id="3" name="图片 13">
            <a:extLst>
              <a:ext uri="{FF2B5EF4-FFF2-40B4-BE49-F238E27FC236}">
                <a16:creationId xmlns:a16="http://schemas.microsoft.com/office/drawing/2014/main" id="{16D3022A-20CA-4EAB-AE16-8A01DE3AC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77374">
            <a:off x="4129264" y="4922670"/>
            <a:ext cx="1064848" cy="1064848"/>
          </a:xfrm>
          <a:prstGeom prst="rect">
            <a:avLst/>
          </a:prstGeom>
        </p:spPr>
      </p:pic>
      <p:pic>
        <p:nvPicPr>
          <p:cNvPr id="13" name="图片 18">
            <a:extLst>
              <a:ext uri="{FF2B5EF4-FFF2-40B4-BE49-F238E27FC236}">
                <a16:creationId xmlns:a16="http://schemas.microsoft.com/office/drawing/2014/main" id="{4BC1E291-1488-485B-A8FC-8BA2D3821EA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063" y="-497173"/>
            <a:ext cx="1997964" cy="2157801"/>
          </a:xfrm>
          <a:prstGeom prst="rect">
            <a:avLst/>
          </a:prstGeom>
        </p:spPr>
      </p:pic>
      <p:pic>
        <p:nvPicPr>
          <p:cNvPr id="14" name="图片 20">
            <a:extLst>
              <a:ext uri="{FF2B5EF4-FFF2-40B4-BE49-F238E27FC236}">
                <a16:creationId xmlns:a16="http://schemas.microsoft.com/office/drawing/2014/main" id="{435D5872-1E6B-431A-94DC-6F4A25A06A3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709309" y="-2221"/>
            <a:ext cx="1480487" cy="1888642"/>
          </a:xfrm>
          <a:prstGeom prst="rect">
            <a:avLst/>
          </a:prstGeom>
        </p:spPr>
      </p:pic>
      <p:pic>
        <p:nvPicPr>
          <p:cNvPr id="15" name="图片 17">
            <a:extLst>
              <a:ext uri="{FF2B5EF4-FFF2-40B4-BE49-F238E27FC236}">
                <a16:creationId xmlns:a16="http://schemas.microsoft.com/office/drawing/2014/main" id="{A1732A53-DD39-42D4-BBC4-6552F39BABA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2038" y="4968007"/>
            <a:ext cx="2395394" cy="2006613"/>
          </a:xfrm>
          <a:prstGeom prst="rect">
            <a:avLst/>
          </a:prstGeom>
        </p:spPr>
      </p:pic>
      <p:pic>
        <p:nvPicPr>
          <p:cNvPr id="16" name="图片 19">
            <a:extLst>
              <a:ext uri="{FF2B5EF4-FFF2-40B4-BE49-F238E27FC236}">
                <a16:creationId xmlns:a16="http://schemas.microsoft.com/office/drawing/2014/main" id="{70966B8B-85E2-4D59-8B70-3A2151A7CC5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676456" y="4982934"/>
            <a:ext cx="2622788" cy="2041068"/>
          </a:xfrm>
          <a:prstGeom prst="rect">
            <a:avLst/>
          </a:prstGeom>
        </p:spPr>
      </p:pic>
      <p:sp>
        <p:nvSpPr>
          <p:cNvPr id="4" name="Rectangle 3">
            <a:extLst>
              <a:ext uri="{FF2B5EF4-FFF2-40B4-BE49-F238E27FC236}">
                <a16:creationId xmlns:a16="http://schemas.microsoft.com/office/drawing/2014/main" id="{8267DBBC-A944-4546-B31A-69D788E55C9B}"/>
              </a:ext>
            </a:extLst>
          </p:cNvPr>
          <p:cNvSpPr/>
          <p:nvPr/>
        </p:nvSpPr>
        <p:spPr>
          <a:xfrm>
            <a:off x="2993622" y="1286256"/>
            <a:ext cx="5477141" cy="120032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w="0"/>
                <a:solidFill>
                  <a:srgbClr val="C000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rPr>
              <a:t>LUYỆN TẬP</a:t>
            </a:r>
          </a:p>
        </p:txBody>
      </p:sp>
    </p:spTree>
    <p:extLst>
      <p:ext uri="{BB962C8B-B14F-4D97-AF65-F5344CB8AC3E}">
        <p14:creationId xmlns:p14="http://schemas.microsoft.com/office/powerpoint/2010/main" val="11295873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26"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435">
                                          <p:stCondLst>
                                            <p:cond delay="0"/>
                                          </p:stCondLst>
                                        </p:cTn>
                                        <p:tgtEl>
                                          <p:spTgt spid="13"/>
                                        </p:tgtEl>
                                      </p:cBhvr>
                                    </p:animEffect>
                                    <p:anim calcmode="lin" valueType="num">
                                      <p:cBhvr>
                                        <p:cTn id="11" dur="1367"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 dur="498"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3" dur="498" tmFilter="0, 0; 0.125,0.2665; 0.25,0.4; 0.375,0.465; 0.5,0.5;  0.625,0.535; 0.75,0.6; 0.875,0.7335; 1,1">
                                          <p:stCondLst>
                                            <p:cond delay="498"/>
                                          </p:stCondLst>
                                        </p:cTn>
                                        <p:tgtEl>
                                          <p:spTgt spid="13"/>
                                        </p:tgtEl>
                                        <p:attrNameLst>
                                          <p:attrName>ppt_y</p:attrName>
                                        </p:attrNameLst>
                                      </p:cBhvr>
                                      <p:tavLst>
                                        <p:tav tm="0" fmla="#ppt_y-sin(pi*$)/9">
                                          <p:val>
                                            <p:fltVal val="0"/>
                                          </p:val>
                                        </p:tav>
                                        <p:tav tm="100000">
                                          <p:val>
                                            <p:fltVal val="1"/>
                                          </p:val>
                                        </p:tav>
                                      </p:tavLst>
                                    </p:anim>
                                    <p:anim calcmode="lin" valueType="num">
                                      <p:cBhvr>
                                        <p:cTn id="14" dur="249" tmFilter="0, 0; 0.125,0.2665; 0.25,0.4; 0.375,0.465; 0.5,0.5;  0.625,0.535; 0.75,0.6; 0.875,0.7335; 1,1">
                                          <p:stCondLst>
                                            <p:cond delay="993"/>
                                          </p:stCondLst>
                                        </p:cTn>
                                        <p:tgtEl>
                                          <p:spTgt spid="13"/>
                                        </p:tgtEl>
                                        <p:attrNameLst>
                                          <p:attrName>ppt_y</p:attrName>
                                        </p:attrNameLst>
                                      </p:cBhvr>
                                      <p:tavLst>
                                        <p:tav tm="0" fmla="#ppt_y-sin(pi*$)/27">
                                          <p:val>
                                            <p:fltVal val="0"/>
                                          </p:val>
                                        </p:tav>
                                        <p:tav tm="100000">
                                          <p:val>
                                            <p:fltVal val="1"/>
                                          </p:val>
                                        </p:tav>
                                      </p:tavLst>
                                    </p:anim>
                                    <p:anim calcmode="lin" valueType="num">
                                      <p:cBhvr>
                                        <p:cTn id="15" dur="123" tmFilter="0, 0; 0.125,0.2665; 0.25,0.4; 0.375,0.465; 0.5,0.5;  0.625,0.535; 0.75,0.6; 0.875,0.7335; 1,1">
                                          <p:stCondLst>
                                            <p:cond delay="1242"/>
                                          </p:stCondLst>
                                        </p:cTn>
                                        <p:tgtEl>
                                          <p:spTgt spid="13"/>
                                        </p:tgtEl>
                                        <p:attrNameLst>
                                          <p:attrName>ppt_y</p:attrName>
                                        </p:attrNameLst>
                                      </p:cBhvr>
                                      <p:tavLst>
                                        <p:tav tm="0" fmla="#ppt_y-sin(pi*$)/81">
                                          <p:val>
                                            <p:fltVal val="0"/>
                                          </p:val>
                                        </p:tav>
                                        <p:tav tm="100000">
                                          <p:val>
                                            <p:fltVal val="1"/>
                                          </p:val>
                                        </p:tav>
                                      </p:tavLst>
                                    </p:anim>
                                    <p:animScale>
                                      <p:cBhvr>
                                        <p:cTn id="16" dur="20">
                                          <p:stCondLst>
                                            <p:cond delay="487"/>
                                          </p:stCondLst>
                                        </p:cTn>
                                        <p:tgtEl>
                                          <p:spTgt spid="13"/>
                                        </p:tgtEl>
                                      </p:cBhvr>
                                      <p:to x="100000" y="60000"/>
                                    </p:animScale>
                                    <p:animScale>
                                      <p:cBhvr>
                                        <p:cTn id="17" dur="124" decel="50000">
                                          <p:stCondLst>
                                            <p:cond delay="507"/>
                                          </p:stCondLst>
                                        </p:cTn>
                                        <p:tgtEl>
                                          <p:spTgt spid="13"/>
                                        </p:tgtEl>
                                      </p:cBhvr>
                                      <p:to x="100000" y="100000"/>
                                    </p:animScale>
                                    <p:animScale>
                                      <p:cBhvr>
                                        <p:cTn id="18" dur="20">
                                          <p:stCondLst>
                                            <p:cond delay="984"/>
                                          </p:stCondLst>
                                        </p:cTn>
                                        <p:tgtEl>
                                          <p:spTgt spid="13"/>
                                        </p:tgtEl>
                                      </p:cBhvr>
                                      <p:to x="100000" y="80000"/>
                                    </p:animScale>
                                    <p:animScale>
                                      <p:cBhvr>
                                        <p:cTn id="19" dur="124" decel="50000">
                                          <p:stCondLst>
                                            <p:cond delay="1004"/>
                                          </p:stCondLst>
                                        </p:cTn>
                                        <p:tgtEl>
                                          <p:spTgt spid="13"/>
                                        </p:tgtEl>
                                      </p:cBhvr>
                                      <p:to x="100000" y="100000"/>
                                    </p:animScale>
                                    <p:animScale>
                                      <p:cBhvr>
                                        <p:cTn id="20" dur="20">
                                          <p:stCondLst>
                                            <p:cond delay="1231"/>
                                          </p:stCondLst>
                                        </p:cTn>
                                        <p:tgtEl>
                                          <p:spTgt spid="13"/>
                                        </p:tgtEl>
                                      </p:cBhvr>
                                      <p:to x="100000" y="90000"/>
                                    </p:animScale>
                                    <p:animScale>
                                      <p:cBhvr>
                                        <p:cTn id="21" dur="124" decel="50000">
                                          <p:stCondLst>
                                            <p:cond delay="1251"/>
                                          </p:stCondLst>
                                        </p:cTn>
                                        <p:tgtEl>
                                          <p:spTgt spid="13"/>
                                        </p:tgtEl>
                                      </p:cBhvr>
                                      <p:to x="100000" y="100000"/>
                                    </p:animScale>
                                    <p:animScale>
                                      <p:cBhvr>
                                        <p:cTn id="22" dur="20">
                                          <p:stCondLst>
                                            <p:cond delay="1356"/>
                                          </p:stCondLst>
                                        </p:cTn>
                                        <p:tgtEl>
                                          <p:spTgt spid="13"/>
                                        </p:tgtEl>
                                      </p:cBhvr>
                                      <p:to x="100000" y="95000"/>
                                    </p:animScale>
                                    <p:animScale>
                                      <p:cBhvr>
                                        <p:cTn id="23" dur="124" decel="50000">
                                          <p:stCondLst>
                                            <p:cond delay="1376"/>
                                          </p:stCondLst>
                                        </p:cTn>
                                        <p:tgtEl>
                                          <p:spTgt spid="13"/>
                                        </p:tgtEl>
                                      </p:cBhvr>
                                      <p:to x="100000" y="100000"/>
                                    </p:animScale>
                                  </p:childTnLst>
                                </p:cTn>
                              </p:par>
                              <p:par>
                                <p:cTn id="24" presetID="42"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1250" fill="hold"/>
                                        <p:tgtEl>
                                          <p:spTgt spid="15"/>
                                        </p:tgtEl>
                                        <p:attrNameLst>
                                          <p:attrName>ppt_x</p:attrName>
                                        </p:attrNameLst>
                                      </p:cBhvr>
                                      <p:tavLst>
                                        <p:tav tm="0">
                                          <p:val>
                                            <p:strVal val="1+#ppt_w/2"/>
                                          </p:val>
                                        </p:tav>
                                        <p:tav tm="100000">
                                          <p:val>
                                            <p:strVal val="#ppt_x"/>
                                          </p:val>
                                        </p:tav>
                                      </p:tavLst>
                                    </p:anim>
                                    <p:anim calcmode="lin" valueType="num">
                                      <p:cBhvr additive="base">
                                        <p:cTn id="32" dur="1250" fill="hold"/>
                                        <p:tgtEl>
                                          <p:spTgt spid="15"/>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1500" fill="hold"/>
                                        <p:tgtEl>
                                          <p:spTgt spid="16"/>
                                        </p:tgtEl>
                                        <p:attrNameLst>
                                          <p:attrName>ppt_x</p:attrName>
                                        </p:attrNameLst>
                                      </p:cBhvr>
                                      <p:tavLst>
                                        <p:tav tm="0">
                                          <p:val>
                                            <p:strVal val="1+#ppt_w/2"/>
                                          </p:val>
                                        </p:tav>
                                        <p:tav tm="100000">
                                          <p:val>
                                            <p:strVal val="#ppt_x"/>
                                          </p:val>
                                        </p:tav>
                                      </p:tavLst>
                                    </p:anim>
                                    <p:anim calcmode="lin" valueType="num">
                                      <p:cBhvr additive="base">
                                        <p:cTn id="36" dur="1500" fill="hold"/>
                                        <p:tgtEl>
                                          <p:spTgt spid="16"/>
                                        </p:tgtEl>
                                        <p:attrNameLst>
                                          <p:attrName>ppt_y</p:attrName>
                                        </p:attrNameLst>
                                      </p:cBhvr>
                                      <p:tavLst>
                                        <p:tav tm="0">
                                          <p:val>
                                            <p:strVal val="#ppt_y"/>
                                          </p:val>
                                        </p:tav>
                                        <p:tav tm="100000">
                                          <p:val>
                                            <p:strVal val="#ppt_y"/>
                                          </p:val>
                                        </p:tav>
                                      </p:tavLst>
                                    </p:anim>
                                  </p:childTnLst>
                                </p:cTn>
                              </p:par>
                              <p:par>
                                <p:cTn id="37" presetID="16" presetClass="entr" presetSubtype="37" fill="hold" nodeType="with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barn(outVertical)">
                                      <p:cBhvr>
                                        <p:cTn id="3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7037C161-1094-41C1-A775-E0F13CF18C2D}"/>
              </a:ext>
            </a:extLst>
          </p:cNvPr>
          <p:cNvPicPr>
            <a:picLocks noChangeAspect="1"/>
          </p:cNvPicPr>
          <p:nvPr/>
        </p:nvPicPr>
        <p:blipFill rotWithShape="1">
          <a:blip r:embed="rId3">
            <a:extLst>
              <a:ext uri="{28A0092B-C50C-407E-A947-70E740481C1C}">
                <a14:useLocalDpi xmlns:a14="http://schemas.microsoft.com/office/drawing/2010/main" val="0"/>
              </a:ext>
            </a:extLst>
          </a:blip>
          <a:srcRect l="10991" r="64656" b="48581"/>
          <a:stretch/>
        </p:blipFill>
        <p:spPr>
          <a:xfrm>
            <a:off x="0" y="-88361"/>
            <a:ext cx="924129" cy="1951208"/>
          </a:xfrm>
          <a:prstGeom prst="rect">
            <a:avLst/>
          </a:prstGeom>
        </p:spPr>
      </p:pic>
      <p:pic>
        <p:nvPicPr>
          <p:cNvPr id="24" name="Picture 23">
            <a:extLst>
              <a:ext uri="{FF2B5EF4-FFF2-40B4-BE49-F238E27FC236}">
                <a16:creationId xmlns:a16="http://schemas.microsoft.com/office/drawing/2014/main" id="{B03D77C1-66A7-4616-B728-D56BF60AC993}"/>
              </a:ext>
            </a:extLst>
          </p:cNvPr>
          <p:cNvPicPr>
            <a:picLocks noChangeAspect="1"/>
          </p:cNvPicPr>
          <p:nvPr/>
        </p:nvPicPr>
        <p:blipFill rotWithShape="1">
          <a:blip r:embed="rId3">
            <a:extLst>
              <a:ext uri="{28A0092B-C50C-407E-A947-70E740481C1C}">
                <a14:useLocalDpi xmlns:a14="http://schemas.microsoft.com/office/drawing/2010/main" val="0"/>
              </a:ext>
            </a:extLst>
          </a:blip>
          <a:srcRect l="39868" t="-3341" r="35779" b="56052"/>
          <a:stretch/>
        </p:blipFill>
        <p:spPr>
          <a:xfrm>
            <a:off x="1235776" y="-257548"/>
            <a:ext cx="1004820" cy="1951207"/>
          </a:xfrm>
          <a:prstGeom prst="rect">
            <a:avLst/>
          </a:prstGeom>
        </p:spPr>
      </p:pic>
      <p:pic>
        <p:nvPicPr>
          <p:cNvPr id="25" name="Picture 24">
            <a:extLst>
              <a:ext uri="{FF2B5EF4-FFF2-40B4-BE49-F238E27FC236}">
                <a16:creationId xmlns:a16="http://schemas.microsoft.com/office/drawing/2014/main" id="{B36AF736-6113-4F71-8B5A-FACDA1F6D9CB}"/>
              </a:ext>
            </a:extLst>
          </p:cNvPr>
          <p:cNvPicPr>
            <a:picLocks noChangeAspect="1"/>
          </p:cNvPicPr>
          <p:nvPr/>
        </p:nvPicPr>
        <p:blipFill rotWithShape="1">
          <a:blip r:embed="rId3">
            <a:extLst>
              <a:ext uri="{28A0092B-C50C-407E-A947-70E740481C1C}">
                <a14:useLocalDpi xmlns:a14="http://schemas.microsoft.com/office/drawing/2010/main" val="0"/>
              </a:ext>
            </a:extLst>
          </a:blip>
          <a:srcRect l="68378" t="56" r="7269" b="48525"/>
          <a:stretch/>
        </p:blipFill>
        <p:spPr>
          <a:xfrm>
            <a:off x="2341817" y="-88361"/>
            <a:ext cx="924129" cy="1951208"/>
          </a:xfrm>
          <a:prstGeom prst="rect">
            <a:avLst/>
          </a:prstGeom>
        </p:spPr>
      </p:pic>
      <p:pic>
        <p:nvPicPr>
          <p:cNvPr id="26" name="Picture 25">
            <a:extLst>
              <a:ext uri="{FF2B5EF4-FFF2-40B4-BE49-F238E27FC236}">
                <a16:creationId xmlns:a16="http://schemas.microsoft.com/office/drawing/2014/main" id="{4B060BC1-F426-4042-BB21-E03B2B8B6C64}"/>
              </a:ext>
            </a:extLst>
          </p:cNvPr>
          <p:cNvPicPr>
            <a:picLocks noChangeAspect="1"/>
          </p:cNvPicPr>
          <p:nvPr/>
        </p:nvPicPr>
        <p:blipFill rotWithShape="1">
          <a:blip r:embed="rId3">
            <a:extLst>
              <a:ext uri="{28A0092B-C50C-407E-A947-70E740481C1C}">
                <a14:useLocalDpi xmlns:a14="http://schemas.microsoft.com/office/drawing/2010/main" val="0"/>
              </a:ext>
            </a:extLst>
          </a:blip>
          <a:srcRect l="9201" t="50000" r="69190" b="1094"/>
          <a:stretch/>
        </p:blipFill>
        <p:spPr>
          <a:xfrm>
            <a:off x="3408426" y="233602"/>
            <a:ext cx="719875" cy="1629245"/>
          </a:xfrm>
          <a:prstGeom prst="rect">
            <a:avLst/>
          </a:prstGeom>
        </p:spPr>
      </p:pic>
      <p:pic>
        <p:nvPicPr>
          <p:cNvPr id="27" name="Picture 26">
            <a:extLst>
              <a:ext uri="{FF2B5EF4-FFF2-40B4-BE49-F238E27FC236}">
                <a16:creationId xmlns:a16="http://schemas.microsoft.com/office/drawing/2014/main" id="{5E642DC9-7E50-4E38-85B5-ACAC3B3047F1}"/>
              </a:ext>
            </a:extLst>
          </p:cNvPr>
          <p:cNvPicPr>
            <a:picLocks noChangeAspect="1"/>
          </p:cNvPicPr>
          <p:nvPr/>
        </p:nvPicPr>
        <p:blipFill rotWithShape="1">
          <a:blip r:embed="rId3">
            <a:extLst>
              <a:ext uri="{28A0092B-C50C-407E-A947-70E740481C1C}">
                <a14:useLocalDpi xmlns:a14="http://schemas.microsoft.com/office/drawing/2010/main" val="0"/>
              </a:ext>
            </a:extLst>
          </a:blip>
          <a:srcRect l="41594" t="46604" r="36797" b="4490"/>
          <a:stretch/>
        </p:blipFill>
        <p:spPr>
          <a:xfrm>
            <a:off x="4669906" y="203102"/>
            <a:ext cx="719875" cy="1629245"/>
          </a:xfrm>
          <a:prstGeom prst="rect">
            <a:avLst/>
          </a:prstGeom>
        </p:spPr>
      </p:pic>
      <p:sp>
        <p:nvSpPr>
          <p:cNvPr id="2" name="Rectangle 1">
            <a:extLst>
              <a:ext uri="{FF2B5EF4-FFF2-40B4-BE49-F238E27FC236}">
                <a16:creationId xmlns:a16="http://schemas.microsoft.com/office/drawing/2014/main" id="{86CAA0AC-0A7A-4EF9-8E86-8F9A32A2A4D7}"/>
              </a:ext>
            </a:extLst>
          </p:cNvPr>
          <p:cNvSpPr/>
          <p:nvPr/>
        </p:nvSpPr>
        <p:spPr>
          <a:xfrm>
            <a:off x="2545596" y="1985396"/>
            <a:ext cx="4744119"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err="1">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Tết</a:t>
            </a:r>
            <a:r>
              <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 </a:t>
            </a:r>
            <a:r>
              <a:rPr kumimoji="0" lang="en-US" sz="5400" b="1" i="0" u="none" strike="noStrike" kern="1200" cap="none" spc="0" normalizeH="0" baseline="0" noProof="0" dirty="0" err="1">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Trung</a:t>
            </a:r>
            <a:r>
              <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 Thu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err="1">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Với</a:t>
            </a:r>
            <a:r>
              <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 </a:t>
            </a:r>
            <a:r>
              <a:rPr kumimoji="0" lang="en-US" sz="5400" b="1" i="0" u="none" strike="noStrike" kern="1200" cap="none" spc="0" normalizeH="0" baseline="0" noProof="0" dirty="0" err="1">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Chị</a:t>
            </a:r>
            <a:r>
              <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 </a:t>
            </a:r>
            <a:r>
              <a:rPr kumimoji="0" lang="en-US" sz="5400" b="1" i="0" u="none" strike="noStrike" kern="1200" cap="none" spc="0" normalizeH="0" baseline="0" noProof="0" dirty="0" err="1">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rPr>
              <a:t>Hằng</a:t>
            </a: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Times New Roman" panose="02020603050405020304" pitchFamily="18" charset="0"/>
              <a:ea typeface="+mn-ea"/>
              <a:cs typeface="Times New Roman" panose="02020603050405020304" pitchFamily="18" charset="0"/>
            </a:endParaRPr>
          </a:p>
        </p:txBody>
      </p:sp>
      <p:pic>
        <p:nvPicPr>
          <p:cNvPr id="1026" name="Picture 2" descr="Game Buttons, 3d, Three Dimensional, Play PNG Transparent Clipart ...">
            <a:hlinkClick r:id="rId4" action="ppaction://hlinksldjump"/>
            <a:extLst>
              <a:ext uri="{FF2B5EF4-FFF2-40B4-BE49-F238E27FC236}">
                <a16:creationId xmlns:a16="http://schemas.microsoft.com/office/drawing/2014/main" id="{874E6AFA-41FF-4AAC-A616-78D9B6FAFFF7}"/>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9788" b="89886" l="8308" r="90308">
                        <a14:foregroundMark x1="8308" y1="45840" x2="8615" y2="53018"/>
                        <a14:foregroundMark x1="90308" y1="45514" x2="89692" y2="53344"/>
                      </a14:backgroundRemoval>
                    </a14:imgEffect>
                  </a14:imgLayer>
                </a14:imgProps>
              </a:ext>
              <a:ext uri="{28A0092B-C50C-407E-A947-70E740481C1C}">
                <a14:useLocalDpi xmlns:a14="http://schemas.microsoft.com/office/drawing/2010/main" val="0"/>
              </a:ext>
            </a:extLst>
          </a:blip>
          <a:srcRect l="5603" t="31716" r="6616" b="28838"/>
          <a:stretch/>
        </p:blipFill>
        <p:spPr bwMode="auto">
          <a:xfrm>
            <a:off x="4474094" y="3862271"/>
            <a:ext cx="1621906" cy="68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0909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700000" fill="hold" nodeType="withEffect">
                                  <p:stCondLst>
                                    <p:cond delay="0"/>
                                  </p:stCondLst>
                                  <p:childTnLst>
                                    <p:animRot by="120000">
                                      <p:cBhvr>
                                        <p:cTn id="6" dur="150" fill="hold">
                                          <p:stCondLst>
                                            <p:cond delay="0"/>
                                          </p:stCondLst>
                                        </p:cTn>
                                        <p:tgtEl>
                                          <p:spTgt spid="23"/>
                                        </p:tgtEl>
                                        <p:attrNameLst>
                                          <p:attrName>r</p:attrName>
                                        </p:attrNameLst>
                                      </p:cBhvr>
                                    </p:animRot>
                                    <p:animRot by="-240000">
                                      <p:cBhvr>
                                        <p:cTn id="7" dur="300" fill="hold">
                                          <p:stCondLst>
                                            <p:cond delay="300"/>
                                          </p:stCondLst>
                                        </p:cTn>
                                        <p:tgtEl>
                                          <p:spTgt spid="23"/>
                                        </p:tgtEl>
                                        <p:attrNameLst>
                                          <p:attrName>r</p:attrName>
                                        </p:attrNameLst>
                                      </p:cBhvr>
                                    </p:animRot>
                                    <p:animRot by="240000">
                                      <p:cBhvr>
                                        <p:cTn id="8" dur="300" fill="hold">
                                          <p:stCondLst>
                                            <p:cond delay="600"/>
                                          </p:stCondLst>
                                        </p:cTn>
                                        <p:tgtEl>
                                          <p:spTgt spid="23"/>
                                        </p:tgtEl>
                                        <p:attrNameLst>
                                          <p:attrName>r</p:attrName>
                                        </p:attrNameLst>
                                      </p:cBhvr>
                                    </p:animRot>
                                    <p:animRot by="-240000">
                                      <p:cBhvr>
                                        <p:cTn id="9" dur="300" fill="hold">
                                          <p:stCondLst>
                                            <p:cond delay="900"/>
                                          </p:stCondLst>
                                        </p:cTn>
                                        <p:tgtEl>
                                          <p:spTgt spid="23"/>
                                        </p:tgtEl>
                                        <p:attrNameLst>
                                          <p:attrName>r</p:attrName>
                                        </p:attrNameLst>
                                      </p:cBhvr>
                                    </p:animRot>
                                    <p:animRot by="120000">
                                      <p:cBhvr>
                                        <p:cTn id="10" dur="300" fill="hold">
                                          <p:stCondLst>
                                            <p:cond delay="1200"/>
                                          </p:stCondLst>
                                        </p:cTn>
                                        <p:tgtEl>
                                          <p:spTgt spid="23"/>
                                        </p:tgtEl>
                                        <p:attrNameLst>
                                          <p:attrName>r</p:attrName>
                                        </p:attrNameLst>
                                      </p:cBhvr>
                                    </p:animRot>
                                  </p:childTnLst>
                                </p:cTn>
                              </p:par>
                              <p:par>
                                <p:cTn id="11" presetID="32" presetClass="emph" presetSubtype="0" repeatCount="700000" fill="hold" nodeType="withEffect">
                                  <p:stCondLst>
                                    <p:cond delay="0"/>
                                  </p:stCondLst>
                                  <p:childTnLst>
                                    <p:animRot by="120000">
                                      <p:cBhvr>
                                        <p:cTn id="12" dur="150" fill="hold">
                                          <p:stCondLst>
                                            <p:cond delay="0"/>
                                          </p:stCondLst>
                                        </p:cTn>
                                        <p:tgtEl>
                                          <p:spTgt spid="24"/>
                                        </p:tgtEl>
                                        <p:attrNameLst>
                                          <p:attrName>r</p:attrName>
                                        </p:attrNameLst>
                                      </p:cBhvr>
                                    </p:animRot>
                                    <p:animRot by="-240000">
                                      <p:cBhvr>
                                        <p:cTn id="13" dur="300" fill="hold">
                                          <p:stCondLst>
                                            <p:cond delay="300"/>
                                          </p:stCondLst>
                                        </p:cTn>
                                        <p:tgtEl>
                                          <p:spTgt spid="24"/>
                                        </p:tgtEl>
                                        <p:attrNameLst>
                                          <p:attrName>r</p:attrName>
                                        </p:attrNameLst>
                                      </p:cBhvr>
                                    </p:animRot>
                                    <p:animRot by="240000">
                                      <p:cBhvr>
                                        <p:cTn id="14" dur="300" fill="hold">
                                          <p:stCondLst>
                                            <p:cond delay="600"/>
                                          </p:stCondLst>
                                        </p:cTn>
                                        <p:tgtEl>
                                          <p:spTgt spid="24"/>
                                        </p:tgtEl>
                                        <p:attrNameLst>
                                          <p:attrName>r</p:attrName>
                                        </p:attrNameLst>
                                      </p:cBhvr>
                                    </p:animRot>
                                    <p:animRot by="-240000">
                                      <p:cBhvr>
                                        <p:cTn id="15" dur="300" fill="hold">
                                          <p:stCondLst>
                                            <p:cond delay="900"/>
                                          </p:stCondLst>
                                        </p:cTn>
                                        <p:tgtEl>
                                          <p:spTgt spid="24"/>
                                        </p:tgtEl>
                                        <p:attrNameLst>
                                          <p:attrName>r</p:attrName>
                                        </p:attrNameLst>
                                      </p:cBhvr>
                                    </p:animRot>
                                    <p:animRot by="120000">
                                      <p:cBhvr>
                                        <p:cTn id="16" dur="300" fill="hold">
                                          <p:stCondLst>
                                            <p:cond delay="1200"/>
                                          </p:stCondLst>
                                        </p:cTn>
                                        <p:tgtEl>
                                          <p:spTgt spid="24"/>
                                        </p:tgtEl>
                                        <p:attrNameLst>
                                          <p:attrName>r</p:attrName>
                                        </p:attrNameLst>
                                      </p:cBhvr>
                                    </p:animRot>
                                  </p:childTnLst>
                                </p:cTn>
                              </p:par>
                              <p:par>
                                <p:cTn id="17" presetID="32" presetClass="emph" presetSubtype="0" repeatCount="700000" fill="hold" nodeType="withEffect">
                                  <p:stCondLst>
                                    <p:cond delay="0"/>
                                  </p:stCondLst>
                                  <p:childTnLst>
                                    <p:animRot by="120000">
                                      <p:cBhvr>
                                        <p:cTn id="18" dur="150" fill="hold">
                                          <p:stCondLst>
                                            <p:cond delay="0"/>
                                          </p:stCondLst>
                                        </p:cTn>
                                        <p:tgtEl>
                                          <p:spTgt spid="25"/>
                                        </p:tgtEl>
                                        <p:attrNameLst>
                                          <p:attrName>r</p:attrName>
                                        </p:attrNameLst>
                                      </p:cBhvr>
                                    </p:animRot>
                                    <p:animRot by="-240000">
                                      <p:cBhvr>
                                        <p:cTn id="19" dur="300" fill="hold">
                                          <p:stCondLst>
                                            <p:cond delay="300"/>
                                          </p:stCondLst>
                                        </p:cTn>
                                        <p:tgtEl>
                                          <p:spTgt spid="25"/>
                                        </p:tgtEl>
                                        <p:attrNameLst>
                                          <p:attrName>r</p:attrName>
                                        </p:attrNameLst>
                                      </p:cBhvr>
                                    </p:animRot>
                                    <p:animRot by="240000">
                                      <p:cBhvr>
                                        <p:cTn id="20" dur="300" fill="hold">
                                          <p:stCondLst>
                                            <p:cond delay="600"/>
                                          </p:stCondLst>
                                        </p:cTn>
                                        <p:tgtEl>
                                          <p:spTgt spid="25"/>
                                        </p:tgtEl>
                                        <p:attrNameLst>
                                          <p:attrName>r</p:attrName>
                                        </p:attrNameLst>
                                      </p:cBhvr>
                                    </p:animRot>
                                    <p:animRot by="-240000">
                                      <p:cBhvr>
                                        <p:cTn id="21" dur="300" fill="hold">
                                          <p:stCondLst>
                                            <p:cond delay="900"/>
                                          </p:stCondLst>
                                        </p:cTn>
                                        <p:tgtEl>
                                          <p:spTgt spid="25"/>
                                        </p:tgtEl>
                                        <p:attrNameLst>
                                          <p:attrName>r</p:attrName>
                                        </p:attrNameLst>
                                      </p:cBhvr>
                                    </p:animRot>
                                    <p:animRot by="120000">
                                      <p:cBhvr>
                                        <p:cTn id="22" dur="300" fill="hold">
                                          <p:stCondLst>
                                            <p:cond delay="1200"/>
                                          </p:stCondLst>
                                        </p:cTn>
                                        <p:tgtEl>
                                          <p:spTgt spid="25"/>
                                        </p:tgtEl>
                                        <p:attrNameLst>
                                          <p:attrName>r</p:attrName>
                                        </p:attrNameLst>
                                      </p:cBhvr>
                                    </p:animRot>
                                  </p:childTnLst>
                                </p:cTn>
                              </p:par>
                              <p:par>
                                <p:cTn id="23" presetID="32" presetClass="emph" presetSubtype="0" repeatCount="700000" fill="hold" nodeType="withEffect">
                                  <p:stCondLst>
                                    <p:cond delay="0"/>
                                  </p:stCondLst>
                                  <p:childTnLst>
                                    <p:animRot by="120000">
                                      <p:cBhvr>
                                        <p:cTn id="24" dur="150" fill="hold">
                                          <p:stCondLst>
                                            <p:cond delay="0"/>
                                          </p:stCondLst>
                                        </p:cTn>
                                        <p:tgtEl>
                                          <p:spTgt spid="26"/>
                                        </p:tgtEl>
                                        <p:attrNameLst>
                                          <p:attrName>r</p:attrName>
                                        </p:attrNameLst>
                                      </p:cBhvr>
                                    </p:animRot>
                                    <p:animRot by="-240000">
                                      <p:cBhvr>
                                        <p:cTn id="25" dur="300" fill="hold">
                                          <p:stCondLst>
                                            <p:cond delay="300"/>
                                          </p:stCondLst>
                                        </p:cTn>
                                        <p:tgtEl>
                                          <p:spTgt spid="26"/>
                                        </p:tgtEl>
                                        <p:attrNameLst>
                                          <p:attrName>r</p:attrName>
                                        </p:attrNameLst>
                                      </p:cBhvr>
                                    </p:animRot>
                                    <p:animRot by="240000">
                                      <p:cBhvr>
                                        <p:cTn id="26" dur="300" fill="hold">
                                          <p:stCondLst>
                                            <p:cond delay="600"/>
                                          </p:stCondLst>
                                        </p:cTn>
                                        <p:tgtEl>
                                          <p:spTgt spid="26"/>
                                        </p:tgtEl>
                                        <p:attrNameLst>
                                          <p:attrName>r</p:attrName>
                                        </p:attrNameLst>
                                      </p:cBhvr>
                                    </p:animRot>
                                    <p:animRot by="-240000">
                                      <p:cBhvr>
                                        <p:cTn id="27" dur="300" fill="hold">
                                          <p:stCondLst>
                                            <p:cond delay="900"/>
                                          </p:stCondLst>
                                        </p:cTn>
                                        <p:tgtEl>
                                          <p:spTgt spid="26"/>
                                        </p:tgtEl>
                                        <p:attrNameLst>
                                          <p:attrName>r</p:attrName>
                                        </p:attrNameLst>
                                      </p:cBhvr>
                                    </p:animRot>
                                    <p:animRot by="120000">
                                      <p:cBhvr>
                                        <p:cTn id="28" dur="300" fill="hold">
                                          <p:stCondLst>
                                            <p:cond delay="1200"/>
                                          </p:stCondLst>
                                        </p:cTn>
                                        <p:tgtEl>
                                          <p:spTgt spid="26"/>
                                        </p:tgtEl>
                                        <p:attrNameLst>
                                          <p:attrName>r</p:attrName>
                                        </p:attrNameLst>
                                      </p:cBhvr>
                                    </p:animRot>
                                  </p:childTnLst>
                                </p:cTn>
                              </p:par>
                              <p:par>
                                <p:cTn id="29" presetID="32" presetClass="emph" presetSubtype="0" repeatCount="700000" fill="hold" nodeType="withEffect">
                                  <p:stCondLst>
                                    <p:cond delay="0"/>
                                  </p:stCondLst>
                                  <p:childTnLst>
                                    <p:animRot by="120000">
                                      <p:cBhvr>
                                        <p:cTn id="30" dur="150" fill="hold">
                                          <p:stCondLst>
                                            <p:cond delay="0"/>
                                          </p:stCondLst>
                                        </p:cTn>
                                        <p:tgtEl>
                                          <p:spTgt spid="27"/>
                                        </p:tgtEl>
                                        <p:attrNameLst>
                                          <p:attrName>r</p:attrName>
                                        </p:attrNameLst>
                                      </p:cBhvr>
                                    </p:animRot>
                                    <p:animRot by="-240000">
                                      <p:cBhvr>
                                        <p:cTn id="31" dur="300" fill="hold">
                                          <p:stCondLst>
                                            <p:cond delay="300"/>
                                          </p:stCondLst>
                                        </p:cTn>
                                        <p:tgtEl>
                                          <p:spTgt spid="27"/>
                                        </p:tgtEl>
                                        <p:attrNameLst>
                                          <p:attrName>r</p:attrName>
                                        </p:attrNameLst>
                                      </p:cBhvr>
                                    </p:animRot>
                                    <p:animRot by="240000">
                                      <p:cBhvr>
                                        <p:cTn id="32" dur="300" fill="hold">
                                          <p:stCondLst>
                                            <p:cond delay="600"/>
                                          </p:stCondLst>
                                        </p:cTn>
                                        <p:tgtEl>
                                          <p:spTgt spid="27"/>
                                        </p:tgtEl>
                                        <p:attrNameLst>
                                          <p:attrName>r</p:attrName>
                                        </p:attrNameLst>
                                      </p:cBhvr>
                                    </p:animRot>
                                    <p:animRot by="-240000">
                                      <p:cBhvr>
                                        <p:cTn id="33" dur="300" fill="hold">
                                          <p:stCondLst>
                                            <p:cond delay="900"/>
                                          </p:stCondLst>
                                        </p:cTn>
                                        <p:tgtEl>
                                          <p:spTgt spid="27"/>
                                        </p:tgtEl>
                                        <p:attrNameLst>
                                          <p:attrName>r</p:attrName>
                                        </p:attrNameLst>
                                      </p:cBhvr>
                                    </p:animRot>
                                    <p:animRot by="120000">
                                      <p:cBhvr>
                                        <p:cTn id="34" dur="300" fill="hold">
                                          <p:stCondLst>
                                            <p:cond delay="1200"/>
                                          </p:stCondLst>
                                        </p:cTn>
                                        <p:tgtEl>
                                          <p:spTgt spid="27"/>
                                        </p:tgtEl>
                                        <p:attrNameLst>
                                          <p:attrName>r</p:attrName>
                                        </p:attrNameLst>
                                      </p:cBhvr>
                                    </p:animRot>
                                  </p:childTnLst>
                                </p:cTn>
                              </p:par>
                              <p:par>
                                <p:cTn id="35" presetID="19" presetClass="emph" presetSubtype="0" repeatCount="1000000" fill="hold" nodeType="withEffect">
                                  <p:stCondLst>
                                    <p:cond delay="0"/>
                                  </p:stCondLst>
                                  <p:childTnLst>
                                    <p:animClr clrSpc="rgb" dir="cw">
                                      <p:cBhvr override="childStyle">
                                        <p:cTn id="36" dur="1000" fill="hold"/>
                                        <p:tgtEl>
                                          <p:spTgt spid="2">
                                            <p:txEl>
                                              <p:pRg st="0" end="0"/>
                                            </p:txEl>
                                          </p:spTgt>
                                        </p:tgtEl>
                                        <p:attrNameLst>
                                          <p:attrName>style.color</p:attrName>
                                        </p:attrNameLst>
                                      </p:cBhvr>
                                      <p:to>
                                        <a:srgbClr val="FF0000"/>
                                      </p:to>
                                    </p:animClr>
                                    <p:animClr clrSpc="rgb" dir="cw">
                                      <p:cBhvr>
                                        <p:cTn id="37" dur="1000" fill="hold"/>
                                        <p:tgtEl>
                                          <p:spTgt spid="2">
                                            <p:txEl>
                                              <p:pRg st="0" end="0"/>
                                            </p:txEl>
                                          </p:spTgt>
                                        </p:tgtEl>
                                        <p:attrNameLst>
                                          <p:attrName>fillcolor</p:attrName>
                                        </p:attrNameLst>
                                      </p:cBhvr>
                                      <p:to>
                                        <a:srgbClr val="FF0000"/>
                                      </p:to>
                                    </p:animClr>
                                    <p:set>
                                      <p:cBhvr>
                                        <p:cTn id="38" dur="1000" fill="hold"/>
                                        <p:tgtEl>
                                          <p:spTgt spid="2">
                                            <p:txEl>
                                              <p:pRg st="0" end="0"/>
                                            </p:txEl>
                                          </p:spTgt>
                                        </p:tgtEl>
                                        <p:attrNameLst>
                                          <p:attrName>fill.type</p:attrName>
                                        </p:attrNameLst>
                                      </p:cBhvr>
                                      <p:to>
                                        <p:strVal val="solid"/>
                                      </p:to>
                                    </p:set>
                                    <p:set>
                                      <p:cBhvr>
                                        <p:cTn id="39" dur="1000" fill="hold"/>
                                        <p:tgtEl>
                                          <p:spTgt spid="2">
                                            <p:txEl>
                                              <p:pRg st="0" end="0"/>
                                            </p:txEl>
                                          </p:spTgt>
                                        </p:tgtEl>
                                        <p:attrNameLst>
                                          <p:attrName>fill.on</p:attrName>
                                        </p:attrNameLst>
                                      </p:cBhvr>
                                      <p:to>
                                        <p:strVal val="true"/>
                                      </p:to>
                                    </p:set>
                                  </p:childTnLst>
                                </p:cTn>
                              </p:par>
                              <p:par>
                                <p:cTn id="40" presetID="19" presetClass="emph" presetSubtype="0" repeatCount="1000000" fill="hold" nodeType="withEffect">
                                  <p:stCondLst>
                                    <p:cond delay="0"/>
                                  </p:stCondLst>
                                  <p:childTnLst>
                                    <p:animClr clrSpc="rgb" dir="cw">
                                      <p:cBhvr override="childStyle">
                                        <p:cTn id="41" dur="1000" fill="hold"/>
                                        <p:tgtEl>
                                          <p:spTgt spid="2">
                                            <p:txEl>
                                              <p:pRg st="1" end="1"/>
                                            </p:txEl>
                                          </p:spTgt>
                                        </p:tgtEl>
                                        <p:attrNameLst>
                                          <p:attrName>style.color</p:attrName>
                                        </p:attrNameLst>
                                      </p:cBhvr>
                                      <p:to>
                                        <a:srgbClr val="FF0000"/>
                                      </p:to>
                                    </p:animClr>
                                    <p:animClr clrSpc="rgb" dir="cw">
                                      <p:cBhvr>
                                        <p:cTn id="42" dur="1000" fill="hold"/>
                                        <p:tgtEl>
                                          <p:spTgt spid="2">
                                            <p:txEl>
                                              <p:pRg st="1" end="1"/>
                                            </p:txEl>
                                          </p:spTgt>
                                        </p:tgtEl>
                                        <p:attrNameLst>
                                          <p:attrName>fillcolor</p:attrName>
                                        </p:attrNameLst>
                                      </p:cBhvr>
                                      <p:to>
                                        <a:srgbClr val="FF0000"/>
                                      </p:to>
                                    </p:animClr>
                                    <p:set>
                                      <p:cBhvr>
                                        <p:cTn id="43" dur="1000" fill="hold"/>
                                        <p:tgtEl>
                                          <p:spTgt spid="2">
                                            <p:txEl>
                                              <p:pRg st="1" end="1"/>
                                            </p:txEl>
                                          </p:spTgt>
                                        </p:tgtEl>
                                        <p:attrNameLst>
                                          <p:attrName>fill.type</p:attrName>
                                        </p:attrNameLst>
                                      </p:cBhvr>
                                      <p:to>
                                        <p:strVal val="solid"/>
                                      </p:to>
                                    </p:set>
                                    <p:set>
                                      <p:cBhvr>
                                        <p:cTn id="44" dur="1000" fill="hold"/>
                                        <p:tgtEl>
                                          <p:spTgt spid="2">
                                            <p:txEl>
                                              <p:pRg st="1" end="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D6894EB-ED4C-4131-BEF2-A487F52243E9}"/>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29977" b="75810" l="9931" r="92552">
                        <a14:foregroundMark x1="11374" y1="51273" x2="9931" y2="56134"/>
                        <a14:foregroundMark x1="41859" y1="35147" x2="65012" y2="35147"/>
                        <a14:foregroundMark x1="58256" y1="32253" x2="36028" y2="29977"/>
                        <a14:foregroundMark x1="90185" y1="49035" x2="92552" y2="59992"/>
                        <a14:foregroundMark x1="36028" y1="75810" x2="62702" y2="75810"/>
                        <a14:foregroundMark x1="62702" y1="75810" x2="84815" y2="75193"/>
                        <a14:backgroundMark x1="1732" y1="58063" x2="7506" y2="68403"/>
                        <a14:backgroundMark x1="8949" y1="67438" x2="16224" y2="74228"/>
                        <a14:backgroundMark x1="16224" y1="74228" x2="20554" y2="74228"/>
                        <a14:backgroundMark x1="20554" y1="73225" x2="14781" y2="67747"/>
                        <a14:backgroundMark x1="18649" y1="74846" x2="6062" y2="60571"/>
                        <a14:backgroundMark x1="6062" y1="60571" x2="7737" y2="43750"/>
                        <a14:backgroundMark x1="7737" y1="43750" x2="9931" y2="41590"/>
                      </a14:backgroundRemoval>
                    </a14:imgEffect>
                  </a14:imgLayer>
                </a14:imgProps>
              </a:ext>
              <a:ext uri="{28A0092B-C50C-407E-A947-70E740481C1C}">
                <a14:useLocalDpi xmlns:a14="http://schemas.microsoft.com/office/drawing/2010/main" val="0"/>
              </a:ext>
            </a:extLst>
          </a:blip>
          <a:srcRect l="872" t="26100" r="872" b="19006"/>
          <a:stretch/>
        </p:blipFill>
        <p:spPr>
          <a:xfrm>
            <a:off x="3768364" y="5775120"/>
            <a:ext cx="1009858" cy="844317"/>
          </a:xfrm>
          <a:prstGeom prst="rect">
            <a:avLst/>
          </a:prstGeom>
        </p:spPr>
      </p:pic>
      <p:pic>
        <p:nvPicPr>
          <p:cNvPr id="11" name="Picture 10">
            <a:extLst>
              <a:ext uri="{FF2B5EF4-FFF2-40B4-BE49-F238E27FC236}">
                <a16:creationId xmlns:a16="http://schemas.microsoft.com/office/drawing/2014/main" id="{F04BFFD7-A08B-4579-8530-48BF0DDC017C}"/>
              </a:ext>
            </a:extLst>
          </p:cNvPr>
          <p:cNvPicPr>
            <a:picLocks noChangeAspect="1"/>
          </p:cNvPicPr>
          <p:nvPr/>
        </p:nvPicPr>
        <p:blipFill rotWithShape="1">
          <a:blip r:embed="rId5">
            <a:extLst>
              <a:ext uri="{28A0092B-C50C-407E-A947-70E740481C1C}">
                <a14:useLocalDpi xmlns:a14="http://schemas.microsoft.com/office/drawing/2010/main" val="0"/>
              </a:ext>
            </a:extLst>
          </a:blip>
          <a:srcRect l="52754" t="72114" r="236" b="4649"/>
          <a:stretch/>
        </p:blipFill>
        <p:spPr>
          <a:xfrm>
            <a:off x="4997100" y="5703251"/>
            <a:ext cx="1227538" cy="916186"/>
          </a:xfrm>
          <a:prstGeom prst="rect">
            <a:avLst/>
          </a:prstGeom>
        </p:spPr>
      </p:pic>
      <p:grpSp>
        <p:nvGrpSpPr>
          <p:cNvPr id="17" name="Group 16">
            <a:extLst>
              <a:ext uri="{FF2B5EF4-FFF2-40B4-BE49-F238E27FC236}">
                <a16:creationId xmlns:a16="http://schemas.microsoft.com/office/drawing/2014/main" id="{BF63A685-2279-443B-92B0-E955086C3FA8}"/>
              </a:ext>
            </a:extLst>
          </p:cNvPr>
          <p:cNvGrpSpPr/>
          <p:nvPr/>
        </p:nvGrpSpPr>
        <p:grpSpPr>
          <a:xfrm>
            <a:off x="2679058" y="3226982"/>
            <a:ext cx="2009486" cy="2476269"/>
            <a:chOff x="3400397" y="915554"/>
            <a:chExt cx="3753420" cy="4321577"/>
          </a:xfrm>
        </p:grpSpPr>
        <p:pic>
          <p:nvPicPr>
            <p:cNvPr id="13" name="Picture 12">
              <a:extLst>
                <a:ext uri="{FF2B5EF4-FFF2-40B4-BE49-F238E27FC236}">
                  <a16:creationId xmlns:a16="http://schemas.microsoft.com/office/drawing/2014/main" id="{B7BDE1B0-554E-463B-A523-482CFD92783F}"/>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0000" l="10000" r="90000">
                          <a14:foregroundMark x1="46987" y1="53174" x2="45127" y2="54468"/>
                          <a14:foregroundMark x1="52649" y1="53457" x2="53943" y2="56045"/>
                          <a14:foregroundMark x1="46138" y1="54913" x2="44440" y2="55762"/>
                          <a14:foregroundMark x1="43591" y1="53902" x2="45006" y2="54185"/>
                          <a14:foregroundMark x1="45289" y1="54913" x2="43874" y2="57016"/>
                          <a14:foregroundMark x1="42863" y1="54307" x2="45855" y2="57582"/>
                          <a14:foregroundMark x1="45006" y1="56328" x2="44723" y2="59442"/>
                          <a14:foregroundMark x1="63283" y1="66518" x2="63567" y2="77719"/>
                          <a14:foregroundMark x1="58876" y1="71209" x2="59604" y2="69915"/>
                          <a14:foregroundMark x1="60736" y1="66963" x2="61868" y2="73757"/>
                          <a14:foregroundMark x1="68095" y1="66680" x2="67691" y2="74606"/>
                          <a14:foregroundMark x1="67691" y1="74606" x2="70239" y2="78730"/>
                          <a14:foregroundMark x1="58027" y1="75334" x2="58027" y2="74323"/>
                          <a14:foregroundMark x1="65265" y1="73474" x2="66680" y2="75617"/>
                          <a14:foregroundMark x1="56894" y1="75738" x2="64618" y2="74727"/>
                          <a14:foregroundMark x1="64618" y1="74727" x2="70683" y2="77032"/>
                          <a14:foregroundMark x1="57178" y1="75738" x2="65144" y2="77153"/>
                          <a14:foregroundMark x1="65144" y1="77153" x2="68095" y2="76870"/>
                          <a14:foregroundMark x1="66559" y1="73190" x2="65265" y2="78569"/>
                          <a14:foregroundMark x1="66114" y1="73069" x2="70400" y2="76749"/>
                          <a14:foregroundMark x1="70117" y1="76021" x2="71937" y2="75900"/>
                          <a14:foregroundMark x1="68985" y1="71330" x2="68095" y2="74606"/>
                          <a14:foregroundMark x1="66114" y1="72786" x2="64982" y2="77315"/>
                          <a14:foregroundMark x1="71371" y1="75172" x2="71088" y2="75172"/>
                          <a14:foregroundMark x1="69956" y1="71775" x2="67974" y2="75617"/>
                          <a14:foregroundMark x1="63445" y1="71613" x2="62313" y2="73918"/>
                          <a14:foregroundMark x1="66397" y1="72786" x2="65993" y2="73918"/>
                          <a14:foregroundMark x1="68378" y1="68945" x2="70239" y2="71330"/>
                          <a14:foregroundMark x1="66114" y1="73635" x2="65144" y2="71896"/>
                          <a14:foregroundMark x1="59321" y1="74323" x2="58471" y2="74889"/>
                          <a14:foregroundMark x1="58755" y1="74606" x2="65386" y2="71613"/>
                          <a14:foregroundMark x1="65386" y1="71613" x2="71330" y2="77032"/>
                          <a14:foregroundMark x1="71330" y1="77032" x2="71654" y2="74889"/>
                          <a14:foregroundMark x1="72099" y1="74889" x2="71088" y2="77032"/>
                          <a14:foregroundMark x1="33132" y1="70953" x2="32822" y2="74226"/>
                          <a14:foregroundMark x1="34088" y1="60857" x2="33996" y2="61828"/>
                          <a14:foregroundMark x1="33649" y1="76310" x2="35342" y2="78002"/>
                          <a14:foregroundMark x1="34088" y1="60412" x2="34209" y2="65669"/>
                          <a14:foregroundMark x1="33926" y1="67368" x2="32915" y2="74282"/>
                          <a14:foregroundMark x1="33144" y1="74593" x2="34937" y2="77032"/>
                          <a14:foregroundMark x1="34088" y1="74323" x2="37202" y2="59159"/>
                          <a14:foregroundMark x1="69672" y1="69794" x2="71371" y2="74889"/>
                          <a14:backgroundMark x1="37485" y1="84674" x2="57056" y2="85402"/>
                          <a14:backgroundMark x1="52366" y1="86656" x2="65265" y2="83421"/>
                          <a14:backgroundMark x1="65993" y1="83138" x2="68540" y2="82006"/>
                          <a14:backgroundMark x1="63728" y1="86939" x2="80590" y2="79296"/>
                          <a14:backgroundMark x1="24990" y1="67651" x2="26688" y2="78285"/>
                          <a14:backgroundMark x1="22442" y1="68783" x2="26405" y2="78285"/>
                          <a14:backgroundMark x1="31783" y1="60696" x2="30328" y2="76304"/>
                          <a14:backgroundMark x1="30328" y1="76304" x2="30247" y2="76304"/>
                          <a14:backgroundMark x1="31096" y1="78285" x2="39790" y2="93490"/>
                          <a14:backgroundMark x1="39790" y1="93490" x2="42459" y2="95188"/>
                          <a14:backgroundMark x1="35059" y1="78730" x2="36070" y2="82855"/>
                          <a14:backgroundMark x1="66397" y1="70643" x2="65987" y2="72755"/>
                          <a14:backgroundMark x1="66871" y1="77682" x2="65952" y2="79216"/>
                          <a14:backgroundMark x1="72633" y1="75770" x2="74970" y2="74565"/>
                          <a14:backgroundMark x1="65952" y1="79216" x2="68665" y2="77817"/>
                          <a14:backgroundMark x1="74970" y1="74565" x2="71736" y2="75746"/>
                          <a14:backgroundMark x1="63731" y1="77715" x2="61747" y2="80671"/>
                          <a14:backgroundMark x1="61747" y1="80671" x2="64082" y2="77707"/>
                          <a14:backgroundMark x1="62258" y1="70867" x2="62525" y2="70557"/>
                          <a14:backgroundMark x1="60052" y1="73426" x2="60797" y2="72561"/>
                          <a14:backgroundMark x1="60767" y1="72379" x2="59621" y2="73620"/>
                          <a14:backgroundMark x1="62524" y1="70478" x2="62244" y2="70781"/>
                          <a14:backgroundMark x1="62717" y1="63971" x2="67169" y2="67969"/>
                          <a14:backgroundMark x1="70402" y1="70146" x2="82167" y2="74323"/>
                          <a14:backgroundMark x1="35220" y1="83825" x2="36757" y2="85402"/>
                          <a14:backgroundMark x1="36919" y1="85402" x2="40315" y2="86535"/>
                          <a14:backgroundMark x1="39304" y1="85524" x2="36757" y2="86252"/>
                          <a14:backgroundMark x1="38051" y1="85402" x2="38738" y2="85524"/>
                          <a14:backgroundMark x1="39021" y1="85119" x2="37606" y2="85241"/>
                          <a14:backgroundMark x1="28387" y1="51476" x2="31379" y2="26810"/>
                          <a14:backgroundMark x1="34493" y1="25233" x2="25718" y2="35867"/>
                          <a14:backgroundMark x1="25718" y1="35867" x2="22564" y2="43429"/>
                          <a14:backgroundMark x1="22564" y1="43429" x2="27982" y2="30772"/>
                          <a14:backgroundMark x1="27982" y1="30772" x2="20784" y2="53943"/>
                          <a14:backgroundMark x1="20784" y1="53943" x2="26082" y2="47109"/>
                          <a14:backgroundMark x1="26082" y1="47109" x2="28063" y2="32430"/>
                          <a14:backgroundMark x1="28063" y1="32430" x2="23372" y2="43955"/>
                          <a14:backgroundMark x1="23372" y1="43955" x2="30328" y2="35140"/>
                          <a14:backgroundMark x1="30328" y1="35140" x2="31379" y2="24383"/>
                          <a14:backgroundMark x1="31379" y1="24383" x2="28953" y2="33765"/>
                          <a14:backgroundMark x1="28953" y1="28508" x2="29519" y2="56531"/>
                          <a14:backgroundMark x1="29519" y1="56531" x2="28387" y2="58714"/>
                          <a14:backgroundMark x1="36353" y1="29640" x2="29519" y2="59159"/>
                          <a14:backgroundMark x1="37768" y1="19167" x2="34209" y2="25354"/>
                          <a14:backgroundMark x1="34209" y1="25354" x2="23008" y2="30651"/>
                          <a14:backgroundMark x1="26567" y1="28508" x2="32228" y2="22604"/>
                          <a14:backgroundMark x1="32228" y1="22604" x2="52244" y2="20865"/>
                          <a14:backgroundMark x1="25273" y1="24666" x2="34856" y2="17954"/>
                          <a14:backgroundMark x1="34856" y1="17954" x2="41731" y2="16013"/>
                          <a14:backgroundMark x1="41731" y1="16013" x2="41731" y2="16013"/>
                          <a14:backgroundMark x1="31662" y1="27942" x2="38455" y2="18520"/>
                          <a14:backgroundMark x1="38455" y1="18520" x2="46017" y2="16256"/>
                          <a14:backgroundMark x1="46017" y1="16256" x2="51799" y2="16579"/>
                          <a14:backgroundMark x1="35059" y1="34048" x2="50789" y2="28993"/>
                          <a14:backgroundMark x1="50789" y1="28993" x2="63728" y2="28387"/>
                          <a14:backgroundMark x1="30247" y1="17307" x2="54832" y2="14112"/>
                          <a14:backgroundMark x1="54832" y1="14112" x2="61666" y2="17509"/>
                          <a14:backgroundMark x1="61666" y1="17509" x2="66357" y2="23858"/>
                          <a14:backgroundMark x1="66357" y1="23858" x2="70886" y2="43146"/>
                          <a14:backgroundMark x1="70886" y1="43146" x2="71088" y2="50708"/>
                          <a14:backgroundMark x1="71088" y1="50708" x2="70400" y2="52325"/>
                          <a14:backgroundMark x1="35503" y1="14193" x2="46785" y2="13668"/>
                          <a14:backgroundMark x1="46785" y1="13668" x2="53862" y2="14112"/>
                          <a14:backgroundMark x1="53862" y1="14112" x2="61181" y2="17752"/>
                          <a14:backgroundMark x1="61181" y1="17752" x2="70683" y2="36110"/>
                          <a14:backgroundMark x1="70683" y1="36110" x2="71533" y2="43550"/>
                          <a14:backgroundMark x1="71533" y1="43550" x2="68257" y2="57016"/>
                          <a14:backgroundMark x1="54347" y1="31905" x2="65103" y2="54226"/>
                          <a14:backgroundMark x1="65103" y1="54226" x2="65144" y2="54468"/>
                          <a14:backgroundMark x1="68662" y1="24545" x2="77234" y2="35463"/>
                          <a14:backgroundMark x1="77234" y1="35463" x2="80429" y2="43793"/>
                          <a14:backgroundMark x1="80429" y1="43793" x2="80469" y2="45087"/>
                          <a14:backgroundMark x1="32956" y1="60979" x2="31500" y2="69875"/>
                          <a14:backgroundMark x1="31500" y1="69875" x2="29397" y2="71613"/>
                          <a14:backgroundMark x1="32956" y1="62556" x2="32924" y2="68286"/>
                          <a14:backgroundMark x1="32647" y1="70179" x2="29964" y2="73635"/>
                          <a14:backgroundMark x1="63445" y1="67529" x2="63728" y2="65952"/>
                          <a14:backgroundMark x1="63162" y1="66235" x2="62596" y2="66680"/>
                          <a14:backgroundMark x1="33077" y1="61828" x2="33077" y2="64537"/>
                          <a14:backgroundMark x1="32673" y1="76021" x2="33239" y2="78002"/>
                          <a14:backgroundMark x1="32511" y1="75051" x2="33360" y2="75455"/>
                          <a14:backgroundMark x1="32228" y1="74323" x2="32956" y2="78730"/>
                        </a14:backgroundRemoval>
                      </a14:imgEffect>
                    </a14:imgLayer>
                  </a14:imgProps>
                </a:ext>
                <a:ext uri="{28A0092B-C50C-407E-A947-70E740481C1C}">
                  <a14:useLocalDpi xmlns:a14="http://schemas.microsoft.com/office/drawing/2010/main" val="0"/>
                </a:ext>
              </a:extLst>
            </a:blip>
            <a:srcRect l="24931" t="21577" r="20338" b="15408"/>
            <a:stretch/>
          </p:blipFill>
          <p:spPr>
            <a:xfrm>
              <a:off x="3400397" y="915554"/>
              <a:ext cx="3753420" cy="4321577"/>
            </a:xfrm>
            <a:prstGeom prst="rect">
              <a:avLst/>
            </a:prstGeom>
          </p:spPr>
        </p:pic>
        <p:sp>
          <p:nvSpPr>
            <p:cNvPr id="16" name="Freeform: Shape 15">
              <a:extLst>
                <a:ext uri="{FF2B5EF4-FFF2-40B4-BE49-F238E27FC236}">
                  <a16:creationId xmlns:a16="http://schemas.microsoft.com/office/drawing/2014/main" id="{499ED27A-ECB5-485B-B746-4463B41A4DB4}"/>
                </a:ext>
              </a:extLst>
            </p:cNvPr>
            <p:cNvSpPr/>
            <p:nvPr/>
          </p:nvSpPr>
          <p:spPr>
            <a:xfrm>
              <a:off x="3926702" y="4124528"/>
              <a:ext cx="178370" cy="654400"/>
            </a:xfrm>
            <a:custGeom>
              <a:avLst/>
              <a:gdLst>
                <a:gd name="connsiteX0" fmla="*/ 32455 w 178370"/>
                <a:gd name="connsiteY0" fmla="*/ 0 h 654400"/>
                <a:gd name="connsiteX1" fmla="*/ 13000 w 178370"/>
                <a:gd name="connsiteY1" fmla="*/ 223736 h 654400"/>
                <a:gd name="connsiteX2" fmla="*/ 3272 w 178370"/>
                <a:gd name="connsiteY2" fmla="*/ 398834 h 654400"/>
                <a:gd name="connsiteX3" fmla="*/ 71366 w 178370"/>
                <a:gd name="connsiteY3" fmla="*/ 554476 h 654400"/>
                <a:gd name="connsiteX4" fmla="*/ 129732 w 178370"/>
                <a:gd name="connsiteY4" fmla="*/ 642025 h 654400"/>
                <a:gd name="connsiteX5" fmla="*/ 178370 w 178370"/>
                <a:gd name="connsiteY5" fmla="*/ 651753 h 6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8370" h="654400">
                  <a:moveTo>
                    <a:pt x="32455" y="0"/>
                  </a:moveTo>
                  <a:cubicBezTo>
                    <a:pt x="25159" y="78632"/>
                    <a:pt x="17864" y="157264"/>
                    <a:pt x="13000" y="223736"/>
                  </a:cubicBezTo>
                  <a:cubicBezTo>
                    <a:pt x="8136" y="290208"/>
                    <a:pt x="-6456" y="343711"/>
                    <a:pt x="3272" y="398834"/>
                  </a:cubicBezTo>
                  <a:cubicBezTo>
                    <a:pt x="13000" y="453957"/>
                    <a:pt x="50289" y="513944"/>
                    <a:pt x="71366" y="554476"/>
                  </a:cubicBezTo>
                  <a:cubicBezTo>
                    <a:pt x="92443" y="595008"/>
                    <a:pt x="111898" y="625812"/>
                    <a:pt x="129732" y="642025"/>
                  </a:cubicBezTo>
                  <a:cubicBezTo>
                    <a:pt x="147566" y="658238"/>
                    <a:pt x="162968" y="654995"/>
                    <a:pt x="178370" y="651753"/>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19" name="Picture 18">
            <a:extLst>
              <a:ext uri="{FF2B5EF4-FFF2-40B4-BE49-F238E27FC236}">
                <a16:creationId xmlns:a16="http://schemas.microsoft.com/office/drawing/2014/main" id="{76240B04-5EED-4129-B550-02F1DC46EB30}"/>
              </a:ext>
            </a:extLst>
          </p:cNvPr>
          <p:cNvPicPr>
            <a:picLocks noChangeAspect="1"/>
          </p:cNvPicPr>
          <p:nvPr/>
        </p:nvPicPr>
        <p:blipFill rotWithShape="1">
          <a:blip r:embed="rId8">
            <a:extLst>
              <a:ext uri="{28A0092B-C50C-407E-A947-70E740481C1C}">
                <a14:useLocalDpi xmlns:a14="http://schemas.microsoft.com/office/drawing/2010/main" val="0"/>
              </a:ext>
            </a:extLst>
          </a:blip>
          <a:srcRect l="1765" t="3783" r="-316" b="12953"/>
          <a:stretch/>
        </p:blipFill>
        <p:spPr>
          <a:xfrm>
            <a:off x="4591267" y="3791626"/>
            <a:ext cx="2305125" cy="1947559"/>
          </a:xfrm>
          <a:prstGeom prst="rect">
            <a:avLst/>
          </a:prstGeom>
        </p:spPr>
      </p:pic>
      <p:grpSp>
        <p:nvGrpSpPr>
          <p:cNvPr id="28" name="Group 27">
            <a:extLst>
              <a:ext uri="{FF2B5EF4-FFF2-40B4-BE49-F238E27FC236}">
                <a16:creationId xmlns:a16="http://schemas.microsoft.com/office/drawing/2014/main" id="{597CB587-32B7-4242-8D9A-818042B2D675}"/>
              </a:ext>
            </a:extLst>
          </p:cNvPr>
          <p:cNvGrpSpPr/>
          <p:nvPr/>
        </p:nvGrpSpPr>
        <p:grpSpPr>
          <a:xfrm>
            <a:off x="967429" y="5426961"/>
            <a:ext cx="2547044" cy="1192476"/>
            <a:chOff x="967429" y="5426961"/>
            <a:chExt cx="2547044" cy="1192476"/>
          </a:xfrm>
        </p:grpSpPr>
        <p:pic>
          <p:nvPicPr>
            <p:cNvPr id="9" name="Picture 8">
              <a:extLst>
                <a:ext uri="{FF2B5EF4-FFF2-40B4-BE49-F238E27FC236}">
                  <a16:creationId xmlns:a16="http://schemas.microsoft.com/office/drawing/2014/main" id="{B2539E51-B9DD-4AFE-9D1A-A734F72F573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571619" y="5775120"/>
              <a:ext cx="942854" cy="671040"/>
            </a:xfrm>
            <a:prstGeom prst="rect">
              <a:avLst/>
            </a:prstGeom>
          </p:spPr>
        </p:pic>
        <p:pic>
          <p:nvPicPr>
            <p:cNvPr id="21" name="Picture 20">
              <a:extLst>
                <a:ext uri="{FF2B5EF4-FFF2-40B4-BE49-F238E27FC236}">
                  <a16:creationId xmlns:a16="http://schemas.microsoft.com/office/drawing/2014/main" id="{BB07C1CF-E1D9-4808-A345-2FBB6B0DBF7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967429" y="5426961"/>
              <a:ext cx="1192476" cy="1192476"/>
            </a:xfrm>
            <a:prstGeom prst="rect">
              <a:avLst/>
            </a:prstGeom>
          </p:spPr>
        </p:pic>
      </p:grpSp>
      <p:pic>
        <p:nvPicPr>
          <p:cNvPr id="23" name="Picture 22">
            <a:extLst>
              <a:ext uri="{FF2B5EF4-FFF2-40B4-BE49-F238E27FC236}">
                <a16:creationId xmlns:a16="http://schemas.microsoft.com/office/drawing/2014/main" id="{7037C161-1094-41C1-A775-E0F13CF18C2D}"/>
              </a:ext>
            </a:extLst>
          </p:cNvPr>
          <p:cNvPicPr>
            <a:picLocks noChangeAspect="1"/>
          </p:cNvPicPr>
          <p:nvPr/>
        </p:nvPicPr>
        <p:blipFill rotWithShape="1">
          <a:blip r:embed="rId11">
            <a:extLst>
              <a:ext uri="{28A0092B-C50C-407E-A947-70E740481C1C}">
                <a14:useLocalDpi xmlns:a14="http://schemas.microsoft.com/office/drawing/2010/main" val="0"/>
              </a:ext>
            </a:extLst>
          </a:blip>
          <a:srcRect l="10991" r="64656" b="48581"/>
          <a:stretch/>
        </p:blipFill>
        <p:spPr>
          <a:xfrm>
            <a:off x="0" y="-88361"/>
            <a:ext cx="924129" cy="1951208"/>
          </a:xfrm>
          <a:prstGeom prst="rect">
            <a:avLst/>
          </a:prstGeom>
        </p:spPr>
      </p:pic>
      <p:pic>
        <p:nvPicPr>
          <p:cNvPr id="24" name="Picture 23">
            <a:extLst>
              <a:ext uri="{FF2B5EF4-FFF2-40B4-BE49-F238E27FC236}">
                <a16:creationId xmlns:a16="http://schemas.microsoft.com/office/drawing/2014/main" id="{B03D77C1-66A7-4616-B728-D56BF60AC993}"/>
              </a:ext>
            </a:extLst>
          </p:cNvPr>
          <p:cNvPicPr>
            <a:picLocks noChangeAspect="1"/>
          </p:cNvPicPr>
          <p:nvPr/>
        </p:nvPicPr>
        <p:blipFill rotWithShape="1">
          <a:blip r:embed="rId11">
            <a:extLst>
              <a:ext uri="{28A0092B-C50C-407E-A947-70E740481C1C}">
                <a14:useLocalDpi xmlns:a14="http://schemas.microsoft.com/office/drawing/2010/main" val="0"/>
              </a:ext>
            </a:extLst>
          </a:blip>
          <a:srcRect l="39868" t="-3341" r="35779" b="56052"/>
          <a:stretch/>
        </p:blipFill>
        <p:spPr>
          <a:xfrm>
            <a:off x="1235776" y="-257548"/>
            <a:ext cx="1004820" cy="1951207"/>
          </a:xfrm>
          <a:prstGeom prst="rect">
            <a:avLst/>
          </a:prstGeom>
        </p:spPr>
      </p:pic>
      <p:pic>
        <p:nvPicPr>
          <p:cNvPr id="25" name="Picture 24">
            <a:extLst>
              <a:ext uri="{FF2B5EF4-FFF2-40B4-BE49-F238E27FC236}">
                <a16:creationId xmlns:a16="http://schemas.microsoft.com/office/drawing/2014/main" id="{B36AF736-6113-4F71-8B5A-FACDA1F6D9CB}"/>
              </a:ext>
            </a:extLst>
          </p:cNvPr>
          <p:cNvPicPr>
            <a:picLocks noChangeAspect="1"/>
          </p:cNvPicPr>
          <p:nvPr/>
        </p:nvPicPr>
        <p:blipFill rotWithShape="1">
          <a:blip r:embed="rId11">
            <a:extLst>
              <a:ext uri="{28A0092B-C50C-407E-A947-70E740481C1C}">
                <a14:useLocalDpi xmlns:a14="http://schemas.microsoft.com/office/drawing/2010/main" val="0"/>
              </a:ext>
            </a:extLst>
          </a:blip>
          <a:srcRect l="68378" t="56" r="7269" b="48525"/>
          <a:stretch/>
        </p:blipFill>
        <p:spPr>
          <a:xfrm>
            <a:off x="2341817" y="-88361"/>
            <a:ext cx="924129" cy="1951208"/>
          </a:xfrm>
          <a:prstGeom prst="rect">
            <a:avLst/>
          </a:prstGeom>
        </p:spPr>
      </p:pic>
      <p:pic>
        <p:nvPicPr>
          <p:cNvPr id="26" name="Picture 25">
            <a:extLst>
              <a:ext uri="{FF2B5EF4-FFF2-40B4-BE49-F238E27FC236}">
                <a16:creationId xmlns:a16="http://schemas.microsoft.com/office/drawing/2014/main" id="{4B060BC1-F426-4042-BB21-E03B2B8B6C64}"/>
              </a:ext>
            </a:extLst>
          </p:cNvPr>
          <p:cNvPicPr>
            <a:picLocks noChangeAspect="1"/>
          </p:cNvPicPr>
          <p:nvPr/>
        </p:nvPicPr>
        <p:blipFill rotWithShape="1">
          <a:blip r:embed="rId11">
            <a:extLst>
              <a:ext uri="{28A0092B-C50C-407E-A947-70E740481C1C}">
                <a14:useLocalDpi xmlns:a14="http://schemas.microsoft.com/office/drawing/2010/main" val="0"/>
              </a:ext>
            </a:extLst>
          </a:blip>
          <a:srcRect l="9201" t="50000" r="69190" b="1094"/>
          <a:stretch/>
        </p:blipFill>
        <p:spPr>
          <a:xfrm>
            <a:off x="3408426" y="233602"/>
            <a:ext cx="719875" cy="1629245"/>
          </a:xfrm>
          <a:prstGeom prst="rect">
            <a:avLst/>
          </a:prstGeom>
        </p:spPr>
      </p:pic>
      <p:pic>
        <p:nvPicPr>
          <p:cNvPr id="27" name="Picture 26">
            <a:extLst>
              <a:ext uri="{FF2B5EF4-FFF2-40B4-BE49-F238E27FC236}">
                <a16:creationId xmlns:a16="http://schemas.microsoft.com/office/drawing/2014/main" id="{5E642DC9-7E50-4E38-85B5-ACAC3B3047F1}"/>
              </a:ext>
            </a:extLst>
          </p:cNvPr>
          <p:cNvPicPr>
            <a:picLocks noChangeAspect="1"/>
          </p:cNvPicPr>
          <p:nvPr/>
        </p:nvPicPr>
        <p:blipFill rotWithShape="1">
          <a:blip r:embed="rId11">
            <a:extLst>
              <a:ext uri="{28A0092B-C50C-407E-A947-70E740481C1C}">
                <a14:useLocalDpi xmlns:a14="http://schemas.microsoft.com/office/drawing/2010/main" val="0"/>
              </a:ext>
            </a:extLst>
          </a:blip>
          <a:srcRect l="41594" t="46604" r="36797" b="4490"/>
          <a:stretch/>
        </p:blipFill>
        <p:spPr>
          <a:xfrm>
            <a:off x="4669906" y="203102"/>
            <a:ext cx="719875" cy="1629245"/>
          </a:xfrm>
          <a:prstGeom prst="rect">
            <a:avLst/>
          </a:prstGeom>
        </p:spPr>
      </p:pic>
      <p:pic>
        <p:nvPicPr>
          <p:cNvPr id="30" name="Picture 29">
            <a:hlinkClick r:id="rId12" action="ppaction://hlinksldjump"/>
            <a:extLst>
              <a:ext uri="{FF2B5EF4-FFF2-40B4-BE49-F238E27FC236}">
                <a16:creationId xmlns:a16="http://schemas.microsoft.com/office/drawing/2014/main" id="{20022B1E-BE91-4F78-9815-F708E32EDFFB}"/>
              </a:ext>
            </a:extLst>
          </p:cNvPr>
          <p:cNvPicPr>
            <a:picLocks noChangeAspect="1"/>
          </p:cNvPicPr>
          <p:nvPr/>
        </p:nvPicPr>
        <p:blipFill rotWithShape="1">
          <a:blip r:embed="rId13">
            <a:extLst>
              <a:ext uri="{28A0092B-C50C-407E-A947-70E740481C1C}">
                <a14:useLocalDpi xmlns:a14="http://schemas.microsoft.com/office/drawing/2010/main" val="0"/>
              </a:ext>
            </a:extLst>
          </a:blip>
          <a:srcRect l="1680" t="11852" r="64666" b="56774"/>
          <a:stretch/>
        </p:blipFill>
        <p:spPr>
          <a:xfrm>
            <a:off x="179438" y="1459907"/>
            <a:ext cx="514734" cy="479868"/>
          </a:xfrm>
          <a:prstGeom prst="rect">
            <a:avLst/>
          </a:prstGeom>
        </p:spPr>
      </p:pic>
      <p:pic>
        <p:nvPicPr>
          <p:cNvPr id="32" name="Picture 31">
            <a:hlinkClick r:id="rId14" action="ppaction://hlinksldjump"/>
            <a:extLst>
              <a:ext uri="{FF2B5EF4-FFF2-40B4-BE49-F238E27FC236}">
                <a16:creationId xmlns:a16="http://schemas.microsoft.com/office/drawing/2014/main" id="{214A9B83-48E6-49FD-80B5-DE5AD453E571}"/>
              </a:ext>
            </a:extLst>
          </p:cNvPr>
          <p:cNvPicPr>
            <a:picLocks noChangeAspect="1"/>
          </p:cNvPicPr>
          <p:nvPr/>
        </p:nvPicPr>
        <p:blipFill rotWithShape="1">
          <a:blip r:embed="rId15">
            <a:extLst>
              <a:ext uri="{28A0092B-C50C-407E-A947-70E740481C1C}">
                <a14:useLocalDpi xmlns:a14="http://schemas.microsoft.com/office/drawing/2010/main" val="0"/>
              </a:ext>
            </a:extLst>
          </a:blip>
          <a:srcRect l="65656" t="14035" r="4441" b="56548"/>
          <a:stretch/>
        </p:blipFill>
        <p:spPr>
          <a:xfrm>
            <a:off x="2549222" y="1454308"/>
            <a:ext cx="465958" cy="458382"/>
          </a:xfrm>
          <a:prstGeom prst="rect">
            <a:avLst/>
          </a:prstGeom>
        </p:spPr>
      </p:pic>
      <p:pic>
        <p:nvPicPr>
          <p:cNvPr id="33" name="Picture 32">
            <a:hlinkClick r:id="rId16" action="ppaction://hlinksldjump"/>
            <a:extLst>
              <a:ext uri="{FF2B5EF4-FFF2-40B4-BE49-F238E27FC236}">
                <a16:creationId xmlns:a16="http://schemas.microsoft.com/office/drawing/2014/main" id="{33A535E9-646E-44DA-AE9C-5782C66B5CF2}"/>
              </a:ext>
            </a:extLst>
          </p:cNvPr>
          <p:cNvPicPr>
            <a:picLocks noChangeAspect="1"/>
          </p:cNvPicPr>
          <p:nvPr/>
        </p:nvPicPr>
        <p:blipFill rotWithShape="1">
          <a:blip r:embed="rId15">
            <a:extLst>
              <a:ext uri="{28A0092B-C50C-407E-A947-70E740481C1C}">
                <a14:useLocalDpi xmlns:a14="http://schemas.microsoft.com/office/drawing/2010/main" val="0"/>
              </a:ext>
            </a:extLst>
          </a:blip>
          <a:srcRect l="34261" t="44117" r="32832" b="23174"/>
          <a:stretch/>
        </p:blipFill>
        <p:spPr>
          <a:xfrm>
            <a:off x="4765683" y="1458512"/>
            <a:ext cx="508592" cy="505538"/>
          </a:xfrm>
          <a:prstGeom prst="rect">
            <a:avLst/>
          </a:prstGeom>
        </p:spPr>
      </p:pic>
      <p:pic>
        <p:nvPicPr>
          <p:cNvPr id="34" name="Picture 33">
            <a:hlinkClick r:id="rId17" action="ppaction://hlinksldjump"/>
            <a:extLst>
              <a:ext uri="{FF2B5EF4-FFF2-40B4-BE49-F238E27FC236}">
                <a16:creationId xmlns:a16="http://schemas.microsoft.com/office/drawing/2014/main" id="{EA8AB713-8A17-4EA0-B1DA-F976969D0BEE}"/>
              </a:ext>
            </a:extLst>
          </p:cNvPr>
          <p:cNvPicPr>
            <a:picLocks noChangeAspect="1"/>
          </p:cNvPicPr>
          <p:nvPr/>
        </p:nvPicPr>
        <p:blipFill rotWithShape="1">
          <a:blip r:embed="rId18">
            <a:extLst>
              <a:ext uri="{28A0092B-C50C-407E-A947-70E740481C1C}">
                <a14:useLocalDpi xmlns:a14="http://schemas.microsoft.com/office/drawing/2010/main" val="0"/>
              </a:ext>
            </a:extLst>
          </a:blip>
          <a:srcRect l="2570" t="43786" r="64323" b="23698"/>
          <a:stretch/>
        </p:blipFill>
        <p:spPr>
          <a:xfrm>
            <a:off x="3590798" y="1452296"/>
            <a:ext cx="514734" cy="505538"/>
          </a:xfrm>
          <a:prstGeom prst="rect">
            <a:avLst/>
          </a:prstGeom>
        </p:spPr>
      </p:pic>
      <p:pic>
        <p:nvPicPr>
          <p:cNvPr id="31" name="Picture 30">
            <a:hlinkClick r:id="rId19" action="ppaction://hlinksldjump"/>
            <a:extLst>
              <a:ext uri="{FF2B5EF4-FFF2-40B4-BE49-F238E27FC236}">
                <a16:creationId xmlns:a16="http://schemas.microsoft.com/office/drawing/2014/main" id="{05EE0875-AFB5-438B-8C12-A6AFC84C8603}"/>
              </a:ext>
            </a:extLst>
          </p:cNvPr>
          <p:cNvPicPr>
            <a:picLocks noChangeAspect="1"/>
          </p:cNvPicPr>
          <p:nvPr/>
        </p:nvPicPr>
        <p:blipFill rotWithShape="1">
          <a:blip r:embed="rId20">
            <a:extLst>
              <a:ext uri="{28A0092B-C50C-407E-A947-70E740481C1C}">
                <a14:useLocalDpi xmlns:a14="http://schemas.microsoft.com/office/drawing/2010/main" val="0"/>
              </a:ext>
            </a:extLst>
          </a:blip>
          <a:srcRect l="34840" t="13449" r="34424" b="55177"/>
          <a:stretch/>
        </p:blipFill>
        <p:spPr>
          <a:xfrm>
            <a:off x="1432515" y="1458182"/>
            <a:ext cx="476814" cy="486712"/>
          </a:xfrm>
          <a:prstGeom prst="rect">
            <a:avLst/>
          </a:prstGeom>
        </p:spPr>
      </p:pic>
    </p:spTree>
    <p:extLst>
      <p:ext uri="{BB962C8B-B14F-4D97-AF65-F5344CB8AC3E}">
        <p14:creationId xmlns:p14="http://schemas.microsoft.com/office/powerpoint/2010/main" val="38761442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700000" fill="hold" nodeType="withEffect">
                                  <p:stCondLst>
                                    <p:cond delay="0"/>
                                  </p:stCondLst>
                                  <p:childTnLst>
                                    <p:animRot by="120000">
                                      <p:cBhvr>
                                        <p:cTn id="6" dur="150" fill="hold">
                                          <p:stCondLst>
                                            <p:cond delay="0"/>
                                          </p:stCondLst>
                                        </p:cTn>
                                        <p:tgtEl>
                                          <p:spTgt spid="23"/>
                                        </p:tgtEl>
                                        <p:attrNameLst>
                                          <p:attrName>r</p:attrName>
                                        </p:attrNameLst>
                                      </p:cBhvr>
                                    </p:animRot>
                                    <p:animRot by="-240000">
                                      <p:cBhvr>
                                        <p:cTn id="7" dur="300" fill="hold">
                                          <p:stCondLst>
                                            <p:cond delay="300"/>
                                          </p:stCondLst>
                                        </p:cTn>
                                        <p:tgtEl>
                                          <p:spTgt spid="23"/>
                                        </p:tgtEl>
                                        <p:attrNameLst>
                                          <p:attrName>r</p:attrName>
                                        </p:attrNameLst>
                                      </p:cBhvr>
                                    </p:animRot>
                                    <p:animRot by="240000">
                                      <p:cBhvr>
                                        <p:cTn id="8" dur="300" fill="hold">
                                          <p:stCondLst>
                                            <p:cond delay="600"/>
                                          </p:stCondLst>
                                        </p:cTn>
                                        <p:tgtEl>
                                          <p:spTgt spid="23"/>
                                        </p:tgtEl>
                                        <p:attrNameLst>
                                          <p:attrName>r</p:attrName>
                                        </p:attrNameLst>
                                      </p:cBhvr>
                                    </p:animRot>
                                    <p:animRot by="-240000">
                                      <p:cBhvr>
                                        <p:cTn id="9" dur="300" fill="hold">
                                          <p:stCondLst>
                                            <p:cond delay="900"/>
                                          </p:stCondLst>
                                        </p:cTn>
                                        <p:tgtEl>
                                          <p:spTgt spid="23"/>
                                        </p:tgtEl>
                                        <p:attrNameLst>
                                          <p:attrName>r</p:attrName>
                                        </p:attrNameLst>
                                      </p:cBhvr>
                                    </p:animRot>
                                    <p:animRot by="120000">
                                      <p:cBhvr>
                                        <p:cTn id="10" dur="300" fill="hold">
                                          <p:stCondLst>
                                            <p:cond delay="1200"/>
                                          </p:stCondLst>
                                        </p:cTn>
                                        <p:tgtEl>
                                          <p:spTgt spid="23"/>
                                        </p:tgtEl>
                                        <p:attrNameLst>
                                          <p:attrName>r</p:attrName>
                                        </p:attrNameLst>
                                      </p:cBhvr>
                                    </p:animRot>
                                  </p:childTnLst>
                                </p:cTn>
                              </p:par>
                              <p:par>
                                <p:cTn id="11" presetID="32" presetClass="emph" presetSubtype="0" repeatCount="700000" fill="hold" nodeType="withEffect">
                                  <p:stCondLst>
                                    <p:cond delay="0"/>
                                  </p:stCondLst>
                                  <p:childTnLst>
                                    <p:animRot by="120000">
                                      <p:cBhvr>
                                        <p:cTn id="12" dur="150" fill="hold">
                                          <p:stCondLst>
                                            <p:cond delay="0"/>
                                          </p:stCondLst>
                                        </p:cTn>
                                        <p:tgtEl>
                                          <p:spTgt spid="24"/>
                                        </p:tgtEl>
                                        <p:attrNameLst>
                                          <p:attrName>r</p:attrName>
                                        </p:attrNameLst>
                                      </p:cBhvr>
                                    </p:animRot>
                                    <p:animRot by="-240000">
                                      <p:cBhvr>
                                        <p:cTn id="13" dur="300" fill="hold">
                                          <p:stCondLst>
                                            <p:cond delay="300"/>
                                          </p:stCondLst>
                                        </p:cTn>
                                        <p:tgtEl>
                                          <p:spTgt spid="24"/>
                                        </p:tgtEl>
                                        <p:attrNameLst>
                                          <p:attrName>r</p:attrName>
                                        </p:attrNameLst>
                                      </p:cBhvr>
                                    </p:animRot>
                                    <p:animRot by="240000">
                                      <p:cBhvr>
                                        <p:cTn id="14" dur="300" fill="hold">
                                          <p:stCondLst>
                                            <p:cond delay="600"/>
                                          </p:stCondLst>
                                        </p:cTn>
                                        <p:tgtEl>
                                          <p:spTgt spid="24"/>
                                        </p:tgtEl>
                                        <p:attrNameLst>
                                          <p:attrName>r</p:attrName>
                                        </p:attrNameLst>
                                      </p:cBhvr>
                                    </p:animRot>
                                    <p:animRot by="-240000">
                                      <p:cBhvr>
                                        <p:cTn id="15" dur="300" fill="hold">
                                          <p:stCondLst>
                                            <p:cond delay="900"/>
                                          </p:stCondLst>
                                        </p:cTn>
                                        <p:tgtEl>
                                          <p:spTgt spid="24"/>
                                        </p:tgtEl>
                                        <p:attrNameLst>
                                          <p:attrName>r</p:attrName>
                                        </p:attrNameLst>
                                      </p:cBhvr>
                                    </p:animRot>
                                    <p:animRot by="120000">
                                      <p:cBhvr>
                                        <p:cTn id="16" dur="300" fill="hold">
                                          <p:stCondLst>
                                            <p:cond delay="1200"/>
                                          </p:stCondLst>
                                        </p:cTn>
                                        <p:tgtEl>
                                          <p:spTgt spid="24"/>
                                        </p:tgtEl>
                                        <p:attrNameLst>
                                          <p:attrName>r</p:attrName>
                                        </p:attrNameLst>
                                      </p:cBhvr>
                                    </p:animRot>
                                  </p:childTnLst>
                                </p:cTn>
                              </p:par>
                              <p:par>
                                <p:cTn id="17" presetID="32" presetClass="emph" presetSubtype="0" repeatCount="700000" fill="hold" nodeType="withEffect">
                                  <p:stCondLst>
                                    <p:cond delay="0"/>
                                  </p:stCondLst>
                                  <p:childTnLst>
                                    <p:animRot by="120000">
                                      <p:cBhvr>
                                        <p:cTn id="18" dur="150" fill="hold">
                                          <p:stCondLst>
                                            <p:cond delay="0"/>
                                          </p:stCondLst>
                                        </p:cTn>
                                        <p:tgtEl>
                                          <p:spTgt spid="25"/>
                                        </p:tgtEl>
                                        <p:attrNameLst>
                                          <p:attrName>r</p:attrName>
                                        </p:attrNameLst>
                                      </p:cBhvr>
                                    </p:animRot>
                                    <p:animRot by="-240000">
                                      <p:cBhvr>
                                        <p:cTn id="19" dur="300" fill="hold">
                                          <p:stCondLst>
                                            <p:cond delay="300"/>
                                          </p:stCondLst>
                                        </p:cTn>
                                        <p:tgtEl>
                                          <p:spTgt spid="25"/>
                                        </p:tgtEl>
                                        <p:attrNameLst>
                                          <p:attrName>r</p:attrName>
                                        </p:attrNameLst>
                                      </p:cBhvr>
                                    </p:animRot>
                                    <p:animRot by="240000">
                                      <p:cBhvr>
                                        <p:cTn id="20" dur="300" fill="hold">
                                          <p:stCondLst>
                                            <p:cond delay="600"/>
                                          </p:stCondLst>
                                        </p:cTn>
                                        <p:tgtEl>
                                          <p:spTgt spid="25"/>
                                        </p:tgtEl>
                                        <p:attrNameLst>
                                          <p:attrName>r</p:attrName>
                                        </p:attrNameLst>
                                      </p:cBhvr>
                                    </p:animRot>
                                    <p:animRot by="-240000">
                                      <p:cBhvr>
                                        <p:cTn id="21" dur="300" fill="hold">
                                          <p:stCondLst>
                                            <p:cond delay="900"/>
                                          </p:stCondLst>
                                        </p:cTn>
                                        <p:tgtEl>
                                          <p:spTgt spid="25"/>
                                        </p:tgtEl>
                                        <p:attrNameLst>
                                          <p:attrName>r</p:attrName>
                                        </p:attrNameLst>
                                      </p:cBhvr>
                                    </p:animRot>
                                    <p:animRot by="120000">
                                      <p:cBhvr>
                                        <p:cTn id="22" dur="300" fill="hold">
                                          <p:stCondLst>
                                            <p:cond delay="1200"/>
                                          </p:stCondLst>
                                        </p:cTn>
                                        <p:tgtEl>
                                          <p:spTgt spid="25"/>
                                        </p:tgtEl>
                                        <p:attrNameLst>
                                          <p:attrName>r</p:attrName>
                                        </p:attrNameLst>
                                      </p:cBhvr>
                                    </p:animRot>
                                  </p:childTnLst>
                                </p:cTn>
                              </p:par>
                              <p:par>
                                <p:cTn id="23" presetID="32" presetClass="emph" presetSubtype="0" repeatCount="700000" fill="hold" nodeType="withEffect">
                                  <p:stCondLst>
                                    <p:cond delay="0"/>
                                  </p:stCondLst>
                                  <p:childTnLst>
                                    <p:animRot by="120000">
                                      <p:cBhvr>
                                        <p:cTn id="24" dur="150" fill="hold">
                                          <p:stCondLst>
                                            <p:cond delay="0"/>
                                          </p:stCondLst>
                                        </p:cTn>
                                        <p:tgtEl>
                                          <p:spTgt spid="26"/>
                                        </p:tgtEl>
                                        <p:attrNameLst>
                                          <p:attrName>r</p:attrName>
                                        </p:attrNameLst>
                                      </p:cBhvr>
                                    </p:animRot>
                                    <p:animRot by="-240000">
                                      <p:cBhvr>
                                        <p:cTn id="25" dur="300" fill="hold">
                                          <p:stCondLst>
                                            <p:cond delay="300"/>
                                          </p:stCondLst>
                                        </p:cTn>
                                        <p:tgtEl>
                                          <p:spTgt spid="26"/>
                                        </p:tgtEl>
                                        <p:attrNameLst>
                                          <p:attrName>r</p:attrName>
                                        </p:attrNameLst>
                                      </p:cBhvr>
                                    </p:animRot>
                                    <p:animRot by="240000">
                                      <p:cBhvr>
                                        <p:cTn id="26" dur="300" fill="hold">
                                          <p:stCondLst>
                                            <p:cond delay="600"/>
                                          </p:stCondLst>
                                        </p:cTn>
                                        <p:tgtEl>
                                          <p:spTgt spid="26"/>
                                        </p:tgtEl>
                                        <p:attrNameLst>
                                          <p:attrName>r</p:attrName>
                                        </p:attrNameLst>
                                      </p:cBhvr>
                                    </p:animRot>
                                    <p:animRot by="-240000">
                                      <p:cBhvr>
                                        <p:cTn id="27" dur="300" fill="hold">
                                          <p:stCondLst>
                                            <p:cond delay="900"/>
                                          </p:stCondLst>
                                        </p:cTn>
                                        <p:tgtEl>
                                          <p:spTgt spid="26"/>
                                        </p:tgtEl>
                                        <p:attrNameLst>
                                          <p:attrName>r</p:attrName>
                                        </p:attrNameLst>
                                      </p:cBhvr>
                                    </p:animRot>
                                    <p:animRot by="120000">
                                      <p:cBhvr>
                                        <p:cTn id="28" dur="300" fill="hold">
                                          <p:stCondLst>
                                            <p:cond delay="1200"/>
                                          </p:stCondLst>
                                        </p:cTn>
                                        <p:tgtEl>
                                          <p:spTgt spid="26"/>
                                        </p:tgtEl>
                                        <p:attrNameLst>
                                          <p:attrName>r</p:attrName>
                                        </p:attrNameLst>
                                      </p:cBhvr>
                                    </p:animRot>
                                  </p:childTnLst>
                                </p:cTn>
                              </p:par>
                              <p:par>
                                <p:cTn id="29" presetID="32" presetClass="emph" presetSubtype="0" repeatCount="700000" fill="hold" nodeType="withEffect">
                                  <p:stCondLst>
                                    <p:cond delay="0"/>
                                  </p:stCondLst>
                                  <p:childTnLst>
                                    <p:animRot by="120000">
                                      <p:cBhvr>
                                        <p:cTn id="30" dur="150" fill="hold">
                                          <p:stCondLst>
                                            <p:cond delay="0"/>
                                          </p:stCondLst>
                                        </p:cTn>
                                        <p:tgtEl>
                                          <p:spTgt spid="27"/>
                                        </p:tgtEl>
                                        <p:attrNameLst>
                                          <p:attrName>r</p:attrName>
                                        </p:attrNameLst>
                                      </p:cBhvr>
                                    </p:animRot>
                                    <p:animRot by="-240000">
                                      <p:cBhvr>
                                        <p:cTn id="31" dur="300" fill="hold">
                                          <p:stCondLst>
                                            <p:cond delay="300"/>
                                          </p:stCondLst>
                                        </p:cTn>
                                        <p:tgtEl>
                                          <p:spTgt spid="27"/>
                                        </p:tgtEl>
                                        <p:attrNameLst>
                                          <p:attrName>r</p:attrName>
                                        </p:attrNameLst>
                                      </p:cBhvr>
                                    </p:animRot>
                                    <p:animRot by="240000">
                                      <p:cBhvr>
                                        <p:cTn id="32" dur="300" fill="hold">
                                          <p:stCondLst>
                                            <p:cond delay="600"/>
                                          </p:stCondLst>
                                        </p:cTn>
                                        <p:tgtEl>
                                          <p:spTgt spid="27"/>
                                        </p:tgtEl>
                                        <p:attrNameLst>
                                          <p:attrName>r</p:attrName>
                                        </p:attrNameLst>
                                      </p:cBhvr>
                                    </p:animRot>
                                    <p:animRot by="-240000">
                                      <p:cBhvr>
                                        <p:cTn id="33" dur="300" fill="hold">
                                          <p:stCondLst>
                                            <p:cond delay="900"/>
                                          </p:stCondLst>
                                        </p:cTn>
                                        <p:tgtEl>
                                          <p:spTgt spid="27"/>
                                        </p:tgtEl>
                                        <p:attrNameLst>
                                          <p:attrName>r</p:attrName>
                                        </p:attrNameLst>
                                      </p:cBhvr>
                                    </p:animRot>
                                    <p:animRot by="120000">
                                      <p:cBhvr>
                                        <p:cTn id="34" dur="300" fill="hold">
                                          <p:stCondLst>
                                            <p:cond delay="1200"/>
                                          </p:stCondLst>
                                        </p:cTn>
                                        <p:tgtEl>
                                          <p:spTgt spid="2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23"/>
                    </p:tgtEl>
                  </p:cond>
                </p:stCondLst>
                <p:endSync evt="end" delay="0">
                  <p:rtn val="all"/>
                </p:endSync>
                <p:childTnLst>
                  <p:par>
                    <p:cTn id="36" fill="hold">
                      <p:stCondLst>
                        <p:cond delay="0"/>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1000"/>
                                        <p:tgtEl>
                                          <p:spTgt spid="11"/>
                                        </p:tgtEl>
                                      </p:cBhvr>
                                    </p:animEffect>
                                    <p:anim calcmode="lin" valueType="num">
                                      <p:cBhvr>
                                        <p:cTn id="41" dur="1000" fill="hold"/>
                                        <p:tgtEl>
                                          <p:spTgt spid="11"/>
                                        </p:tgtEl>
                                        <p:attrNameLst>
                                          <p:attrName>ppt_x</p:attrName>
                                        </p:attrNameLst>
                                      </p:cBhvr>
                                      <p:tavLst>
                                        <p:tav tm="0">
                                          <p:val>
                                            <p:strVal val="#ppt_x"/>
                                          </p:val>
                                        </p:tav>
                                        <p:tav tm="100000">
                                          <p:val>
                                            <p:strVal val="#ppt_x"/>
                                          </p:val>
                                        </p:tav>
                                      </p:tavLst>
                                    </p:anim>
                                    <p:anim calcmode="lin" valueType="num">
                                      <p:cBhvr>
                                        <p:cTn id="4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3"/>
                  </p:tgtEl>
                </p:cond>
              </p:nextCondLst>
            </p:seq>
            <p:seq concurrent="1" nextAc="seek">
              <p:cTn id="43" restart="whenNotActive" fill="hold" evtFilter="cancelBubble" nodeType="interactiveSeq">
                <p:stCondLst>
                  <p:cond evt="onClick" delay="0">
                    <p:tgtEl>
                      <p:spTgt spid="24"/>
                    </p:tgtEl>
                  </p:cond>
                </p:stCondLst>
                <p:endSync evt="end" delay="0">
                  <p:rtn val="all"/>
                </p:endSync>
                <p:childTnLst>
                  <p:par>
                    <p:cTn id="44" fill="hold">
                      <p:stCondLst>
                        <p:cond delay="0"/>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fade">
                                      <p:cBhvr>
                                        <p:cTn id="48" dur="1000"/>
                                        <p:tgtEl>
                                          <p:spTgt spid="7"/>
                                        </p:tgtEl>
                                      </p:cBhvr>
                                    </p:animEffect>
                                    <p:anim calcmode="lin" valueType="num">
                                      <p:cBhvr>
                                        <p:cTn id="49" dur="1000" fill="hold"/>
                                        <p:tgtEl>
                                          <p:spTgt spid="7"/>
                                        </p:tgtEl>
                                        <p:attrNameLst>
                                          <p:attrName>ppt_x</p:attrName>
                                        </p:attrNameLst>
                                      </p:cBhvr>
                                      <p:tavLst>
                                        <p:tav tm="0">
                                          <p:val>
                                            <p:strVal val="#ppt_x"/>
                                          </p:val>
                                        </p:tav>
                                        <p:tav tm="100000">
                                          <p:val>
                                            <p:strVal val="#ppt_x"/>
                                          </p:val>
                                        </p:tav>
                                      </p:tavLst>
                                    </p:anim>
                                    <p:anim calcmode="lin" valueType="num">
                                      <p:cBhvr>
                                        <p:cTn id="5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4"/>
                  </p:tgtEl>
                </p:cond>
              </p:nextCondLst>
            </p:seq>
            <p:seq concurrent="1" nextAc="seek">
              <p:cTn id="51" restart="whenNotActive" fill="hold" evtFilter="cancelBubble" nodeType="interactiveSeq">
                <p:stCondLst>
                  <p:cond evt="onClick" delay="0">
                    <p:tgtEl>
                      <p:spTgt spid="25"/>
                    </p:tgtEl>
                  </p:cond>
                </p:stCondLst>
                <p:endSync evt="end" delay="0">
                  <p:rtn val="all"/>
                </p:endSync>
                <p:childTnLst>
                  <p:par>
                    <p:cTn id="52" fill="hold">
                      <p:stCondLst>
                        <p:cond delay="0"/>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8"/>
                                        </p:tgtEl>
                                        <p:attrNameLst>
                                          <p:attrName>style.visibility</p:attrName>
                                        </p:attrNameLst>
                                      </p:cBhvr>
                                      <p:to>
                                        <p:strVal val="visible"/>
                                      </p:to>
                                    </p:set>
                                    <p:animEffect transition="in" filter="fade">
                                      <p:cBhvr>
                                        <p:cTn id="56" dur="1000"/>
                                        <p:tgtEl>
                                          <p:spTgt spid="28"/>
                                        </p:tgtEl>
                                      </p:cBhvr>
                                    </p:animEffect>
                                    <p:anim calcmode="lin" valueType="num">
                                      <p:cBhvr>
                                        <p:cTn id="57" dur="1000" fill="hold"/>
                                        <p:tgtEl>
                                          <p:spTgt spid="28"/>
                                        </p:tgtEl>
                                        <p:attrNameLst>
                                          <p:attrName>ppt_x</p:attrName>
                                        </p:attrNameLst>
                                      </p:cBhvr>
                                      <p:tavLst>
                                        <p:tav tm="0">
                                          <p:val>
                                            <p:strVal val="#ppt_x"/>
                                          </p:val>
                                        </p:tav>
                                        <p:tav tm="100000">
                                          <p:val>
                                            <p:strVal val="#ppt_x"/>
                                          </p:val>
                                        </p:tav>
                                      </p:tavLst>
                                    </p:anim>
                                    <p:anim calcmode="lin" valueType="num">
                                      <p:cBhvr>
                                        <p:cTn id="58"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5"/>
                  </p:tgtEl>
                </p:cond>
              </p:nextCondLst>
            </p:seq>
            <p:seq concurrent="1" nextAc="seek">
              <p:cTn id="59" restart="whenNotActive" fill="hold" evtFilter="cancelBubble" nodeType="interactiveSeq">
                <p:stCondLst>
                  <p:cond evt="onClick" delay="0">
                    <p:tgtEl>
                      <p:spTgt spid="26"/>
                    </p:tgtEl>
                  </p:cond>
                </p:stCondLst>
                <p:endSync evt="end" delay="0">
                  <p:rtn val="all"/>
                </p:endSync>
                <p:childTnLst>
                  <p:par>
                    <p:cTn id="60" fill="hold">
                      <p:stCondLst>
                        <p:cond delay="0"/>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17"/>
                                        </p:tgtEl>
                                        <p:attrNameLst>
                                          <p:attrName>style.visibility</p:attrName>
                                        </p:attrNameLst>
                                      </p:cBhvr>
                                      <p:to>
                                        <p:strVal val="visible"/>
                                      </p:to>
                                    </p:set>
                                    <p:animEffect transition="in" filter="fade">
                                      <p:cBhvr>
                                        <p:cTn id="64" dur="1000"/>
                                        <p:tgtEl>
                                          <p:spTgt spid="17"/>
                                        </p:tgtEl>
                                      </p:cBhvr>
                                    </p:animEffect>
                                    <p:anim calcmode="lin" valueType="num">
                                      <p:cBhvr>
                                        <p:cTn id="65" dur="1000" fill="hold"/>
                                        <p:tgtEl>
                                          <p:spTgt spid="17"/>
                                        </p:tgtEl>
                                        <p:attrNameLst>
                                          <p:attrName>ppt_x</p:attrName>
                                        </p:attrNameLst>
                                      </p:cBhvr>
                                      <p:tavLst>
                                        <p:tav tm="0">
                                          <p:val>
                                            <p:strVal val="#ppt_x"/>
                                          </p:val>
                                        </p:tav>
                                        <p:tav tm="100000">
                                          <p:val>
                                            <p:strVal val="#ppt_x"/>
                                          </p:val>
                                        </p:tav>
                                      </p:tavLst>
                                    </p:anim>
                                    <p:anim calcmode="lin" valueType="num">
                                      <p:cBhvr>
                                        <p:cTn id="6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6"/>
                  </p:tgtEl>
                </p:cond>
              </p:nextCondLst>
            </p:seq>
            <p:seq concurrent="1" nextAc="seek">
              <p:cTn id="67" restart="whenNotActive" fill="hold" evtFilter="cancelBubble" nodeType="interactiveSeq">
                <p:stCondLst>
                  <p:cond evt="onClick" delay="0">
                    <p:tgtEl>
                      <p:spTgt spid="27"/>
                    </p:tgtEl>
                  </p:cond>
                </p:stCondLst>
                <p:endSync evt="end" delay="0">
                  <p:rtn val="all"/>
                </p:endSync>
                <p:childTnLst>
                  <p:par>
                    <p:cTn id="68" fill="hold">
                      <p:stCondLst>
                        <p:cond delay="0"/>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19"/>
                                        </p:tgtEl>
                                        <p:attrNameLst>
                                          <p:attrName>style.visibility</p:attrName>
                                        </p:attrNameLst>
                                      </p:cBhvr>
                                      <p:to>
                                        <p:strVal val="visible"/>
                                      </p:to>
                                    </p:set>
                                    <p:animEffect transition="in" filter="fade">
                                      <p:cBhvr>
                                        <p:cTn id="72" dur="1000"/>
                                        <p:tgtEl>
                                          <p:spTgt spid="19"/>
                                        </p:tgtEl>
                                      </p:cBhvr>
                                    </p:animEffect>
                                    <p:anim calcmode="lin" valueType="num">
                                      <p:cBhvr>
                                        <p:cTn id="73" dur="1000" fill="hold"/>
                                        <p:tgtEl>
                                          <p:spTgt spid="19"/>
                                        </p:tgtEl>
                                        <p:attrNameLst>
                                          <p:attrName>ppt_x</p:attrName>
                                        </p:attrNameLst>
                                      </p:cBhvr>
                                      <p:tavLst>
                                        <p:tav tm="0">
                                          <p:val>
                                            <p:strVal val="#ppt_x"/>
                                          </p:val>
                                        </p:tav>
                                        <p:tav tm="100000">
                                          <p:val>
                                            <p:strVal val="#ppt_x"/>
                                          </p:val>
                                        </p:tav>
                                      </p:tavLst>
                                    </p:anim>
                                    <p:anim calcmode="lin" valueType="num">
                                      <p:cBhvr>
                                        <p:cTn id="74"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7"/>
                  </p:tgtEl>
                </p:cond>
              </p:nextCondLst>
            </p:seq>
            <p:seq concurrent="1" nextAc="seek">
              <p:cTn id="75" restart="whenNotActive" fill="hold" evtFilter="cancelBubble" nodeType="interactiveSeq">
                <p:stCondLst>
                  <p:cond evt="onClick" delay="0">
                    <p:tgtEl>
                      <p:spTgt spid="30"/>
                    </p:tgtEl>
                  </p:cond>
                </p:stCondLst>
                <p:endSync evt="end" delay="0">
                  <p:rtn val="all"/>
                </p:endSync>
                <p:childTnLst>
                  <p:par>
                    <p:cTn id="76" fill="hold">
                      <p:stCondLst>
                        <p:cond delay="0"/>
                      </p:stCondLst>
                      <p:childTnLst>
                        <p:par>
                          <p:cTn id="77" fill="hold">
                            <p:stCondLst>
                              <p:cond delay="0"/>
                            </p:stCondLst>
                            <p:childTnLst>
                              <p:par>
                                <p:cTn id="78" presetID="10" presetClass="exit" presetSubtype="0" fill="hold" nodeType="clickEffect">
                                  <p:stCondLst>
                                    <p:cond delay="0"/>
                                  </p:stCondLst>
                                  <p:childTnLst>
                                    <p:animEffect transition="out" filter="fade">
                                      <p:cBhvr>
                                        <p:cTn id="79" dur="500"/>
                                        <p:tgtEl>
                                          <p:spTgt spid="30"/>
                                        </p:tgtEl>
                                      </p:cBhvr>
                                    </p:animEffect>
                                    <p:set>
                                      <p:cBhvr>
                                        <p:cTn id="80"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81" restart="whenNotActive" fill="hold" evtFilter="cancelBubble" nodeType="interactiveSeq">
                <p:stCondLst>
                  <p:cond evt="onClick" delay="0">
                    <p:tgtEl>
                      <p:spTgt spid="31"/>
                    </p:tgtEl>
                  </p:cond>
                </p:stCondLst>
                <p:endSync evt="end" delay="0">
                  <p:rtn val="all"/>
                </p:endSync>
                <p:childTnLst>
                  <p:par>
                    <p:cTn id="82" fill="hold">
                      <p:stCondLst>
                        <p:cond delay="0"/>
                      </p:stCondLst>
                      <p:childTnLst>
                        <p:par>
                          <p:cTn id="83" fill="hold">
                            <p:stCondLst>
                              <p:cond delay="0"/>
                            </p:stCondLst>
                            <p:childTnLst>
                              <p:par>
                                <p:cTn id="84" presetID="10" presetClass="exit" presetSubtype="0" fill="hold" nodeType="clickEffect">
                                  <p:stCondLst>
                                    <p:cond delay="0"/>
                                  </p:stCondLst>
                                  <p:childTnLst>
                                    <p:animEffect transition="out" filter="fade">
                                      <p:cBhvr>
                                        <p:cTn id="85" dur="500"/>
                                        <p:tgtEl>
                                          <p:spTgt spid="31"/>
                                        </p:tgtEl>
                                      </p:cBhvr>
                                    </p:animEffect>
                                    <p:set>
                                      <p:cBhvr>
                                        <p:cTn id="86" dur="1" fill="hold">
                                          <p:stCondLst>
                                            <p:cond delay="499"/>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87" restart="whenNotActive" fill="hold" evtFilter="cancelBubble" nodeType="interactiveSeq">
                <p:stCondLst>
                  <p:cond evt="onClick" delay="0">
                    <p:tgtEl>
                      <p:spTgt spid="32"/>
                    </p:tgtEl>
                  </p:cond>
                </p:stCondLst>
                <p:endSync evt="end" delay="0">
                  <p:rtn val="all"/>
                </p:endSync>
                <p:childTnLst>
                  <p:par>
                    <p:cTn id="88" fill="hold">
                      <p:stCondLst>
                        <p:cond delay="0"/>
                      </p:stCondLst>
                      <p:childTnLst>
                        <p:par>
                          <p:cTn id="89" fill="hold">
                            <p:stCondLst>
                              <p:cond delay="0"/>
                            </p:stCondLst>
                            <p:childTnLst>
                              <p:par>
                                <p:cTn id="90" presetID="10" presetClass="exit" presetSubtype="0" fill="hold" nodeType="clickEffect">
                                  <p:stCondLst>
                                    <p:cond delay="0"/>
                                  </p:stCondLst>
                                  <p:childTnLst>
                                    <p:animEffect transition="out" filter="fade">
                                      <p:cBhvr>
                                        <p:cTn id="91" dur="500"/>
                                        <p:tgtEl>
                                          <p:spTgt spid="32"/>
                                        </p:tgtEl>
                                      </p:cBhvr>
                                    </p:animEffect>
                                    <p:set>
                                      <p:cBhvr>
                                        <p:cTn id="92" dur="1" fill="hold">
                                          <p:stCondLst>
                                            <p:cond delay="4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93" restart="whenNotActive" fill="hold" evtFilter="cancelBubble" nodeType="interactiveSeq">
                <p:stCondLst>
                  <p:cond evt="onClick" delay="0">
                    <p:tgtEl>
                      <p:spTgt spid="33"/>
                    </p:tgtEl>
                  </p:cond>
                </p:stCondLst>
                <p:endSync evt="end" delay="0">
                  <p:rtn val="all"/>
                </p:endSync>
                <p:childTnLst>
                  <p:par>
                    <p:cTn id="94" fill="hold">
                      <p:stCondLst>
                        <p:cond delay="0"/>
                      </p:stCondLst>
                      <p:childTnLst>
                        <p:par>
                          <p:cTn id="95" fill="hold">
                            <p:stCondLst>
                              <p:cond delay="0"/>
                            </p:stCondLst>
                            <p:childTnLst>
                              <p:par>
                                <p:cTn id="96" presetID="10" presetClass="exit" presetSubtype="0" fill="hold" nodeType="clickEffect">
                                  <p:stCondLst>
                                    <p:cond delay="0"/>
                                  </p:stCondLst>
                                  <p:childTnLst>
                                    <p:animEffect transition="out" filter="fade">
                                      <p:cBhvr>
                                        <p:cTn id="97" dur="500"/>
                                        <p:tgtEl>
                                          <p:spTgt spid="33"/>
                                        </p:tgtEl>
                                      </p:cBhvr>
                                    </p:animEffect>
                                    <p:set>
                                      <p:cBhvr>
                                        <p:cTn id="98" dur="1" fill="hold">
                                          <p:stCondLst>
                                            <p:cond delay="4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99" restart="whenNotActive" fill="hold" evtFilter="cancelBubble" nodeType="interactiveSeq">
                <p:stCondLst>
                  <p:cond evt="onClick" delay="0">
                    <p:tgtEl>
                      <p:spTgt spid="34"/>
                    </p:tgtEl>
                  </p:cond>
                </p:stCondLst>
                <p:endSync evt="end" delay="0">
                  <p:rtn val="all"/>
                </p:endSync>
                <p:childTnLst>
                  <p:par>
                    <p:cTn id="100" fill="hold">
                      <p:stCondLst>
                        <p:cond delay="0"/>
                      </p:stCondLst>
                      <p:childTnLst>
                        <p:par>
                          <p:cTn id="101" fill="hold">
                            <p:stCondLst>
                              <p:cond delay="0"/>
                            </p:stCondLst>
                            <p:childTnLst>
                              <p:par>
                                <p:cTn id="102" presetID="10" presetClass="exit" presetSubtype="0" fill="hold" nodeType="clickEffect">
                                  <p:stCondLst>
                                    <p:cond delay="0"/>
                                  </p:stCondLst>
                                  <p:childTnLst>
                                    <p:animEffect transition="out" filter="fade">
                                      <p:cBhvr>
                                        <p:cTn id="103" dur="500"/>
                                        <p:tgtEl>
                                          <p:spTgt spid="34"/>
                                        </p:tgtEl>
                                      </p:cBhvr>
                                    </p:animEffect>
                                    <p:set>
                                      <p:cBhvr>
                                        <p:cTn id="104" dur="1" fill="hold">
                                          <p:stCondLst>
                                            <p:cond delay="4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194"/>
        <p:cNvGrpSpPr/>
        <p:nvPr/>
      </p:nvGrpSpPr>
      <p:grpSpPr>
        <a:xfrm>
          <a:off x="0" y="0"/>
          <a:ext cx="0" cy="0"/>
          <a:chOff x="0" y="0"/>
          <a:chExt cx="0" cy="0"/>
        </a:xfrm>
      </p:grpSpPr>
      <p:sp>
        <p:nvSpPr>
          <p:cNvPr id="8195" name="Google Shape;8195;p39"/>
          <p:cNvSpPr txBox="1">
            <a:spLocks noGrp="1"/>
          </p:cNvSpPr>
          <p:nvPr>
            <p:ph type="title"/>
          </p:nvPr>
        </p:nvSpPr>
        <p:spPr>
          <a:xfrm>
            <a:off x="926537" y="2220370"/>
            <a:ext cx="5763675" cy="1747812"/>
          </a:xfrm>
          <a:prstGeom prst="rect">
            <a:avLst/>
          </a:prstGeom>
        </p:spPr>
        <p:txBody>
          <a:bodyPr spcFirstLastPara="1" wrap="square" lIns="121900" tIns="121900" rIns="121900" bIns="121900" anchor="t" anchorCtr="0">
            <a:noAutofit/>
          </a:bodyPr>
          <a:lstStyle/>
          <a:p>
            <a:r>
              <a:rPr lang="vi-VN" sz="8000" b="1" i="1" dirty="0">
                <a:latin typeface="Times New Roman" panose="02020603050405020304" pitchFamily="18" charset="0"/>
                <a:cs typeface="Times New Roman" panose="02020603050405020304" pitchFamily="18" charset="0"/>
              </a:rPr>
              <a:t>VẬN DỤNG</a:t>
            </a:r>
          </a:p>
        </p:txBody>
      </p:sp>
      <p:sp>
        <p:nvSpPr>
          <p:cNvPr id="8197" name="Google Shape;8197;p39"/>
          <p:cNvSpPr/>
          <p:nvPr/>
        </p:nvSpPr>
        <p:spPr>
          <a:xfrm>
            <a:off x="6924802" y="3778112"/>
            <a:ext cx="1325497" cy="1109965"/>
          </a:xfrm>
          <a:custGeom>
            <a:avLst/>
            <a:gdLst/>
            <a:ahLst/>
            <a:cxnLst/>
            <a:rect l="l" t="t" r="r" b="b"/>
            <a:pathLst>
              <a:path w="17847" h="14945" extrusionOk="0">
                <a:moveTo>
                  <a:pt x="8907" y="0"/>
                </a:moveTo>
                <a:cubicBezTo>
                  <a:pt x="3970" y="0"/>
                  <a:pt x="1" y="3369"/>
                  <a:pt x="1" y="7472"/>
                </a:cubicBezTo>
                <a:cubicBezTo>
                  <a:pt x="1" y="11609"/>
                  <a:pt x="3970" y="14944"/>
                  <a:pt x="8907" y="14944"/>
                </a:cubicBezTo>
                <a:cubicBezTo>
                  <a:pt x="13844" y="14944"/>
                  <a:pt x="17847" y="11609"/>
                  <a:pt x="17847" y="7472"/>
                </a:cubicBezTo>
                <a:cubicBezTo>
                  <a:pt x="17847" y="3369"/>
                  <a:pt x="13844" y="0"/>
                  <a:pt x="8907" y="0"/>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98" name="Google Shape;8198;p39"/>
          <p:cNvSpPr/>
          <p:nvPr/>
        </p:nvSpPr>
        <p:spPr>
          <a:xfrm>
            <a:off x="8322132" y="3560056"/>
            <a:ext cx="1325497" cy="1107515"/>
          </a:xfrm>
          <a:custGeom>
            <a:avLst/>
            <a:gdLst/>
            <a:ahLst/>
            <a:cxnLst/>
            <a:rect l="l" t="t" r="r" b="b"/>
            <a:pathLst>
              <a:path w="17847" h="14912" extrusionOk="0">
                <a:moveTo>
                  <a:pt x="8940" y="1"/>
                </a:moveTo>
                <a:cubicBezTo>
                  <a:pt x="4003" y="1"/>
                  <a:pt x="0" y="3337"/>
                  <a:pt x="0" y="7473"/>
                </a:cubicBezTo>
                <a:cubicBezTo>
                  <a:pt x="0" y="11576"/>
                  <a:pt x="4003" y="14912"/>
                  <a:pt x="8940" y="14912"/>
                </a:cubicBezTo>
                <a:cubicBezTo>
                  <a:pt x="13844" y="14912"/>
                  <a:pt x="17846" y="11576"/>
                  <a:pt x="17846" y="7473"/>
                </a:cubicBezTo>
                <a:cubicBezTo>
                  <a:pt x="17846" y="3337"/>
                  <a:pt x="13844" y="1"/>
                  <a:pt x="8940" y="1"/>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99" name="Google Shape;8199;p39"/>
          <p:cNvSpPr/>
          <p:nvPr/>
        </p:nvSpPr>
        <p:spPr>
          <a:xfrm>
            <a:off x="8939024" y="4968363"/>
            <a:ext cx="3111691" cy="1966076"/>
          </a:xfrm>
          <a:custGeom>
            <a:avLst/>
            <a:gdLst/>
            <a:ahLst/>
            <a:cxnLst/>
            <a:rect l="l" t="t" r="r" b="b"/>
            <a:pathLst>
              <a:path w="41897" h="26472" extrusionOk="0">
                <a:moveTo>
                  <a:pt x="29065" y="0"/>
                </a:moveTo>
                <a:cubicBezTo>
                  <a:pt x="28144" y="0"/>
                  <a:pt x="27203" y="82"/>
                  <a:pt x="26252" y="253"/>
                </a:cubicBezTo>
                <a:cubicBezTo>
                  <a:pt x="20281" y="1320"/>
                  <a:pt x="15845" y="5556"/>
                  <a:pt x="15244" y="10293"/>
                </a:cubicBezTo>
                <a:cubicBezTo>
                  <a:pt x="15096" y="10289"/>
                  <a:pt x="14947" y="10287"/>
                  <a:pt x="14797" y="10287"/>
                </a:cubicBezTo>
                <a:cubicBezTo>
                  <a:pt x="13763" y="10287"/>
                  <a:pt x="12686" y="10385"/>
                  <a:pt x="11609" y="10560"/>
                </a:cubicBezTo>
                <a:cubicBezTo>
                  <a:pt x="4837" y="11794"/>
                  <a:pt x="0" y="16631"/>
                  <a:pt x="868" y="21401"/>
                </a:cubicBezTo>
                <a:cubicBezTo>
                  <a:pt x="1234" y="23536"/>
                  <a:pt x="2669" y="25271"/>
                  <a:pt x="4737" y="26471"/>
                </a:cubicBezTo>
                <a:lnTo>
                  <a:pt x="18980" y="26471"/>
                </a:lnTo>
                <a:cubicBezTo>
                  <a:pt x="21649" y="25170"/>
                  <a:pt x="23717" y="23269"/>
                  <a:pt x="24751" y="21134"/>
                </a:cubicBezTo>
                <a:cubicBezTo>
                  <a:pt x="25497" y="21256"/>
                  <a:pt x="26270" y="21315"/>
                  <a:pt x="27058" y="21315"/>
                </a:cubicBezTo>
                <a:cubicBezTo>
                  <a:pt x="27998" y="21315"/>
                  <a:pt x="28960" y="21231"/>
                  <a:pt x="29922" y="21068"/>
                </a:cubicBezTo>
                <a:cubicBezTo>
                  <a:pt x="36993" y="19800"/>
                  <a:pt x="41897" y="14129"/>
                  <a:pt x="40896" y="8358"/>
                </a:cubicBezTo>
                <a:cubicBezTo>
                  <a:pt x="40030" y="3392"/>
                  <a:pt x="34990" y="0"/>
                  <a:pt x="29065" y="0"/>
                </a:cubicBezTo>
                <a:close/>
              </a:path>
            </a:pathLst>
          </a:custGeom>
          <a:solidFill>
            <a:srgbClr val="2E614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0" name="Google Shape;8200;p39"/>
          <p:cNvSpPr/>
          <p:nvPr/>
        </p:nvSpPr>
        <p:spPr>
          <a:xfrm>
            <a:off x="9537275" y="5161762"/>
            <a:ext cx="752504" cy="600844"/>
          </a:xfrm>
          <a:custGeom>
            <a:avLst/>
            <a:gdLst/>
            <a:ahLst/>
            <a:cxnLst/>
            <a:rect l="l" t="t" r="r" b="b"/>
            <a:pathLst>
              <a:path w="10132" h="8090" extrusionOk="0">
                <a:moveTo>
                  <a:pt x="2198" y="0"/>
                </a:moveTo>
                <a:cubicBezTo>
                  <a:pt x="2128" y="0"/>
                  <a:pt x="2052" y="50"/>
                  <a:pt x="2019" y="150"/>
                </a:cubicBezTo>
                <a:cubicBezTo>
                  <a:pt x="1986" y="384"/>
                  <a:pt x="1952" y="651"/>
                  <a:pt x="1952" y="884"/>
                </a:cubicBezTo>
                <a:cubicBezTo>
                  <a:pt x="1952" y="984"/>
                  <a:pt x="1919" y="1084"/>
                  <a:pt x="1952" y="1151"/>
                </a:cubicBezTo>
                <a:cubicBezTo>
                  <a:pt x="1719" y="1051"/>
                  <a:pt x="1519" y="918"/>
                  <a:pt x="1285" y="818"/>
                </a:cubicBezTo>
                <a:cubicBezTo>
                  <a:pt x="1319" y="818"/>
                  <a:pt x="1319" y="784"/>
                  <a:pt x="1319" y="751"/>
                </a:cubicBezTo>
                <a:cubicBezTo>
                  <a:pt x="1252" y="517"/>
                  <a:pt x="1085" y="451"/>
                  <a:pt x="918" y="351"/>
                </a:cubicBezTo>
                <a:cubicBezTo>
                  <a:pt x="685" y="250"/>
                  <a:pt x="485" y="117"/>
                  <a:pt x="251" y="50"/>
                </a:cubicBezTo>
                <a:cubicBezTo>
                  <a:pt x="231" y="42"/>
                  <a:pt x="212" y="39"/>
                  <a:pt x="194" y="39"/>
                </a:cubicBezTo>
                <a:cubicBezTo>
                  <a:pt x="64" y="39"/>
                  <a:pt x="0" y="233"/>
                  <a:pt x="118" y="351"/>
                </a:cubicBezTo>
                <a:cubicBezTo>
                  <a:pt x="318" y="484"/>
                  <a:pt x="518" y="617"/>
                  <a:pt x="718" y="717"/>
                </a:cubicBezTo>
                <a:cubicBezTo>
                  <a:pt x="854" y="799"/>
                  <a:pt x="967" y="902"/>
                  <a:pt x="1113" y="902"/>
                </a:cubicBezTo>
                <a:cubicBezTo>
                  <a:pt x="1146" y="902"/>
                  <a:pt x="1181" y="897"/>
                  <a:pt x="1219" y="884"/>
                </a:cubicBezTo>
                <a:cubicBezTo>
                  <a:pt x="1252" y="884"/>
                  <a:pt x="1252" y="884"/>
                  <a:pt x="1252" y="851"/>
                </a:cubicBezTo>
                <a:cubicBezTo>
                  <a:pt x="1352" y="951"/>
                  <a:pt x="1519" y="1051"/>
                  <a:pt x="1686" y="1184"/>
                </a:cubicBezTo>
                <a:cubicBezTo>
                  <a:pt x="1419" y="1218"/>
                  <a:pt x="1185" y="1218"/>
                  <a:pt x="952" y="1285"/>
                </a:cubicBezTo>
                <a:cubicBezTo>
                  <a:pt x="752" y="1351"/>
                  <a:pt x="818" y="1618"/>
                  <a:pt x="985" y="1651"/>
                </a:cubicBezTo>
                <a:cubicBezTo>
                  <a:pt x="1063" y="1663"/>
                  <a:pt x="1144" y="1666"/>
                  <a:pt x="1227" y="1666"/>
                </a:cubicBezTo>
                <a:cubicBezTo>
                  <a:pt x="1393" y="1666"/>
                  <a:pt x="1563" y="1651"/>
                  <a:pt x="1719" y="1651"/>
                </a:cubicBezTo>
                <a:cubicBezTo>
                  <a:pt x="1886" y="1651"/>
                  <a:pt x="2019" y="1618"/>
                  <a:pt x="2153" y="1551"/>
                </a:cubicBezTo>
                <a:cubicBezTo>
                  <a:pt x="2386" y="1718"/>
                  <a:pt x="2620" y="1918"/>
                  <a:pt x="2886" y="2118"/>
                </a:cubicBezTo>
                <a:cubicBezTo>
                  <a:pt x="2586" y="2152"/>
                  <a:pt x="2286" y="2185"/>
                  <a:pt x="1986" y="2252"/>
                </a:cubicBezTo>
                <a:cubicBezTo>
                  <a:pt x="1752" y="2319"/>
                  <a:pt x="1819" y="2652"/>
                  <a:pt x="2052" y="2686"/>
                </a:cubicBezTo>
                <a:cubicBezTo>
                  <a:pt x="2203" y="2702"/>
                  <a:pt x="2353" y="2711"/>
                  <a:pt x="2503" y="2711"/>
                </a:cubicBezTo>
                <a:cubicBezTo>
                  <a:pt x="2653" y="2711"/>
                  <a:pt x="2803" y="2702"/>
                  <a:pt x="2953" y="2686"/>
                </a:cubicBezTo>
                <a:cubicBezTo>
                  <a:pt x="3153" y="2686"/>
                  <a:pt x="3320" y="2686"/>
                  <a:pt x="3453" y="2619"/>
                </a:cubicBezTo>
                <a:cubicBezTo>
                  <a:pt x="3720" y="2852"/>
                  <a:pt x="4021" y="3086"/>
                  <a:pt x="4321" y="3353"/>
                </a:cubicBezTo>
                <a:lnTo>
                  <a:pt x="4154" y="3353"/>
                </a:lnTo>
                <a:cubicBezTo>
                  <a:pt x="3754" y="3386"/>
                  <a:pt x="3387" y="3419"/>
                  <a:pt x="2986" y="3553"/>
                </a:cubicBezTo>
                <a:cubicBezTo>
                  <a:pt x="2686" y="3620"/>
                  <a:pt x="2786" y="4020"/>
                  <a:pt x="3053" y="4053"/>
                </a:cubicBezTo>
                <a:cubicBezTo>
                  <a:pt x="3253" y="4087"/>
                  <a:pt x="3445" y="4095"/>
                  <a:pt x="3637" y="4095"/>
                </a:cubicBezTo>
                <a:cubicBezTo>
                  <a:pt x="3829" y="4095"/>
                  <a:pt x="4021" y="4087"/>
                  <a:pt x="4221" y="4087"/>
                </a:cubicBezTo>
                <a:cubicBezTo>
                  <a:pt x="4488" y="4053"/>
                  <a:pt x="4754" y="4053"/>
                  <a:pt x="4955" y="3886"/>
                </a:cubicBezTo>
                <a:cubicBezTo>
                  <a:pt x="5255" y="4153"/>
                  <a:pt x="5555" y="4420"/>
                  <a:pt x="5855" y="4720"/>
                </a:cubicBezTo>
                <a:lnTo>
                  <a:pt x="5688" y="4720"/>
                </a:lnTo>
                <a:cubicBezTo>
                  <a:pt x="5188" y="4754"/>
                  <a:pt x="4721" y="4820"/>
                  <a:pt x="4221" y="4954"/>
                </a:cubicBezTo>
                <a:cubicBezTo>
                  <a:pt x="3854" y="5054"/>
                  <a:pt x="3954" y="5554"/>
                  <a:pt x="4321" y="5621"/>
                </a:cubicBezTo>
                <a:cubicBezTo>
                  <a:pt x="4518" y="5649"/>
                  <a:pt x="4721" y="5660"/>
                  <a:pt x="4928" y="5660"/>
                </a:cubicBezTo>
                <a:cubicBezTo>
                  <a:pt x="5211" y="5660"/>
                  <a:pt x="5500" y="5640"/>
                  <a:pt x="5788" y="5621"/>
                </a:cubicBezTo>
                <a:cubicBezTo>
                  <a:pt x="6089" y="5621"/>
                  <a:pt x="6389" y="5621"/>
                  <a:pt x="6622" y="5454"/>
                </a:cubicBezTo>
                <a:cubicBezTo>
                  <a:pt x="6956" y="5788"/>
                  <a:pt x="7290" y="6121"/>
                  <a:pt x="7623" y="6455"/>
                </a:cubicBezTo>
                <a:cubicBezTo>
                  <a:pt x="7523" y="6455"/>
                  <a:pt x="7423" y="6455"/>
                  <a:pt x="7323" y="6488"/>
                </a:cubicBezTo>
                <a:cubicBezTo>
                  <a:pt x="6756" y="6522"/>
                  <a:pt x="6155" y="6588"/>
                  <a:pt x="5588" y="6722"/>
                </a:cubicBezTo>
                <a:cubicBezTo>
                  <a:pt x="5121" y="6855"/>
                  <a:pt x="5288" y="7456"/>
                  <a:pt x="5688" y="7522"/>
                </a:cubicBezTo>
                <a:cubicBezTo>
                  <a:pt x="5928" y="7551"/>
                  <a:pt x="6174" y="7561"/>
                  <a:pt x="6420" y="7561"/>
                </a:cubicBezTo>
                <a:cubicBezTo>
                  <a:pt x="6757" y="7561"/>
                  <a:pt x="7096" y="7542"/>
                  <a:pt x="7423" y="7522"/>
                </a:cubicBezTo>
                <a:cubicBezTo>
                  <a:pt x="7790" y="7522"/>
                  <a:pt x="8157" y="7522"/>
                  <a:pt x="8457" y="7322"/>
                </a:cubicBezTo>
                <a:cubicBezTo>
                  <a:pt x="8691" y="7589"/>
                  <a:pt x="8924" y="7823"/>
                  <a:pt x="9158" y="8089"/>
                </a:cubicBezTo>
                <a:cubicBezTo>
                  <a:pt x="9424" y="7956"/>
                  <a:pt x="9725" y="7823"/>
                  <a:pt x="9991" y="7723"/>
                </a:cubicBezTo>
                <a:cubicBezTo>
                  <a:pt x="9725" y="7456"/>
                  <a:pt x="9424" y="7155"/>
                  <a:pt x="9158" y="6855"/>
                </a:cubicBezTo>
                <a:cubicBezTo>
                  <a:pt x="9358" y="6622"/>
                  <a:pt x="9458" y="6322"/>
                  <a:pt x="9591" y="5955"/>
                </a:cubicBezTo>
                <a:cubicBezTo>
                  <a:pt x="9791" y="5421"/>
                  <a:pt x="9991" y="4854"/>
                  <a:pt x="10092" y="4287"/>
                </a:cubicBezTo>
                <a:cubicBezTo>
                  <a:pt x="10131" y="3989"/>
                  <a:pt x="9934" y="3833"/>
                  <a:pt x="9719" y="3833"/>
                </a:cubicBezTo>
                <a:cubicBezTo>
                  <a:pt x="9573" y="3833"/>
                  <a:pt x="9419" y="3905"/>
                  <a:pt x="9324" y="4053"/>
                </a:cubicBezTo>
                <a:cubicBezTo>
                  <a:pt x="9024" y="4554"/>
                  <a:pt x="8791" y="5087"/>
                  <a:pt x="8590" y="5621"/>
                </a:cubicBezTo>
                <a:cubicBezTo>
                  <a:pt x="8524" y="5788"/>
                  <a:pt x="8457" y="5955"/>
                  <a:pt x="8424" y="6155"/>
                </a:cubicBezTo>
                <a:cubicBezTo>
                  <a:pt x="8057" y="5788"/>
                  <a:pt x="7690" y="5454"/>
                  <a:pt x="7323" y="5121"/>
                </a:cubicBezTo>
                <a:cubicBezTo>
                  <a:pt x="7556" y="4887"/>
                  <a:pt x="7623" y="4554"/>
                  <a:pt x="7723" y="4220"/>
                </a:cubicBezTo>
                <a:cubicBezTo>
                  <a:pt x="7823" y="3720"/>
                  <a:pt x="7923" y="3219"/>
                  <a:pt x="7957" y="2719"/>
                </a:cubicBezTo>
                <a:cubicBezTo>
                  <a:pt x="7957" y="2501"/>
                  <a:pt x="7808" y="2391"/>
                  <a:pt x="7645" y="2391"/>
                </a:cubicBezTo>
                <a:cubicBezTo>
                  <a:pt x="7510" y="2391"/>
                  <a:pt x="7365" y="2467"/>
                  <a:pt x="7290" y="2619"/>
                </a:cubicBezTo>
                <a:cubicBezTo>
                  <a:pt x="7089" y="3053"/>
                  <a:pt x="6956" y="3520"/>
                  <a:pt x="6823" y="4020"/>
                </a:cubicBezTo>
                <a:cubicBezTo>
                  <a:pt x="6789" y="4220"/>
                  <a:pt x="6722" y="4387"/>
                  <a:pt x="6722" y="4587"/>
                </a:cubicBezTo>
                <a:cubicBezTo>
                  <a:pt x="6289" y="4220"/>
                  <a:pt x="5822" y="3853"/>
                  <a:pt x="5388" y="3486"/>
                </a:cubicBezTo>
                <a:cubicBezTo>
                  <a:pt x="5522" y="3319"/>
                  <a:pt x="5555" y="3086"/>
                  <a:pt x="5622" y="2852"/>
                </a:cubicBezTo>
                <a:cubicBezTo>
                  <a:pt x="5688" y="2485"/>
                  <a:pt x="5788" y="2085"/>
                  <a:pt x="5788" y="1685"/>
                </a:cubicBezTo>
                <a:cubicBezTo>
                  <a:pt x="5788" y="1503"/>
                  <a:pt x="5670" y="1421"/>
                  <a:pt x="5546" y="1421"/>
                </a:cubicBezTo>
                <a:cubicBezTo>
                  <a:pt x="5442" y="1421"/>
                  <a:pt x="5334" y="1478"/>
                  <a:pt x="5288" y="1585"/>
                </a:cubicBezTo>
                <a:cubicBezTo>
                  <a:pt x="5121" y="1952"/>
                  <a:pt x="5021" y="2319"/>
                  <a:pt x="4921" y="2719"/>
                </a:cubicBezTo>
                <a:cubicBezTo>
                  <a:pt x="4888" y="2819"/>
                  <a:pt x="4854" y="2952"/>
                  <a:pt x="4854" y="3053"/>
                </a:cubicBezTo>
                <a:cubicBezTo>
                  <a:pt x="4521" y="2786"/>
                  <a:pt x="4187" y="2552"/>
                  <a:pt x="3820" y="2319"/>
                </a:cubicBezTo>
                <a:cubicBezTo>
                  <a:pt x="3954" y="2152"/>
                  <a:pt x="3954" y="1952"/>
                  <a:pt x="3954" y="1718"/>
                </a:cubicBezTo>
                <a:cubicBezTo>
                  <a:pt x="3954" y="1418"/>
                  <a:pt x="3987" y="1118"/>
                  <a:pt x="3920" y="784"/>
                </a:cubicBezTo>
                <a:cubicBezTo>
                  <a:pt x="3904" y="672"/>
                  <a:pt x="3819" y="621"/>
                  <a:pt x="3731" y="621"/>
                </a:cubicBezTo>
                <a:cubicBezTo>
                  <a:pt x="3636" y="621"/>
                  <a:pt x="3538" y="680"/>
                  <a:pt x="3520" y="784"/>
                </a:cubicBezTo>
                <a:cubicBezTo>
                  <a:pt x="3420" y="1084"/>
                  <a:pt x="3420" y="1418"/>
                  <a:pt x="3387" y="1718"/>
                </a:cubicBezTo>
                <a:cubicBezTo>
                  <a:pt x="3387" y="1818"/>
                  <a:pt x="3387" y="1918"/>
                  <a:pt x="3387" y="2018"/>
                </a:cubicBezTo>
                <a:cubicBezTo>
                  <a:pt x="3020" y="1785"/>
                  <a:pt x="2686" y="1551"/>
                  <a:pt x="2319" y="1351"/>
                </a:cubicBezTo>
                <a:cubicBezTo>
                  <a:pt x="2353" y="1218"/>
                  <a:pt x="2386" y="951"/>
                  <a:pt x="2386" y="884"/>
                </a:cubicBezTo>
                <a:cubicBezTo>
                  <a:pt x="2419" y="651"/>
                  <a:pt x="2419" y="384"/>
                  <a:pt x="2353" y="150"/>
                </a:cubicBezTo>
                <a:cubicBezTo>
                  <a:pt x="2336" y="50"/>
                  <a:pt x="2269" y="0"/>
                  <a:pt x="2198" y="0"/>
                </a:cubicBezTo>
                <a:close/>
              </a:path>
            </a:pathLst>
          </a:custGeom>
          <a:solidFill>
            <a:srgbClr val="2E614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1" name="Google Shape;8201;p39"/>
          <p:cNvSpPr/>
          <p:nvPr/>
        </p:nvSpPr>
        <p:spPr>
          <a:xfrm>
            <a:off x="7596209" y="6525580"/>
            <a:ext cx="1617824" cy="406405"/>
          </a:xfrm>
          <a:custGeom>
            <a:avLst/>
            <a:gdLst/>
            <a:ahLst/>
            <a:cxnLst/>
            <a:rect l="l" t="t" r="r" b="b"/>
            <a:pathLst>
              <a:path w="21783" h="5472" extrusionOk="0">
                <a:moveTo>
                  <a:pt x="10875" y="0"/>
                </a:moveTo>
                <a:cubicBezTo>
                  <a:pt x="5304" y="0"/>
                  <a:pt x="735" y="2369"/>
                  <a:pt x="1" y="5471"/>
                </a:cubicBezTo>
                <a:lnTo>
                  <a:pt x="21783" y="5471"/>
                </a:lnTo>
                <a:cubicBezTo>
                  <a:pt x="21049" y="2369"/>
                  <a:pt x="16446" y="0"/>
                  <a:pt x="10875" y="0"/>
                </a:cubicBezTo>
                <a:close/>
              </a:path>
            </a:pathLst>
          </a:custGeom>
          <a:solidFill>
            <a:srgbClr val="2E614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2" name="Google Shape;8202;p39"/>
          <p:cNvSpPr/>
          <p:nvPr/>
        </p:nvSpPr>
        <p:spPr>
          <a:xfrm>
            <a:off x="6914923" y="3374308"/>
            <a:ext cx="1873015" cy="1394865"/>
          </a:xfrm>
          <a:custGeom>
            <a:avLst/>
            <a:gdLst/>
            <a:ahLst/>
            <a:cxnLst/>
            <a:rect l="l" t="t" r="r" b="b"/>
            <a:pathLst>
              <a:path w="25219" h="18781" extrusionOk="0">
                <a:moveTo>
                  <a:pt x="12609" y="0"/>
                </a:moveTo>
                <a:cubicBezTo>
                  <a:pt x="5638" y="0"/>
                  <a:pt x="0" y="4203"/>
                  <a:pt x="0" y="9373"/>
                </a:cubicBezTo>
                <a:cubicBezTo>
                  <a:pt x="0" y="14577"/>
                  <a:pt x="5638" y="18780"/>
                  <a:pt x="12609" y="18780"/>
                </a:cubicBezTo>
                <a:cubicBezTo>
                  <a:pt x="19548" y="18780"/>
                  <a:pt x="25218" y="14577"/>
                  <a:pt x="25218" y="9373"/>
                </a:cubicBezTo>
                <a:cubicBezTo>
                  <a:pt x="25218" y="4203"/>
                  <a:pt x="19548" y="0"/>
                  <a:pt x="12609" y="0"/>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3" name="Google Shape;8203;p39"/>
          <p:cNvSpPr/>
          <p:nvPr/>
        </p:nvSpPr>
        <p:spPr>
          <a:xfrm>
            <a:off x="6974414" y="3448577"/>
            <a:ext cx="1813525" cy="1169456"/>
          </a:xfrm>
          <a:custGeom>
            <a:avLst/>
            <a:gdLst/>
            <a:ahLst/>
            <a:cxnLst/>
            <a:rect l="l" t="t" r="r" b="b"/>
            <a:pathLst>
              <a:path w="24418" h="15746" extrusionOk="0">
                <a:moveTo>
                  <a:pt x="12209" y="1"/>
                </a:moveTo>
                <a:cubicBezTo>
                  <a:pt x="5471" y="1"/>
                  <a:pt x="0" y="3503"/>
                  <a:pt x="0" y="7873"/>
                </a:cubicBezTo>
                <a:cubicBezTo>
                  <a:pt x="0" y="12210"/>
                  <a:pt x="5471" y="15745"/>
                  <a:pt x="12209" y="15745"/>
                </a:cubicBezTo>
                <a:cubicBezTo>
                  <a:pt x="18947" y="15745"/>
                  <a:pt x="24417" y="12210"/>
                  <a:pt x="24417" y="7873"/>
                </a:cubicBezTo>
                <a:cubicBezTo>
                  <a:pt x="24417" y="3503"/>
                  <a:pt x="18947" y="1"/>
                  <a:pt x="12209" y="1"/>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4" name="Google Shape;8204;p39"/>
          <p:cNvSpPr/>
          <p:nvPr/>
        </p:nvSpPr>
        <p:spPr>
          <a:xfrm>
            <a:off x="7767181" y="2911012"/>
            <a:ext cx="1870489" cy="1394865"/>
          </a:xfrm>
          <a:custGeom>
            <a:avLst/>
            <a:gdLst/>
            <a:ahLst/>
            <a:cxnLst/>
            <a:rect l="l" t="t" r="r" b="b"/>
            <a:pathLst>
              <a:path w="25185" h="18781" extrusionOk="0">
                <a:moveTo>
                  <a:pt x="12609" y="0"/>
                </a:moveTo>
                <a:cubicBezTo>
                  <a:pt x="5638" y="0"/>
                  <a:pt x="0" y="4203"/>
                  <a:pt x="0" y="9374"/>
                </a:cubicBezTo>
                <a:cubicBezTo>
                  <a:pt x="0" y="14577"/>
                  <a:pt x="5638" y="18780"/>
                  <a:pt x="12609" y="18780"/>
                </a:cubicBezTo>
                <a:cubicBezTo>
                  <a:pt x="19548" y="18780"/>
                  <a:pt x="25185" y="14577"/>
                  <a:pt x="25185" y="9374"/>
                </a:cubicBezTo>
                <a:cubicBezTo>
                  <a:pt x="25185" y="4203"/>
                  <a:pt x="19548" y="0"/>
                  <a:pt x="12609" y="0"/>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5" name="Google Shape;8205;p39"/>
          <p:cNvSpPr/>
          <p:nvPr/>
        </p:nvSpPr>
        <p:spPr>
          <a:xfrm>
            <a:off x="8919193" y="3560056"/>
            <a:ext cx="718488" cy="725989"/>
          </a:xfrm>
          <a:custGeom>
            <a:avLst/>
            <a:gdLst/>
            <a:ahLst/>
            <a:cxnLst/>
            <a:rect l="l" t="t" r="r" b="b"/>
            <a:pathLst>
              <a:path w="9674" h="9775" extrusionOk="0">
                <a:moveTo>
                  <a:pt x="9641" y="1"/>
                </a:moveTo>
                <a:cubicBezTo>
                  <a:pt x="9641" y="268"/>
                  <a:pt x="9007" y="6405"/>
                  <a:pt x="0" y="9775"/>
                </a:cubicBezTo>
                <a:cubicBezTo>
                  <a:pt x="5538" y="8807"/>
                  <a:pt x="9674" y="5071"/>
                  <a:pt x="9674" y="635"/>
                </a:cubicBezTo>
                <a:cubicBezTo>
                  <a:pt x="9674" y="435"/>
                  <a:pt x="9674" y="234"/>
                  <a:pt x="9641" y="1"/>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6" name="Google Shape;8206;p39"/>
          <p:cNvSpPr/>
          <p:nvPr/>
        </p:nvSpPr>
        <p:spPr>
          <a:xfrm>
            <a:off x="7472325" y="5521897"/>
            <a:ext cx="780504" cy="589332"/>
          </a:xfrm>
          <a:custGeom>
            <a:avLst/>
            <a:gdLst/>
            <a:ahLst/>
            <a:cxnLst/>
            <a:rect l="l" t="t" r="r" b="b"/>
            <a:pathLst>
              <a:path w="10509" h="7935" extrusionOk="0">
                <a:moveTo>
                  <a:pt x="5905" y="0"/>
                </a:moveTo>
                <a:cubicBezTo>
                  <a:pt x="5299" y="0"/>
                  <a:pt x="4666" y="98"/>
                  <a:pt x="4037" y="305"/>
                </a:cubicBezTo>
                <a:cubicBezTo>
                  <a:pt x="1502" y="1172"/>
                  <a:pt x="1" y="3507"/>
                  <a:pt x="668" y="5542"/>
                </a:cubicBezTo>
                <a:cubicBezTo>
                  <a:pt x="1166" y="7035"/>
                  <a:pt x="2741" y="7934"/>
                  <a:pt x="4561" y="7934"/>
                </a:cubicBezTo>
                <a:cubicBezTo>
                  <a:pt x="5181" y="7934"/>
                  <a:pt x="5829" y="7830"/>
                  <a:pt x="6472" y="7610"/>
                </a:cubicBezTo>
                <a:cubicBezTo>
                  <a:pt x="9007" y="6743"/>
                  <a:pt x="10508" y="4408"/>
                  <a:pt x="9841" y="2407"/>
                </a:cubicBezTo>
                <a:cubicBezTo>
                  <a:pt x="9340" y="902"/>
                  <a:pt x="7744" y="0"/>
                  <a:pt x="5905" y="0"/>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7" name="Google Shape;8207;p39"/>
          <p:cNvSpPr/>
          <p:nvPr/>
        </p:nvSpPr>
        <p:spPr>
          <a:xfrm>
            <a:off x="7472326" y="5529620"/>
            <a:ext cx="693756" cy="522861"/>
          </a:xfrm>
          <a:custGeom>
            <a:avLst/>
            <a:gdLst/>
            <a:ahLst/>
            <a:cxnLst/>
            <a:rect l="l" t="t" r="r" b="b"/>
            <a:pathLst>
              <a:path w="9341" h="7040" extrusionOk="0">
                <a:moveTo>
                  <a:pt x="4804" y="1"/>
                </a:moveTo>
                <a:cubicBezTo>
                  <a:pt x="4537" y="68"/>
                  <a:pt x="4304" y="134"/>
                  <a:pt x="4037" y="234"/>
                </a:cubicBezTo>
                <a:cubicBezTo>
                  <a:pt x="1502" y="1068"/>
                  <a:pt x="1" y="3403"/>
                  <a:pt x="668" y="5438"/>
                </a:cubicBezTo>
                <a:cubicBezTo>
                  <a:pt x="735" y="5538"/>
                  <a:pt x="768" y="5672"/>
                  <a:pt x="835" y="5772"/>
                </a:cubicBezTo>
                <a:cubicBezTo>
                  <a:pt x="1702" y="6539"/>
                  <a:pt x="3036" y="7039"/>
                  <a:pt x="4504" y="7039"/>
                </a:cubicBezTo>
                <a:cubicBezTo>
                  <a:pt x="7206" y="7039"/>
                  <a:pt x="9341" y="5471"/>
                  <a:pt x="9341" y="3503"/>
                </a:cubicBezTo>
                <a:cubicBezTo>
                  <a:pt x="9341" y="1635"/>
                  <a:pt x="7339" y="134"/>
                  <a:pt x="4804" y="1"/>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8" name="Google Shape;8208;p39"/>
          <p:cNvSpPr/>
          <p:nvPr/>
        </p:nvSpPr>
        <p:spPr>
          <a:xfrm>
            <a:off x="7710215" y="5631222"/>
            <a:ext cx="849797" cy="763124"/>
          </a:xfrm>
          <a:custGeom>
            <a:avLst/>
            <a:gdLst/>
            <a:ahLst/>
            <a:cxnLst/>
            <a:rect l="l" t="t" r="r" b="b"/>
            <a:pathLst>
              <a:path w="11442" h="10275" extrusionOk="0">
                <a:moveTo>
                  <a:pt x="500" y="1"/>
                </a:moveTo>
                <a:cubicBezTo>
                  <a:pt x="0" y="1"/>
                  <a:pt x="9007" y="5638"/>
                  <a:pt x="11442" y="10275"/>
                </a:cubicBezTo>
                <a:lnTo>
                  <a:pt x="11108" y="4437"/>
                </a:lnTo>
                <a:cubicBezTo>
                  <a:pt x="11108" y="4437"/>
                  <a:pt x="5037" y="67"/>
                  <a:pt x="500" y="1"/>
                </a:cubicBezTo>
                <a:close/>
              </a:path>
            </a:pathLst>
          </a:custGeom>
          <a:solidFill>
            <a:srgbClr val="89674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09" name="Google Shape;8209;p39"/>
          <p:cNvSpPr/>
          <p:nvPr/>
        </p:nvSpPr>
        <p:spPr>
          <a:xfrm>
            <a:off x="7727520" y="5631221"/>
            <a:ext cx="470797" cy="282523"/>
          </a:xfrm>
          <a:custGeom>
            <a:avLst/>
            <a:gdLst/>
            <a:ahLst/>
            <a:cxnLst/>
            <a:rect l="l" t="t" r="r" b="b"/>
            <a:pathLst>
              <a:path w="6339" h="3804" extrusionOk="0">
                <a:moveTo>
                  <a:pt x="267" y="1"/>
                </a:moveTo>
                <a:cubicBezTo>
                  <a:pt x="1" y="1"/>
                  <a:pt x="2436" y="1602"/>
                  <a:pt x="5171" y="3803"/>
                </a:cubicBezTo>
                <a:cubicBezTo>
                  <a:pt x="5771" y="3270"/>
                  <a:pt x="6138" y="2436"/>
                  <a:pt x="6338" y="1768"/>
                </a:cubicBezTo>
                <a:cubicBezTo>
                  <a:pt x="4437" y="834"/>
                  <a:pt x="2202" y="34"/>
                  <a:pt x="267" y="1"/>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0" name="Google Shape;8210;p39"/>
          <p:cNvSpPr/>
          <p:nvPr/>
        </p:nvSpPr>
        <p:spPr>
          <a:xfrm>
            <a:off x="7070966" y="5135916"/>
            <a:ext cx="1152151" cy="869256"/>
          </a:xfrm>
          <a:custGeom>
            <a:avLst/>
            <a:gdLst/>
            <a:ahLst/>
            <a:cxnLst/>
            <a:rect l="l" t="t" r="r" b="b"/>
            <a:pathLst>
              <a:path w="15513" h="11704" extrusionOk="0">
                <a:moveTo>
                  <a:pt x="8765" y="1"/>
                </a:moveTo>
                <a:cubicBezTo>
                  <a:pt x="7837" y="1"/>
                  <a:pt x="6867" y="161"/>
                  <a:pt x="5905" y="498"/>
                </a:cubicBezTo>
                <a:cubicBezTo>
                  <a:pt x="2169" y="1799"/>
                  <a:pt x="1" y="5269"/>
                  <a:pt x="1035" y="8204"/>
                </a:cubicBezTo>
                <a:cubicBezTo>
                  <a:pt x="1825" y="10402"/>
                  <a:pt x="4133" y="11704"/>
                  <a:pt x="6781" y="11704"/>
                </a:cubicBezTo>
                <a:cubicBezTo>
                  <a:pt x="7710" y="11704"/>
                  <a:pt x="8680" y="11544"/>
                  <a:pt x="9641" y="11206"/>
                </a:cubicBezTo>
                <a:cubicBezTo>
                  <a:pt x="13344" y="9872"/>
                  <a:pt x="15512" y="6436"/>
                  <a:pt x="14478" y="3501"/>
                </a:cubicBezTo>
                <a:cubicBezTo>
                  <a:pt x="13712" y="1303"/>
                  <a:pt x="11411" y="1"/>
                  <a:pt x="8765" y="1"/>
                </a:cubicBez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1" name="Google Shape;8211;p39"/>
          <p:cNvSpPr/>
          <p:nvPr/>
        </p:nvSpPr>
        <p:spPr>
          <a:xfrm>
            <a:off x="7630893" y="5274503"/>
            <a:ext cx="607083" cy="728440"/>
          </a:xfrm>
          <a:custGeom>
            <a:avLst/>
            <a:gdLst/>
            <a:ahLst/>
            <a:cxnLst/>
            <a:rect l="l" t="t" r="r" b="b"/>
            <a:pathLst>
              <a:path w="8174" h="9808" extrusionOk="0">
                <a:moveTo>
                  <a:pt x="5972" y="0"/>
                </a:moveTo>
                <a:cubicBezTo>
                  <a:pt x="8173" y="6305"/>
                  <a:pt x="67" y="9774"/>
                  <a:pt x="1" y="9807"/>
                </a:cubicBezTo>
                <a:cubicBezTo>
                  <a:pt x="668" y="9740"/>
                  <a:pt x="1368" y="9574"/>
                  <a:pt x="2035" y="9340"/>
                </a:cubicBezTo>
                <a:cubicBezTo>
                  <a:pt x="5771" y="8073"/>
                  <a:pt x="7973" y="4670"/>
                  <a:pt x="6972" y="1701"/>
                </a:cubicBezTo>
                <a:cubicBezTo>
                  <a:pt x="6772" y="1034"/>
                  <a:pt x="6405" y="467"/>
                  <a:pt x="5972" y="0"/>
                </a:cubicBez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2" name="Google Shape;8212;p39"/>
          <p:cNvSpPr/>
          <p:nvPr/>
        </p:nvSpPr>
        <p:spPr>
          <a:xfrm>
            <a:off x="7073491" y="5153072"/>
            <a:ext cx="512908" cy="782955"/>
          </a:xfrm>
          <a:custGeom>
            <a:avLst/>
            <a:gdLst/>
            <a:ahLst/>
            <a:cxnLst/>
            <a:rect l="l" t="t" r="r" b="b"/>
            <a:pathLst>
              <a:path w="6906" h="10542" extrusionOk="0">
                <a:moveTo>
                  <a:pt x="6905" y="1"/>
                </a:moveTo>
                <a:lnTo>
                  <a:pt x="6905" y="1"/>
                </a:lnTo>
                <a:cubicBezTo>
                  <a:pt x="6572" y="67"/>
                  <a:pt x="6271" y="134"/>
                  <a:pt x="5938" y="267"/>
                </a:cubicBezTo>
                <a:cubicBezTo>
                  <a:pt x="2235" y="1535"/>
                  <a:pt x="0" y="4937"/>
                  <a:pt x="1001" y="7906"/>
                </a:cubicBezTo>
                <a:cubicBezTo>
                  <a:pt x="1368" y="9040"/>
                  <a:pt x="2169" y="9941"/>
                  <a:pt x="3169" y="10541"/>
                </a:cubicBezTo>
                <a:cubicBezTo>
                  <a:pt x="2269" y="9641"/>
                  <a:pt x="1435" y="8307"/>
                  <a:pt x="1702" y="6439"/>
                </a:cubicBezTo>
                <a:cubicBezTo>
                  <a:pt x="2269" y="2602"/>
                  <a:pt x="6738" y="101"/>
                  <a:pt x="6905" y="1"/>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3" name="Google Shape;8213;p39"/>
          <p:cNvSpPr/>
          <p:nvPr/>
        </p:nvSpPr>
        <p:spPr>
          <a:xfrm>
            <a:off x="7343540" y="5215014"/>
            <a:ext cx="324635" cy="250289"/>
          </a:xfrm>
          <a:custGeom>
            <a:avLst/>
            <a:gdLst/>
            <a:ahLst/>
            <a:cxnLst/>
            <a:rect l="l" t="t" r="r" b="b"/>
            <a:pathLst>
              <a:path w="4371" h="3370" extrusionOk="0">
                <a:moveTo>
                  <a:pt x="4370" y="0"/>
                </a:moveTo>
                <a:lnTo>
                  <a:pt x="4370" y="0"/>
                </a:lnTo>
                <a:cubicBezTo>
                  <a:pt x="4370" y="1"/>
                  <a:pt x="1735" y="401"/>
                  <a:pt x="0" y="3370"/>
                </a:cubicBezTo>
                <a:cubicBezTo>
                  <a:pt x="0" y="3370"/>
                  <a:pt x="3002" y="701"/>
                  <a:pt x="4370" y="0"/>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4" name="Google Shape;8214;p39"/>
          <p:cNvSpPr/>
          <p:nvPr/>
        </p:nvSpPr>
        <p:spPr>
          <a:xfrm>
            <a:off x="7985165" y="4097697"/>
            <a:ext cx="1929980" cy="2834292"/>
          </a:xfrm>
          <a:custGeom>
            <a:avLst/>
            <a:gdLst/>
            <a:ahLst/>
            <a:cxnLst/>
            <a:rect l="l" t="t" r="r" b="b"/>
            <a:pathLst>
              <a:path w="25986" h="38162" extrusionOk="0">
                <a:moveTo>
                  <a:pt x="1" y="0"/>
                </a:moveTo>
                <a:cubicBezTo>
                  <a:pt x="1" y="1"/>
                  <a:pt x="7273" y="14978"/>
                  <a:pt x="6072" y="38161"/>
                </a:cubicBezTo>
                <a:lnTo>
                  <a:pt x="25986" y="38161"/>
                </a:lnTo>
                <a:cubicBezTo>
                  <a:pt x="22917" y="27654"/>
                  <a:pt x="16412" y="7639"/>
                  <a:pt x="9407" y="701"/>
                </a:cubicBezTo>
                <a:lnTo>
                  <a:pt x="1" y="0"/>
                </a:lnTo>
                <a:close/>
              </a:path>
            </a:pathLst>
          </a:custGeom>
          <a:solidFill>
            <a:srgbClr val="89674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5" name="Google Shape;8215;p39"/>
          <p:cNvSpPr/>
          <p:nvPr/>
        </p:nvSpPr>
        <p:spPr>
          <a:xfrm>
            <a:off x="8706111" y="4179467"/>
            <a:ext cx="1206591" cy="2752520"/>
          </a:xfrm>
          <a:custGeom>
            <a:avLst/>
            <a:gdLst/>
            <a:ahLst/>
            <a:cxnLst/>
            <a:rect l="l" t="t" r="r" b="b"/>
            <a:pathLst>
              <a:path w="16246" h="37061" extrusionOk="0">
                <a:moveTo>
                  <a:pt x="67" y="0"/>
                </a:moveTo>
                <a:lnTo>
                  <a:pt x="1" y="1234"/>
                </a:lnTo>
                <a:cubicBezTo>
                  <a:pt x="1" y="1234"/>
                  <a:pt x="11275" y="16445"/>
                  <a:pt x="11242" y="36226"/>
                </a:cubicBezTo>
                <a:lnTo>
                  <a:pt x="11576" y="37060"/>
                </a:lnTo>
                <a:lnTo>
                  <a:pt x="16246" y="37060"/>
                </a:lnTo>
                <a:cubicBezTo>
                  <a:pt x="13243" y="26719"/>
                  <a:pt x="6906" y="7239"/>
                  <a:pt x="67" y="0"/>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6" name="Google Shape;8216;p39"/>
          <p:cNvSpPr/>
          <p:nvPr/>
        </p:nvSpPr>
        <p:spPr>
          <a:xfrm>
            <a:off x="7985164" y="4097697"/>
            <a:ext cx="1003461" cy="619412"/>
          </a:xfrm>
          <a:custGeom>
            <a:avLst/>
            <a:gdLst/>
            <a:ahLst/>
            <a:cxnLst/>
            <a:rect l="l" t="t" r="r" b="b"/>
            <a:pathLst>
              <a:path w="13511" h="8340" extrusionOk="0">
                <a:moveTo>
                  <a:pt x="1" y="0"/>
                </a:moveTo>
                <a:cubicBezTo>
                  <a:pt x="1" y="0"/>
                  <a:pt x="1435" y="2969"/>
                  <a:pt x="2936" y="8340"/>
                </a:cubicBezTo>
                <a:cubicBezTo>
                  <a:pt x="2936" y="8340"/>
                  <a:pt x="10208" y="7606"/>
                  <a:pt x="13510" y="6238"/>
                </a:cubicBezTo>
                <a:cubicBezTo>
                  <a:pt x="12176" y="4003"/>
                  <a:pt x="10808" y="2102"/>
                  <a:pt x="9407" y="701"/>
                </a:cubicBezTo>
                <a:lnTo>
                  <a:pt x="1" y="0"/>
                </a:ln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7" name="Google Shape;8217;p39"/>
          <p:cNvSpPr/>
          <p:nvPr/>
        </p:nvSpPr>
        <p:spPr>
          <a:xfrm>
            <a:off x="6793491" y="2379461"/>
            <a:ext cx="2734399" cy="2146923"/>
          </a:xfrm>
          <a:custGeom>
            <a:avLst/>
            <a:gdLst/>
            <a:ahLst/>
            <a:cxnLst/>
            <a:rect l="l" t="t" r="r" b="b"/>
            <a:pathLst>
              <a:path w="36817" h="28907" extrusionOk="0">
                <a:moveTo>
                  <a:pt x="19273" y="0"/>
                </a:moveTo>
                <a:cubicBezTo>
                  <a:pt x="13753" y="0"/>
                  <a:pt x="10850" y="3182"/>
                  <a:pt x="9508" y="5323"/>
                </a:cubicBezTo>
                <a:cubicBezTo>
                  <a:pt x="6839" y="6390"/>
                  <a:pt x="4571" y="8025"/>
                  <a:pt x="3337" y="9793"/>
                </a:cubicBezTo>
                <a:cubicBezTo>
                  <a:pt x="568" y="13895"/>
                  <a:pt x="1" y="19233"/>
                  <a:pt x="2503" y="23669"/>
                </a:cubicBezTo>
                <a:cubicBezTo>
                  <a:pt x="5005" y="28106"/>
                  <a:pt x="11376" y="28906"/>
                  <a:pt x="17647" y="28906"/>
                </a:cubicBezTo>
                <a:cubicBezTo>
                  <a:pt x="21683" y="28906"/>
                  <a:pt x="24352" y="26905"/>
                  <a:pt x="25753" y="25470"/>
                </a:cubicBezTo>
                <a:cubicBezTo>
                  <a:pt x="25804" y="25471"/>
                  <a:pt x="25856" y="25472"/>
                  <a:pt x="25907" y="25472"/>
                </a:cubicBezTo>
                <a:cubicBezTo>
                  <a:pt x="32818" y="25472"/>
                  <a:pt x="36817" y="18822"/>
                  <a:pt x="35426" y="12895"/>
                </a:cubicBezTo>
                <a:cubicBezTo>
                  <a:pt x="33825" y="6090"/>
                  <a:pt x="28955" y="452"/>
                  <a:pt x="20015" y="19"/>
                </a:cubicBezTo>
                <a:cubicBezTo>
                  <a:pt x="19763" y="6"/>
                  <a:pt x="19515" y="0"/>
                  <a:pt x="19273" y="0"/>
                </a:cubicBez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8" name="Google Shape;8218;p39"/>
          <p:cNvSpPr/>
          <p:nvPr/>
        </p:nvSpPr>
        <p:spPr>
          <a:xfrm>
            <a:off x="9090166" y="3324695"/>
            <a:ext cx="136285" cy="495604"/>
          </a:xfrm>
          <a:custGeom>
            <a:avLst/>
            <a:gdLst/>
            <a:ahLst/>
            <a:cxnLst/>
            <a:rect l="l" t="t" r="r" b="b"/>
            <a:pathLst>
              <a:path w="1835" h="6673" extrusionOk="0">
                <a:moveTo>
                  <a:pt x="400" y="1"/>
                </a:moveTo>
                <a:cubicBezTo>
                  <a:pt x="1234" y="2136"/>
                  <a:pt x="0" y="6672"/>
                  <a:pt x="0" y="6672"/>
                </a:cubicBezTo>
                <a:cubicBezTo>
                  <a:pt x="1835" y="3770"/>
                  <a:pt x="1434" y="501"/>
                  <a:pt x="1434" y="501"/>
                </a:cubicBezTo>
                <a:lnTo>
                  <a:pt x="400" y="1"/>
                </a:ln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19" name="Google Shape;8219;p39"/>
          <p:cNvSpPr/>
          <p:nvPr/>
        </p:nvSpPr>
        <p:spPr>
          <a:xfrm>
            <a:off x="7747350" y="3337915"/>
            <a:ext cx="1780549" cy="1185944"/>
          </a:xfrm>
          <a:custGeom>
            <a:avLst/>
            <a:gdLst/>
            <a:ahLst/>
            <a:cxnLst/>
            <a:rect l="l" t="t" r="r" b="b"/>
            <a:pathLst>
              <a:path w="23974" h="15968" extrusionOk="0">
                <a:moveTo>
                  <a:pt x="22099" y="0"/>
                </a:moveTo>
                <a:cubicBezTo>
                  <a:pt x="21639" y="0"/>
                  <a:pt x="21282" y="56"/>
                  <a:pt x="21282" y="56"/>
                </a:cubicBezTo>
                <a:cubicBezTo>
                  <a:pt x="21282" y="56"/>
                  <a:pt x="21416" y="4960"/>
                  <a:pt x="18881" y="8496"/>
                </a:cubicBezTo>
                <a:cubicBezTo>
                  <a:pt x="17122" y="10922"/>
                  <a:pt x="14922" y="11308"/>
                  <a:pt x="13734" y="11308"/>
                </a:cubicBezTo>
                <a:cubicBezTo>
                  <a:pt x="13616" y="11308"/>
                  <a:pt x="13507" y="11304"/>
                  <a:pt x="13410" y="11298"/>
                </a:cubicBezTo>
                <a:cubicBezTo>
                  <a:pt x="13877" y="9930"/>
                  <a:pt x="13977" y="8630"/>
                  <a:pt x="13977" y="8629"/>
                </a:cubicBezTo>
                <a:lnTo>
                  <a:pt x="13977" y="8629"/>
                </a:lnTo>
                <a:cubicBezTo>
                  <a:pt x="10931" y="15703"/>
                  <a:pt x="779" y="15768"/>
                  <a:pt x="32" y="15768"/>
                </a:cubicBezTo>
                <a:cubicBezTo>
                  <a:pt x="18" y="15768"/>
                  <a:pt x="8" y="15768"/>
                  <a:pt x="0" y="15768"/>
                </a:cubicBezTo>
                <a:cubicBezTo>
                  <a:pt x="1568" y="15934"/>
                  <a:pt x="3169" y="15968"/>
                  <a:pt x="4804" y="15968"/>
                </a:cubicBezTo>
                <a:cubicBezTo>
                  <a:pt x="8640" y="15968"/>
                  <a:pt x="11242" y="14167"/>
                  <a:pt x="12676" y="12766"/>
                </a:cubicBezTo>
                <a:cubicBezTo>
                  <a:pt x="12743" y="12665"/>
                  <a:pt x="12810" y="12565"/>
                  <a:pt x="12876" y="12465"/>
                </a:cubicBezTo>
                <a:lnTo>
                  <a:pt x="12910" y="12565"/>
                </a:lnTo>
                <a:cubicBezTo>
                  <a:pt x="12961" y="12566"/>
                  <a:pt x="13013" y="12567"/>
                  <a:pt x="13064" y="12567"/>
                </a:cubicBezTo>
                <a:cubicBezTo>
                  <a:pt x="19975" y="12567"/>
                  <a:pt x="23974" y="5917"/>
                  <a:pt x="22583" y="23"/>
                </a:cubicBezTo>
                <a:cubicBezTo>
                  <a:pt x="22416" y="6"/>
                  <a:pt x="22252" y="0"/>
                  <a:pt x="22099" y="0"/>
                </a:cubicBez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0" name="Google Shape;8220;p39"/>
          <p:cNvSpPr/>
          <p:nvPr/>
        </p:nvSpPr>
        <p:spPr>
          <a:xfrm>
            <a:off x="6793491" y="2380798"/>
            <a:ext cx="1419671" cy="2073693"/>
          </a:xfrm>
          <a:custGeom>
            <a:avLst/>
            <a:gdLst/>
            <a:ahLst/>
            <a:cxnLst/>
            <a:rect l="l" t="t" r="r" b="b"/>
            <a:pathLst>
              <a:path w="19115" h="27921" extrusionOk="0">
                <a:moveTo>
                  <a:pt x="19115" y="1"/>
                </a:moveTo>
                <a:lnTo>
                  <a:pt x="19115" y="1"/>
                </a:lnTo>
                <a:cubicBezTo>
                  <a:pt x="13677" y="68"/>
                  <a:pt x="10842" y="3203"/>
                  <a:pt x="9508" y="5305"/>
                </a:cubicBezTo>
                <a:cubicBezTo>
                  <a:pt x="6873" y="6372"/>
                  <a:pt x="4571" y="8007"/>
                  <a:pt x="3337" y="9775"/>
                </a:cubicBezTo>
                <a:cubicBezTo>
                  <a:pt x="568" y="13877"/>
                  <a:pt x="1" y="19215"/>
                  <a:pt x="2503" y="23651"/>
                </a:cubicBezTo>
                <a:cubicBezTo>
                  <a:pt x="3770" y="25886"/>
                  <a:pt x="6005" y="27187"/>
                  <a:pt x="8674" y="27921"/>
                </a:cubicBezTo>
                <a:cubicBezTo>
                  <a:pt x="8340" y="27821"/>
                  <a:pt x="2536" y="25986"/>
                  <a:pt x="2870" y="17980"/>
                </a:cubicBezTo>
                <a:cubicBezTo>
                  <a:pt x="3203" y="9741"/>
                  <a:pt x="11509" y="6839"/>
                  <a:pt x="11509" y="6839"/>
                </a:cubicBezTo>
                <a:cubicBezTo>
                  <a:pt x="12310" y="2436"/>
                  <a:pt x="18714" y="134"/>
                  <a:pt x="19115" y="1"/>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1" name="Google Shape;8221;p39"/>
          <p:cNvSpPr/>
          <p:nvPr/>
        </p:nvSpPr>
        <p:spPr>
          <a:xfrm>
            <a:off x="9233804" y="4429683"/>
            <a:ext cx="1057976" cy="842371"/>
          </a:xfrm>
          <a:custGeom>
            <a:avLst/>
            <a:gdLst/>
            <a:ahLst/>
            <a:cxnLst/>
            <a:rect l="l" t="t" r="r" b="b"/>
            <a:pathLst>
              <a:path w="14245" h="11342" extrusionOk="0">
                <a:moveTo>
                  <a:pt x="7106" y="0"/>
                </a:moveTo>
                <a:cubicBezTo>
                  <a:pt x="3203" y="0"/>
                  <a:pt x="1" y="2535"/>
                  <a:pt x="1" y="5671"/>
                </a:cubicBezTo>
                <a:cubicBezTo>
                  <a:pt x="1" y="8807"/>
                  <a:pt x="3203" y="11342"/>
                  <a:pt x="7106" y="11342"/>
                </a:cubicBezTo>
                <a:cubicBezTo>
                  <a:pt x="11042" y="11342"/>
                  <a:pt x="14244" y="8807"/>
                  <a:pt x="14244" y="5671"/>
                </a:cubicBezTo>
                <a:cubicBezTo>
                  <a:pt x="14244" y="2535"/>
                  <a:pt x="11042" y="0"/>
                  <a:pt x="7106" y="0"/>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2" name="Google Shape;8222;p39"/>
          <p:cNvSpPr/>
          <p:nvPr/>
        </p:nvSpPr>
        <p:spPr>
          <a:xfrm>
            <a:off x="9308150" y="4610529"/>
            <a:ext cx="946423" cy="597131"/>
          </a:xfrm>
          <a:custGeom>
            <a:avLst/>
            <a:gdLst/>
            <a:ahLst/>
            <a:cxnLst/>
            <a:rect l="l" t="t" r="r" b="b"/>
            <a:pathLst>
              <a:path w="12743" h="8040" extrusionOk="0">
                <a:moveTo>
                  <a:pt x="6372" y="0"/>
                </a:moveTo>
                <a:cubicBezTo>
                  <a:pt x="2869" y="0"/>
                  <a:pt x="0" y="1802"/>
                  <a:pt x="0" y="4037"/>
                </a:cubicBezTo>
                <a:cubicBezTo>
                  <a:pt x="0" y="6238"/>
                  <a:pt x="2869" y="8039"/>
                  <a:pt x="6372" y="8039"/>
                </a:cubicBezTo>
                <a:cubicBezTo>
                  <a:pt x="9874" y="8039"/>
                  <a:pt x="12743" y="6238"/>
                  <a:pt x="12743" y="4037"/>
                </a:cubicBezTo>
                <a:cubicBezTo>
                  <a:pt x="12743" y="1802"/>
                  <a:pt x="9874" y="0"/>
                  <a:pt x="6372" y="0"/>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3" name="Google Shape;8223;p39"/>
          <p:cNvSpPr/>
          <p:nvPr/>
        </p:nvSpPr>
        <p:spPr>
          <a:xfrm>
            <a:off x="9384946" y="4878051"/>
            <a:ext cx="284973" cy="800333"/>
          </a:xfrm>
          <a:custGeom>
            <a:avLst/>
            <a:gdLst/>
            <a:ahLst/>
            <a:cxnLst/>
            <a:rect l="l" t="t" r="r" b="b"/>
            <a:pathLst>
              <a:path w="3837" h="10776" extrusionOk="0">
                <a:moveTo>
                  <a:pt x="3837" y="1"/>
                </a:moveTo>
                <a:cubicBezTo>
                  <a:pt x="3836" y="1"/>
                  <a:pt x="1635" y="3237"/>
                  <a:pt x="1" y="6839"/>
                </a:cubicBezTo>
                <a:cubicBezTo>
                  <a:pt x="534" y="8140"/>
                  <a:pt x="1068" y="9474"/>
                  <a:pt x="1568" y="10775"/>
                </a:cubicBezTo>
                <a:cubicBezTo>
                  <a:pt x="1435" y="8874"/>
                  <a:pt x="1768" y="5505"/>
                  <a:pt x="3837" y="1"/>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4" name="Google Shape;8224;p39"/>
          <p:cNvSpPr/>
          <p:nvPr/>
        </p:nvSpPr>
        <p:spPr>
          <a:xfrm>
            <a:off x="9196670" y="4313227"/>
            <a:ext cx="1057901" cy="842371"/>
          </a:xfrm>
          <a:custGeom>
            <a:avLst/>
            <a:gdLst/>
            <a:ahLst/>
            <a:cxnLst/>
            <a:rect l="l" t="t" r="r" b="b"/>
            <a:pathLst>
              <a:path w="14244" h="11342" extrusionOk="0">
                <a:moveTo>
                  <a:pt x="7139" y="0"/>
                </a:moveTo>
                <a:cubicBezTo>
                  <a:pt x="3203" y="0"/>
                  <a:pt x="0" y="2536"/>
                  <a:pt x="0" y="5671"/>
                </a:cubicBezTo>
                <a:cubicBezTo>
                  <a:pt x="0" y="8807"/>
                  <a:pt x="3203" y="11342"/>
                  <a:pt x="7139" y="11342"/>
                </a:cubicBezTo>
                <a:cubicBezTo>
                  <a:pt x="11042" y="11342"/>
                  <a:pt x="14244" y="8807"/>
                  <a:pt x="14244" y="5671"/>
                </a:cubicBezTo>
                <a:cubicBezTo>
                  <a:pt x="14244" y="2536"/>
                  <a:pt x="11042" y="0"/>
                  <a:pt x="7139" y="0"/>
                </a:cubicBez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5" name="Google Shape;8225;p39"/>
          <p:cNvSpPr/>
          <p:nvPr/>
        </p:nvSpPr>
        <p:spPr>
          <a:xfrm>
            <a:off x="9231354" y="4451965"/>
            <a:ext cx="1023217" cy="703633"/>
          </a:xfrm>
          <a:custGeom>
            <a:avLst/>
            <a:gdLst/>
            <a:ahLst/>
            <a:cxnLst/>
            <a:rect l="l" t="t" r="r" b="b"/>
            <a:pathLst>
              <a:path w="13777" h="9474" extrusionOk="0">
                <a:moveTo>
                  <a:pt x="11942" y="0"/>
                </a:moveTo>
                <a:cubicBezTo>
                  <a:pt x="11942" y="67"/>
                  <a:pt x="13076" y="4237"/>
                  <a:pt x="10775" y="6739"/>
                </a:cubicBezTo>
                <a:cubicBezTo>
                  <a:pt x="9681" y="7929"/>
                  <a:pt x="7903" y="8375"/>
                  <a:pt x="6102" y="8375"/>
                </a:cubicBezTo>
                <a:cubicBezTo>
                  <a:pt x="6036" y="8375"/>
                  <a:pt x="5971" y="8374"/>
                  <a:pt x="5905" y="8373"/>
                </a:cubicBezTo>
                <a:cubicBezTo>
                  <a:pt x="7139" y="8040"/>
                  <a:pt x="8106" y="7639"/>
                  <a:pt x="8340" y="7339"/>
                </a:cubicBezTo>
                <a:lnTo>
                  <a:pt x="8340" y="7339"/>
                </a:lnTo>
                <a:cubicBezTo>
                  <a:pt x="8340" y="7339"/>
                  <a:pt x="7432" y="7467"/>
                  <a:pt x="6173" y="7467"/>
                </a:cubicBezTo>
                <a:cubicBezTo>
                  <a:pt x="4283" y="7467"/>
                  <a:pt x="1602" y="7179"/>
                  <a:pt x="0" y="5738"/>
                </a:cubicBezTo>
                <a:lnTo>
                  <a:pt x="0" y="5738"/>
                </a:lnTo>
                <a:cubicBezTo>
                  <a:pt x="1001" y="7906"/>
                  <a:pt x="3603" y="9474"/>
                  <a:pt x="6672" y="9474"/>
                </a:cubicBezTo>
                <a:cubicBezTo>
                  <a:pt x="10608" y="9474"/>
                  <a:pt x="13777" y="6939"/>
                  <a:pt x="13777" y="3803"/>
                </a:cubicBezTo>
                <a:cubicBezTo>
                  <a:pt x="13777" y="2335"/>
                  <a:pt x="13076" y="1001"/>
                  <a:pt x="11942" y="0"/>
                </a:cubicBez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6" name="Google Shape;8226;p39"/>
          <p:cNvSpPr/>
          <p:nvPr/>
        </p:nvSpPr>
        <p:spPr>
          <a:xfrm>
            <a:off x="8267616" y="4969774"/>
            <a:ext cx="336963" cy="1962213"/>
          </a:xfrm>
          <a:custGeom>
            <a:avLst/>
            <a:gdLst/>
            <a:ahLst/>
            <a:cxnLst/>
            <a:rect l="l" t="t" r="r" b="b"/>
            <a:pathLst>
              <a:path w="4537" h="26420" extrusionOk="0">
                <a:moveTo>
                  <a:pt x="0" y="0"/>
                </a:moveTo>
                <a:cubicBezTo>
                  <a:pt x="1535" y="6538"/>
                  <a:pt x="2836" y="15578"/>
                  <a:pt x="2269" y="26419"/>
                </a:cubicBezTo>
                <a:lnTo>
                  <a:pt x="3436" y="26419"/>
                </a:lnTo>
                <a:cubicBezTo>
                  <a:pt x="4537" y="8541"/>
                  <a:pt x="1" y="1"/>
                  <a:pt x="0" y="0"/>
                </a:cubicBezTo>
                <a:close/>
              </a:path>
            </a:pathLst>
          </a:custGeom>
          <a:solidFill>
            <a:srgbClr val="A886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7" name="Google Shape;8227;p39"/>
          <p:cNvSpPr/>
          <p:nvPr/>
        </p:nvSpPr>
        <p:spPr>
          <a:xfrm>
            <a:off x="7903393" y="2041385"/>
            <a:ext cx="2370996" cy="1414695"/>
          </a:xfrm>
          <a:custGeom>
            <a:avLst/>
            <a:gdLst/>
            <a:ahLst/>
            <a:cxnLst/>
            <a:rect l="l" t="t" r="r" b="b"/>
            <a:pathLst>
              <a:path w="31924" h="19048" extrusionOk="0">
                <a:moveTo>
                  <a:pt x="11209" y="1"/>
                </a:moveTo>
                <a:cubicBezTo>
                  <a:pt x="5005" y="1"/>
                  <a:pt x="1" y="4004"/>
                  <a:pt x="1" y="8874"/>
                </a:cubicBezTo>
                <a:cubicBezTo>
                  <a:pt x="1" y="13777"/>
                  <a:pt x="5005" y="17747"/>
                  <a:pt x="11209" y="17747"/>
                </a:cubicBezTo>
                <a:cubicBezTo>
                  <a:pt x="12276" y="17747"/>
                  <a:pt x="13310" y="17647"/>
                  <a:pt x="14278" y="17413"/>
                </a:cubicBezTo>
                <a:cubicBezTo>
                  <a:pt x="16079" y="18447"/>
                  <a:pt x="18314" y="19048"/>
                  <a:pt x="20716" y="19048"/>
                </a:cubicBezTo>
                <a:cubicBezTo>
                  <a:pt x="26920" y="19048"/>
                  <a:pt x="31924" y="15045"/>
                  <a:pt x="31924" y="10175"/>
                </a:cubicBezTo>
                <a:cubicBezTo>
                  <a:pt x="31924" y="5271"/>
                  <a:pt x="26920" y="1302"/>
                  <a:pt x="20716" y="1302"/>
                </a:cubicBezTo>
                <a:cubicBezTo>
                  <a:pt x="19648" y="1302"/>
                  <a:pt x="18614" y="1402"/>
                  <a:pt x="17647" y="1635"/>
                </a:cubicBezTo>
                <a:cubicBezTo>
                  <a:pt x="15846" y="635"/>
                  <a:pt x="13611" y="1"/>
                  <a:pt x="11209" y="1"/>
                </a:cubicBez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8" name="Google Shape;8228;p39"/>
          <p:cNvSpPr/>
          <p:nvPr/>
        </p:nvSpPr>
        <p:spPr>
          <a:xfrm>
            <a:off x="8322131" y="2227208"/>
            <a:ext cx="1895296" cy="1060427"/>
          </a:xfrm>
          <a:custGeom>
            <a:avLst/>
            <a:gdLst/>
            <a:ahLst/>
            <a:cxnLst/>
            <a:rect l="l" t="t" r="r" b="b"/>
            <a:pathLst>
              <a:path w="25519" h="14278" extrusionOk="0">
                <a:moveTo>
                  <a:pt x="15511" y="1"/>
                </a:moveTo>
                <a:cubicBezTo>
                  <a:pt x="9941" y="1"/>
                  <a:pt x="5471" y="3203"/>
                  <a:pt x="5471" y="7139"/>
                </a:cubicBezTo>
                <a:cubicBezTo>
                  <a:pt x="5471" y="7306"/>
                  <a:pt x="5471" y="7439"/>
                  <a:pt x="5504" y="7606"/>
                </a:cubicBezTo>
                <a:cubicBezTo>
                  <a:pt x="2402" y="7806"/>
                  <a:pt x="0" y="9141"/>
                  <a:pt x="0" y="10775"/>
                </a:cubicBezTo>
                <a:cubicBezTo>
                  <a:pt x="0" y="12543"/>
                  <a:pt x="2802" y="13977"/>
                  <a:pt x="6271" y="13977"/>
                </a:cubicBezTo>
                <a:cubicBezTo>
                  <a:pt x="7806" y="13977"/>
                  <a:pt x="9207" y="13677"/>
                  <a:pt x="10274" y="13244"/>
                </a:cubicBezTo>
                <a:cubicBezTo>
                  <a:pt x="11809" y="13877"/>
                  <a:pt x="13577" y="14278"/>
                  <a:pt x="15511" y="14278"/>
                </a:cubicBezTo>
                <a:cubicBezTo>
                  <a:pt x="21049" y="14278"/>
                  <a:pt x="25519" y="11075"/>
                  <a:pt x="25519" y="7139"/>
                </a:cubicBezTo>
                <a:cubicBezTo>
                  <a:pt x="25519" y="3203"/>
                  <a:pt x="21049" y="1"/>
                  <a:pt x="15511" y="1"/>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29" name="Google Shape;8229;p39"/>
          <p:cNvSpPr/>
          <p:nvPr/>
        </p:nvSpPr>
        <p:spPr>
          <a:xfrm>
            <a:off x="8919194" y="2514633"/>
            <a:ext cx="1952261" cy="1127271"/>
          </a:xfrm>
          <a:custGeom>
            <a:avLst/>
            <a:gdLst/>
            <a:ahLst/>
            <a:cxnLst/>
            <a:rect l="l" t="t" r="r" b="b"/>
            <a:pathLst>
              <a:path w="26286" h="15178" extrusionOk="0">
                <a:moveTo>
                  <a:pt x="0" y="0"/>
                </a:moveTo>
                <a:lnTo>
                  <a:pt x="0" y="0"/>
                </a:lnTo>
                <a:cubicBezTo>
                  <a:pt x="8440" y="3769"/>
                  <a:pt x="22016" y="15178"/>
                  <a:pt x="22016" y="15178"/>
                </a:cubicBezTo>
                <a:cubicBezTo>
                  <a:pt x="22016" y="15178"/>
                  <a:pt x="26286" y="12242"/>
                  <a:pt x="20849" y="7739"/>
                </a:cubicBezTo>
                <a:cubicBezTo>
                  <a:pt x="15412" y="3236"/>
                  <a:pt x="1" y="0"/>
                  <a:pt x="0" y="0"/>
                </a:cubicBezTo>
                <a:close/>
              </a:path>
            </a:pathLst>
          </a:custGeom>
          <a:solidFill>
            <a:srgbClr val="89674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0" name="Google Shape;8230;p39"/>
          <p:cNvSpPr/>
          <p:nvPr/>
        </p:nvSpPr>
        <p:spPr>
          <a:xfrm>
            <a:off x="9781329" y="3044771"/>
            <a:ext cx="837468" cy="597131"/>
          </a:xfrm>
          <a:custGeom>
            <a:avLst/>
            <a:gdLst/>
            <a:ahLst/>
            <a:cxnLst/>
            <a:rect l="l" t="t" r="r" b="b"/>
            <a:pathLst>
              <a:path w="11276" h="8040" extrusionOk="0">
                <a:moveTo>
                  <a:pt x="1" y="1"/>
                </a:moveTo>
                <a:lnTo>
                  <a:pt x="1" y="1"/>
                </a:lnTo>
                <a:cubicBezTo>
                  <a:pt x="5638" y="4070"/>
                  <a:pt x="10408" y="8040"/>
                  <a:pt x="10408" y="8040"/>
                </a:cubicBezTo>
                <a:cubicBezTo>
                  <a:pt x="10408" y="8040"/>
                  <a:pt x="10875" y="7739"/>
                  <a:pt x="11275" y="7172"/>
                </a:cubicBezTo>
                <a:cubicBezTo>
                  <a:pt x="6706" y="2736"/>
                  <a:pt x="67" y="34"/>
                  <a:pt x="1" y="1"/>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1" name="Google Shape;8231;p39"/>
          <p:cNvSpPr/>
          <p:nvPr/>
        </p:nvSpPr>
        <p:spPr>
          <a:xfrm>
            <a:off x="9481572" y="2715310"/>
            <a:ext cx="711061" cy="485652"/>
          </a:xfrm>
          <a:custGeom>
            <a:avLst/>
            <a:gdLst/>
            <a:ahLst/>
            <a:cxnLst/>
            <a:rect l="l" t="t" r="r" b="b"/>
            <a:pathLst>
              <a:path w="9574" h="6539" extrusionOk="0">
                <a:moveTo>
                  <a:pt x="2502" y="0"/>
                </a:moveTo>
                <a:lnTo>
                  <a:pt x="0" y="1668"/>
                </a:lnTo>
                <a:cubicBezTo>
                  <a:pt x="2402" y="3236"/>
                  <a:pt x="4771" y="4937"/>
                  <a:pt x="6905" y="6538"/>
                </a:cubicBezTo>
                <a:cubicBezTo>
                  <a:pt x="8306" y="5471"/>
                  <a:pt x="9174" y="3803"/>
                  <a:pt x="9574" y="2769"/>
                </a:cubicBezTo>
                <a:cubicBezTo>
                  <a:pt x="7439" y="1735"/>
                  <a:pt x="4937" y="801"/>
                  <a:pt x="2502" y="0"/>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2" name="Google Shape;8232;p39"/>
          <p:cNvSpPr/>
          <p:nvPr/>
        </p:nvSpPr>
        <p:spPr>
          <a:xfrm>
            <a:off x="6825725" y="29708"/>
            <a:ext cx="5366231" cy="2727565"/>
          </a:xfrm>
          <a:custGeom>
            <a:avLst/>
            <a:gdLst/>
            <a:ahLst/>
            <a:cxnLst/>
            <a:rect l="l" t="t" r="r" b="b"/>
            <a:pathLst>
              <a:path w="72253" h="36725" extrusionOk="0">
                <a:moveTo>
                  <a:pt x="51704" y="1"/>
                </a:moveTo>
                <a:cubicBezTo>
                  <a:pt x="49369" y="1869"/>
                  <a:pt x="47401" y="3937"/>
                  <a:pt x="45867" y="6072"/>
                </a:cubicBezTo>
                <a:cubicBezTo>
                  <a:pt x="45500" y="6172"/>
                  <a:pt x="45166" y="6239"/>
                  <a:pt x="44799" y="6339"/>
                </a:cubicBezTo>
                <a:cubicBezTo>
                  <a:pt x="43465" y="6706"/>
                  <a:pt x="42164" y="7139"/>
                  <a:pt x="40930" y="7606"/>
                </a:cubicBezTo>
                <a:cubicBezTo>
                  <a:pt x="38152" y="4962"/>
                  <a:pt x="33451" y="3472"/>
                  <a:pt x="27979" y="3472"/>
                </a:cubicBezTo>
                <a:cubicBezTo>
                  <a:pt x="25236" y="3472"/>
                  <a:pt x="22299" y="3847"/>
                  <a:pt x="19314" y="4638"/>
                </a:cubicBezTo>
                <a:cubicBezTo>
                  <a:pt x="7840" y="7706"/>
                  <a:pt x="1" y="15779"/>
                  <a:pt x="1835" y="22684"/>
                </a:cubicBezTo>
                <a:cubicBezTo>
                  <a:pt x="3155" y="27776"/>
                  <a:pt x="9392" y="30824"/>
                  <a:pt x="17168" y="30824"/>
                </a:cubicBezTo>
                <a:cubicBezTo>
                  <a:pt x="17645" y="30824"/>
                  <a:pt x="18127" y="30813"/>
                  <a:pt x="18614" y="30790"/>
                </a:cubicBezTo>
                <a:cubicBezTo>
                  <a:pt x="21376" y="33507"/>
                  <a:pt x="26131" y="35035"/>
                  <a:pt x="31667" y="35035"/>
                </a:cubicBezTo>
                <a:cubicBezTo>
                  <a:pt x="34422" y="35035"/>
                  <a:pt x="37370" y="34656"/>
                  <a:pt x="40363" y="33858"/>
                </a:cubicBezTo>
                <a:cubicBezTo>
                  <a:pt x="41730" y="33491"/>
                  <a:pt x="42998" y="33058"/>
                  <a:pt x="44232" y="32591"/>
                </a:cubicBezTo>
                <a:cubicBezTo>
                  <a:pt x="47010" y="35235"/>
                  <a:pt x="51711" y="36725"/>
                  <a:pt x="57183" y="36725"/>
                </a:cubicBezTo>
                <a:cubicBezTo>
                  <a:pt x="59926" y="36725"/>
                  <a:pt x="62863" y="36350"/>
                  <a:pt x="65848" y="35560"/>
                </a:cubicBezTo>
                <a:cubicBezTo>
                  <a:pt x="68149" y="34926"/>
                  <a:pt x="70284" y="34125"/>
                  <a:pt x="72252" y="33158"/>
                </a:cubicBezTo>
                <a:lnTo>
                  <a:pt x="72252" y="1"/>
                </a:lnTo>
                <a:close/>
              </a:path>
            </a:pathLst>
          </a:custGeom>
          <a:solidFill>
            <a:srgbClr val="5A783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3" name="Google Shape;8233;p39"/>
          <p:cNvSpPr/>
          <p:nvPr/>
        </p:nvSpPr>
        <p:spPr>
          <a:xfrm>
            <a:off x="7246914" y="374099"/>
            <a:ext cx="4945045" cy="2009300"/>
          </a:xfrm>
          <a:custGeom>
            <a:avLst/>
            <a:gdLst/>
            <a:ahLst/>
            <a:cxnLst/>
            <a:rect l="l" t="t" r="r" b="b"/>
            <a:pathLst>
              <a:path w="66582" h="27054" extrusionOk="0">
                <a:moveTo>
                  <a:pt x="37560" y="1"/>
                </a:moveTo>
                <a:cubicBezTo>
                  <a:pt x="29755" y="1"/>
                  <a:pt x="22817" y="1768"/>
                  <a:pt x="18447" y="4504"/>
                </a:cubicBezTo>
                <a:cubicBezTo>
                  <a:pt x="17012" y="4170"/>
                  <a:pt x="15445" y="4003"/>
                  <a:pt x="13810" y="4003"/>
                </a:cubicBezTo>
                <a:cubicBezTo>
                  <a:pt x="6171" y="4003"/>
                  <a:pt x="0" y="7773"/>
                  <a:pt x="0" y="12409"/>
                </a:cubicBezTo>
                <a:cubicBezTo>
                  <a:pt x="0" y="17079"/>
                  <a:pt x="6171" y="20849"/>
                  <a:pt x="13810" y="20849"/>
                </a:cubicBezTo>
                <a:cubicBezTo>
                  <a:pt x="16579" y="20849"/>
                  <a:pt x="19147" y="20348"/>
                  <a:pt x="21316" y="19481"/>
                </a:cubicBezTo>
                <a:cubicBezTo>
                  <a:pt x="25585" y="21349"/>
                  <a:pt x="31289" y="22483"/>
                  <a:pt x="37560" y="22483"/>
                </a:cubicBezTo>
                <a:cubicBezTo>
                  <a:pt x="39862" y="22483"/>
                  <a:pt x="42130" y="22316"/>
                  <a:pt x="44265" y="22016"/>
                </a:cubicBezTo>
                <a:cubicBezTo>
                  <a:pt x="47601" y="25085"/>
                  <a:pt x="52838" y="27053"/>
                  <a:pt x="58742" y="27053"/>
                </a:cubicBezTo>
                <a:cubicBezTo>
                  <a:pt x="61544" y="27053"/>
                  <a:pt x="64213" y="26620"/>
                  <a:pt x="66581" y="25819"/>
                </a:cubicBezTo>
                <a:lnTo>
                  <a:pt x="66581" y="2602"/>
                </a:lnTo>
                <a:cubicBezTo>
                  <a:pt x="64213" y="1802"/>
                  <a:pt x="61544" y="1368"/>
                  <a:pt x="58742" y="1368"/>
                </a:cubicBezTo>
                <a:cubicBezTo>
                  <a:pt x="56341" y="1368"/>
                  <a:pt x="54072" y="1702"/>
                  <a:pt x="51971" y="2302"/>
                </a:cubicBezTo>
                <a:cubicBezTo>
                  <a:pt x="47968" y="868"/>
                  <a:pt x="42964" y="1"/>
                  <a:pt x="37560" y="1"/>
                </a:cubicBezTo>
                <a:close/>
              </a:path>
            </a:pathLst>
          </a:custGeom>
          <a:solidFill>
            <a:srgbClr val="4E692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4" name="Google Shape;8234;p39"/>
          <p:cNvSpPr/>
          <p:nvPr/>
        </p:nvSpPr>
        <p:spPr>
          <a:xfrm>
            <a:off x="11431329" y="1047950"/>
            <a:ext cx="760673" cy="1607945"/>
          </a:xfrm>
          <a:custGeom>
            <a:avLst/>
            <a:gdLst/>
            <a:ahLst/>
            <a:cxnLst/>
            <a:rect l="l" t="t" r="r" b="b"/>
            <a:pathLst>
              <a:path w="10242" h="21650" extrusionOk="0">
                <a:moveTo>
                  <a:pt x="10241" y="1"/>
                </a:moveTo>
                <a:lnTo>
                  <a:pt x="1" y="15078"/>
                </a:lnTo>
                <a:lnTo>
                  <a:pt x="4737" y="21649"/>
                </a:lnTo>
                <a:cubicBezTo>
                  <a:pt x="4737" y="21649"/>
                  <a:pt x="7739" y="12810"/>
                  <a:pt x="10241" y="6539"/>
                </a:cubicBezTo>
                <a:lnTo>
                  <a:pt x="10241" y="1"/>
                </a:lnTo>
                <a:close/>
              </a:path>
            </a:pathLst>
          </a:custGeom>
          <a:solidFill>
            <a:srgbClr val="89674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5" name="Google Shape;8235;p39"/>
          <p:cNvSpPr/>
          <p:nvPr/>
        </p:nvSpPr>
        <p:spPr>
          <a:xfrm>
            <a:off x="11431329" y="1107440"/>
            <a:ext cx="760673" cy="1387437"/>
          </a:xfrm>
          <a:custGeom>
            <a:avLst/>
            <a:gdLst/>
            <a:ahLst/>
            <a:cxnLst/>
            <a:rect l="l" t="t" r="r" b="b"/>
            <a:pathLst>
              <a:path w="10242" h="18681" extrusionOk="0">
                <a:moveTo>
                  <a:pt x="9708" y="0"/>
                </a:moveTo>
                <a:lnTo>
                  <a:pt x="1" y="14277"/>
                </a:lnTo>
                <a:lnTo>
                  <a:pt x="1368" y="16212"/>
                </a:lnTo>
                <a:lnTo>
                  <a:pt x="4470" y="18680"/>
                </a:lnTo>
                <a:lnTo>
                  <a:pt x="7639" y="9540"/>
                </a:lnTo>
                <a:lnTo>
                  <a:pt x="8673" y="9741"/>
                </a:lnTo>
                <a:cubicBezTo>
                  <a:pt x="9207" y="8373"/>
                  <a:pt x="9741" y="7005"/>
                  <a:pt x="10241" y="5738"/>
                </a:cubicBezTo>
                <a:lnTo>
                  <a:pt x="10241" y="267"/>
                </a:lnTo>
                <a:cubicBezTo>
                  <a:pt x="10074" y="167"/>
                  <a:pt x="9874" y="100"/>
                  <a:pt x="9708" y="0"/>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6" name="Google Shape;8236;p39"/>
          <p:cNvSpPr/>
          <p:nvPr/>
        </p:nvSpPr>
        <p:spPr>
          <a:xfrm>
            <a:off x="10016693" y="998413"/>
            <a:ext cx="2175295" cy="5940263"/>
          </a:xfrm>
          <a:custGeom>
            <a:avLst/>
            <a:gdLst/>
            <a:ahLst/>
            <a:cxnLst/>
            <a:rect l="l" t="t" r="r" b="b"/>
            <a:pathLst>
              <a:path w="29289" h="79982" extrusionOk="0">
                <a:moveTo>
                  <a:pt x="10775" y="79924"/>
                </a:moveTo>
                <a:cubicBezTo>
                  <a:pt x="10775" y="79924"/>
                  <a:pt x="10775" y="79924"/>
                  <a:pt x="10775" y="79924"/>
                </a:cubicBezTo>
                <a:cubicBezTo>
                  <a:pt x="10775" y="79924"/>
                  <a:pt x="10775" y="79924"/>
                  <a:pt x="10775" y="79924"/>
                </a:cubicBezTo>
                <a:close/>
                <a:moveTo>
                  <a:pt x="13944" y="1"/>
                </a:moveTo>
                <a:lnTo>
                  <a:pt x="1" y="5838"/>
                </a:lnTo>
                <a:cubicBezTo>
                  <a:pt x="1" y="5838"/>
                  <a:pt x="12510" y="46000"/>
                  <a:pt x="10775" y="79924"/>
                </a:cubicBezTo>
                <a:lnTo>
                  <a:pt x="10775" y="79924"/>
                </a:lnTo>
                <a:cubicBezTo>
                  <a:pt x="10775" y="79922"/>
                  <a:pt x="10891" y="79921"/>
                  <a:pt x="11104" y="79921"/>
                </a:cubicBezTo>
                <a:cubicBezTo>
                  <a:pt x="12640" y="79921"/>
                  <a:pt x="19226" y="79981"/>
                  <a:pt x="24033" y="79981"/>
                </a:cubicBezTo>
                <a:cubicBezTo>
                  <a:pt x="26896" y="79981"/>
                  <a:pt x="29128" y="79960"/>
                  <a:pt x="29288" y="79891"/>
                </a:cubicBezTo>
                <a:lnTo>
                  <a:pt x="29288" y="30856"/>
                </a:lnTo>
                <a:cubicBezTo>
                  <a:pt x="24418" y="19981"/>
                  <a:pt x="18881" y="8907"/>
                  <a:pt x="13944" y="1"/>
                </a:cubicBezTo>
                <a:close/>
              </a:path>
            </a:pathLst>
          </a:custGeom>
          <a:solidFill>
            <a:srgbClr val="89674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7" name="Google Shape;8237;p39"/>
          <p:cNvSpPr/>
          <p:nvPr/>
        </p:nvSpPr>
        <p:spPr>
          <a:xfrm>
            <a:off x="10200067" y="2095899"/>
            <a:ext cx="882031" cy="4838541"/>
          </a:xfrm>
          <a:custGeom>
            <a:avLst/>
            <a:gdLst/>
            <a:ahLst/>
            <a:cxnLst/>
            <a:rect l="l" t="t" r="r" b="b"/>
            <a:pathLst>
              <a:path w="11876" h="65148" extrusionOk="0">
                <a:moveTo>
                  <a:pt x="0" y="1"/>
                </a:moveTo>
                <a:lnTo>
                  <a:pt x="0" y="1"/>
                </a:lnTo>
                <a:cubicBezTo>
                  <a:pt x="3569" y="13744"/>
                  <a:pt x="9540" y="41030"/>
                  <a:pt x="8306" y="65114"/>
                </a:cubicBezTo>
                <a:cubicBezTo>
                  <a:pt x="8306" y="65114"/>
                  <a:pt x="9774" y="65147"/>
                  <a:pt x="11875" y="65147"/>
                </a:cubicBezTo>
                <a:cubicBezTo>
                  <a:pt x="10174" y="32958"/>
                  <a:pt x="1768" y="5505"/>
                  <a:pt x="234" y="735"/>
                </a:cubicBezTo>
                <a:cubicBezTo>
                  <a:pt x="100" y="268"/>
                  <a:pt x="0" y="1"/>
                  <a:pt x="0" y="1"/>
                </a:cubicBezTo>
                <a:close/>
              </a:path>
            </a:pathLst>
          </a:custGeom>
          <a:solidFill>
            <a:srgbClr val="A886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8" name="Google Shape;8238;p39"/>
          <p:cNvSpPr/>
          <p:nvPr/>
        </p:nvSpPr>
        <p:spPr>
          <a:xfrm>
            <a:off x="10016693" y="998413"/>
            <a:ext cx="2175295" cy="2660871"/>
          </a:xfrm>
          <a:custGeom>
            <a:avLst/>
            <a:gdLst/>
            <a:ahLst/>
            <a:cxnLst/>
            <a:rect l="l" t="t" r="r" b="b"/>
            <a:pathLst>
              <a:path w="29289" h="35827" extrusionOk="0">
                <a:moveTo>
                  <a:pt x="13944" y="1"/>
                </a:moveTo>
                <a:lnTo>
                  <a:pt x="1" y="5838"/>
                </a:lnTo>
                <a:cubicBezTo>
                  <a:pt x="1" y="5838"/>
                  <a:pt x="534" y="7539"/>
                  <a:pt x="1335" y="10541"/>
                </a:cubicBezTo>
                <a:cubicBezTo>
                  <a:pt x="4737" y="10508"/>
                  <a:pt x="10642" y="10208"/>
                  <a:pt x="15578" y="9140"/>
                </a:cubicBezTo>
                <a:cubicBezTo>
                  <a:pt x="18214" y="13343"/>
                  <a:pt x="25519" y="25652"/>
                  <a:pt x="29288" y="35826"/>
                </a:cubicBezTo>
                <a:lnTo>
                  <a:pt x="29288" y="30856"/>
                </a:lnTo>
                <a:cubicBezTo>
                  <a:pt x="25852" y="23184"/>
                  <a:pt x="22083" y="15412"/>
                  <a:pt x="18414" y="8373"/>
                </a:cubicBezTo>
                <a:cubicBezTo>
                  <a:pt x="16879" y="5438"/>
                  <a:pt x="15378" y="2636"/>
                  <a:pt x="13944" y="1"/>
                </a:cubicBezTo>
                <a:close/>
              </a:path>
            </a:pathLst>
          </a:custGeom>
          <a:solidFill>
            <a:srgbClr val="7558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39" name="Google Shape;8239;p39"/>
          <p:cNvSpPr/>
          <p:nvPr/>
        </p:nvSpPr>
        <p:spPr>
          <a:xfrm>
            <a:off x="10353659" y="1"/>
            <a:ext cx="1838331" cy="887007"/>
          </a:xfrm>
          <a:custGeom>
            <a:avLst/>
            <a:gdLst/>
            <a:ahLst/>
            <a:cxnLst/>
            <a:rect l="l" t="t" r="r" b="b"/>
            <a:pathLst>
              <a:path w="24752" h="11943" extrusionOk="0">
                <a:moveTo>
                  <a:pt x="100" y="1"/>
                </a:moveTo>
                <a:cubicBezTo>
                  <a:pt x="34" y="301"/>
                  <a:pt x="0" y="634"/>
                  <a:pt x="0" y="935"/>
                </a:cubicBezTo>
                <a:cubicBezTo>
                  <a:pt x="0" y="7006"/>
                  <a:pt x="8840" y="11942"/>
                  <a:pt x="19714" y="11942"/>
                </a:cubicBezTo>
                <a:cubicBezTo>
                  <a:pt x="21449" y="11942"/>
                  <a:pt x="23150" y="11809"/>
                  <a:pt x="24751" y="11576"/>
                </a:cubicBezTo>
                <a:lnTo>
                  <a:pt x="24751" y="1"/>
                </a:ln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0" name="Google Shape;8240;p39"/>
          <p:cNvSpPr/>
          <p:nvPr/>
        </p:nvSpPr>
        <p:spPr>
          <a:xfrm>
            <a:off x="6416938" y="1"/>
            <a:ext cx="5386060" cy="1694767"/>
          </a:xfrm>
          <a:custGeom>
            <a:avLst/>
            <a:gdLst/>
            <a:ahLst/>
            <a:cxnLst/>
            <a:rect l="l" t="t" r="r" b="b"/>
            <a:pathLst>
              <a:path w="72520" h="22819" extrusionOk="0">
                <a:moveTo>
                  <a:pt x="1101" y="1"/>
                </a:moveTo>
                <a:cubicBezTo>
                  <a:pt x="167" y="2669"/>
                  <a:pt x="1" y="5438"/>
                  <a:pt x="868" y="8040"/>
                </a:cubicBezTo>
                <a:cubicBezTo>
                  <a:pt x="2771" y="13898"/>
                  <a:pt x="9218" y="17357"/>
                  <a:pt x="16868" y="17357"/>
                </a:cubicBezTo>
                <a:cubicBezTo>
                  <a:pt x="19541" y="17357"/>
                  <a:pt x="22361" y="16935"/>
                  <a:pt x="25185" y="16045"/>
                </a:cubicBezTo>
                <a:cubicBezTo>
                  <a:pt x="28819" y="20375"/>
                  <a:pt x="35094" y="22819"/>
                  <a:pt x="42222" y="22819"/>
                </a:cubicBezTo>
                <a:cubicBezTo>
                  <a:pt x="45694" y="22819"/>
                  <a:pt x="49368" y="22239"/>
                  <a:pt x="53039" y="21016"/>
                </a:cubicBezTo>
                <a:cubicBezTo>
                  <a:pt x="64380" y="17246"/>
                  <a:pt x="72119" y="8507"/>
                  <a:pt x="72519" y="1"/>
                </a:cubicBez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1" name="Google Shape;8241;p39"/>
          <p:cNvSpPr/>
          <p:nvPr/>
        </p:nvSpPr>
        <p:spPr>
          <a:xfrm>
            <a:off x="11805429" y="753173"/>
            <a:ext cx="386576" cy="934020"/>
          </a:xfrm>
          <a:custGeom>
            <a:avLst/>
            <a:gdLst/>
            <a:ahLst/>
            <a:cxnLst/>
            <a:rect l="l" t="t" r="r" b="b"/>
            <a:pathLst>
              <a:path w="5205" h="12576" extrusionOk="0">
                <a:moveTo>
                  <a:pt x="5204" y="0"/>
                </a:moveTo>
                <a:cubicBezTo>
                  <a:pt x="2035" y="1435"/>
                  <a:pt x="1" y="3736"/>
                  <a:pt x="1" y="6305"/>
                </a:cubicBezTo>
                <a:cubicBezTo>
                  <a:pt x="1" y="8873"/>
                  <a:pt x="2035" y="11141"/>
                  <a:pt x="5204" y="12576"/>
                </a:cubicBezTo>
                <a:lnTo>
                  <a:pt x="5204" y="0"/>
                </a:ln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2" name="Google Shape;8242;p39"/>
          <p:cNvSpPr/>
          <p:nvPr/>
        </p:nvSpPr>
        <p:spPr>
          <a:xfrm>
            <a:off x="7757229" y="1848208"/>
            <a:ext cx="2383399" cy="1360181"/>
          </a:xfrm>
          <a:custGeom>
            <a:avLst/>
            <a:gdLst/>
            <a:ahLst/>
            <a:cxnLst/>
            <a:rect l="l" t="t" r="r" b="b"/>
            <a:pathLst>
              <a:path w="32091" h="18314" extrusionOk="0">
                <a:moveTo>
                  <a:pt x="16313" y="0"/>
                </a:moveTo>
                <a:cubicBezTo>
                  <a:pt x="14344" y="0"/>
                  <a:pt x="12443" y="234"/>
                  <a:pt x="10709" y="600"/>
                </a:cubicBezTo>
                <a:cubicBezTo>
                  <a:pt x="4738" y="834"/>
                  <a:pt x="1" y="4703"/>
                  <a:pt x="1" y="9440"/>
                </a:cubicBezTo>
                <a:cubicBezTo>
                  <a:pt x="1" y="14344"/>
                  <a:pt x="5038" y="18313"/>
                  <a:pt x="11242" y="18313"/>
                </a:cubicBezTo>
                <a:cubicBezTo>
                  <a:pt x="12643" y="18313"/>
                  <a:pt x="13978" y="18113"/>
                  <a:pt x="15212" y="17746"/>
                </a:cubicBezTo>
                <a:lnTo>
                  <a:pt x="16313" y="17746"/>
                </a:lnTo>
                <a:cubicBezTo>
                  <a:pt x="25019" y="17746"/>
                  <a:pt x="32090" y="13777"/>
                  <a:pt x="32090" y="8873"/>
                </a:cubicBezTo>
                <a:cubicBezTo>
                  <a:pt x="32090" y="4003"/>
                  <a:pt x="25019" y="0"/>
                  <a:pt x="16313" y="0"/>
                </a:cubicBezTo>
                <a:close/>
              </a:path>
            </a:pathLst>
          </a:custGeom>
          <a:solidFill>
            <a:srgbClr val="93B5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3" name="Google Shape;8243;p39"/>
          <p:cNvSpPr/>
          <p:nvPr/>
        </p:nvSpPr>
        <p:spPr>
          <a:xfrm>
            <a:off x="9885382" y="4813659"/>
            <a:ext cx="2066265" cy="1137223"/>
          </a:xfrm>
          <a:custGeom>
            <a:avLst/>
            <a:gdLst/>
            <a:ahLst/>
            <a:cxnLst/>
            <a:rect l="l" t="t" r="r" b="b"/>
            <a:pathLst>
              <a:path w="27821" h="15312" extrusionOk="0">
                <a:moveTo>
                  <a:pt x="6238" y="1"/>
                </a:moveTo>
                <a:lnTo>
                  <a:pt x="1" y="534"/>
                </a:lnTo>
                <a:cubicBezTo>
                  <a:pt x="1" y="534"/>
                  <a:pt x="1602" y="1235"/>
                  <a:pt x="3870" y="2402"/>
                </a:cubicBezTo>
                <a:lnTo>
                  <a:pt x="7639" y="2402"/>
                </a:lnTo>
                <a:lnTo>
                  <a:pt x="5171" y="3103"/>
                </a:lnTo>
                <a:cubicBezTo>
                  <a:pt x="7006" y="4104"/>
                  <a:pt x="9107" y="5338"/>
                  <a:pt x="11175" y="6739"/>
                </a:cubicBezTo>
                <a:lnTo>
                  <a:pt x="15845" y="7306"/>
                </a:lnTo>
                <a:lnTo>
                  <a:pt x="12643" y="7806"/>
                </a:lnTo>
                <a:cubicBezTo>
                  <a:pt x="15712" y="10075"/>
                  <a:pt x="18447" y="12643"/>
                  <a:pt x="19615" y="15312"/>
                </a:cubicBezTo>
                <a:lnTo>
                  <a:pt x="27821" y="11409"/>
                </a:lnTo>
                <a:cubicBezTo>
                  <a:pt x="27787" y="11409"/>
                  <a:pt x="16946" y="835"/>
                  <a:pt x="6238" y="1"/>
                </a:cubicBezTo>
                <a:close/>
              </a:path>
            </a:pathLst>
          </a:custGeom>
          <a:solidFill>
            <a:srgbClr val="65994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4" name="Google Shape;8244;p39"/>
          <p:cNvSpPr/>
          <p:nvPr/>
        </p:nvSpPr>
        <p:spPr>
          <a:xfrm>
            <a:off x="11277736" y="5153073"/>
            <a:ext cx="671475" cy="753247"/>
          </a:xfrm>
          <a:custGeom>
            <a:avLst/>
            <a:gdLst/>
            <a:ahLst/>
            <a:cxnLst/>
            <a:rect l="l" t="t" r="r" b="b"/>
            <a:pathLst>
              <a:path w="9041" h="10142" extrusionOk="0">
                <a:moveTo>
                  <a:pt x="0" y="1"/>
                </a:moveTo>
                <a:lnTo>
                  <a:pt x="0" y="1"/>
                </a:lnTo>
                <a:cubicBezTo>
                  <a:pt x="534" y="1869"/>
                  <a:pt x="1535" y="5638"/>
                  <a:pt x="2169" y="10141"/>
                </a:cubicBezTo>
                <a:lnTo>
                  <a:pt x="9040" y="6839"/>
                </a:lnTo>
                <a:cubicBezTo>
                  <a:pt x="9040" y="6839"/>
                  <a:pt x="5271" y="3170"/>
                  <a:pt x="0" y="1"/>
                </a:cubicBezTo>
                <a:close/>
              </a:path>
            </a:pathLst>
          </a:custGeom>
          <a:solidFill>
            <a:srgbClr val="57853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5" name="Google Shape;8245;p39"/>
          <p:cNvSpPr/>
          <p:nvPr/>
        </p:nvSpPr>
        <p:spPr>
          <a:xfrm>
            <a:off x="10378391" y="3879641"/>
            <a:ext cx="1813599" cy="2177745"/>
          </a:xfrm>
          <a:custGeom>
            <a:avLst/>
            <a:gdLst/>
            <a:ahLst/>
            <a:cxnLst/>
            <a:rect l="l" t="t" r="r" b="b"/>
            <a:pathLst>
              <a:path w="24419" h="29322" extrusionOk="0">
                <a:moveTo>
                  <a:pt x="1" y="1"/>
                </a:moveTo>
                <a:cubicBezTo>
                  <a:pt x="1" y="1"/>
                  <a:pt x="1635" y="1469"/>
                  <a:pt x="3904" y="3970"/>
                </a:cubicBezTo>
                <a:lnTo>
                  <a:pt x="8740" y="4738"/>
                </a:lnTo>
                <a:lnTo>
                  <a:pt x="5004" y="5205"/>
                </a:lnTo>
                <a:cubicBezTo>
                  <a:pt x="6939" y="7440"/>
                  <a:pt x="9207" y="10308"/>
                  <a:pt x="11209" y="13577"/>
                </a:cubicBezTo>
                <a:lnTo>
                  <a:pt x="17313" y="15846"/>
                </a:lnTo>
                <a:lnTo>
                  <a:pt x="12310" y="15412"/>
                </a:lnTo>
                <a:lnTo>
                  <a:pt x="12310" y="15412"/>
                </a:lnTo>
                <a:cubicBezTo>
                  <a:pt x="12543" y="15846"/>
                  <a:pt x="12777" y="16246"/>
                  <a:pt x="12977" y="16646"/>
                </a:cubicBezTo>
                <a:lnTo>
                  <a:pt x="16179" y="17847"/>
                </a:lnTo>
                <a:lnTo>
                  <a:pt x="13377" y="17380"/>
                </a:lnTo>
                <a:lnTo>
                  <a:pt x="13377" y="17380"/>
                </a:lnTo>
                <a:cubicBezTo>
                  <a:pt x="15245" y="21083"/>
                  <a:pt x="16646" y="25152"/>
                  <a:pt x="17013" y="29322"/>
                </a:cubicBezTo>
                <a:lnTo>
                  <a:pt x="17580" y="29322"/>
                </a:lnTo>
                <a:lnTo>
                  <a:pt x="24418" y="28421"/>
                </a:lnTo>
                <a:lnTo>
                  <a:pt x="24418" y="16579"/>
                </a:lnTo>
                <a:cubicBezTo>
                  <a:pt x="15779" y="3270"/>
                  <a:pt x="6706" y="168"/>
                  <a:pt x="6706" y="168"/>
                </a:cubicBezTo>
                <a:lnTo>
                  <a:pt x="1" y="1"/>
                </a:lnTo>
                <a:close/>
              </a:path>
            </a:pathLst>
          </a:custGeom>
          <a:solidFill>
            <a:srgbClr val="65994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6" name="Google Shape;8246;p39"/>
          <p:cNvSpPr/>
          <p:nvPr/>
        </p:nvSpPr>
        <p:spPr>
          <a:xfrm>
            <a:off x="11510650" y="4305800"/>
            <a:ext cx="681353" cy="1318069"/>
          </a:xfrm>
          <a:custGeom>
            <a:avLst/>
            <a:gdLst/>
            <a:ahLst/>
            <a:cxnLst/>
            <a:rect l="l" t="t" r="r" b="b"/>
            <a:pathLst>
              <a:path w="9174" h="17747" extrusionOk="0">
                <a:moveTo>
                  <a:pt x="0" y="0"/>
                </a:moveTo>
                <a:cubicBezTo>
                  <a:pt x="67" y="100"/>
                  <a:pt x="5671" y="8039"/>
                  <a:pt x="9173" y="17746"/>
                </a:cubicBezTo>
                <a:lnTo>
                  <a:pt x="9173" y="10841"/>
                </a:lnTo>
                <a:cubicBezTo>
                  <a:pt x="6004" y="5971"/>
                  <a:pt x="2802" y="2502"/>
                  <a:pt x="0" y="0"/>
                </a:cubicBezTo>
                <a:close/>
              </a:path>
            </a:pathLst>
          </a:custGeom>
          <a:solidFill>
            <a:srgbClr val="57853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7" name="Google Shape;8247;p39"/>
          <p:cNvSpPr/>
          <p:nvPr/>
        </p:nvSpPr>
        <p:spPr>
          <a:xfrm>
            <a:off x="8502981" y="5291883"/>
            <a:ext cx="3688991" cy="1640104"/>
          </a:xfrm>
          <a:custGeom>
            <a:avLst/>
            <a:gdLst/>
            <a:ahLst/>
            <a:cxnLst/>
            <a:rect l="l" t="t" r="r" b="b"/>
            <a:pathLst>
              <a:path w="49670" h="22083" extrusionOk="0">
                <a:moveTo>
                  <a:pt x="47658" y="1"/>
                </a:moveTo>
                <a:cubicBezTo>
                  <a:pt x="46242" y="1"/>
                  <a:pt x="44785" y="97"/>
                  <a:pt x="43298" y="300"/>
                </a:cubicBezTo>
                <a:cubicBezTo>
                  <a:pt x="33157" y="1667"/>
                  <a:pt x="25318" y="7538"/>
                  <a:pt x="24218" y="14110"/>
                </a:cubicBezTo>
                <a:cubicBezTo>
                  <a:pt x="17480" y="14110"/>
                  <a:pt x="11675" y="15944"/>
                  <a:pt x="9107" y="18546"/>
                </a:cubicBezTo>
                <a:cubicBezTo>
                  <a:pt x="8173" y="18146"/>
                  <a:pt x="7105" y="17912"/>
                  <a:pt x="5971" y="17912"/>
                </a:cubicBezTo>
                <a:cubicBezTo>
                  <a:pt x="2702" y="17912"/>
                  <a:pt x="67" y="19780"/>
                  <a:pt x="0" y="22082"/>
                </a:cubicBezTo>
                <a:lnTo>
                  <a:pt x="49669" y="22082"/>
                </a:lnTo>
                <a:lnTo>
                  <a:pt x="49669" y="66"/>
                </a:lnTo>
                <a:cubicBezTo>
                  <a:pt x="49009" y="23"/>
                  <a:pt x="48338" y="1"/>
                  <a:pt x="47658" y="1"/>
                </a:cubicBezTo>
                <a:close/>
              </a:path>
            </a:pathLst>
          </a:custGeom>
          <a:solidFill>
            <a:srgbClr val="7CAD5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8" name="Google Shape;8248;p39"/>
          <p:cNvSpPr/>
          <p:nvPr/>
        </p:nvSpPr>
        <p:spPr>
          <a:xfrm>
            <a:off x="6416938" y="1"/>
            <a:ext cx="5014413" cy="1694767"/>
          </a:xfrm>
          <a:custGeom>
            <a:avLst/>
            <a:gdLst/>
            <a:ahLst/>
            <a:cxnLst/>
            <a:rect l="l" t="t" r="r" b="b"/>
            <a:pathLst>
              <a:path w="67516" h="22819" extrusionOk="0">
                <a:moveTo>
                  <a:pt x="1101" y="1"/>
                </a:moveTo>
                <a:cubicBezTo>
                  <a:pt x="167" y="2669"/>
                  <a:pt x="1" y="5438"/>
                  <a:pt x="868" y="8040"/>
                </a:cubicBezTo>
                <a:cubicBezTo>
                  <a:pt x="2777" y="13905"/>
                  <a:pt x="9206" y="17361"/>
                  <a:pt x="16863" y="17361"/>
                </a:cubicBezTo>
                <a:cubicBezTo>
                  <a:pt x="18438" y="17361"/>
                  <a:pt x="20066" y="17214"/>
                  <a:pt x="21716" y="16913"/>
                </a:cubicBezTo>
                <a:cubicBezTo>
                  <a:pt x="22250" y="16813"/>
                  <a:pt x="22817" y="16679"/>
                  <a:pt x="23417" y="16546"/>
                </a:cubicBezTo>
                <a:cubicBezTo>
                  <a:pt x="23451" y="16546"/>
                  <a:pt x="23484" y="16546"/>
                  <a:pt x="23517" y="16512"/>
                </a:cubicBezTo>
                <a:cubicBezTo>
                  <a:pt x="24085" y="16379"/>
                  <a:pt x="24618" y="16246"/>
                  <a:pt x="25185" y="16045"/>
                </a:cubicBezTo>
                <a:cubicBezTo>
                  <a:pt x="28819" y="20375"/>
                  <a:pt x="35094" y="22819"/>
                  <a:pt x="42222" y="22819"/>
                </a:cubicBezTo>
                <a:cubicBezTo>
                  <a:pt x="45694" y="22819"/>
                  <a:pt x="49368" y="22239"/>
                  <a:pt x="53039" y="21016"/>
                </a:cubicBezTo>
                <a:cubicBezTo>
                  <a:pt x="58676" y="19148"/>
                  <a:pt x="63413" y="16045"/>
                  <a:pt x="66815" y="12376"/>
                </a:cubicBezTo>
                <a:cubicBezTo>
                  <a:pt x="67249" y="11776"/>
                  <a:pt x="67515" y="11409"/>
                  <a:pt x="67516" y="11409"/>
                </a:cubicBezTo>
                <a:lnTo>
                  <a:pt x="67516" y="11409"/>
                </a:lnTo>
                <a:cubicBezTo>
                  <a:pt x="59925" y="17586"/>
                  <a:pt x="52720" y="19555"/>
                  <a:pt x="46619" y="19555"/>
                </a:cubicBezTo>
                <a:cubicBezTo>
                  <a:pt x="37599" y="19555"/>
                  <a:pt x="30992" y="15250"/>
                  <a:pt x="29121" y="13877"/>
                </a:cubicBezTo>
                <a:cubicBezTo>
                  <a:pt x="32424" y="11742"/>
                  <a:pt x="33224" y="10341"/>
                  <a:pt x="33224" y="10341"/>
                </a:cubicBezTo>
                <a:lnTo>
                  <a:pt x="33224" y="10341"/>
                </a:lnTo>
                <a:cubicBezTo>
                  <a:pt x="33224" y="10342"/>
                  <a:pt x="24859" y="14072"/>
                  <a:pt x="17400" y="14072"/>
                </a:cubicBezTo>
                <a:cubicBezTo>
                  <a:pt x="15035" y="14072"/>
                  <a:pt x="12762" y="13697"/>
                  <a:pt x="10875" y="12710"/>
                </a:cubicBezTo>
                <a:cubicBezTo>
                  <a:pt x="3070" y="8573"/>
                  <a:pt x="6705" y="1"/>
                  <a:pt x="6705" y="1"/>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49" name="Google Shape;8249;p39"/>
          <p:cNvSpPr/>
          <p:nvPr/>
        </p:nvSpPr>
        <p:spPr>
          <a:xfrm>
            <a:off x="11805429" y="753173"/>
            <a:ext cx="386576" cy="934020"/>
          </a:xfrm>
          <a:custGeom>
            <a:avLst/>
            <a:gdLst/>
            <a:ahLst/>
            <a:cxnLst/>
            <a:rect l="l" t="t" r="r" b="b"/>
            <a:pathLst>
              <a:path w="5205" h="12576" extrusionOk="0">
                <a:moveTo>
                  <a:pt x="5204" y="0"/>
                </a:moveTo>
                <a:lnTo>
                  <a:pt x="5204" y="0"/>
                </a:lnTo>
                <a:cubicBezTo>
                  <a:pt x="2035" y="1435"/>
                  <a:pt x="1" y="3736"/>
                  <a:pt x="1" y="6305"/>
                </a:cubicBezTo>
                <a:cubicBezTo>
                  <a:pt x="1" y="8873"/>
                  <a:pt x="2035" y="11141"/>
                  <a:pt x="5204" y="12576"/>
                </a:cubicBezTo>
                <a:lnTo>
                  <a:pt x="5204" y="11041"/>
                </a:lnTo>
                <a:cubicBezTo>
                  <a:pt x="3803" y="10274"/>
                  <a:pt x="2102" y="8973"/>
                  <a:pt x="1802" y="7105"/>
                </a:cubicBezTo>
                <a:cubicBezTo>
                  <a:pt x="1301" y="3870"/>
                  <a:pt x="5204" y="0"/>
                  <a:pt x="5204" y="0"/>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0" name="Google Shape;8250;p39"/>
          <p:cNvSpPr/>
          <p:nvPr/>
        </p:nvSpPr>
        <p:spPr>
          <a:xfrm>
            <a:off x="7301801" y="287351"/>
            <a:ext cx="898964" cy="446957"/>
          </a:xfrm>
          <a:custGeom>
            <a:avLst/>
            <a:gdLst/>
            <a:ahLst/>
            <a:cxnLst/>
            <a:rect l="l" t="t" r="r" b="b"/>
            <a:pathLst>
              <a:path w="12104" h="6018" extrusionOk="0">
                <a:moveTo>
                  <a:pt x="1396" y="1"/>
                </a:moveTo>
                <a:lnTo>
                  <a:pt x="1396" y="1"/>
                </a:lnTo>
                <a:cubicBezTo>
                  <a:pt x="1" y="4885"/>
                  <a:pt x="3182" y="6018"/>
                  <a:pt x="6433" y="6018"/>
                </a:cubicBezTo>
                <a:cubicBezTo>
                  <a:pt x="9243" y="6018"/>
                  <a:pt x="12104" y="5171"/>
                  <a:pt x="12104" y="5171"/>
                </a:cubicBezTo>
                <a:lnTo>
                  <a:pt x="12104" y="5171"/>
                </a:lnTo>
                <a:cubicBezTo>
                  <a:pt x="11411" y="5214"/>
                  <a:pt x="10763" y="5235"/>
                  <a:pt x="10156" y="5235"/>
                </a:cubicBezTo>
                <a:cubicBezTo>
                  <a:pt x="392" y="5235"/>
                  <a:pt x="1396" y="2"/>
                  <a:pt x="1396" y="1"/>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1" name="Google Shape;8251;p39"/>
          <p:cNvSpPr/>
          <p:nvPr/>
        </p:nvSpPr>
        <p:spPr>
          <a:xfrm>
            <a:off x="11627031" y="0"/>
            <a:ext cx="176020" cy="577301"/>
          </a:xfrm>
          <a:custGeom>
            <a:avLst/>
            <a:gdLst/>
            <a:ahLst/>
            <a:cxnLst/>
            <a:rect l="l" t="t" r="r" b="b"/>
            <a:pathLst>
              <a:path w="2370" h="7773" extrusionOk="0">
                <a:moveTo>
                  <a:pt x="301" y="1"/>
                </a:moveTo>
                <a:cubicBezTo>
                  <a:pt x="1125" y="3496"/>
                  <a:pt x="59" y="7642"/>
                  <a:pt x="2" y="7770"/>
                </a:cubicBezTo>
                <a:lnTo>
                  <a:pt x="2" y="7770"/>
                </a:lnTo>
                <a:cubicBezTo>
                  <a:pt x="1402" y="5269"/>
                  <a:pt x="2236" y="2635"/>
                  <a:pt x="2369" y="1"/>
                </a:cubicBezTo>
                <a:close/>
                <a:moveTo>
                  <a:pt x="2" y="7770"/>
                </a:moveTo>
                <a:cubicBezTo>
                  <a:pt x="2" y="7771"/>
                  <a:pt x="1" y="7772"/>
                  <a:pt x="1" y="7773"/>
                </a:cubicBezTo>
                <a:cubicBezTo>
                  <a:pt x="1" y="7772"/>
                  <a:pt x="2" y="7771"/>
                  <a:pt x="2" y="7770"/>
                </a:cubicBez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2" name="Google Shape;8252;p39"/>
          <p:cNvSpPr/>
          <p:nvPr/>
        </p:nvSpPr>
        <p:spPr>
          <a:xfrm>
            <a:off x="7757228" y="1848209"/>
            <a:ext cx="1783891" cy="1266007"/>
          </a:xfrm>
          <a:custGeom>
            <a:avLst/>
            <a:gdLst/>
            <a:ahLst/>
            <a:cxnLst/>
            <a:rect l="l" t="t" r="r" b="b"/>
            <a:pathLst>
              <a:path w="24019" h="17046" extrusionOk="0">
                <a:moveTo>
                  <a:pt x="16346" y="0"/>
                </a:moveTo>
                <a:cubicBezTo>
                  <a:pt x="14344" y="0"/>
                  <a:pt x="12443" y="234"/>
                  <a:pt x="10709" y="600"/>
                </a:cubicBezTo>
                <a:cubicBezTo>
                  <a:pt x="4738" y="834"/>
                  <a:pt x="1" y="4703"/>
                  <a:pt x="1" y="9440"/>
                </a:cubicBezTo>
                <a:cubicBezTo>
                  <a:pt x="1" y="12676"/>
                  <a:pt x="2202" y="15511"/>
                  <a:pt x="5505" y="17046"/>
                </a:cubicBezTo>
                <a:cubicBezTo>
                  <a:pt x="3670" y="15545"/>
                  <a:pt x="835" y="12776"/>
                  <a:pt x="1969" y="7906"/>
                </a:cubicBezTo>
                <a:cubicBezTo>
                  <a:pt x="2770" y="4437"/>
                  <a:pt x="7239" y="2835"/>
                  <a:pt x="9808" y="2202"/>
                </a:cubicBezTo>
                <a:lnTo>
                  <a:pt x="9808" y="2202"/>
                </a:lnTo>
                <a:cubicBezTo>
                  <a:pt x="8107" y="3769"/>
                  <a:pt x="7907" y="5804"/>
                  <a:pt x="7907" y="5804"/>
                </a:cubicBezTo>
                <a:cubicBezTo>
                  <a:pt x="9174" y="2669"/>
                  <a:pt x="13310" y="1334"/>
                  <a:pt x="13344" y="1301"/>
                </a:cubicBezTo>
                <a:cubicBezTo>
                  <a:pt x="14852" y="1034"/>
                  <a:pt x="16850" y="954"/>
                  <a:pt x="18710" y="954"/>
                </a:cubicBezTo>
                <a:cubicBezTo>
                  <a:pt x="21500" y="954"/>
                  <a:pt x="23978" y="1134"/>
                  <a:pt x="24018" y="1134"/>
                </a:cubicBezTo>
                <a:cubicBezTo>
                  <a:pt x="21750" y="434"/>
                  <a:pt x="19115" y="0"/>
                  <a:pt x="16346" y="0"/>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3" name="Google Shape;8253;p39"/>
          <p:cNvSpPr/>
          <p:nvPr/>
        </p:nvSpPr>
        <p:spPr>
          <a:xfrm>
            <a:off x="6986743" y="3374307"/>
            <a:ext cx="495604" cy="723464"/>
          </a:xfrm>
          <a:custGeom>
            <a:avLst/>
            <a:gdLst/>
            <a:ahLst/>
            <a:cxnLst/>
            <a:rect l="l" t="t" r="r" b="b"/>
            <a:pathLst>
              <a:path w="6673" h="9741" extrusionOk="0">
                <a:moveTo>
                  <a:pt x="6072" y="0"/>
                </a:moveTo>
                <a:lnTo>
                  <a:pt x="6072" y="0"/>
                </a:lnTo>
                <a:cubicBezTo>
                  <a:pt x="1" y="6338"/>
                  <a:pt x="6672" y="9740"/>
                  <a:pt x="6672" y="9740"/>
                </a:cubicBezTo>
                <a:cubicBezTo>
                  <a:pt x="2636" y="7072"/>
                  <a:pt x="6072" y="1"/>
                  <a:pt x="6072" y="0"/>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4" name="Google Shape;8254;p39"/>
          <p:cNvSpPr/>
          <p:nvPr/>
        </p:nvSpPr>
        <p:spPr>
          <a:xfrm>
            <a:off x="8886960" y="2328810"/>
            <a:ext cx="1253677" cy="837468"/>
          </a:xfrm>
          <a:custGeom>
            <a:avLst/>
            <a:gdLst/>
            <a:ahLst/>
            <a:cxnLst/>
            <a:rect l="l" t="t" r="r" b="b"/>
            <a:pathLst>
              <a:path w="16880" h="11276" extrusionOk="0">
                <a:moveTo>
                  <a:pt x="16279" y="0"/>
                </a:moveTo>
                <a:cubicBezTo>
                  <a:pt x="16279" y="67"/>
                  <a:pt x="16212" y="5237"/>
                  <a:pt x="10542" y="7839"/>
                </a:cubicBezTo>
                <a:cubicBezTo>
                  <a:pt x="4871" y="10441"/>
                  <a:pt x="1" y="11275"/>
                  <a:pt x="1" y="11275"/>
                </a:cubicBezTo>
                <a:lnTo>
                  <a:pt x="1102" y="11275"/>
                </a:lnTo>
                <a:cubicBezTo>
                  <a:pt x="9808" y="11275"/>
                  <a:pt x="16879" y="7306"/>
                  <a:pt x="16879" y="2402"/>
                </a:cubicBezTo>
                <a:cubicBezTo>
                  <a:pt x="16879" y="1568"/>
                  <a:pt x="16679" y="768"/>
                  <a:pt x="16279" y="0"/>
                </a:cubicBezTo>
                <a:close/>
              </a:path>
            </a:pathLst>
          </a:custGeom>
          <a:solidFill>
            <a:srgbClr val="749C4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5" name="Google Shape;8255;p39"/>
          <p:cNvSpPr/>
          <p:nvPr/>
        </p:nvSpPr>
        <p:spPr>
          <a:xfrm>
            <a:off x="9201645" y="4313227"/>
            <a:ext cx="592155" cy="379148"/>
          </a:xfrm>
          <a:custGeom>
            <a:avLst/>
            <a:gdLst/>
            <a:ahLst/>
            <a:cxnLst/>
            <a:rect l="l" t="t" r="r" b="b"/>
            <a:pathLst>
              <a:path w="7973" h="5105" extrusionOk="0">
                <a:moveTo>
                  <a:pt x="7072" y="0"/>
                </a:moveTo>
                <a:cubicBezTo>
                  <a:pt x="3369" y="0"/>
                  <a:pt x="334" y="2235"/>
                  <a:pt x="0" y="5104"/>
                </a:cubicBezTo>
                <a:cubicBezTo>
                  <a:pt x="1935" y="934"/>
                  <a:pt x="7606" y="101"/>
                  <a:pt x="7972" y="34"/>
                </a:cubicBezTo>
                <a:cubicBezTo>
                  <a:pt x="7672" y="34"/>
                  <a:pt x="7372" y="0"/>
                  <a:pt x="7072" y="0"/>
                </a:cubicBezTo>
                <a:close/>
              </a:path>
            </a:pathLst>
          </a:custGeom>
          <a:solidFill>
            <a:srgbClr val="B7C46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6" name="Google Shape;8256;p39"/>
          <p:cNvSpPr/>
          <p:nvPr/>
        </p:nvSpPr>
        <p:spPr>
          <a:xfrm>
            <a:off x="10011717" y="6111823"/>
            <a:ext cx="2180271" cy="820164"/>
          </a:xfrm>
          <a:custGeom>
            <a:avLst/>
            <a:gdLst/>
            <a:ahLst/>
            <a:cxnLst/>
            <a:rect l="l" t="t" r="r" b="b"/>
            <a:pathLst>
              <a:path w="29356" h="11043" extrusionOk="0">
                <a:moveTo>
                  <a:pt x="26353" y="1"/>
                </a:moveTo>
                <a:cubicBezTo>
                  <a:pt x="20549" y="1"/>
                  <a:pt x="15746" y="2736"/>
                  <a:pt x="14878" y="6339"/>
                </a:cubicBezTo>
                <a:cubicBezTo>
                  <a:pt x="13477" y="6005"/>
                  <a:pt x="11943" y="5805"/>
                  <a:pt x="10308" y="5805"/>
                </a:cubicBezTo>
                <a:cubicBezTo>
                  <a:pt x="4604" y="5805"/>
                  <a:pt x="1" y="8073"/>
                  <a:pt x="1" y="10909"/>
                </a:cubicBezTo>
                <a:cubicBezTo>
                  <a:pt x="1" y="10942"/>
                  <a:pt x="34" y="11009"/>
                  <a:pt x="34" y="11042"/>
                </a:cubicBezTo>
                <a:lnTo>
                  <a:pt x="29355" y="11042"/>
                </a:lnTo>
                <a:lnTo>
                  <a:pt x="29355" y="268"/>
                </a:lnTo>
                <a:cubicBezTo>
                  <a:pt x="28388" y="101"/>
                  <a:pt x="27387" y="1"/>
                  <a:pt x="26353" y="1"/>
                </a:cubicBezTo>
                <a:close/>
              </a:path>
            </a:pathLst>
          </a:custGeom>
          <a:solidFill>
            <a:srgbClr val="6F9C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7" name="Google Shape;8257;p39"/>
          <p:cNvSpPr/>
          <p:nvPr/>
        </p:nvSpPr>
        <p:spPr>
          <a:xfrm>
            <a:off x="10301595" y="5292626"/>
            <a:ext cx="1890395" cy="1047207"/>
          </a:xfrm>
          <a:custGeom>
            <a:avLst/>
            <a:gdLst/>
            <a:ahLst/>
            <a:cxnLst/>
            <a:rect l="l" t="t" r="r" b="b"/>
            <a:pathLst>
              <a:path w="25453" h="14100" extrusionOk="0">
                <a:moveTo>
                  <a:pt x="23235" y="0"/>
                </a:moveTo>
                <a:cubicBezTo>
                  <a:pt x="21884" y="0"/>
                  <a:pt x="20496" y="97"/>
                  <a:pt x="19081" y="290"/>
                </a:cubicBezTo>
                <a:cubicBezTo>
                  <a:pt x="8940" y="1657"/>
                  <a:pt x="1101" y="7528"/>
                  <a:pt x="1" y="14100"/>
                </a:cubicBezTo>
                <a:cubicBezTo>
                  <a:pt x="1" y="14100"/>
                  <a:pt x="2236" y="9029"/>
                  <a:pt x="8707" y="6161"/>
                </a:cubicBezTo>
                <a:cubicBezTo>
                  <a:pt x="13644" y="3959"/>
                  <a:pt x="21850" y="2658"/>
                  <a:pt x="25452" y="2191"/>
                </a:cubicBezTo>
                <a:lnTo>
                  <a:pt x="25452" y="90"/>
                </a:lnTo>
                <a:cubicBezTo>
                  <a:pt x="24726" y="30"/>
                  <a:pt x="23986" y="0"/>
                  <a:pt x="23235" y="0"/>
                </a:cubicBezTo>
                <a:close/>
              </a:path>
            </a:pathLst>
          </a:custGeom>
          <a:solidFill>
            <a:srgbClr val="89BF6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58" name="Google Shape;8258;p39"/>
          <p:cNvSpPr/>
          <p:nvPr/>
        </p:nvSpPr>
        <p:spPr>
          <a:xfrm>
            <a:off x="8505431" y="6354611"/>
            <a:ext cx="1508869" cy="577375"/>
          </a:xfrm>
          <a:custGeom>
            <a:avLst/>
            <a:gdLst/>
            <a:ahLst/>
            <a:cxnLst/>
            <a:rect l="l" t="t" r="r" b="b"/>
            <a:pathLst>
              <a:path w="20316" h="7774" extrusionOk="0">
                <a:moveTo>
                  <a:pt x="20315" y="1"/>
                </a:moveTo>
                <a:cubicBezTo>
                  <a:pt x="15278" y="568"/>
                  <a:pt x="11142" y="2136"/>
                  <a:pt x="9074" y="4237"/>
                </a:cubicBezTo>
                <a:cubicBezTo>
                  <a:pt x="8173" y="3837"/>
                  <a:pt x="7072" y="3603"/>
                  <a:pt x="5938" y="3603"/>
                </a:cubicBezTo>
                <a:cubicBezTo>
                  <a:pt x="2669" y="3603"/>
                  <a:pt x="34" y="5471"/>
                  <a:pt x="1" y="7773"/>
                </a:cubicBezTo>
                <a:lnTo>
                  <a:pt x="1368" y="7773"/>
                </a:lnTo>
                <a:cubicBezTo>
                  <a:pt x="2025" y="5848"/>
                  <a:pt x="3726" y="5307"/>
                  <a:pt x="5433" y="5307"/>
                </a:cubicBezTo>
                <a:cubicBezTo>
                  <a:pt x="7632" y="5307"/>
                  <a:pt x="9841" y="6205"/>
                  <a:pt x="9841" y="6205"/>
                </a:cubicBezTo>
                <a:cubicBezTo>
                  <a:pt x="10842" y="2403"/>
                  <a:pt x="19948" y="101"/>
                  <a:pt x="20315" y="1"/>
                </a:cubicBezTo>
                <a:close/>
              </a:path>
            </a:pathLst>
          </a:custGeom>
          <a:solidFill>
            <a:srgbClr val="89BF6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pic>
        <p:nvPicPr>
          <p:cNvPr id="2" name="Picture 1">
            <a:extLst>
              <a:ext uri="{FF2B5EF4-FFF2-40B4-BE49-F238E27FC236}">
                <a16:creationId xmlns:a16="http://schemas.microsoft.com/office/drawing/2014/main" id="{88E6F634-B96B-838A-EEF8-81BF557A4E7B}"/>
              </a:ext>
            </a:extLst>
          </p:cNvPr>
          <p:cNvPicPr>
            <a:picLocks noChangeAspect="1"/>
          </p:cNvPicPr>
          <p:nvPr/>
        </p:nvPicPr>
        <p:blipFill>
          <a:blip r:embed="rId3"/>
          <a:stretch>
            <a:fillRect/>
          </a:stretch>
        </p:blipFill>
        <p:spPr>
          <a:xfrm>
            <a:off x="1038929" y="7056344"/>
            <a:ext cx="10114141" cy="15119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897"/>
        <p:cNvGrpSpPr/>
        <p:nvPr/>
      </p:nvGrpSpPr>
      <p:grpSpPr>
        <a:xfrm>
          <a:off x="0" y="0"/>
          <a:ext cx="0" cy="0"/>
          <a:chOff x="0" y="0"/>
          <a:chExt cx="0" cy="0"/>
        </a:xfrm>
      </p:grpSpPr>
      <p:sp>
        <p:nvSpPr>
          <p:cNvPr id="4" name="TextBox 3">
            <a:extLst>
              <a:ext uri="{FF2B5EF4-FFF2-40B4-BE49-F238E27FC236}">
                <a16:creationId xmlns:a16="http://schemas.microsoft.com/office/drawing/2014/main" id="{D558623F-BB42-6B4B-8BA0-D6203083D3B0}"/>
              </a:ext>
            </a:extLst>
          </p:cNvPr>
          <p:cNvSpPr txBox="1"/>
          <p:nvPr/>
        </p:nvSpPr>
        <p:spPr>
          <a:xfrm>
            <a:off x="6286500" y="1936492"/>
            <a:ext cx="5118833" cy="2554545"/>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Viết bài giới thiệu về một cuốn sách hoặc một bộ phim về chủ tịch Hồ Chí Minh</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 </a:t>
            </a:r>
            <a:r>
              <a:rPr lang="en-US" sz="3200" kern="0">
                <a:solidFill>
                  <a:srgbClr val="000000"/>
                </a:solidFill>
                <a:latin typeface="Times New Roman" panose="02020603050405020304" pitchFamily="18" charset="0"/>
                <a:cs typeface="Times New Roman" panose="02020603050405020304" pitchFamily="18" charset="0"/>
                <a:sym typeface="Arial"/>
              </a:rPr>
              <a:t>N</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êu cảm nghĩ của em về cuốn sách hoặc bộ phim đó</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a:t>
            </a:r>
            <a:endParaRPr kumimoji="0" lang="en-VN" sz="32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3078" name="Picture 6">
            <a:extLst>
              <a:ext uri="{FF2B5EF4-FFF2-40B4-BE49-F238E27FC236}">
                <a16:creationId xmlns:a16="http://schemas.microsoft.com/office/drawing/2014/main" id="{EE0E4275-041D-F947-8C33-9B3CC0892E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20492" y="5391150"/>
            <a:ext cx="871508" cy="14668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01CAD30-BA7B-80AA-8D46-E886D328C05B}"/>
              </a:ext>
            </a:extLst>
          </p:cNvPr>
          <p:cNvPicPr>
            <a:picLocks noChangeAspect="1"/>
          </p:cNvPicPr>
          <p:nvPr/>
        </p:nvPicPr>
        <p:blipFill>
          <a:blip r:embed="rId4"/>
          <a:stretch>
            <a:fillRect/>
          </a:stretch>
        </p:blipFill>
        <p:spPr>
          <a:xfrm>
            <a:off x="1038929" y="7056344"/>
            <a:ext cx="10114141" cy="1511939"/>
          </a:xfrm>
          <a:prstGeom prst="rect">
            <a:avLst/>
          </a:prstGeom>
        </p:spPr>
      </p:pic>
      <p:pic>
        <p:nvPicPr>
          <p:cNvPr id="5" name="Picture 4">
            <a:extLst>
              <a:ext uri="{FF2B5EF4-FFF2-40B4-BE49-F238E27FC236}">
                <a16:creationId xmlns:a16="http://schemas.microsoft.com/office/drawing/2014/main" id="{43E154DE-1911-1DD8-83CA-7F09D7CB0CB9}"/>
              </a:ext>
            </a:extLst>
          </p:cNvPr>
          <p:cNvPicPr>
            <a:picLocks noChangeAspect="1"/>
          </p:cNvPicPr>
          <p:nvPr/>
        </p:nvPicPr>
        <p:blipFill>
          <a:blip r:embed="rId5"/>
          <a:stretch>
            <a:fillRect/>
          </a:stretch>
        </p:blipFill>
        <p:spPr>
          <a:xfrm>
            <a:off x="0" y="0"/>
            <a:ext cx="6096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3C7783-4BCA-4E85-9C32-83F2F79937A6}"/>
              </a:ext>
            </a:extLst>
          </p:cNvPr>
          <p:cNvSpPr/>
          <p:nvPr/>
        </p:nvSpPr>
        <p:spPr>
          <a:xfrm>
            <a:off x="5478832" y="6432233"/>
            <a:ext cx="1082682" cy="403438"/>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FF0000"/>
                </a:solidFill>
                <a:effectLst/>
                <a:uLnTx/>
                <a:uFillTx/>
                <a:latin typeface="Calibri" panose="020F0502020204030204"/>
                <a:ea typeface="+mn-ea"/>
                <a:cs typeface="+mn-cs"/>
              </a:rPr>
              <a:t>Bấm</a:t>
            </a: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srgbClr val="FF0000"/>
                </a:solidFill>
                <a:effectLst/>
                <a:uLnTx/>
                <a:uFillTx/>
                <a:latin typeface="Calibri" panose="020F0502020204030204"/>
                <a:ea typeface="+mn-ea"/>
                <a:cs typeface="+mn-cs"/>
              </a:rPr>
              <a:t>Giờ</a:t>
            </a:r>
            <a:endPar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7" name="Picture 6">
            <a:hlinkClick r:id="rId4" action="ppaction://hlinksldjump"/>
            <a:extLst>
              <a:ext uri="{FF2B5EF4-FFF2-40B4-BE49-F238E27FC236}">
                <a16:creationId xmlns:a16="http://schemas.microsoft.com/office/drawing/2014/main" id="{406116CF-5343-456B-BEC4-96410FC1D8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9648" y="2731008"/>
            <a:ext cx="5102352" cy="5102352"/>
          </a:xfrm>
          <a:prstGeom prst="rect">
            <a:avLst/>
          </a:prstGeom>
        </p:spPr>
      </p:pic>
      <p:sp>
        <p:nvSpPr>
          <p:cNvPr id="8" name="TextBox 7">
            <a:extLst>
              <a:ext uri="{FF2B5EF4-FFF2-40B4-BE49-F238E27FC236}">
                <a16:creationId xmlns:a16="http://schemas.microsoft.com/office/drawing/2014/main" id="{FD38DA5C-C381-42FE-B808-CEC005986A04}"/>
              </a:ext>
            </a:extLst>
          </p:cNvPr>
          <p:cNvSpPr txBox="1"/>
          <p:nvPr/>
        </p:nvSpPr>
        <p:spPr>
          <a:xfrm>
            <a:off x="1668963" y="2609128"/>
            <a:ext cx="6674938"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Thuở nhỏ </a:t>
            </a:r>
            <a:r>
              <a:rPr kumimoji="0" lang="en-US"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B</a:t>
            </a:r>
            <a:r>
              <a:rPr kumimoji="0" lang="vi-VN"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ác </a:t>
            </a:r>
            <a:r>
              <a:rPr kumimoji="0" lang="en-US"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H</a:t>
            </a:r>
            <a:r>
              <a:rPr kumimoji="0" lang="vi-VN"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ồ có tên gọi là</a:t>
            </a:r>
            <a:r>
              <a:rPr kumimoji="0" lang="en-US"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 gì?</a:t>
            </a:r>
            <a:endParaRPr kumimoji="0" lang="en-US" sz="5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E906CD7-2248-491B-BFB0-CF9D7B598CFA}"/>
              </a:ext>
            </a:extLst>
          </p:cNvPr>
          <p:cNvSpPr txBox="1"/>
          <p:nvPr/>
        </p:nvSpPr>
        <p:spPr>
          <a:xfrm>
            <a:off x="7824216" y="4291777"/>
            <a:ext cx="3633216"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4800" b="0" i="0" u="none" strike="noStrike" kern="1200" cap="none" spc="0" normalizeH="0" baseline="0" noProof="0">
                <a:ln>
                  <a:noFill/>
                </a:ln>
                <a:solidFill>
                  <a:srgbClr val="C00000"/>
                </a:solidFill>
                <a:effectLst/>
                <a:uLnTx/>
                <a:uFillTx/>
                <a:latin typeface="Times New Roman" panose="02020603050405020304" pitchFamily="18" charset="0"/>
                <a:cs typeface="Times New Roman" panose="02020603050405020304" pitchFamily="18" charset="0"/>
              </a:rPr>
              <a:t>Nguyễn Sinh cung</a:t>
            </a:r>
            <a:endParaRPr kumimoji="0" lang="en-US" sz="48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nvGrpSpPr>
          <p:cNvPr id="21" name="times up">
            <a:extLst>
              <a:ext uri="{FF2B5EF4-FFF2-40B4-BE49-F238E27FC236}">
                <a16:creationId xmlns:a16="http://schemas.microsoft.com/office/drawing/2014/main" id="{48BE4170-7D85-410F-B017-0FB7D41253E9}"/>
              </a:ext>
            </a:extLst>
          </p:cNvPr>
          <p:cNvGrpSpPr/>
          <p:nvPr/>
        </p:nvGrpSpPr>
        <p:grpSpPr>
          <a:xfrm>
            <a:off x="5225045" y="6293342"/>
            <a:ext cx="1534313" cy="564658"/>
            <a:chOff x="4284637" y="-304827"/>
            <a:chExt cx="2669678" cy="697560"/>
          </a:xfrm>
        </p:grpSpPr>
        <p:sp>
          <p:nvSpPr>
            <p:cNvPr id="22" name="Rounded Rectangle 203">
              <a:extLst>
                <a:ext uri="{FF2B5EF4-FFF2-40B4-BE49-F238E27FC236}">
                  <a16:creationId xmlns:a16="http://schemas.microsoft.com/office/drawing/2014/main" id="{70F760FF-7EF3-41BD-859A-F90B3F9693B8}"/>
                </a:ext>
              </a:extLst>
            </p:cNvPr>
            <p:cNvSpPr/>
            <p:nvPr/>
          </p:nvSpPr>
          <p:spPr>
            <a:xfrm>
              <a:off x="4317476" y="-304827"/>
              <a:ext cx="2636839"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3" name="Rounded Rectangle 204">
              <a:extLst>
                <a:ext uri="{FF2B5EF4-FFF2-40B4-BE49-F238E27FC236}">
                  <a16:creationId xmlns:a16="http://schemas.microsoft.com/office/drawing/2014/main" id="{37885FF0-B507-416D-BD35-F5D2C564E529}"/>
                </a:ext>
              </a:extLst>
            </p:cNvPr>
            <p:cNvSpPr/>
            <p:nvPr/>
          </p:nvSpPr>
          <p:spPr>
            <a:xfrm>
              <a:off x="4284637" y="-304827"/>
              <a:ext cx="2636837"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Hết</a:t>
              </a: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28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Giờ</a:t>
              </a:r>
              <a:endPar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pic>
        <p:nvPicPr>
          <p:cNvPr id="25" name="Picture 24">
            <a:extLst>
              <a:ext uri="{FF2B5EF4-FFF2-40B4-BE49-F238E27FC236}">
                <a16:creationId xmlns:a16="http://schemas.microsoft.com/office/drawing/2014/main" id="{4A04CD21-AD2D-474A-9789-3CDF98B6B7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08206" y="4313037"/>
            <a:ext cx="2181442" cy="2174522"/>
          </a:xfrm>
          <a:prstGeom prst="rect">
            <a:avLst/>
          </a:prstGeom>
        </p:spPr>
      </p:pic>
      <p:grpSp>
        <p:nvGrpSpPr>
          <p:cNvPr id="26" name="Clock hand spin">
            <a:extLst>
              <a:ext uri="{FF2B5EF4-FFF2-40B4-BE49-F238E27FC236}">
                <a16:creationId xmlns:a16="http://schemas.microsoft.com/office/drawing/2014/main" id="{1BC56281-85AD-4D14-85B4-854FBD512BDE}"/>
              </a:ext>
            </a:extLst>
          </p:cNvPr>
          <p:cNvGrpSpPr/>
          <p:nvPr/>
        </p:nvGrpSpPr>
        <p:grpSpPr>
          <a:xfrm rot="1786145">
            <a:off x="5434423" y="5007262"/>
            <a:ext cx="1115558" cy="1081045"/>
            <a:chOff x="840573" y="2379277"/>
            <a:chExt cx="3829048" cy="3849975"/>
          </a:xfrm>
        </p:grpSpPr>
        <p:sp>
          <p:nvSpPr>
            <p:cNvPr id="27" name="Oval 28">
              <a:extLst>
                <a:ext uri="{FF2B5EF4-FFF2-40B4-BE49-F238E27FC236}">
                  <a16:creationId xmlns:a16="http://schemas.microsoft.com/office/drawing/2014/main" id="{679A98DA-D9F3-4972-B338-D04328D737AC}"/>
                </a:ext>
              </a:extLst>
            </p:cNvPr>
            <p:cNvSpPr>
              <a:spLocks noChangeArrowheads="1"/>
            </p:cNvSpPr>
            <p:nvPr/>
          </p:nvSpPr>
          <p:spPr bwMode="auto">
            <a:xfrm>
              <a:off x="840573" y="2379277"/>
              <a:ext cx="3829048" cy="3849975"/>
            </a:xfrm>
            <a:prstGeom prst="ellipse">
              <a:avLst/>
            </a:prstGeom>
            <a:solidFill>
              <a:srgbClr val="FDFC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hour hand">
              <a:extLst>
                <a:ext uri="{FF2B5EF4-FFF2-40B4-BE49-F238E27FC236}">
                  <a16:creationId xmlns:a16="http://schemas.microsoft.com/office/drawing/2014/main" id="{058B6F8C-BAB0-4E72-B7C0-EE505C1F5100}"/>
                </a:ext>
              </a:extLst>
            </p:cNvPr>
            <p:cNvSpPr>
              <a:spLocks/>
            </p:cNvSpPr>
            <p:nvPr/>
          </p:nvSpPr>
          <p:spPr bwMode="auto">
            <a:xfrm>
              <a:off x="2159000" y="3253181"/>
              <a:ext cx="601664" cy="950913"/>
            </a:xfrm>
            <a:custGeom>
              <a:avLst/>
              <a:gdLst>
                <a:gd name="T0" fmla="*/ 0 w 379"/>
                <a:gd name="T1" fmla="*/ 23 h 599"/>
                <a:gd name="T2" fmla="*/ 39 w 379"/>
                <a:gd name="T3" fmla="*/ 0 h 599"/>
                <a:gd name="T4" fmla="*/ 379 w 379"/>
                <a:gd name="T5" fmla="*/ 576 h 599"/>
                <a:gd name="T6" fmla="*/ 341 w 379"/>
                <a:gd name="T7" fmla="*/ 599 h 599"/>
                <a:gd name="T8" fmla="*/ 0 w 379"/>
                <a:gd name="T9" fmla="*/ 23 h 599"/>
              </a:gdLst>
              <a:ahLst/>
              <a:cxnLst>
                <a:cxn ang="0">
                  <a:pos x="T0" y="T1"/>
                </a:cxn>
                <a:cxn ang="0">
                  <a:pos x="T2" y="T3"/>
                </a:cxn>
                <a:cxn ang="0">
                  <a:pos x="T4" y="T5"/>
                </a:cxn>
                <a:cxn ang="0">
                  <a:pos x="T6" y="T7"/>
                </a:cxn>
                <a:cxn ang="0">
                  <a:pos x="T8" y="T9"/>
                </a:cxn>
              </a:cxnLst>
              <a:rect l="0" t="0" r="r" b="b"/>
              <a:pathLst>
                <a:path w="379" h="599">
                  <a:moveTo>
                    <a:pt x="0" y="23"/>
                  </a:moveTo>
                  <a:lnTo>
                    <a:pt x="39" y="0"/>
                  </a:lnTo>
                  <a:lnTo>
                    <a:pt x="379" y="576"/>
                  </a:lnTo>
                  <a:lnTo>
                    <a:pt x="341" y="599"/>
                  </a:lnTo>
                  <a:lnTo>
                    <a:pt x="0" y="23"/>
                  </a:lnTo>
                  <a:close/>
                </a:path>
              </a:pathLst>
            </a:custGeom>
            <a:solidFill>
              <a:srgbClr val="5D5C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9" name="TextBox 28">
            <a:extLst>
              <a:ext uri="{FF2B5EF4-FFF2-40B4-BE49-F238E27FC236}">
                <a16:creationId xmlns:a16="http://schemas.microsoft.com/office/drawing/2014/main" id="{0B35AEF8-0800-4D07-B0CE-9014AD143952}"/>
              </a:ext>
            </a:extLst>
          </p:cNvPr>
          <p:cNvSpPr txBox="1"/>
          <p:nvPr/>
        </p:nvSpPr>
        <p:spPr>
          <a:xfrm>
            <a:off x="6340997" y="5310027"/>
            <a:ext cx="2810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Calibri" panose="020F0502020204030204"/>
                <a:ea typeface="+mn-ea"/>
                <a:cs typeface="+mn-cs"/>
              </a:rPr>
              <a:t>3</a:t>
            </a:r>
          </a:p>
        </p:txBody>
      </p:sp>
      <p:sp>
        <p:nvSpPr>
          <p:cNvPr id="30" name="TextBox 29">
            <a:extLst>
              <a:ext uri="{FF2B5EF4-FFF2-40B4-BE49-F238E27FC236}">
                <a16:creationId xmlns:a16="http://schemas.microsoft.com/office/drawing/2014/main" id="{9DB27F72-2190-4AE0-BE4D-5ABC1CA0356E}"/>
              </a:ext>
            </a:extLst>
          </p:cNvPr>
          <p:cNvSpPr txBox="1"/>
          <p:nvPr/>
        </p:nvSpPr>
        <p:spPr>
          <a:xfrm>
            <a:off x="5829382" y="5872286"/>
            <a:ext cx="34108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Calibri" panose="020F0502020204030204"/>
                <a:ea typeface="+mn-ea"/>
                <a:cs typeface="+mn-cs"/>
              </a:rPr>
              <a:t>6</a:t>
            </a:r>
          </a:p>
        </p:txBody>
      </p:sp>
      <p:sp>
        <p:nvSpPr>
          <p:cNvPr id="31" name="TextBox 30">
            <a:extLst>
              <a:ext uri="{FF2B5EF4-FFF2-40B4-BE49-F238E27FC236}">
                <a16:creationId xmlns:a16="http://schemas.microsoft.com/office/drawing/2014/main" id="{1D191130-E733-4344-9FE9-5535245EC76A}"/>
              </a:ext>
            </a:extLst>
          </p:cNvPr>
          <p:cNvSpPr txBox="1"/>
          <p:nvPr/>
        </p:nvSpPr>
        <p:spPr>
          <a:xfrm>
            <a:off x="5381237" y="5310028"/>
            <a:ext cx="30845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Calibri" panose="020F0502020204030204"/>
                <a:ea typeface="+mn-ea"/>
                <a:cs typeface="+mn-cs"/>
              </a:rPr>
              <a:t>9</a:t>
            </a:r>
          </a:p>
        </p:txBody>
      </p:sp>
      <p:sp>
        <p:nvSpPr>
          <p:cNvPr id="32" name="TextBox 31">
            <a:extLst>
              <a:ext uri="{FF2B5EF4-FFF2-40B4-BE49-F238E27FC236}">
                <a16:creationId xmlns:a16="http://schemas.microsoft.com/office/drawing/2014/main" id="{92303FBD-7868-458A-A37D-FE671F062161}"/>
              </a:ext>
            </a:extLst>
          </p:cNvPr>
          <p:cNvSpPr txBox="1"/>
          <p:nvPr/>
        </p:nvSpPr>
        <p:spPr>
          <a:xfrm>
            <a:off x="5791835" y="4891941"/>
            <a:ext cx="49554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Calibri" panose="020F0502020204030204"/>
                <a:ea typeface="+mn-ea"/>
                <a:cs typeface="+mn-cs"/>
              </a:rPr>
              <a:t>12</a:t>
            </a:r>
          </a:p>
        </p:txBody>
      </p:sp>
    </p:spTree>
    <p:extLst>
      <p:ext uri="{BB962C8B-B14F-4D97-AF65-F5344CB8AC3E}">
        <p14:creationId xmlns:p14="http://schemas.microsoft.com/office/powerpoint/2010/main" val="10071159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2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nodeType="clickEffect">
                                  <p:stCondLst>
                                    <p:cond delay="0"/>
                                  </p:stCondLst>
                                  <p:childTnLst>
                                    <p:animRot by="21600000">
                                      <p:cBhvr>
                                        <p:cTn id="26" dur="10000" fill="hold"/>
                                        <p:tgtEl>
                                          <p:spTgt spid="26"/>
                                        </p:tgtEl>
                                        <p:attrNameLst>
                                          <p:attrName>r</p:attrName>
                                        </p:attrNameLst>
                                      </p:cBhvr>
                                    </p:animRot>
                                  </p:childTnLst>
                                </p:cTn>
                              </p:par>
                              <p:par>
                                <p:cTn id="27" presetID="19" presetClass="emph" presetSubtype="0" fill="hold" grpId="0" nodeType="withEffect">
                                  <p:stCondLst>
                                    <p:cond delay="0"/>
                                  </p:stCondLst>
                                  <p:childTnLst>
                                    <p:animClr clrSpc="rgb" dir="cw">
                                      <p:cBhvr override="childStyle">
                                        <p:cTn id="28" dur="500" fill="hold"/>
                                        <p:tgtEl>
                                          <p:spTgt spid="24"/>
                                        </p:tgtEl>
                                        <p:attrNameLst>
                                          <p:attrName>style.color</p:attrName>
                                        </p:attrNameLst>
                                      </p:cBhvr>
                                      <p:to>
                                        <a:srgbClr val="BDD7EE"/>
                                      </p:to>
                                    </p:animClr>
                                    <p:animClr clrSpc="rgb" dir="cw">
                                      <p:cBhvr>
                                        <p:cTn id="29" dur="500" fill="hold"/>
                                        <p:tgtEl>
                                          <p:spTgt spid="24"/>
                                        </p:tgtEl>
                                        <p:attrNameLst>
                                          <p:attrName>fillcolor</p:attrName>
                                        </p:attrNameLst>
                                      </p:cBhvr>
                                      <p:to>
                                        <a:srgbClr val="BDD7EE"/>
                                      </p:to>
                                    </p:animClr>
                                    <p:set>
                                      <p:cBhvr>
                                        <p:cTn id="30" dur="500" fill="hold"/>
                                        <p:tgtEl>
                                          <p:spTgt spid="24"/>
                                        </p:tgtEl>
                                        <p:attrNameLst>
                                          <p:attrName>fill.type</p:attrName>
                                        </p:attrNameLst>
                                      </p:cBhvr>
                                      <p:to>
                                        <p:strVal val="solid"/>
                                      </p:to>
                                    </p:set>
                                    <p:set>
                                      <p:cBhvr>
                                        <p:cTn id="31" dur="500" fill="hold"/>
                                        <p:tgtEl>
                                          <p:spTgt spid="24"/>
                                        </p:tgtEl>
                                        <p:attrNameLst>
                                          <p:attrName>fill.on</p:attrName>
                                        </p:attrNameLst>
                                      </p:cBhvr>
                                      <p:to>
                                        <p:strVal val="true"/>
                                      </p:to>
                                    </p:set>
                                  </p:childTnLst>
                                </p:cTn>
                              </p:par>
                            </p:childTnLst>
                          </p:cTn>
                        </p:par>
                        <p:par>
                          <p:cTn id="32" fill="hold">
                            <p:stCondLst>
                              <p:cond delay="10000"/>
                            </p:stCondLst>
                            <p:childTnLst>
                              <p:par>
                                <p:cTn id="33" presetID="53" presetClass="entr" presetSubtype="16"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3000" fill="hold"/>
                                        <p:tgtEl>
                                          <p:spTgt spid="21"/>
                                        </p:tgtEl>
                                        <p:attrNameLst>
                                          <p:attrName>ppt_w</p:attrName>
                                        </p:attrNameLst>
                                      </p:cBhvr>
                                      <p:tavLst>
                                        <p:tav tm="0">
                                          <p:val>
                                            <p:fltVal val="0"/>
                                          </p:val>
                                        </p:tav>
                                        <p:tav tm="100000">
                                          <p:val>
                                            <p:strVal val="#ppt_w"/>
                                          </p:val>
                                        </p:tav>
                                      </p:tavLst>
                                    </p:anim>
                                    <p:anim calcmode="lin" valueType="num">
                                      <p:cBhvr>
                                        <p:cTn id="36" dur="3000" fill="hold"/>
                                        <p:tgtEl>
                                          <p:spTgt spid="21"/>
                                        </p:tgtEl>
                                        <p:attrNameLst>
                                          <p:attrName>ppt_h</p:attrName>
                                        </p:attrNameLst>
                                      </p:cBhvr>
                                      <p:tavLst>
                                        <p:tav tm="0">
                                          <p:val>
                                            <p:fltVal val="0"/>
                                          </p:val>
                                        </p:tav>
                                        <p:tav tm="100000">
                                          <p:val>
                                            <p:strVal val="#ppt_h"/>
                                          </p:val>
                                        </p:tav>
                                      </p:tavLst>
                                    </p:anim>
                                    <p:animEffect transition="in" filter="fade">
                                      <p:cBhvr>
                                        <p:cTn id="37" dur="3000"/>
                                        <p:tgtEl>
                                          <p:spTgt spid="21"/>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4"/>
                  </p:tgtEl>
                </p:cond>
              </p:nextCondLst>
            </p:seq>
          </p:childTnLst>
        </p:cTn>
      </p:par>
    </p:tnLst>
    <p:bldLst>
      <p:bldP spid="24" grpId="0" animBg="1"/>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3C7783-4BCA-4E85-9C32-83F2F79937A6}"/>
              </a:ext>
            </a:extLst>
          </p:cNvPr>
          <p:cNvSpPr/>
          <p:nvPr/>
        </p:nvSpPr>
        <p:spPr>
          <a:xfrm>
            <a:off x="5478832" y="6432233"/>
            <a:ext cx="1082682" cy="403438"/>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Bấm</a:t>
            </a:r>
            <a:r>
              <a:rPr kumimoji="0" lang="en-US" sz="18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Giờ</a:t>
            </a:r>
            <a:endParaRPr kumimoji="0" lang="en-US" sz="18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pic>
        <p:nvPicPr>
          <p:cNvPr id="7" name="Picture 6">
            <a:hlinkClick r:id="rId4" action="ppaction://hlinksldjump"/>
            <a:extLst>
              <a:ext uri="{FF2B5EF4-FFF2-40B4-BE49-F238E27FC236}">
                <a16:creationId xmlns:a16="http://schemas.microsoft.com/office/drawing/2014/main" id="{406116CF-5343-456B-BEC4-96410FC1D8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9648" y="2731008"/>
            <a:ext cx="5102352" cy="5102352"/>
          </a:xfrm>
          <a:prstGeom prst="rect">
            <a:avLst/>
          </a:prstGeom>
        </p:spPr>
      </p:pic>
      <p:sp>
        <p:nvSpPr>
          <p:cNvPr id="8" name="TextBox 7">
            <a:extLst>
              <a:ext uri="{FF2B5EF4-FFF2-40B4-BE49-F238E27FC236}">
                <a16:creationId xmlns:a16="http://schemas.microsoft.com/office/drawing/2014/main" id="{FD38DA5C-C381-42FE-B808-CEC005986A04}"/>
              </a:ext>
            </a:extLst>
          </p:cNvPr>
          <p:cNvSpPr txBox="1"/>
          <p:nvPr/>
        </p:nvSpPr>
        <p:spPr>
          <a:xfrm>
            <a:off x="2084292" y="2347169"/>
            <a:ext cx="7568946"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Em hãy cho biết tên </a:t>
            </a:r>
            <a:r>
              <a:rPr kumimoji="0" lang="en-US"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ba</a:t>
            </a:r>
            <a:r>
              <a:rPr kumimoji="0" lang="vi-VN"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 và mẹ của Bác Hồ</a:t>
            </a:r>
            <a:r>
              <a:rPr kumimoji="0" lang="en-US" sz="5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a:t>
            </a:r>
            <a:endParaRPr kumimoji="0" lang="en-US" sz="5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E906CD7-2248-491B-BFB0-CF9D7B598CFA}"/>
              </a:ext>
            </a:extLst>
          </p:cNvPr>
          <p:cNvSpPr txBox="1"/>
          <p:nvPr/>
        </p:nvSpPr>
        <p:spPr>
          <a:xfrm>
            <a:off x="8038402" y="4117960"/>
            <a:ext cx="322967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C00000"/>
                </a:solidFill>
                <a:effectLst/>
                <a:uLnTx/>
                <a:uFillTx/>
                <a:latin typeface="Times New Roman" panose="02020603050405020304" pitchFamily="18" charset="0"/>
                <a:cs typeface="Times New Roman" panose="02020603050405020304" pitchFamily="18" charset="0"/>
              </a:rPr>
              <a:t>Nguyễn</a:t>
            </a:r>
            <a:r>
              <a:rPr kumimoji="0" lang="en-US" sz="3600" b="0" i="0" u="none" strike="noStrike" kern="1200" cap="none" spc="0" normalizeH="0" noProof="0">
                <a:ln>
                  <a:noFill/>
                </a:ln>
                <a:solidFill>
                  <a:srgbClr val="C00000"/>
                </a:solidFill>
                <a:effectLst/>
                <a:uLnTx/>
                <a:uFillTx/>
                <a:latin typeface="Times New Roman" panose="02020603050405020304" pitchFamily="18" charset="0"/>
                <a:cs typeface="Times New Roman" panose="02020603050405020304" pitchFamily="18" charset="0"/>
              </a:rPr>
              <a:t> Sinh Sắc và Hoàng Thị Loan</a:t>
            </a:r>
            <a:endParaRPr kumimoji="0" lang="en-US" sz="36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nvGrpSpPr>
          <p:cNvPr id="21" name="times up">
            <a:extLst>
              <a:ext uri="{FF2B5EF4-FFF2-40B4-BE49-F238E27FC236}">
                <a16:creationId xmlns:a16="http://schemas.microsoft.com/office/drawing/2014/main" id="{48BE4170-7D85-410F-B017-0FB7D41253E9}"/>
              </a:ext>
            </a:extLst>
          </p:cNvPr>
          <p:cNvGrpSpPr/>
          <p:nvPr/>
        </p:nvGrpSpPr>
        <p:grpSpPr>
          <a:xfrm>
            <a:off x="5225045" y="6293342"/>
            <a:ext cx="1534313" cy="564658"/>
            <a:chOff x="4284637" y="-304827"/>
            <a:chExt cx="2669678" cy="697560"/>
          </a:xfrm>
        </p:grpSpPr>
        <p:sp>
          <p:nvSpPr>
            <p:cNvPr id="22" name="Rounded Rectangle 203">
              <a:extLst>
                <a:ext uri="{FF2B5EF4-FFF2-40B4-BE49-F238E27FC236}">
                  <a16:creationId xmlns:a16="http://schemas.microsoft.com/office/drawing/2014/main" id="{70F760FF-7EF3-41BD-859A-F90B3F9693B8}"/>
                </a:ext>
              </a:extLst>
            </p:cNvPr>
            <p:cNvSpPr/>
            <p:nvPr/>
          </p:nvSpPr>
          <p:spPr>
            <a:xfrm>
              <a:off x="4317476" y="-304827"/>
              <a:ext cx="2636839"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3" name="Rounded Rectangle 204">
              <a:extLst>
                <a:ext uri="{FF2B5EF4-FFF2-40B4-BE49-F238E27FC236}">
                  <a16:creationId xmlns:a16="http://schemas.microsoft.com/office/drawing/2014/main" id="{37885FF0-B507-416D-BD35-F5D2C564E529}"/>
                </a:ext>
              </a:extLst>
            </p:cNvPr>
            <p:cNvSpPr/>
            <p:nvPr/>
          </p:nvSpPr>
          <p:spPr>
            <a:xfrm>
              <a:off x="4284637" y="-304827"/>
              <a:ext cx="2636837"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Hết</a:t>
              </a:r>
              <a:r>
                <a:rPr kumimoji="0" lang="en-GB"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GB" sz="28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Giờ</a:t>
              </a:r>
              <a:endParaRPr kumimoji="0" lang="en-GB"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pic>
        <p:nvPicPr>
          <p:cNvPr id="25" name="Picture 24">
            <a:extLst>
              <a:ext uri="{FF2B5EF4-FFF2-40B4-BE49-F238E27FC236}">
                <a16:creationId xmlns:a16="http://schemas.microsoft.com/office/drawing/2014/main" id="{4A04CD21-AD2D-474A-9789-3CDF98B6B7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08206" y="4313037"/>
            <a:ext cx="2181442" cy="2174522"/>
          </a:xfrm>
          <a:prstGeom prst="rect">
            <a:avLst/>
          </a:prstGeom>
        </p:spPr>
      </p:pic>
      <p:grpSp>
        <p:nvGrpSpPr>
          <p:cNvPr id="26" name="Clock hand spin">
            <a:extLst>
              <a:ext uri="{FF2B5EF4-FFF2-40B4-BE49-F238E27FC236}">
                <a16:creationId xmlns:a16="http://schemas.microsoft.com/office/drawing/2014/main" id="{1BC56281-85AD-4D14-85B4-854FBD512BDE}"/>
              </a:ext>
            </a:extLst>
          </p:cNvPr>
          <p:cNvGrpSpPr/>
          <p:nvPr/>
        </p:nvGrpSpPr>
        <p:grpSpPr>
          <a:xfrm rot="1786145">
            <a:off x="5434423" y="5007262"/>
            <a:ext cx="1115558" cy="1081045"/>
            <a:chOff x="840573" y="2379277"/>
            <a:chExt cx="3829048" cy="3849975"/>
          </a:xfrm>
        </p:grpSpPr>
        <p:sp>
          <p:nvSpPr>
            <p:cNvPr id="27" name="Oval 28">
              <a:extLst>
                <a:ext uri="{FF2B5EF4-FFF2-40B4-BE49-F238E27FC236}">
                  <a16:creationId xmlns:a16="http://schemas.microsoft.com/office/drawing/2014/main" id="{679A98DA-D9F3-4972-B338-D04328D737AC}"/>
                </a:ext>
              </a:extLst>
            </p:cNvPr>
            <p:cNvSpPr>
              <a:spLocks noChangeArrowheads="1"/>
            </p:cNvSpPr>
            <p:nvPr/>
          </p:nvSpPr>
          <p:spPr bwMode="auto">
            <a:xfrm>
              <a:off x="840573" y="2379277"/>
              <a:ext cx="3829048" cy="3849975"/>
            </a:xfrm>
            <a:prstGeom prst="ellipse">
              <a:avLst/>
            </a:prstGeom>
            <a:solidFill>
              <a:srgbClr val="FDFC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8" name="hour hand">
              <a:extLst>
                <a:ext uri="{FF2B5EF4-FFF2-40B4-BE49-F238E27FC236}">
                  <a16:creationId xmlns:a16="http://schemas.microsoft.com/office/drawing/2014/main" id="{058B6F8C-BAB0-4E72-B7C0-EE505C1F5100}"/>
                </a:ext>
              </a:extLst>
            </p:cNvPr>
            <p:cNvSpPr>
              <a:spLocks/>
            </p:cNvSpPr>
            <p:nvPr/>
          </p:nvSpPr>
          <p:spPr bwMode="auto">
            <a:xfrm>
              <a:off x="2159000" y="3253181"/>
              <a:ext cx="601664" cy="950913"/>
            </a:xfrm>
            <a:custGeom>
              <a:avLst/>
              <a:gdLst>
                <a:gd name="T0" fmla="*/ 0 w 379"/>
                <a:gd name="T1" fmla="*/ 23 h 599"/>
                <a:gd name="T2" fmla="*/ 39 w 379"/>
                <a:gd name="T3" fmla="*/ 0 h 599"/>
                <a:gd name="T4" fmla="*/ 379 w 379"/>
                <a:gd name="T5" fmla="*/ 576 h 599"/>
                <a:gd name="T6" fmla="*/ 341 w 379"/>
                <a:gd name="T7" fmla="*/ 599 h 599"/>
                <a:gd name="T8" fmla="*/ 0 w 379"/>
                <a:gd name="T9" fmla="*/ 23 h 599"/>
              </a:gdLst>
              <a:ahLst/>
              <a:cxnLst>
                <a:cxn ang="0">
                  <a:pos x="T0" y="T1"/>
                </a:cxn>
                <a:cxn ang="0">
                  <a:pos x="T2" y="T3"/>
                </a:cxn>
                <a:cxn ang="0">
                  <a:pos x="T4" y="T5"/>
                </a:cxn>
                <a:cxn ang="0">
                  <a:pos x="T6" y="T7"/>
                </a:cxn>
                <a:cxn ang="0">
                  <a:pos x="T8" y="T9"/>
                </a:cxn>
              </a:cxnLst>
              <a:rect l="0" t="0" r="r" b="b"/>
              <a:pathLst>
                <a:path w="379" h="599">
                  <a:moveTo>
                    <a:pt x="0" y="23"/>
                  </a:moveTo>
                  <a:lnTo>
                    <a:pt x="39" y="0"/>
                  </a:lnTo>
                  <a:lnTo>
                    <a:pt x="379" y="576"/>
                  </a:lnTo>
                  <a:lnTo>
                    <a:pt x="341" y="599"/>
                  </a:lnTo>
                  <a:lnTo>
                    <a:pt x="0" y="23"/>
                  </a:lnTo>
                  <a:close/>
                </a:path>
              </a:pathLst>
            </a:custGeom>
            <a:solidFill>
              <a:srgbClr val="5D5C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9" name="TextBox 28">
            <a:extLst>
              <a:ext uri="{FF2B5EF4-FFF2-40B4-BE49-F238E27FC236}">
                <a16:creationId xmlns:a16="http://schemas.microsoft.com/office/drawing/2014/main" id="{0B35AEF8-0800-4D07-B0CE-9014AD143952}"/>
              </a:ext>
            </a:extLst>
          </p:cNvPr>
          <p:cNvSpPr txBox="1"/>
          <p:nvPr/>
        </p:nvSpPr>
        <p:spPr>
          <a:xfrm>
            <a:off x="6340997" y="5310027"/>
            <a:ext cx="2810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3</a:t>
            </a:r>
          </a:p>
        </p:txBody>
      </p:sp>
      <p:sp>
        <p:nvSpPr>
          <p:cNvPr id="30" name="TextBox 29">
            <a:extLst>
              <a:ext uri="{FF2B5EF4-FFF2-40B4-BE49-F238E27FC236}">
                <a16:creationId xmlns:a16="http://schemas.microsoft.com/office/drawing/2014/main" id="{9DB27F72-2190-4AE0-BE4D-5ABC1CA0356E}"/>
              </a:ext>
            </a:extLst>
          </p:cNvPr>
          <p:cNvSpPr txBox="1"/>
          <p:nvPr/>
        </p:nvSpPr>
        <p:spPr>
          <a:xfrm>
            <a:off x="5829382" y="5872286"/>
            <a:ext cx="34108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6</a:t>
            </a:r>
          </a:p>
        </p:txBody>
      </p:sp>
      <p:sp>
        <p:nvSpPr>
          <p:cNvPr id="31" name="TextBox 30">
            <a:extLst>
              <a:ext uri="{FF2B5EF4-FFF2-40B4-BE49-F238E27FC236}">
                <a16:creationId xmlns:a16="http://schemas.microsoft.com/office/drawing/2014/main" id="{1D191130-E733-4344-9FE9-5535245EC76A}"/>
              </a:ext>
            </a:extLst>
          </p:cNvPr>
          <p:cNvSpPr txBox="1"/>
          <p:nvPr/>
        </p:nvSpPr>
        <p:spPr>
          <a:xfrm>
            <a:off x="5381237" y="5310028"/>
            <a:ext cx="30845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9</a:t>
            </a:r>
          </a:p>
        </p:txBody>
      </p:sp>
      <p:sp>
        <p:nvSpPr>
          <p:cNvPr id="32" name="TextBox 31">
            <a:extLst>
              <a:ext uri="{FF2B5EF4-FFF2-40B4-BE49-F238E27FC236}">
                <a16:creationId xmlns:a16="http://schemas.microsoft.com/office/drawing/2014/main" id="{92303FBD-7868-458A-A37D-FE671F062161}"/>
              </a:ext>
            </a:extLst>
          </p:cNvPr>
          <p:cNvSpPr txBox="1"/>
          <p:nvPr/>
        </p:nvSpPr>
        <p:spPr>
          <a:xfrm>
            <a:off x="5791835" y="4891941"/>
            <a:ext cx="49554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39566963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2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nodeType="clickEffect">
                                  <p:stCondLst>
                                    <p:cond delay="0"/>
                                  </p:stCondLst>
                                  <p:childTnLst>
                                    <p:animRot by="21600000">
                                      <p:cBhvr>
                                        <p:cTn id="26" dur="10000" fill="hold"/>
                                        <p:tgtEl>
                                          <p:spTgt spid="26"/>
                                        </p:tgtEl>
                                        <p:attrNameLst>
                                          <p:attrName>r</p:attrName>
                                        </p:attrNameLst>
                                      </p:cBhvr>
                                    </p:animRot>
                                  </p:childTnLst>
                                </p:cTn>
                              </p:par>
                              <p:par>
                                <p:cTn id="27" presetID="19" presetClass="emph" presetSubtype="0" fill="hold" grpId="0" nodeType="withEffect">
                                  <p:stCondLst>
                                    <p:cond delay="0"/>
                                  </p:stCondLst>
                                  <p:childTnLst>
                                    <p:animClr clrSpc="rgb" dir="cw">
                                      <p:cBhvr override="childStyle">
                                        <p:cTn id="28" dur="500" fill="hold"/>
                                        <p:tgtEl>
                                          <p:spTgt spid="24"/>
                                        </p:tgtEl>
                                        <p:attrNameLst>
                                          <p:attrName>style.color</p:attrName>
                                        </p:attrNameLst>
                                      </p:cBhvr>
                                      <p:to>
                                        <a:srgbClr val="BDD7EE"/>
                                      </p:to>
                                    </p:animClr>
                                    <p:animClr clrSpc="rgb" dir="cw">
                                      <p:cBhvr>
                                        <p:cTn id="29" dur="500" fill="hold"/>
                                        <p:tgtEl>
                                          <p:spTgt spid="24"/>
                                        </p:tgtEl>
                                        <p:attrNameLst>
                                          <p:attrName>fillcolor</p:attrName>
                                        </p:attrNameLst>
                                      </p:cBhvr>
                                      <p:to>
                                        <a:srgbClr val="BDD7EE"/>
                                      </p:to>
                                    </p:animClr>
                                    <p:set>
                                      <p:cBhvr>
                                        <p:cTn id="30" dur="500" fill="hold"/>
                                        <p:tgtEl>
                                          <p:spTgt spid="24"/>
                                        </p:tgtEl>
                                        <p:attrNameLst>
                                          <p:attrName>fill.type</p:attrName>
                                        </p:attrNameLst>
                                      </p:cBhvr>
                                      <p:to>
                                        <p:strVal val="solid"/>
                                      </p:to>
                                    </p:set>
                                    <p:set>
                                      <p:cBhvr>
                                        <p:cTn id="31" dur="500" fill="hold"/>
                                        <p:tgtEl>
                                          <p:spTgt spid="24"/>
                                        </p:tgtEl>
                                        <p:attrNameLst>
                                          <p:attrName>fill.on</p:attrName>
                                        </p:attrNameLst>
                                      </p:cBhvr>
                                      <p:to>
                                        <p:strVal val="true"/>
                                      </p:to>
                                    </p:set>
                                  </p:childTnLst>
                                </p:cTn>
                              </p:par>
                            </p:childTnLst>
                          </p:cTn>
                        </p:par>
                        <p:par>
                          <p:cTn id="32" fill="hold">
                            <p:stCondLst>
                              <p:cond delay="10000"/>
                            </p:stCondLst>
                            <p:childTnLst>
                              <p:par>
                                <p:cTn id="33" presetID="53" presetClass="entr" presetSubtype="16"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3000" fill="hold"/>
                                        <p:tgtEl>
                                          <p:spTgt spid="21"/>
                                        </p:tgtEl>
                                        <p:attrNameLst>
                                          <p:attrName>ppt_w</p:attrName>
                                        </p:attrNameLst>
                                      </p:cBhvr>
                                      <p:tavLst>
                                        <p:tav tm="0">
                                          <p:val>
                                            <p:fltVal val="0"/>
                                          </p:val>
                                        </p:tav>
                                        <p:tav tm="100000">
                                          <p:val>
                                            <p:strVal val="#ppt_w"/>
                                          </p:val>
                                        </p:tav>
                                      </p:tavLst>
                                    </p:anim>
                                    <p:anim calcmode="lin" valueType="num">
                                      <p:cBhvr>
                                        <p:cTn id="36" dur="3000" fill="hold"/>
                                        <p:tgtEl>
                                          <p:spTgt spid="21"/>
                                        </p:tgtEl>
                                        <p:attrNameLst>
                                          <p:attrName>ppt_h</p:attrName>
                                        </p:attrNameLst>
                                      </p:cBhvr>
                                      <p:tavLst>
                                        <p:tav tm="0">
                                          <p:val>
                                            <p:fltVal val="0"/>
                                          </p:val>
                                        </p:tav>
                                        <p:tav tm="100000">
                                          <p:val>
                                            <p:strVal val="#ppt_h"/>
                                          </p:val>
                                        </p:tav>
                                      </p:tavLst>
                                    </p:anim>
                                    <p:animEffect transition="in" filter="fade">
                                      <p:cBhvr>
                                        <p:cTn id="37" dur="3000"/>
                                        <p:tgtEl>
                                          <p:spTgt spid="21"/>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4"/>
                  </p:tgtEl>
                </p:cond>
              </p:nextCondLst>
            </p:seq>
          </p:childTnLst>
        </p:cTn>
      </p:par>
    </p:tnLst>
    <p:bldLst>
      <p:bldP spid="24" grpId="0" animBg="1"/>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3C7783-4BCA-4E85-9C32-83F2F79937A6}"/>
              </a:ext>
            </a:extLst>
          </p:cNvPr>
          <p:cNvSpPr/>
          <p:nvPr/>
        </p:nvSpPr>
        <p:spPr>
          <a:xfrm>
            <a:off x="5478832" y="6432233"/>
            <a:ext cx="1082682" cy="403438"/>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Bấm</a:t>
            </a:r>
            <a:r>
              <a:rPr kumimoji="0" lang="en-US" sz="11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11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Giờ</a:t>
            </a:r>
            <a:endParaRPr kumimoji="0" lang="en-US" sz="11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pic>
        <p:nvPicPr>
          <p:cNvPr id="7" name="Picture 6">
            <a:hlinkClick r:id="rId4" action="ppaction://hlinksldjump"/>
            <a:extLst>
              <a:ext uri="{FF2B5EF4-FFF2-40B4-BE49-F238E27FC236}">
                <a16:creationId xmlns:a16="http://schemas.microsoft.com/office/drawing/2014/main" id="{406116CF-5343-456B-BEC4-96410FC1D8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9648" y="2731008"/>
            <a:ext cx="5102352" cy="5102352"/>
          </a:xfrm>
          <a:prstGeom prst="rect">
            <a:avLst/>
          </a:prstGeom>
        </p:spPr>
      </p:pic>
      <p:sp>
        <p:nvSpPr>
          <p:cNvPr id="8" name="TextBox 7">
            <a:extLst>
              <a:ext uri="{FF2B5EF4-FFF2-40B4-BE49-F238E27FC236}">
                <a16:creationId xmlns:a16="http://schemas.microsoft.com/office/drawing/2014/main" id="{FD38DA5C-C381-42FE-B808-CEC005986A04}"/>
              </a:ext>
            </a:extLst>
          </p:cNvPr>
          <p:cNvSpPr txBox="1"/>
          <p:nvPr/>
        </p:nvSpPr>
        <p:spPr>
          <a:xfrm>
            <a:off x="1931109" y="2432376"/>
            <a:ext cx="6587871"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36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Bác Hồ</a:t>
            </a:r>
            <a:r>
              <a:rPr kumimoji="0" lang="en-US" sz="36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vi-VN" sz="36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ra đi tìm đường cứu nước vào ngày tháng năm nào</a:t>
            </a:r>
            <a:r>
              <a:rPr kumimoji="0" lang="en-US" sz="36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a:t>
            </a:r>
            <a:endParaRPr kumimoji="0" lang="en-US" sz="3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E906CD7-2248-491B-BFB0-CF9D7B598CFA}"/>
              </a:ext>
            </a:extLst>
          </p:cNvPr>
          <p:cNvSpPr txBox="1"/>
          <p:nvPr/>
        </p:nvSpPr>
        <p:spPr>
          <a:xfrm>
            <a:off x="8361049" y="4537998"/>
            <a:ext cx="2770632"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C00000"/>
                </a:solidFill>
                <a:effectLst/>
                <a:uLnTx/>
                <a:uFillTx/>
                <a:latin typeface="Times New Roman" panose="02020603050405020304" pitchFamily="18" charset="0"/>
                <a:cs typeface="Times New Roman" panose="02020603050405020304" pitchFamily="18" charset="0"/>
              </a:rPr>
              <a:t>5/6/1911</a:t>
            </a:r>
            <a:endParaRPr kumimoji="0" lang="en-US" sz="40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nvGrpSpPr>
          <p:cNvPr id="21" name="times up">
            <a:extLst>
              <a:ext uri="{FF2B5EF4-FFF2-40B4-BE49-F238E27FC236}">
                <a16:creationId xmlns:a16="http://schemas.microsoft.com/office/drawing/2014/main" id="{48BE4170-7D85-410F-B017-0FB7D41253E9}"/>
              </a:ext>
            </a:extLst>
          </p:cNvPr>
          <p:cNvGrpSpPr/>
          <p:nvPr/>
        </p:nvGrpSpPr>
        <p:grpSpPr>
          <a:xfrm>
            <a:off x="5225045" y="6293342"/>
            <a:ext cx="1534313" cy="564658"/>
            <a:chOff x="4284637" y="-304827"/>
            <a:chExt cx="2669678" cy="697560"/>
          </a:xfrm>
        </p:grpSpPr>
        <p:sp>
          <p:nvSpPr>
            <p:cNvPr id="22" name="Rounded Rectangle 203">
              <a:extLst>
                <a:ext uri="{FF2B5EF4-FFF2-40B4-BE49-F238E27FC236}">
                  <a16:creationId xmlns:a16="http://schemas.microsoft.com/office/drawing/2014/main" id="{70F760FF-7EF3-41BD-859A-F90B3F9693B8}"/>
                </a:ext>
              </a:extLst>
            </p:cNvPr>
            <p:cNvSpPr/>
            <p:nvPr/>
          </p:nvSpPr>
          <p:spPr>
            <a:xfrm>
              <a:off x="4317476" y="-304827"/>
              <a:ext cx="2636839"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3" name="Rounded Rectangle 204">
              <a:extLst>
                <a:ext uri="{FF2B5EF4-FFF2-40B4-BE49-F238E27FC236}">
                  <a16:creationId xmlns:a16="http://schemas.microsoft.com/office/drawing/2014/main" id="{37885FF0-B507-416D-BD35-F5D2C564E529}"/>
                </a:ext>
              </a:extLst>
            </p:cNvPr>
            <p:cNvSpPr/>
            <p:nvPr/>
          </p:nvSpPr>
          <p:spPr>
            <a:xfrm>
              <a:off x="4284637" y="-304827"/>
              <a:ext cx="2636837"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Hết</a:t>
              </a:r>
              <a:r>
                <a:rPr kumimoji="0" lang="en-GB" sz="16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GB" sz="16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Giờ</a:t>
              </a:r>
              <a:endParaRPr kumimoji="0" lang="en-GB" sz="16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pic>
        <p:nvPicPr>
          <p:cNvPr id="25" name="Picture 24">
            <a:extLst>
              <a:ext uri="{FF2B5EF4-FFF2-40B4-BE49-F238E27FC236}">
                <a16:creationId xmlns:a16="http://schemas.microsoft.com/office/drawing/2014/main" id="{4A04CD21-AD2D-474A-9789-3CDF98B6B7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08206" y="4313037"/>
            <a:ext cx="2181442" cy="2174522"/>
          </a:xfrm>
          <a:prstGeom prst="rect">
            <a:avLst/>
          </a:prstGeom>
        </p:spPr>
      </p:pic>
      <p:grpSp>
        <p:nvGrpSpPr>
          <p:cNvPr id="26" name="Clock hand spin">
            <a:extLst>
              <a:ext uri="{FF2B5EF4-FFF2-40B4-BE49-F238E27FC236}">
                <a16:creationId xmlns:a16="http://schemas.microsoft.com/office/drawing/2014/main" id="{1BC56281-85AD-4D14-85B4-854FBD512BDE}"/>
              </a:ext>
            </a:extLst>
          </p:cNvPr>
          <p:cNvGrpSpPr/>
          <p:nvPr/>
        </p:nvGrpSpPr>
        <p:grpSpPr>
          <a:xfrm rot="1786145">
            <a:off x="5434423" y="5007262"/>
            <a:ext cx="1115558" cy="1081045"/>
            <a:chOff x="840573" y="2379277"/>
            <a:chExt cx="3829048" cy="3849975"/>
          </a:xfrm>
        </p:grpSpPr>
        <p:sp>
          <p:nvSpPr>
            <p:cNvPr id="27" name="Oval 28">
              <a:extLst>
                <a:ext uri="{FF2B5EF4-FFF2-40B4-BE49-F238E27FC236}">
                  <a16:creationId xmlns:a16="http://schemas.microsoft.com/office/drawing/2014/main" id="{679A98DA-D9F3-4972-B338-D04328D737AC}"/>
                </a:ext>
              </a:extLst>
            </p:cNvPr>
            <p:cNvSpPr>
              <a:spLocks noChangeArrowheads="1"/>
            </p:cNvSpPr>
            <p:nvPr/>
          </p:nvSpPr>
          <p:spPr bwMode="auto">
            <a:xfrm>
              <a:off x="840573" y="2379277"/>
              <a:ext cx="3829048" cy="3849975"/>
            </a:xfrm>
            <a:prstGeom prst="ellipse">
              <a:avLst/>
            </a:prstGeom>
            <a:solidFill>
              <a:srgbClr val="FDFC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8" name="hour hand">
              <a:extLst>
                <a:ext uri="{FF2B5EF4-FFF2-40B4-BE49-F238E27FC236}">
                  <a16:creationId xmlns:a16="http://schemas.microsoft.com/office/drawing/2014/main" id="{058B6F8C-BAB0-4E72-B7C0-EE505C1F5100}"/>
                </a:ext>
              </a:extLst>
            </p:cNvPr>
            <p:cNvSpPr>
              <a:spLocks/>
            </p:cNvSpPr>
            <p:nvPr/>
          </p:nvSpPr>
          <p:spPr bwMode="auto">
            <a:xfrm>
              <a:off x="2159000" y="3253181"/>
              <a:ext cx="601664" cy="950913"/>
            </a:xfrm>
            <a:custGeom>
              <a:avLst/>
              <a:gdLst>
                <a:gd name="T0" fmla="*/ 0 w 379"/>
                <a:gd name="T1" fmla="*/ 23 h 599"/>
                <a:gd name="T2" fmla="*/ 39 w 379"/>
                <a:gd name="T3" fmla="*/ 0 h 599"/>
                <a:gd name="T4" fmla="*/ 379 w 379"/>
                <a:gd name="T5" fmla="*/ 576 h 599"/>
                <a:gd name="T6" fmla="*/ 341 w 379"/>
                <a:gd name="T7" fmla="*/ 599 h 599"/>
                <a:gd name="T8" fmla="*/ 0 w 379"/>
                <a:gd name="T9" fmla="*/ 23 h 599"/>
              </a:gdLst>
              <a:ahLst/>
              <a:cxnLst>
                <a:cxn ang="0">
                  <a:pos x="T0" y="T1"/>
                </a:cxn>
                <a:cxn ang="0">
                  <a:pos x="T2" y="T3"/>
                </a:cxn>
                <a:cxn ang="0">
                  <a:pos x="T4" y="T5"/>
                </a:cxn>
                <a:cxn ang="0">
                  <a:pos x="T6" y="T7"/>
                </a:cxn>
                <a:cxn ang="0">
                  <a:pos x="T8" y="T9"/>
                </a:cxn>
              </a:cxnLst>
              <a:rect l="0" t="0" r="r" b="b"/>
              <a:pathLst>
                <a:path w="379" h="599">
                  <a:moveTo>
                    <a:pt x="0" y="23"/>
                  </a:moveTo>
                  <a:lnTo>
                    <a:pt x="39" y="0"/>
                  </a:lnTo>
                  <a:lnTo>
                    <a:pt x="379" y="576"/>
                  </a:lnTo>
                  <a:lnTo>
                    <a:pt x="341" y="599"/>
                  </a:lnTo>
                  <a:lnTo>
                    <a:pt x="0" y="23"/>
                  </a:lnTo>
                  <a:close/>
                </a:path>
              </a:pathLst>
            </a:custGeom>
            <a:solidFill>
              <a:srgbClr val="5D5C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9" name="TextBox 28">
            <a:extLst>
              <a:ext uri="{FF2B5EF4-FFF2-40B4-BE49-F238E27FC236}">
                <a16:creationId xmlns:a16="http://schemas.microsoft.com/office/drawing/2014/main" id="{0B35AEF8-0800-4D07-B0CE-9014AD143952}"/>
              </a:ext>
            </a:extLst>
          </p:cNvPr>
          <p:cNvSpPr txBox="1"/>
          <p:nvPr/>
        </p:nvSpPr>
        <p:spPr>
          <a:xfrm>
            <a:off x="6340997" y="5310027"/>
            <a:ext cx="281032"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3</a:t>
            </a:r>
          </a:p>
        </p:txBody>
      </p:sp>
      <p:sp>
        <p:nvSpPr>
          <p:cNvPr id="30" name="TextBox 29">
            <a:extLst>
              <a:ext uri="{FF2B5EF4-FFF2-40B4-BE49-F238E27FC236}">
                <a16:creationId xmlns:a16="http://schemas.microsoft.com/office/drawing/2014/main" id="{9DB27F72-2190-4AE0-BE4D-5ABC1CA0356E}"/>
              </a:ext>
            </a:extLst>
          </p:cNvPr>
          <p:cNvSpPr txBox="1"/>
          <p:nvPr/>
        </p:nvSpPr>
        <p:spPr>
          <a:xfrm>
            <a:off x="5829382" y="5872286"/>
            <a:ext cx="341087"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6</a:t>
            </a:r>
          </a:p>
        </p:txBody>
      </p:sp>
      <p:sp>
        <p:nvSpPr>
          <p:cNvPr id="31" name="TextBox 30">
            <a:extLst>
              <a:ext uri="{FF2B5EF4-FFF2-40B4-BE49-F238E27FC236}">
                <a16:creationId xmlns:a16="http://schemas.microsoft.com/office/drawing/2014/main" id="{1D191130-E733-4344-9FE9-5535245EC76A}"/>
              </a:ext>
            </a:extLst>
          </p:cNvPr>
          <p:cNvSpPr txBox="1"/>
          <p:nvPr/>
        </p:nvSpPr>
        <p:spPr>
          <a:xfrm>
            <a:off x="5381237" y="5310028"/>
            <a:ext cx="30845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9</a:t>
            </a:r>
          </a:p>
        </p:txBody>
      </p:sp>
      <p:sp>
        <p:nvSpPr>
          <p:cNvPr id="32" name="TextBox 31">
            <a:extLst>
              <a:ext uri="{FF2B5EF4-FFF2-40B4-BE49-F238E27FC236}">
                <a16:creationId xmlns:a16="http://schemas.microsoft.com/office/drawing/2014/main" id="{92303FBD-7868-458A-A37D-FE671F062161}"/>
              </a:ext>
            </a:extLst>
          </p:cNvPr>
          <p:cNvSpPr txBox="1"/>
          <p:nvPr/>
        </p:nvSpPr>
        <p:spPr>
          <a:xfrm>
            <a:off x="5791835" y="4891941"/>
            <a:ext cx="495547"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2224746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2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nodeType="clickEffect">
                                  <p:stCondLst>
                                    <p:cond delay="0"/>
                                  </p:stCondLst>
                                  <p:childTnLst>
                                    <p:animRot by="21600000">
                                      <p:cBhvr>
                                        <p:cTn id="26" dur="10000" fill="hold"/>
                                        <p:tgtEl>
                                          <p:spTgt spid="26"/>
                                        </p:tgtEl>
                                        <p:attrNameLst>
                                          <p:attrName>r</p:attrName>
                                        </p:attrNameLst>
                                      </p:cBhvr>
                                    </p:animRot>
                                  </p:childTnLst>
                                </p:cTn>
                              </p:par>
                              <p:par>
                                <p:cTn id="27" presetID="19" presetClass="emph" presetSubtype="0" fill="hold" grpId="0" nodeType="withEffect">
                                  <p:stCondLst>
                                    <p:cond delay="0"/>
                                  </p:stCondLst>
                                  <p:childTnLst>
                                    <p:animClr clrSpc="rgb" dir="cw">
                                      <p:cBhvr override="childStyle">
                                        <p:cTn id="28" dur="500" fill="hold"/>
                                        <p:tgtEl>
                                          <p:spTgt spid="24"/>
                                        </p:tgtEl>
                                        <p:attrNameLst>
                                          <p:attrName>style.color</p:attrName>
                                        </p:attrNameLst>
                                      </p:cBhvr>
                                      <p:to>
                                        <a:srgbClr val="BDD7EE"/>
                                      </p:to>
                                    </p:animClr>
                                    <p:animClr clrSpc="rgb" dir="cw">
                                      <p:cBhvr>
                                        <p:cTn id="29" dur="500" fill="hold"/>
                                        <p:tgtEl>
                                          <p:spTgt spid="24"/>
                                        </p:tgtEl>
                                        <p:attrNameLst>
                                          <p:attrName>fillcolor</p:attrName>
                                        </p:attrNameLst>
                                      </p:cBhvr>
                                      <p:to>
                                        <a:srgbClr val="BDD7EE"/>
                                      </p:to>
                                    </p:animClr>
                                    <p:set>
                                      <p:cBhvr>
                                        <p:cTn id="30" dur="500" fill="hold"/>
                                        <p:tgtEl>
                                          <p:spTgt spid="24"/>
                                        </p:tgtEl>
                                        <p:attrNameLst>
                                          <p:attrName>fill.type</p:attrName>
                                        </p:attrNameLst>
                                      </p:cBhvr>
                                      <p:to>
                                        <p:strVal val="solid"/>
                                      </p:to>
                                    </p:set>
                                    <p:set>
                                      <p:cBhvr>
                                        <p:cTn id="31" dur="500" fill="hold"/>
                                        <p:tgtEl>
                                          <p:spTgt spid="24"/>
                                        </p:tgtEl>
                                        <p:attrNameLst>
                                          <p:attrName>fill.on</p:attrName>
                                        </p:attrNameLst>
                                      </p:cBhvr>
                                      <p:to>
                                        <p:strVal val="true"/>
                                      </p:to>
                                    </p:set>
                                  </p:childTnLst>
                                </p:cTn>
                              </p:par>
                            </p:childTnLst>
                          </p:cTn>
                        </p:par>
                        <p:par>
                          <p:cTn id="32" fill="hold">
                            <p:stCondLst>
                              <p:cond delay="10000"/>
                            </p:stCondLst>
                            <p:childTnLst>
                              <p:par>
                                <p:cTn id="33" presetID="53" presetClass="entr" presetSubtype="16"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3000" fill="hold"/>
                                        <p:tgtEl>
                                          <p:spTgt spid="21"/>
                                        </p:tgtEl>
                                        <p:attrNameLst>
                                          <p:attrName>ppt_w</p:attrName>
                                        </p:attrNameLst>
                                      </p:cBhvr>
                                      <p:tavLst>
                                        <p:tav tm="0">
                                          <p:val>
                                            <p:fltVal val="0"/>
                                          </p:val>
                                        </p:tav>
                                        <p:tav tm="100000">
                                          <p:val>
                                            <p:strVal val="#ppt_w"/>
                                          </p:val>
                                        </p:tav>
                                      </p:tavLst>
                                    </p:anim>
                                    <p:anim calcmode="lin" valueType="num">
                                      <p:cBhvr>
                                        <p:cTn id="36" dur="3000" fill="hold"/>
                                        <p:tgtEl>
                                          <p:spTgt spid="21"/>
                                        </p:tgtEl>
                                        <p:attrNameLst>
                                          <p:attrName>ppt_h</p:attrName>
                                        </p:attrNameLst>
                                      </p:cBhvr>
                                      <p:tavLst>
                                        <p:tav tm="0">
                                          <p:val>
                                            <p:fltVal val="0"/>
                                          </p:val>
                                        </p:tav>
                                        <p:tav tm="100000">
                                          <p:val>
                                            <p:strVal val="#ppt_h"/>
                                          </p:val>
                                        </p:tav>
                                      </p:tavLst>
                                    </p:anim>
                                    <p:animEffect transition="in" filter="fade">
                                      <p:cBhvr>
                                        <p:cTn id="37" dur="3000"/>
                                        <p:tgtEl>
                                          <p:spTgt spid="21"/>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4"/>
                  </p:tgtEl>
                </p:cond>
              </p:nextCondLst>
            </p:seq>
          </p:childTnLst>
        </p:cTn>
      </p:par>
    </p:tnLst>
    <p:bldLst>
      <p:bldP spid="24" grpId="0" animBg="1"/>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3C7783-4BCA-4E85-9C32-83F2F79937A6}"/>
              </a:ext>
            </a:extLst>
          </p:cNvPr>
          <p:cNvSpPr/>
          <p:nvPr/>
        </p:nvSpPr>
        <p:spPr>
          <a:xfrm>
            <a:off x="5478832" y="6432233"/>
            <a:ext cx="1082682" cy="403438"/>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Bấm</a:t>
            </a:r>
            <a:r>
              <a:rPr kumimoji="0" lang="en-US" sz="14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14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Giờ</a:t>
            </a:r>
            <a:endParaRPr kumimoji="0" lang="en-US" sz="14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pic>
        <p:nvPicPr>
          <p:cNvPr id="7" name="Picture 6">
            <a:hlinkClick r:id="rId4" action="ppaction://hlinksldjump"/>
            <a:extLst>
              <a:ext uri="{FF2B5EF4-FFF2-40B4-BE49-F238E27FC236}">
                <a16:creationId xmlns:a16="http://schemas.microsoft.com/office/drawing/2014/main" id="{406116CF-5343-456B-BEC4-96410FC1D8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9648" y="2731008"/>
            <a:ext cx="5102352" cy="5102352"/>
          </a:xfrm>
          <a:prstGeom prst="rect">
            <a:avLst/>
          </a:prstGeom>
        </p:spPr>
      </p:pic>
      <p:sp>
        <p:nvSpPr>
          <p:cNvPr id="8" name="TextBox 7">
            <a:extLst>
              <a:ext uri="{FF2B5EF4-FFF2-40B4-BE49-F238E27FC236}">
                <a16:creationId xmlns:a16="http://schemas.microsoft.com/office/drawing/2014/main" id="{FD38DA5C-C381-42FE-B808-CEC005986A04}"/>
              </a:ext>
            </a:extLst>
          </p:cNvPr>
          <p:cNvSpPr txBox="1"/>
          <p:nvPr/>
        </p:nvSpPr>
        <p:spPr>
          <a:xfrm>
            <a:off x="2177901" y="2615347"/>
            <a:ext cx="671512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4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Chủ tịch Hồ Chí Minh từng dạy học ở trường nào</a:t>
            </a:r>
            <a:r>
              <a:rPr kumimoji="0" lang="en-US" sz="4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a:t>
            </a:r>
            <a:endParaRPr kumimoji="0" lang="en-US" sz="4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E906CD7-2248-491B-BFB0-CF9D7B598CFA}"/>
              </a:ext>
            </a:extLst>
          </p:cNvPr>
          <p:cNvSpPr txBox="1"/>
          <p:nvPr/>
        </p:nvSpPr>
        <p:spPr>
          <a:xfrm>
            <a:off x="7973568" y="4451187"/>
            <a:ext cx="3633216"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C00000"/>
                </a:solidFill>
                <a:effectLst/>
                <a:uLnTx/>
                <a:uFillTx/>
                <a:latin typeface="Times New Roman" panose="02020603050405020304" pitchFamily="18" charset="0"/>
                <a:cs typeface="Times New Roman" panose="02020603050405020304" pitchFamily="18" charset="0"/>
              </a:rPr>
              <a:t>Trường</a:t>
            </a:r>
            <a:r>
              <a:rPr kumimoji="0" lang="en-US" sz="4000" b="0" i="0" u="none" strike="noStrike" kern="1200" cap="none" spc="0" normalizeH="0" noProof="0">
                <a:ln>
                  <a:noFill/>
                </a:ln>
                <a:solidFill>
                  <a:srgbClr val="C00000"/>
                </a:solidFill>
                <a:effectLst/>
                <a:uLnTx/>
                <a:uFillTx/>
                <a:latin typeface="Times New Roman" panose="02020603050405020304" pitchFamily="18" charset="0"/>
                <a:cs typeface="Times New Roman" panose="02020603050405020304" pitchFamily="18" charset="0"/>
              </a:rPr>
              <a:t> Dục Thanh</a:t>
            </a:r>
            <a:endParaRPr kumimoji="0" lang="en-US" sz="40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nvGrpSpPr>
          <p:cNvPr id="21" name="times up">
            <a:extLst>
              <a:ext uri="{FF2B5EF4-FFF2-40B4-BE49-F238E27FC236}">
                <a16:creationId xmlns:a16="http://schemas.microsoft.com/office/drawing/2014/main" id="{48BE4170-7D85-410F-B017-0FB7D41253E9}"/>
              </a:ext>
            </a:extLst>
          </p:cNvPr>
          <p:cNvGrpSpPr/>
          <p:nvPr/>
        </p:nvGrpSpPr>
        <p:grpSpPr>
          <a:xfrm>
            <a:off x="5225045" y="6293342"/>
            <a:ext cx="1534313" cy="564658"/>
            <a:chOff x="4284637" y="-304827"/>
            <a:chExt cx="2669678" cy="697560"/>
          </a:xfrm>
        </p:grpSpPr>
        <p:sp>
          <p:nvSpPr>
            <p:cNvPr id="22" name="Rounded Rectangle 203">
              <a:extLst>
                <a:ext uri="{FF2B5EF4-FFF2-40B4-BE49-F238E27FC236}">
                  <a16:creationId xmlns:a16="http://schemas.microsoft.com/office/drawing/2014/main" id="{70F760FF-7EF3-41BD-859A-F90B3F9693B8}"/>
                </a:ext>
              </a:extLst>
            </p:cNvPr>
            <p:cNvSpPr/>
            <p:nvPr/>
          </p:nvSpPr>
          <p:spPr>
            <a:xfrm>
              <a:off x="4317476" y="-304827"/>
              <a:ext cx="2636839"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3" name="Rounded Rectangle 204">
              <a:extLst>
                <a:ext uri="{FF2B5EF4-FFF2-40B4-BE49-F238E27FC236}">
                  <a16:creationId xmlns:a16="http://schemas.microsoft.com/office/drawing/2014/main" id="{37885FF0-B507-416D-BD35-F5D2C564E529}"/>
                </a:ext>
              </a:extLst>
            </p:cNvPr>
            <p:cNvSpPr/>
            <p:nvPr/>
          </p:nvSpPr>
          <p:spPr>
            <a:xfrm>
              <a:off x="4284637" y="-304827"/>
              <a:ext cx="2636837"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Hết</a:t>
              </a:r>
              <a:r>
                <a:rPr kumimoji="0" lang="en-GB" sz="20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GB" sz="20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Giờ</a:t>
              </a:r>
              <a:endParaRPr kumimoji="0" lang="en-GB" sz="20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pic>
        <p:nvPicPr>
          <p:cNvPr id="25" name="Picture 24">
            <a:extLst>
              <a:ext uri="{FF2B5EF4-FFF2-40B4-BE49-F238E27FC236}">
                <a16:creationId xmlns:a16="http://schemas.microsoft.com/office/drawing/2014/main" id="{4A04CD21-AD2D-474A-9789-3CDF98B6B7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08206" y="4313037"/>
            <a:ext cx="2181442" cy="2174522"/>
          </a:xfrm>
          <a:prstGeom prst="rect">
            <a:avLst/>
          </a:prstGeom>
        </p:spPr>
      </p:pic>
      <p:grpSp>
        <p:nvGrpSpPr>
          <p:cNvPr id="26" name="Clock hand spin">
            <a:extLst>
              <a:ext uri="{FF2B5EF4-FFF2-40B4-BE49-F238E27FC236}">
                <a16:creationId xmlns:a16="http://schemas.microsoft.com/office/drawing/2014/main" id="{1BC56281-85AD-4D14-85B4-854FBD512BDE}"/>
              </a:ext>
            </a:extLst>
          </p:cNvPr>
          <p:cNvGrpSpPr/>
          <p:nvPr/>
        </p:nvGrpSpPr>
        <p:grpSpPr>
          <a:xfrm rot="1786145">
            <a:off x="5434423" y="5007262"/>
            <a:ext cx="1115558" cy="1081045"/>
            <a:chOff x="840573" y="2379277"/>
            <a:chExt cx="3829048" cy="3849975"/>
          </a:xfrm>
        </p:grpSpPr>
        <p:sp>
          <p:nvSpPr>
            <p:cNvPr id="27" name="Oval 28">
              <a:extLst>
                <a:ext uri="{FF2B5EF4-FFF2-40B4-BE49-F238E27FC236}">
                  <a16:creationId xmlns:a16="http://schemas.microsoft.com/office/drawing/2014/main" id="{679A98DA-D9F3-4972-B338-D04328D737AC}"/>
                </a:ext>
              </a:extLst>
            </p:cNvPr>
            <p:cNvSpPr>
              <a:spLocks noChangeArrowheads="1"/>
            </p:cNvSpPr>
            <p:nvPr/>
          </p:nvSpPr>
          <p:spPr bwMode="auto">
            <a:xfrm>
              <a:off x="840573" y="2379277"/>
              <a:ext cx="3829048" cy="3849975"/>
            </a:xfrm>
            <a:prstGeom prst="ellipse">
              <a:avLst/>
            </a:prstGeom>
            <a:solidFill>
              <a:srgbClr val="FDFC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8" name="hour hand">
              <a:extLst>
                <a:ext uri="{FF2B5EF4-FFF2-40B4-BE49-F238E27FC236}">
                  <a16:creationId xmlns:a16="http://schemas.microsoft.com/office/drawing/2014/main" id="{058B6F8C-BAB0-4E72-B7C0-EE505C1F5100}"/>
                </a:ext>
              </a:extLst>
            </p:cNvPr>
            <p:cNvSpPr>
              <a:spLocks/>
            </p:cNvSpPr>
            <p:nvPr/>
          </p:nvSpPr>
          <p:spPr bwMode="auto">
            <a:xfrm>
              <a:off x="2159000" y="3253181"/>
              <a:ext cx="601664" cy="950913"/>
            </a:xfrm>
            <a:custGeom>
              <a:avLst/>
              <a:gdLst>
                <a:gd name="T0" fmla="*/ 0 w 379"/>
                <a:gd name="T1" fmla="*/ 23 h 599"/>
                <a:gd name="T2" fmla="*/ 39 w 379"/>
                <a:gd name="T3" fmla="*/ 0 h 599"/>
                <a:gd name="T4" fmla="*/ 379 w 379"/>
                <a:gd name="T5" fmla="*/ 576 h 599"/>
                <a:gd name="T6" fmla="*/ 341 w 379"/>
                <a:gd name="T7" fmla="*/ 599 h 599"/>
                <a:gd name="T8" fmla="*/ 0 w 379"/>
                <a:gd name="T9" fmla="*/ 23 h 599"/>
              </a:gdLst>
              <a:ahLst/>
              <a:cxnLst>
                <a:cxn ang="0">
                  <a:pos x="T0" y="T1"/>
                </a:cxn>
                <a:cxn ang="0">
                  <a:pos x="T2" y="T3"/>
                </a:cxn>
                <a:cxn ang="0">
                  <a:pos x="T4" y="T5"/>
                </a:cxn>
                <a:cxn ang="0">
                  <a:pos x="T6" y="T7"/>
                </a:cxn>
                <a:cxn ang="0">
                  <a:pos x="T8" y="T9"/>
                </a:cxn>
              </a:cxnLst>
              <a:rect l="0" t="0" r="r" b="b"/>
              <a:pathLst>
                <a:path w="379" h="599">
                  <a:moveTo>
                    <a:pt x="0" y="23"/>
                  </a:moveTo>
                  <a:lnTo>
                    <a:pt x="39" y="0"/>
                  </a:lnTo>
                  <a:lnTo>
                    <a:pt x="379" y="576"/>
                  </a:lnTo>
                  <a:lnTo>
                    <a:pt x="341" y="599"/>
                  </a:lnTo>
                  <a:lnTo>
                    <a:pt x="0" y="23"/>
                  </a:lnTo>
                  <a:close/>
                </a:path>
              </a:pathLst>
            </a:custGeom>
            <a:solidFill>
              <a:srgbClr val="5D5C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9" name="TextBox 28">
            <a:extLst>
              <a:ext uri="{FF2B5EF4-FFF2-40B4-BE49-F238E27FC236}">
                <a16:creationId xmlns:a16="http://schemas.microsoft.com/office/drawing/2014/main" id="{0B35AEF8-0800-4D07-B0CE-9014AD143952}"/>
              </a:ext>
            </a:extLst>
          </p:cNvPr>
          <p:cNvSpPr txBox="1"/>
          <p:nvPr/>
        </p:nvSpPr>
        <p:spPr>
          <a:xfrm>
            <a:off x="6340997" y="5310027"/>
            <a:ext cx="28103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3</a:t>
            </a:r>
          </a:p>
        </p:txBody>
      </p:sp>
      <p:sp>
        <p:nvSpPr>
          <p:cNvPr id="30" name="TextBox 29">
            <a:extLst>
              <a:ext uri="{FF2B5EF4-FFF2-40B4-BE49-F238E27FC236}">
                <a16:creationId xmlns:a16="http://schemas.microsoft.com/office/drawing/2014/main" id="{9DB27F72-2190-4AE0-BE4D-5ABC1CA0356E}"/>
              </a:ext>
            </a:extLst>
          </p:cNvPr>
          <p:cNvSpPr txBox="1"/>
          <p:nvPr/>
        </p:nvSpPr>
        <p:spPr>
          <a:xfrm>
            <a:off x="5829382" y="5872286"/>
            <a:ext cx="34108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6</a:t>
            </a:r>
          </a:p>
        </p:txBody>
      </p:sp>
      <p:sp>
        <p:nvSpPr>
          <p:cNvPr id="31" name="TextBox 30">
            <a:extLst>
              <a:ext uri="{FF2B5EF4-FFF2-40B4-BE49-F238E27FC236}">
                <a16:creationId xmlns:a16="http://schemas.microsoft.com/office/drawing/2014/main" id="{1D191130-E733-4344-9FE9-5535245EC76A}"/>
              </a:ext>
            </a:extLst>
          </p:cNvPr>
          <p:cNvSpPr txBox="1"/>
          <p:nvPr/>
        </p:nvSpPr>
        <p:spPr>
          <a:xfrm>
            <a:off x="5381237" y="5310028"/>
            <a:ext cx="308455"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9</a:t>
            </a:r>
          </a:p>
        </p:txBody>
      </p:sp>
      <p:sp>
        <p:nvSpPr>
          <p:cNvPr id="32" name="TextBox 31">
            <a:extLst>
              <a:ext uri="{FF2B5EF4-FFF2-40B4-BE49-F238E27FC236}">
                <a16:creationId xmlns:a16="http://schemas.microsoft.com/office/drawing/2014/main" id="{92303FBD-7868-458A-A37D-FE671F062161}"/>
              </a:ext>
            </a:extLst>
          </p:cNvPr>
          <p:cNvSpPr txBox="1"/>
          <p:nvPr/>
        </p:nvSpPr>
        <p:spPr>
          <a:xfrm>
            <a:off x="5791835" y="4891941"/>
            <a:ext cx="49554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36877079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2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nodeType="clickEffect">
                                  <p:stCondLst>
                                    <p:cond delay="0"/>
                                  </p:stCondLst>
                                  <p:childTnLst>
                                    <p:animRot by="21600000">
                                      <p:cBhvr>
                                        <p:cTn id="26" dur="10000" fill="hold"/>
                                        <p:tgtEl>
                                          <p:spTgt spid="26"/>
                                        </p:tgtEl>
                                        <p:attrNameLst>
                                          <p:attrName>r</p:attrName>
                                        </p:attrNameLst>
                                      </p:cBhvr>
                                    </p:animRot>
                                  </p:childTnLst>
                                </p:cTn>
                              </p:par>
                              <p:par>
                                <p:cTn id="27" presetID="19" presetClass="emph" presetSubtype="0" fill="hold" grpId="0" nodeType="withEffect">
                                  <p:stCondLst>
                                    <p:cond delay="0"/>
                                  </p:stCondLst>
                                  <p:childTnLst>
                                    <p:animClr clrSpc="rgb" dir="cw">
                                      <p:cBhvr override="childStyle">
                                        <p:cTn id="28" dur="500" fill="hold"/>
                                        <p:tgtEl>
                                          <p:spTgt spid="24"/>
                                        </p:tgtEl>
                                        <p:attrNameLst>
                                          <p:attrName>style.color</p:attrName>
                                        </p:attrNameLst>
                                      </p:cBhvr>
                                      <p:to>
                                        <a:srgbClr val="BDD7EE"/>
                                      </p:to>
                                    </p:animClr>
                                    <p:animClr clrSpc="rgb" dir="cw">
                                      <p:cBhvr>
                                        <p:cTn id="29" dur="500" fill="hold"/>
                                        <p:tgtEl>
                                          <p:spTgt spid="24"/>
                                        </p:tgtEl>
                                        <p:attrNameLst>
                                          <p:attrName>fillcolor</p:attrName>
                                        </p:attrNameLst>
                                      </p:cBhvr>
                                      <p:to>
                                        <a:srgbClr val="BDD7EE"/>
                                      </p:to>
                                    </p:animClr>
                                    <p:set>
                                      <p:cBhvr>
                                        <p:cTn id="30" dur="500" fill="hold"/>
                                        <p:tgtEl>
                                          <p:spTgt spid="24"/>
                                        </p:tgtEl>
                                        <p:attrNameLst>
                                          <p:attrName>fill.type</p:attrName>
                                        </p:attrNameLst>
                                      </p:cBhvr>
                                      <p:to>
                                        <p:strVal val="solid"/>
                                      </p:to>
                                    </p:set>
                                    <p:set>
                                      <p:cBhvr>
                                        <p:cTn id="31" dur="500" fill="hold"/>
                                        <p:tgtEl>
                                          <p:spTgt spid="24"/>
                                        </p:tgtEl>
                                        <p:attrNameLst>
                                          <p:attrName>fill.on</p:attrName>
                                        </p:attrNameLst>
                                      </p:cBhvr>
                                      <p:to>
                                        <p:strVal val="true"/>
                                      </p:to>
                                    </p:set>
                                  </p:childTnLst>
                                </p:cTn>
                              </p:par>
                            </p:childTnLst>
                          </p:cTn>
                        </p:par>
                        <p:par>
                          <p:cTn id="32" fill="hold">
                            <p:stCondLst>
                              <p:cond delay="10000"/>
                            </p:stCondLst>
                            <p:childTnLst>
                              <p:par>
                                <p:cTn id="33" presetID="53" presetClass="entr" presetSubtype="16"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3000" fill="hold"/>
                                        <p:tgtEl>
                                          <p:spTgt spid="21"/>
                                        </p:tgtEl>
                                        <p:attrNameLst>
                                          <p:attrName>ppt_w</p:attrName>
                                        </p:attrNameLst>
                                      </p:cBhvr>
                                      <p:tavLst>
                                        <p:tav tm="0">
                                          <p:val>
                                            <p:fltVal val="0"/>
                                          </p:val>
                                        </p:tav>
                                        <p:tav tm="100000">
                                          <p:val>
                                            <p:strVal val="#ppt_w"/>
                                          </p:val>
                                        </p:tav>
                                      </p:tavLst>
                                    </p:anim>
                                    <p:anim calcmode="lin" valueType="num">
                                      <p:cBhvr>
                                        <p:cTn id="36" dur="3000" fill="hold"/>
                                        <p:tgtEl>
                                          <p:spTgt spid="21"/>
                                        </p:tgtEl>
                                        <p:attrNameLst>
                                          <p:attrName>ppt_h</p:attrName>
                                        </p:attrNameLst>
                                      </p:cBhvr>
                                      <p:tavLst>
                                        <p:tav tm="0">
                                          <p:val>
                                            <p:fltVal val="0"/>
                                          </p:val>
                                        </p:tav>
                                        <p:tav tm="100000">
                                          <p:val>
                                            <p:strVal val="#ppt_h"/>
                                          </p:val>
                                        </p:tav>
                                      </p:tavLst>
                                    </p:anim>
                                    <p:animEffect transition="in" filter="fade">
                                      <p:cBhvr>
                                        <p:cTn id="37" dur="3000"/>
                                        <p:tgtEl>
                                          <p:spTgt spid="21"/>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4"/>
                  </p:tgtEl>
                </p:cond>
              </p:nextCondLst>
            </p:seq>
          </p:childTnLst>
        </p:cTn>
      </p:par>
    </p:tnLst>
    <p:bldLst>
      <p:bldP spid="24" grpId="0" animBg="1"/>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3C7783-4BCA-4E85-9C32-83F2F79937A6}"/>
              </a:ext>
            </a:extLst>
          </p:cNvPr>
          <p:cNvSpPr/>
          <p:nvPr/>
        </p:nvSpPr>
        <p:spPr>
          <a:xfrm>
            <a:off x="5478832" y="6432233"/>
            <a:ext cx="1082682" cy="403438"/>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Bấm</a:t>
            </a:r>
            <a:r>
              <a:rPr kumimoji="0" lang="en-US" sz="12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1200" b="0" i="0" u="none" strike="noStrike" kern="120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Giờ</a:t>
            </a:r>
            <a:endParaRPr kumimoji="0" lang="en-US" sz="1200" b="0"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pic>
        <p:nvPicPr>
          <p:cNvPr id="7" name="Picture 6">
            <a:hlinkClick r:id="rId4" action="ppaction://hlinksldjump"/>
            <a:extLst>
              <a:ext uri="{FF2B5EF4-FFF2-40B4-BE49-F238E27FC236}">
                <a16:creationId xmlns:a16="http://schemas.microsoft.com/office/drawing/2014/main" id="{406116CF-5343-456B-BEC4-96410FC1D8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89648" y="2731008"/>
            <a:ext cx="5102352" cy="5102352"/>
          </a:xfrm>
          <a:prstGeom prst="rect">
            <a:avLst/>
          </a:prstGeom>
        </p:spPr>
      </p:pic>
      <p:sp>
        <p:nvSpPr>
          <p:cNvPr id="8" name="TextBox 7">
            <a:extLst>
              <a:ext uri="{FF2B5EF4-FFF2-40B4-BE49-F238E27FC236}">
                <a16:creationId xmlns:a16="http://schemas.microsoft.com/office/drawing/2014/main" id="{FD38DA5C-C381-42FE-B808-CEC005986A04}"/>
              </a:ext>
            </a:extLst>
          </p:cNvPr>
          <p:cNvSpPr txBox="1"/>
          <p:nvPr/>
        </p:nvSpPr>
        <p:spPr>
          <a:xfrm>
            <a:off x="2024697" y="2544963"/>
            <a:ext cx="753427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4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Chủ tịch Hồ Chí Minh ra đi tìm đường cứu nước với tên gọi gì</a:t>
            </a:r>
            <a:r>
              <a:rPr kumimoji="0" lang="en-US" sz="4000" b="0" i="0" u="none" strike="noStrike" kern="1200" cap="none" spc="0" normalizeH="0" baseline="0" noProof="0">
                <a:ln>
                  <a:noFill/>
                </a:ln>
                <a:solidFill>
                  <a:srgbClr val="002060"/>
                </a:solidFill>
                <a:effectLst/>
                <a:uLnTx/>
                <a:uFillTx/>
                <a:latin typeface="Times New Roman" panose="02020603050405020304" pitchFamily="18" charset="0"/>
                <a:cs typeface="Times New Roman" panose="02020603050405020304" pitchFamily="18" charset="0"/>
              </a:rPr>
              <a:t>?</a:t>
            </a:r>
            <a:endParaRPr kumimoji="0" lang="en-US" sz="4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E906CD7-2248-491B-BFB0-CF9D7B598CFA}"/>
              </a:ext>
            </a:extLst>
          </p:cNvPr>
          <p:cNvSpPr txBox="1"/>
          <p:nvPr/>
        </p:nvSpPr>
        <p:spPr>
          <a:xfrm>
            <a:off x="7973568" y="4451187"/>
            <a:ext cx="363321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C00000"/>
                </a:solidFill>
                <a:effectLst/>
                <a:uLnTx/>
                <a:uFillTx/>
                <a:latin typeface="Times New Roman" panose="02020603050405020304" pitchFamily="18" charset="0"/>
                <a:cs typeface="Times New Roman" panose="02020603050405020304" pitchFamily="18" charset="0"/>
              </a:rPr>
              <a:t>Văn</a:t>
            </a:r>
            <a:r>
              <a:rPr kumimoji="0" lang="en-US" sz="3600" b="0" i="0" u="none" strike="noStrike" kern="1200" cap="none" spc="0" normalizeH="0" noProof="0">
                <a:ln>
                  <a:noFill/>
                </a:ln>
                <a:solidFill>
                  <a:srgbClr val="C00000"/>
                </a:solidFill>
                <a:effectLst/>
                <a:uLnTx/>
                <a:uFillTx/>
                <a:latin typeface="Times New Roman" panose="02020603050405020304" pitchFamily="18" charset="0"/>
                <a:cs typeface="Times New Roman" panose="02020603050405020304" pitchFamily="18" charset="0"/>
              </a:rPr>
              <a:t> Ba</a:t>
            </a:r>
            <a:endParaRPr kumimoji="0" lang="en-US" sz="36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nvGrpSpPr>
          <p:cNvPr id="21" name="times up">
            <a:extLst>
              <a:ext uri="{FF2B5EF4-FFF2-40B4-BE49-F238E27FC236}">
                <a16:creationId xmlns:a16="http://schemas.microsoft.com/office/drawing/2014/main" id="{48BE4170-7D85-410F-B017-0FB7D41253E9}"/>
              </a:ext>
            </a:extLst>
          </p:cNvPr>
          <p:cNvGrpSpPr/>
          <p:nvPr/>
        </p:nvGrpSpPr>
        <p:grpSpPr>
          <a:xfrm>
            <a:off x="5225045" y="6293342"/>
            <a:ext cx="1534313" cy="564658"/>
            <a:chOff x="4284637" y="-304827"/>
            <a:chExt cx="2669678" cy="697560"/>
          </a:xfrm>
        </p:grpSpPr>
        <p:sp>
          <p:nvSpPr>
            <p:cNvPr id="22" name="Rounded Rectangle 203">
              <a:extLst>
                <a:ext uri="{FF2B5EF4-FFF2-40B4-BE49-F238E27FC236}">
                  <a16:creationId xmlns:a16="http://schemas.microsoft.com/office/drawing/2014/main" id="{70F760FF-7EF3-41BD-859A-F90B3F9693B8}"/>
                </a:ext>
              </a:extLst>
            </p:cNvPr>
            <p:cNvSpPr/>
            <p:nvPr/>
          </p:nvSpPr>
          <p:spPr>
            <a:xfrm>
              <a:off x="4317476" y="-304827"/>
              <a:ext cx="2636839"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3" name="Rounded Rectangle 204">
              <a:extLst>
                <a:ext uri="{FF2B5EF4-FFF2-40B4-BE49-F238E27FC236}">
                  <a16:creationId xmlns:a16="http://schemas.microsoft.com/office/drawing/2014/main" id="{37885FF0-B507-416D-BD35-F5D2C564E529}"/>
                </a:ext>
              </a:extLst>
            </p:cNvPr>
            <p:cNvSpPr/>
            <p:nvPr/>
          </p:nvSpPr>
          <p:spPr>
            <a:xfrm>
              <a:off x="4284637" y="-304827"/>
              <a:ext cx="2636837" cy="6975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Hết</a:t>
              </a:r>
              <a:r>
                <a:rPr kumimoji="0" lang="en-GB"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GB"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Giờ</a:t>
              </a:r>
              <a:endParaRPr kumimoji="0" lang="en-GB"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pic>
        <p:nvPicPr>
          <p:cNvPr id="25" name="Picture 24">
            <a:extLst>
              <a:ext uri="{FF2B5EF4-FFF2-40B4-BE49-F238E27FC236}">
                <a16:creationId xmlns:a16="http://schemas.microsoft.com/office/drawing/2014/main" id="{4A04CD21-AD2D-474A-9789-3CDF98B6B7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08206" y="4313037"/>
            <a:ext cx="2181442" cy="2174522"/>
          </a:xfrm>
          <a:prstGeom prst="rect">
            <a:avLst/>
          </a:prstGeom>
        </p:spPr>
      </p:pic>
      <p:grpSp>
        <p:nvGrpSpPr>
          <p:cNvPr id="26" name="Clock hand spin">
            <a:extLst>
              <a:ext uri="{FF2B5EF4-FFF2-40B4-BE49-F238E27FC236}">
                <a16:creationId xmlns:a16="http://schemas.microsoft.com/office/drawing/2014/main" id="{1BC56281-85AD-4D14-85B4-854FBD512BDE}"/>
              </a:ext>
            </a:extLst>
          </p:cNvPr>
          <p:cNvGrpSpPr/>
          <p:nvPr/>
        </p:nvGrpSpPr>
        <p:grpSpPr>
          <a:xfrm rot="1786145">
            <a:off x="5434423" y="5007262"/>
            <a:ext cx="1115558" cy="1081045"/>
            <a:chOff x="840573" y="2379277"/>
            <a:chExt cx="3829048" cy="3849975"/>
          </a:xfrm>
        </p:grpSpPr>
        <p:sp>
          <p:nvSpPr>
            <p:cNvPr id="27" name="Oval 28">
              <a:extLst>
                <a:ext uri="{FF2B5EF4-FFF2-40B4-BE49-F238E27FC236}">
                  <a16:creationId xmlns:a16="http://schemas.microsoft.com/office/drawing/2014/main" id="{679A98DA-D9F3-4972-B338-D04328D737AC}"/>
                </a:ext>
              </a:extLst>
            </p:cNvPr>
            <p:cNvSpPr>
              <a:spLocks noChangeArrowheads="1"/>
            </p:cNvSpPr>
            <p:nvPr/>
          </p:nvSpPr>
          <p:spPr bwMode="auto">
            <a:xfrm>
              <a:off x="840573" y="2379277"/>
              <a:ext cx="3829048" cy="3849975"/>
            </a:xfrm>
            <a:prstGeom prst="ellipse">
              <a:avLst/>
            </a:prstGeom>
            <a:solidFill>
              <a:srgbClr val="FDFC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8" name="hour hand">
              <a:extLst>
                <a:ext uri="{FF2B5EF4-FFF2-40B4-BE49-F238E27FC236}">
                  <a16:creationId xmlns:a16="http://schemas.microsoft.com/office/drawing/2014/main" id="{058B6F8C-BAB0-4E72-B7C0-EE505C1F5100}"/>
                </a:ext>
              </a:extLst>
            </p:cNvPr>
            <p:cNvSpPr>
              <a:spLocks/>
            </p:cNvSpPr>
            <p:nvPr/>
          </p:nvSpPr>
          <p:spPr bwMode="auto">
            <a:xfrm>
              <a:off x="2159000" y="3253181"/>
              <a:ext cx="601664" cy="950913"/>
            </a:xfrm>
            <a:custGeom>
              <a:avLst/>
              <a:gdLst>
                <a:gd name="T0" fmla="*/ 0 w 379"/>
                <a:gd name="T1" fmla="*/ 23 h 599"/>
                <a:gd name="T2" fmla="*/ 39 w 379"/>
                <a:gd name="T3" fmla="*/ 0 h 599"/>
                <a:gd name="T4" fmla="*/ 379 w 379"/>
                <a:gd name="T5" fmla="*/ 576 h 599"/>
                <a:gd name="T6" fmla="*/ 341 w 379"/>
                <a:gd name="T7" fmla="*/ 599 h 599"/>
                <a:gd name="T8" fmla="*/ 0 w 379"/>
                <a:gd name="T9" fmla="*/ 23 h 599"/>
              </a:gdLst>
              <a:ahLst/>
              <a:cxnLst>
                <a:cxn ang="0">
                  <a:pos x="T0" y="T1"/>
                </a:cxn>
                <a:cxn ang="0">
                  <a:pos x="T2" y="T3"/>
                </a:cxn>
                <a:cxn ang="0">
                  <a:pos x="T4" y="T5"/>
                </a:cxn>
                <a:cxn ang="0">
                  <a:pos x="T6" y="T7"/>
                </a:cxn>
                <a:cxn ang="0">
                  <a:pos x="T8" y="T9"/>
                </a:cxn>
              </a:cxnLst>
              <a:rect l="0" t="0" r="r" b="b"/>
              <a:pathLst>
                <a:path w="379" h="599">
                  <a:moveTo>
                    <a:pt x="0" y="23"/>
                  </a:moveTo>
                  <a:lnTo>
                    <a:pt x="39" y="0"/>
                  </a:lnTo>
                  <a:lnTo>
                    <a:pt x="379" y="576"/>
                  </a:lnTo>
                  <a:lnTo>
                    <a:pt x="341" y="599"/>
                  </a:lnTo>
                  <a:lnTo>
                    <a:pt x="0" y="23"/>
                  </a:lnTo>
                  <a:close/>
                </a:path>
              </a:pathLst>
            </a:custGeom>
            <a:solidFill>
              <a:srgbClr val="5D5C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9" name="TextBox 28">
            <a:extLst>
              <a:ext uri="{FF2B5EF4-FFF2-40B4-BE49-F238E27FC236}">
                <a16:creationId xmlns:a16="http://schemas.microsoft.com/office/drawing/2014/main" id="{0B35AEF8-0800-4D07-B0CE-9014AD143952}"/>
              </a:ext>
            </a:extLst>
          </p:cNvPr>
          <p:cNvSpPr txBox="1"/>
          <p:nvPr/>
        </p:nvSpPr>
        <p:spPr>
          <a:xfrm>
            <a:off x="6340997" y="5310027"/>
            <a:ext cx="28103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3</a:t>
            </a:r>
          </a:p>
        </p:txBody>
      </p:sp>
      <p:sp>
        <p:nvSpPr>
          <p:cNvPr id="30" name="TextBox 29">
            <a:extLst>
              <a:ext uri="{FF2B5EF4-FFF2-40B4-BE49-F238E27FC236}">
                <a16:creationId xmlns:a16="http://schemas.microsoft.com/office/drawing/2014/main" id="{9DB27F72-2190-4AE0-BE4D-5ABC1CA0356E}"/>
              </a:ext>
            </a:extLst>
          </p:cNvPr>
          <p:cNvSpPr txBox="1"/>
          <p:nvPr/>
        </p:nvSpPr>
        <p:spPr>
          <a:xfrm>
            <a:off x="5829382" y="5872286"/>
            <a:ext cx="34108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6</a:t>
            </a:r>
          </a:p>
        </p:txBody>
      </p:sp>
      <p:sp>
        <p:nvSpPr>
          <p:cNvPr id="31" name="TextBox 30">
            <a:extLst>
              <a:ext uri="{FF2B5EF4-FFF2-40B4-BE49-F238E27FC236}">
                <a16:creationId xmlns:a16="http://schemas.microsoft.com/office/drawing/2014/main" id="{1D191130-E733-4344-9FE9-5535245EC76A}"/>
              </a:ext>
            </a:extLst>
          </p:cNvPr>
          <p:cNvSpPr txBox="1"/>
          <p:nvPr/>
        </p:nvSpPr>
        <p:spPr>
          <a:xfrm>
            <a:off x="5381237" y="5310028"/>
            <a:ext cx="30845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9</a:t>
            </a:r>
          </a:p>
        </p:txBody>
      </p:sp>
      <p:sp>
        <p:nvSpPr>
          <p:cNvPr id="32" name="TextBox 31">
            <a:extLst>
              <a:ext uri="{FF2B5EF4-FFF2-40B4-BE49-F238E27FC236}">
                <a16:creationId xmlns:a16="http://schemas.microsoft.com/office/drawing/2014/main" id="{92303FBD-7868-458A-A37D-FE671F062161}"/>
              </a:ext>
            </a:extLst>
          </p:cNvPr>
          <p:cNvSpPr txBox="1"/>
          <p:nvPr/>
        </p:nvSpPr>
        <p:spPr>
          <a:xfrm>
            <a:off x="5791835" y="4891941"/>
            <a:ext cx="49554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99B2C8"/>
                </a:solidFill>
                <a:effectLst/>
                <a:uLnTx/>
                <a:uFillTx/>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213907598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2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nodeType="clickEffect">
                                  <p:stCondLst>
                                    <p:cond delay="0"/>
                                  </p:stCondLst>
                                  <p:childTnLst>
                                    <p:animRot by="21600000">
                                      <p:cBhvr>
                                        <p:cTn id="26" dur="10000" fill="hold"/>
                                        <p:tgtEl>
                                          <p:spTgt spid="26"/>
                                        </p:tgtEl>
                                        <p:attrNameLst>
                                          <p:attrName>r</p:attrName>
                                        </p:attrNameLst>
                                      </p:cBhvr>
                                    </p:animRot>
                                  </p:childTnLst>
                                </p:cTn>
                              </p:par>
                              <p:par>
                                <p:cTn id="27" presetID="19" presetClass="emph" presetSubtype="0" fill="hold" grpId="0" nodeType="withEffect">
                                  <p:stCondLst>
                                    <p:cond delay="0"/>
                                  </p:stCondLst>
                                  <p:childTnLst>
                                    <p:animClr clrSpc="rgb" dir="cw">
                                      <p:cBhvr override="childStyle">
                                        <p:cTn id="28" dur="500" fill="hold"/>
                                        <p:tgtEl>
                                          <p:spTgt spid="24"/>
                                        </p:tgtEl>
                                        <p:attrNameLst>
                                          <p:attrName>style.color</p:attrName>
                                        </p:attrNameLst>
                                      </p:cBhvr>
                                      <p:to>
                                        <a:srgbClr val="BDD7EE"/>
                                      </p:to>
                                    </p:animClr>
                                    <p:animClr clrSpc="rgb" dir="cw">
                                      <p:cBhvr>
                                        <p:cTn id="29" dur="500" fill="hold"/>
                                        <p:tgtEl>
                                          <p:spTgt spid="24"/>
                                        </p:tgtEl>
                                        <p:attrNameLst>
                                          <p:attrName>fillcolor</p:attrName>
                                        </p:attrNameLst>
                                      </p:cBhvr>
                                      <p:to>
                                        <a:srgbClr val="BDD7EE"/>
                                      </p:to>
                                    </p:animClr>
                                    <p:set>
                                      <p:cBhvr>
                                        <p:cTn id="30" dur="500" fill="hold"/>
                                        <p:tgtEl>
                                          <p:spTgt spid="24"/>
                                        </p:tgtEl>
                                        <p:attrNameLst>
                                          <p:attrName>fill.type</p:attrName>
                                        </p:attrNameLst>
                                      </p:cBhvr>
                                      <p:to>
                                        <p:strVal val="solid"/>
                                      </p:to>
                                    </p:set>
                                    <p:set>
                                      <p:cBhvr>
                                        <p:cTn id="31" dur="500" fill="hold"/>
                                        <p:tgtEl>
                                          <p:spTgt spid="24"/>
                                        </p:tgtEl>
                                        <p:attrNameLst>
                                          <p:attrName>fill.on</p:attrName>
                                        </p:attrNameLst>
                                      </p:cBhvr>
                                      <p:to>
                                        <p:strVal val="true"/>
                                      </p:to>
                                    </p:set>
                                  </p:childTnLst>
                                </p:cTn>
                              </p:par>
                            </p:childTnLst>
                          </p:cTn>
                        </p:par>
                        <p:par>
                          <p:cTn id="32" fill="hold">
                            <p:stCondLst>
                              <p:cond delay="10000"/>
                            </p:stCondLst>
                            <p:childTnLst>
                              <p:par>
                                <p:cTn id="33" presetID="53" presetClass="entr" presetSubtype="16"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3000" fill="hold"/>
                                        <p:tgtEl>
                                          <p:spTgt spid="21"/>
                                        </p:tgtEl>
                                        <p:attrNameLst>
                                          <p:attrName>ppt_w</p:attrName>
                                        </p:attrNameLst>
                                      </p:cBhvr>
                                      <p:tavLst>
                                        <p:tav tm="0">
                                          <p:val>
                                            <p:fltVal val="0"/>
                                          </p:val>
                                        </p:tav>
                                        <p:tav tm="100000">
                                          <p:val>
                                            <p:strVal val="#ppt_w"/>
                                          </p:val>
                                        </p:tav>
                                      </p:tavLst>
                                    </p:anim>
                                    <p:anim calcmode="lin" valueType="num">
                                      <p:cBhvr>
                                        <p:cTn id="36" dur="3000" fill="hold"/>
                                        <p:tgtEl>
                                          <p:spTgt spid="21"/>
                                        </p:tgtEl>
                                        <p:attrNameLst>
                                          <p:attrName>ppt_h</p:attrName>
                                        </p:attrNameLst>
                                      </p:cBhvr>
                                      <p:tavLst>
                                        <p:tav tm="0">
                                          <p:val>
                                            <p:fltVal val="0"/>
                                          </p:val>
                                        </p:tav>
                                        <p:tav tm="100000">
                                          <p:val>
                                            <p:strVal val="#ppt_h"/>
                                          </p:val>
                                        </p:tav>
                                      </p:tavLst>
                                    </p:anim>
                                    <p:animEffect transition="in" filter="fade">
                                      <p:cBhvr>
                                        <p:cTn id="37" dur="3000"/>
                                        <p:tgtEl>
                                          <p:spTgt spid="21"/>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4"/>
                  </p:tgtEl>
                </p:cond>
              </p:nextCondLst>
            </p:seq>
          </p:childTnLst>
        </p:cTn>
      </p:par>
    </p:tnLst>
    <p:bldLst>
      <p:bldP spid="24" grpId="0" animBg="1"/>
      <p:bldP spid="9" grpId="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Nature Activities Binder by Slidesgo">
  <a:themeElements>
    <a:clrScheme name="Simple Light">
      <a:dk1>
        <a:srgbClr val="000000"/>
      </a:dk1>
      <a:lt1>
        <a:srgbClr val="FFFFFF"/>
      </a:lt1>
      <a:dk2>
        <a:srgbClr val="D9D9D9"/>
      </a:dk2>
      <a:lt2>
        <a:srgbClr val="FEC9A1"/>
      </a:lt2>
      <a:accent1>
        <a:srgbClr val="FD9E66"/>
      </a:accent1>
      <a:accent2>
        <a:srgbClr val="B7E1E0"/>
      </a:accent2>
      <a:accent3>
        <a:srgbClr val="FAE39D"/>
      </a:accent3>
      <a:accent4>
        <a:srgbClr val="F9C357"/>
      </a:accent4>
      <a:accent5>
        <a:srgbClr val="92CAD6"/>
      </a:accent5>
      <a:accent6>
        <a:srgbClr val="85A8CE"/>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iddle Earth Fantasy Day by Slidesgo">
  <a:themeElements>
    <a:clrScheme name="Simple Light">
      <a:dk1>
        <a:srgbClr val="262A29"/>
      </a:dk1>
      <a:lt1>
        <a:srgbClr val="F6E5CC"/>
      </a:lt1>
      <a:dk2>
        <a:srgbClr val="EEDEC5"/>
      </a:dk2>
      <a:lt2>
        <a:srgbClr val="FAE69B"/>
      </a:lt2>
      <a:accent1>
        <a:srgbClr val="FCEDB4"/>
      </a:accent1>
      <a:accent2>
        <a:srgbClr val="FFFBF0"/>
      </a:accent2>
      <a:accent3>
        <a:srgbClr val="6E704A"/>
      </a:accent3>
      <a:accent4>
        <a:srgbClr val="504E31"/>
      </a:accent4>
      <a:accent5>
        <a:srgbClr val="504E31"/>
      </a:accent5>
      <a:accent6>
        <a:srgbClr val="2E2D24"/>
      </a:accent6>
      <a:hlink>
        <a:srgbClr val="30333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War Background by Slidesgo">
  <a:themeElements>
    <a:clrScheme name="Simple Light">
      <a:dk1>
        <a:srgbClr val="000000"/>
      </a:dk1>
      <a:lt1>
        <a:srgbClr val="FFFFFF"/>
      </a:lt1>
      <a:dk2>
        <a:srgbClr val="FFEDD6"/>
      </a:dk2>
      <a:lt2>
        <a:srgbClr val="004249"/>
      </a:lt2>
      <a:accent1>
        <a:srgbClr val="FABD4E"/>
      </a:accent1>
      <a:accent2>
        <a:srgbClr val="039292"/>
      </a:accent2>
      <a:accent3>
        <a:srgbClr val="01686D"/>
      </a:accent3>
      <a:accent4>
        <a:srgbClr val="004249"/>
      </a:accent4>
      <a:accent5>
        <a:srgbClr val="0097A7"/>
      </a:accent5>
      <a:accent6>
        <a:srgbClr val="FAC86A"/>
      </a:accent6>
      <a:hlink>
        <a:srgbClr val="0042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Office Theme">
  <a:themeElements>
    <a:clrScheme name="炫彩扁平2">
      <a:dk1>
        <a:srgbClr val="000000"/>
      </a:dk1>
      <a:lt1>
        <a:srgbClr val="FFFFFF"/>
      </a:lt1>
      <a:dk2>
        <a:srgbClr val="44546A"/>
      </a:dk2>
      <a:lt2>
        <a:srgbClr val="E7E6E6"/>
      </a:lt2>
      <a:accent1>
        <a:srgbClr val="FFBF53"/>
      </a:accent1>
      <a:accent2>
        <a:srgbClr val="F17475"/>
      </a:accent2>
      <a:accent3>
        <a:srgbClr val="01B3C5"/>
      </a:accent3>
      <a:accent4>
        <a:srgbClr val="77448C"/>
      </a:accent4>
      <a:accent5>
        <a:srgbClr val="00AF92"/>
      </a:accent5>
      <a:accent6>
        <a:srgbClr val="C65885"/>
      </a:accent6>
      <a:hlink>
        <a:srgbClr val="FCC79F"/>
      </a:hlink>
      <a:folHlink>
        <a:srgbClr val="869FB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Reforestation Project Proposal  by Slidesgo">
  <a:themeElements>
    <a:clrScheme name="Simple Light">
      <a:dk1>
        <a:srgbClr val="841F00"/>
      </a:dk1>
      <a:lt1>
        <a:srgbClr val="FFFBEE"/>
      </a:lt1>
      <a:dk2>
        <a:srgbClr val="D6EDE4"/>
      </a:dk2>
      <a:lt2>
        <a:srgbClr val="83C4AD"/>
      </a:lt2>
      <a:accent1>
        <a:srgbClr val="1F684C"/>
      </a:accent1>
      <a:accent2>
        <a:srgbClr val="000000"/>
      </a:accent2>
      <a:accent3>
        <a:srgbClr val="FBDEAC"/>
      </a:accent3>
      <a:accent4>
        <a:srgbClr val="EBC177"/>
      </a:accent4>
      <a:accent5>
        <a:srgbClr val="C67A00"/>
      </a:accent5>
      <a:accent6>
        <a:srgbClr val="C43300"/>
      </a:accent6>
      <a:hlink>
        <a:srgbClr val="9F512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1880</Words>
  <Application>Microsoft Office PowerPoint</Application>
  <PresentationFormat>Widescreen</PresentationFormat>
  <Paragraphs>141</Paragraphs>
  <Slides>37</Slides>
  <Notes>10</Notes>
  <HiddenSlides>0</HiddenSlides>
  <MMClips>7</MMClips>
  <ScaleCrop>false</ScaleCrop>
  <HeadingPairs>
    <vt:vector size="6" baseType="variant">
      <vt:variant>
        <vt:lpstr>Fonts Used</vt:lpstr>
      </vt:variant>
      <vt:variant>
        <vt:i4>23</vt:i4>
      </vt:variant>
      <vt:variant>
        <vt:lpstr>Theme</vt:lpstr>
      </vt:variant>
      <vt:variant>
        <vt:i4>7</vt:i4>
      </vt:variant>
      <vt:variant>
        <vt:lpstr>Slide Titles</vt:lpstr>
      </vt:variant>
      <vt:variant>
        <vt:i4>37</vt:i4>
      </vt:variant>
    </vt:vector>
  </HeadingPairs>
  <TitlesOfParts>
    <vt:vector size="67" baseType="lpstr">
      <vt:lpstr>Advent Pro</vt:lpstr>
      <vt:lpstr>Arial</vt:lpstr>
      <vt:lpstr>Balabeloo</vt:lpstr>
      <vt:lpstr>Bebas Neue</vt:lpstr>
      <vt:lpstr>Calibri</vt:lpstr>
      <vt:lpstr>Calibri Light</vt:lpstr>
      <vt:lpstr>Chewy</vt:lpstr>
      <vt:lpstr>Domine</vt:lpstr>
      <vt:lpstr>Inconsolata</vt:lpstr>
      <vt:lpstr>ITC Avant Garde Std Bk</vt:lpstr>
      <vt:lpstr>Jua</vt:lpstr>
      <vt:lpstr>Livvic</vt:lpstr>
      <vt:lpstr>Maven Pro</vt:lpstr>
      <vt:lpstr>Montserrat</vt:lpstr>
      <vt:lpstr>Muli Regular Bold</vt:lpstr>
      <vt:lpstr>Nunito</vt:lpstr>
      <vt:lpstr>Nunito SemiBold</vt:lpstr>
      <vt:lpstr>Quicksand Medium</vt:lpstr>
      <vt:lpstr>Roboto</vt:lpstr>
      <vt:lpstr>Roboto Condensed Light</vt:lpstr>
      <vt:lpstr>Snap ITC</vt:lpstr>
      <vt:lpstr>Times New Roman</vt:lpstr>
      <vt:lpstr>Wingdings</vt:lpstr>
      <vt:lpstr>1_Office Theme</vt:lpstr>
      <vt:lpstr>Nature Activities Binder by Slidesgo</vt:lpstr>
      <vt:lpstr>Middle Earth Fantasy Day by Slidesgo</vt:lpstr>
      <vt:lpstr>Office Theme</vt:lpstr>
      <vt:lpstr>War Background by Slidesgo</vt:lpstr>
      <vt:lpstr>2_Office Theme</vt:lpstr>
      <vt:lpstr>Reforestation Project Proposal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VẬN DỤNG</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Nguyen Duc Huong</dc:creator>
  <cp:lastModifiedBy>Administrator</cp:lastModifiedBy>
  <cp:revision>27</cp:revision>
  <dcterms:created xsi:type="dcterms:W3CDTF">2024-06-01T19:27:45Z</dcterms:created>
  <dcterms:modified xsi:type="dcterms:W3CDTF">2026-03-01T15:08:58Z</dcterms:modified>
</cp:coreProperties>
</file>