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7" r:id="rId2"/>
    <p:sldId id="312" r:id="rId3"/>
    <p:sldId id="301" r:id="rId4"/>
    <p:sldId id="302" r:id="rId5"/>
    <p:sldId id="299" r:id="rId6"/>
    <p:sldId id="298" r:id="rId7"/>
    <p:sldId id="258" r:id="rId8"/>
    <p:sldId id="303" r:id="rId9"/>
    <p:sldId id="259" r:id="rId10"/>
    <p:sldId id="265" r:id="rId11"/>
    <p:sldId id="304" r:id="rId12"/>
    <p:sldId id="300" r:id="rId13"/>
    <p:sldId id="309" r:id="rId14"/>
    <p:sldId id="267" r:id="rId15"/>
    <p:sldId id="305" r:id="rId16"/>
    <p:sldId id="269" r:id="rId17"/>
    <p:sldId id="270" r:id="rId18"/>
    <p:sldId id="306" r:id="rId19"/>
    <p:sldId id="271" r:id="rId20"/>
    <p:sldId id="307" r:id="rId21"/>
    <p:sldId id="310" r:id="rId22"/>
    <p:sldId id="311" r:id="rId23"/>
    <p:sldId id="295" r:id="rId24"/>
    <p:sldId id="296" r:id="rId25"/>
    <p:sldId id="273" r:id="rId26"/>
    <p:sldId id="292" r:id="rId27"/>
    <p:sldId id="288" r:id="rId28"/>
    <p:sldId id="29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B67600"/>
    <a:srgbClr val="EDF216"/>
    <a:srgbClr val="00427A"/>
    <a:srgbClr val="5F1A8D"/>
    <a:srgbClr val="EBF474"/>
    <a:srgbClr val="D60093"/>
    <a:srgbClr val="DCF836"/>
    <a:srgbClr val="BEFCFE"/>
    <a:srgbClr val="CCF0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1" autoAdjust="0"/>
    <p:restoredTop sz="94660"/>
  </p:normalViewPr>
  <p:slideViewPr>
    <p:cSldViewPr snapToGrid="0">
      <p:cViewPr varScale="1">
        <p:scale>
          <a:sx n="61" d="100"/>
          <a:sy n="61" d="100"/>
        </p:scale>
        <p:origin x="10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748344-A22F-4224-97CE-D0B6F6C95F83}"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US"/>
        </a:p>
      </dgm:t>
    </dgm:pt>
    <dgm:pt modelId="{6CB802DC-771A-41B4-ACAB-32D0D7770DE5}">
      <dgm:prSet phldrT="[Text]"/>
      <dgm:spPr>
        <a:solidFill>
          <a:srgbClr val="EDF216"/>
        </a:solidFill>
        <a:ln>
          <a:solidFill>
            <a:schemeClr val="accent2"/>
          </a:solidFill>
        </a:ln>
      </dgm:spPr>
      <dgm:t>
        <a:bodyPr/>
        <a:lstStyle/>
        <a:p>
          <a:r>
            <a:rPr lang="en-US" dirty="0">
              <a:solidFill>
                <a:srgbClr val="B67600"/>
              </a:solidFill>
            </a:rPr>
            <a:t>ASEAN</a:t>
          </a:r>
        </a:p>
      </dgm:t>
    </dgm:pt>
    <dgm:pt modelId="{CE584084-2087-4B93-AA79-B998512BEB81}" type="parTrans" cxnId="{EB96F8B0-CC52-4713-9EFA-075BA3104427}">
      <dgm:prSet/>
      <dgm:spPr/>
      <dgm:t>
        <a:bodyPr/>
        <a:lstStyle/>
        <a:p>
          <a:endParaRPr lang="en-US"/>
        </a:p>
      </dgm:t>
    </dgm:pt>
    <dgm:pt modelId="{52CB64D7-920F-4000-BD3E-BF96B672C15B}" type="sibTrans" cxnId="{EB96F8B0-CC52-4713-9EFA-075BA3104427}">
      <dgm:prSet/>
      <dgm:spPr/>
      <dgm:t>
        <a:bodyPr/>
        <a:lstStyle/>
        <a:p>
          <a:endParaRPr lang="en-US"/>
        </a:p>
      </dgm:t>
    </dgm:pt>
    <dgm:pt modelId="{F8385703-A338-46A3-BE51-6173CEF3F995}">
      <dgm:prSet phldrT="[Text]"/>
      <dgm:spPr/>
      <dgm:t>
        <a:bodyPr/>
        <a:lstStyle/>
        <a:p>
          <a:r>
            <a:rPr lang="en-US" dirty="0"/>
            <a:t>1967 -1976</a:t>
          </a:r>
        </a:p>
      </dgm:t>
    </dgm:pt>
    <dgm:pt modelId="{BA2CBC42-7A3E-404C-8189-D1BECFAB0D93}" type="parTrans" cxnId="{45CB03AE-95FD-497D-AEFA-9490911F2213}">
      <dgm:prSet/>
      <dgm:spPr/>
      <dgm:t>
        <a:bodyPr/>
        <a:lstStyle/>
        <a:p>
          <a:endParaRPr lang="en-US"/>
        </a:p>
      </dgm:t>
    </dgm:pt>
    <dgm:pt modelId="{4C8D7531-79FD-40A2-98E5-A0764F25B341}" type="sibTrans" cxnId="{45CB03AE-95FD-497D-AEFA-9490911F2213}">
      <dgm:prSet/>
      <dgm:spPr/>
      <dgm:t>
        <a:bodyPr/>
        <a:lstStyle/>
        <a:p>
          <a:endParaRPr lang="en-US"/>
        </a:p>
      </dgm:t>
    </dgm:pt>
    <dgm:pt modelId="{5546450B-C933-44AE-825E-3C596BFD683C}">
      <dgm:prSet phldrT="[Text]"/>
      <dgm:spPr/>
      <dgm:t>
        <a:bodyPr/>
        <a:lstStyle/>
        <a:p>
          <a:r>
            <a:rPr lang="en-US" dirty="0"/>
            <a:t>1976 -1999</a:t>
          </a:r>
        </a:p>
      </dgm:t>
    </dgm:pt>
    <dgm:pt modelId="{1DC07133-1974-4783-82A4-F89FFD321FCD}" type="parTrans" cxnId="{7704C5CF-03C1-4C02-856E-BE99E3F95522}">
      <dgm:prSet/>
      <dgm:spPr/>
      <dgm:t>
        <a:bodyPr/>
        <a:lstStyle/>
        <a:p>
          <a:endParaRPr lang="en-US"/>
        </a:p>
      </dgm:t>
    </dgm:pt>
    <dgm:pt modelId="{BBCCE114-CA07-4D61-A1BA-58DCDE136EE0}" type="sibTrans" cxnId="{7704C5CF-03C1-4C02-856E-BE99E3F95522}">
      <dgm:prSet/>
      <dgm:spPr/>
      <dgm:t>
        <a:bodyPr/>
        <a:lstStyle/>
        <a:p>
          <a:endParaRPr lang="en-US"/>
        </a:p>
      </dgm:t>
    </dgm:pt>
    <dgm:pt modelId="{CFD66731-F12B-4109-ADA1-4F1AD914CA7E}">
      <dgm:prSet phldrT="[Text]"/>
      <dgm:spPr/>
      <dgm:t>
        <a:bodyPr/>
        <a:lstStyle/>
        <a:p>
          <a:r>
            <a:rPr lang="en-US" dirty="0"/>
            <a:t>1999 -2015</a:t>
          </a:r>
        </a:p>
      </dgm:t>
    </dgm:pt>
    <dgm:pt modelId="{41E872C2-A4FC-46EC-BAF3-C1C79F1BF6BD}" type="parTrans" cxnId="{D64311AB-E51D-4FAF-A596-DEA1176E2CAA}">
      <dgm:prSet/>
      <dgm:spPr/>
      <dgm:t>
        <a:bodyPr/>
        <a:lstStyle/>
        <a:p>
          <a:endParaRPr lang="en-US"/>
        </a:p>
      </dgm:t>
    </dgm:pt>
    <dgm:pt modelId="{35BE3C48-0D34-4D24-9A5D-13E959919015}" type="sibTrans" cxnId="{D64311AB-E51D-4FAF-A596-DEA1176E2CAA}">
      <dgm:prSet/>
      <dgm:spPr/>
      <dgm:t>
        <a:bodyPr/>
        <a:lstStyle/>
        <a:p>
          <a:endParaRPr lang="en-US"/>
        </a:p>
      </dgm:t>
    </dgm:pt>
    <dgm:pt modelId="{7CE42A0B-06A2-4B48-983B-9EA5E1644667}">
      <dgm:prSet phldrT="[Text]"/>
      <dgm:spPr/>
      <dgm:t>
        <a:bodyPr/>
        <a:lstStyle/>
        <a:p>
          <a:r>
            <a:rPr lang="en-US" dirty="0"/>
            <a:t>2015 -2024</a:t>
          </a:r>
        </a:p>
      </dgm:t>
    </dgm:pt>
    <dgm:pt modelId="{42B611C3-4346-40F6-B655-92D0781CEA11}" type="parTrans" cxnId="{EAD96B8D-A19D-4C1C-B0D6-4BAA72FEC2C8}">
      <dgm:prSet/>
      <dgm:spPr/>
      <dgm:t>
        <a:bodyPr/>
        <a:lstStyle/>
        <a:p>
          <a:endParaRPr lang="en-US"/>
        </a:p>
      </dgm:t>
    </dgm:pt>
    <dgm:pt modelId="{3D6837A0-FCCA-4EDD-B0B0-70A19BD91E97}" type="sibTrans" cxnId="{EAD96B8D-A19D-4C1C-B0D6-4BAA72FEC2C8}">
      <dgm:prSet/>
      <dgm:spPr/>
      <dgm:t>
        <a:bodyPr/>
        <a:lstStyle/>
        <a:p>
          <a:endParaRPr lang="en-US"/>
        </a:p>
      </dgm:t>
    </dgm:pt>
    <dgm:pt modelId="{2ED5C1D4-A8EF-4CF6-BCBA-82BA181B7FD0}" type="pres">
      <dgm:prSet presAssocID="{65748344-A22F-4224-97CE-D0B6F6C95F83}" presName="Name0" presStyleCnt="0">
        <dgm:presLayoutVars>
          <dgm:chMax val="1"/>
          <dgm:dir/>
          <dgm:animLvl val="ctr"/>
          <dgm:resizeHandles val="exact"/>
        </dgm:presLayoutVars>
      </dgm:prSet>
      <dgm:spPr/>
    </dgm:pt>
    <dgm:pt modelId="{03AC9C65-FB5D-4126-B59B-76B30E5CEF21}" type="pres">
      <dgm:prSet presAssocID="{6CB802DC-771A-41B4-ACAB-32D0D7770DE5}" presName="centerShape" presStyleLbl="node0" presStyleIdx="0" presStyleCnt="1"/>
      <dgm:spPr/>
    </dgm:pt>
    <dgm:pt modelId="{E9B0D113-197D-4F16-B032-66AF5A47E567}" type="pres">
      <dgm:prSet presAssocID="{F8385703-A338-46A3-BE51-6173CEF3F995}" presName="node" presStyleLbl="node1" presStyleIdx="0" presStyleCnt="4" custScaleX="127208">
        <dgm:presLayoutVars>
          <dgm:bulletEnabled val="1"/>
        </dgm:presLayoutVars>
      </dgm:prSet>
      <dgm:spPr/>
    </dgm:pt>
    <dgm:pt modelId="{8AD15614-7353-40A4-B7EF-55ED768769D4}" type="pres">
      <dgm:prSet presAssocID="{F8385703-A338-46A3-BE51-6173CEF3F995}" presName="dummy" presStyleCnt="0"/>
      <dgm:spPr/>
    </dgm:pt>
    <dgm:pt modelId="{D05C80BD-4A98-4B63-B32D-7CE42A1A6D32}" type="pres">
      <dgm:prSet presAssocID="{4C8D7531-79FD-40A2-98E5-A0764F25B341}" presName="sibTrans" presStyleLbl="sibTrans2D1" presStyleIdx="0" presStyleCnt="4"/>
      <dgm:spPr/>
    </dgm:pt>
    <dgm:pt modelId="{F1383364-EF53-4884-B669-1CCD32B91B7F}" type="pres">
      <dgm:prSet presAssocID="{5546450B-C933-44AE-825E-3C596BFD683C}" presName="node" presStyleLbl="node1" presStyleIdx="1" presStyleCnt="4" custScaleX="124005">
        <dgm:presLayoutVars>
          <dgm:bulletEnabled val="1"/>
        </dgm:presLayoutVars>
      </dgm:prSet>
      <dgm:spPr/>
    </dgm:pt>
    <dgm:pt modelId="{17C0E24A-27CE-44C8-A147-82D4045D4C7C}" type="pres">
      <dgm:prSet presAssocID="{5546450B-C933-44AE-825E-3C596BFD683C}" presName="dummy" presStyleCnt="0"/>
      <dgm:spPr/>
    </dgm:pt>
    <dgm:pt modelId="{883CA948-B1C2-4143-9101-5587C9596AC3}" type="pres">
      <dgm:prSet presAssocID="{BBCCE114-CA07-4D61-A1BA-58DCDE136EE0}" presName="sibTrans" presStyleLbl="sibTrans2D1" presStyleIdx="1" presStyleCnt="4"/>
      <dgm:spPr/>
    </dgm:pt>
    <dgm:pt modelId="{A42F68DB-E205-42A1-8935-7C1964367F38}" type="pres">
      <dgm:prSet presAssocID="{CFD66731-F12B-4109-ADA1-4F1AD914CA7E}" presName="node" presStyleLbl="node1" presStyleIdx="2" presStyleCnt="4" custScaleX="124531">
        <dgm:presLayoutVars>
          <dgm:bulletEnabled val="1"/>
        </dgm:presLayoutVars>
      </dgm:prSet>
      <dgm:spPr/>
    </dgm:pt>
    <dgm:pt modelId="{AC56E74B-2DFA-4B52-80C6-F3A15596E81E}" type="pres">
      <dgm:prSet presAssocID="{CFD66731-F12B-4109-ADA1-4F1AD914CA7E}" presName="dummy" presStyleCnt="0"/>
      <dgm:spPr/>
    </dgm:pt>
    <dgm:pt modelId="{83AD98FB-9597-4E23-B22F-47D253433F9A}" type="pres">
      <dgm:prSet presAssocID="{35BE3C48-0D34-4D24-9A5D-13E959919015}" presName="sibTrans" presStyleLbl="sibTrans2D1" presStyleIdx="2" presStyleCnt="4"/>
      <dgm:spPr/>
    </dgm:pt>
    <dgm:pt modelId="{35E5D2BA-460A-4C1B-858D-F7C0765879BB}" type="pres">
      <dgm:prSet presAssocID="{7CE42A0B-06A2-4B48-983B-9EA5E1644667}" presName="node" presStyleLbl="node1" presStyleIdx="3" presStyleCnt="4" custScaleX="125345">
        <dgm:presLayoutVars>
          <dgm:bulletEnabled val="1"/>
        </dgm:presLayoutVars>
      </dgm:prSet>
      <dgm:spPr/>
    </dgm:pt>
    <dgm:pt modelId="{CB7FA370-3CAE-4AD2-87FA-C3304A1BFD1C}" type="pres">
      <dgm:prSet presAssocID="{7CE42A0B-06A2-4B48-983B-9EA5E1644667}" presName="dummy" presStyleCnt="0"/>
      <dgm:spPr/>
    </dgm:pt>
    <dgm:pt modelId="{723DEAC3-74A4-4CCD-9753-EDD9379C7F80}" type="pres">
      <dgm:prSet presAssocID="{3D6837A0-FCCA-4EDD-B0B0-70A19BD91E97}" presName="sibTrans" presStyleLbl="sibTrans2D1" presStyleIdx="3" presStyleCnt="4"/>
      <dgm:spPr/>
    </dgm:pt>
  </dgm:ptLst>
  <dgm:cxnLst>
    <dgm:cxn modelId="{0AD8D500-773E-44FD-8F32-5B78E114FFA2}" type="presOf" srcId="{3D6837A0-FCCA-4EDD-B0B0-70A19BD91E97}" destId="{723DEAC3-74A4-4CCD-9753-EDD9379C7F80}" srcOrd="0" destOrd="0" presId="urn:microsoft.com/office/officeart/2005/8/layout/radial6"/>
    <dgm:cxn modelId="{154B590B-8F54-459C-96B1-61CC12F65C4A}" type="presOf" srcId="{35BE3C48-0D34-4D24-9A5D-13E959919015}" destId="{83AD98FB-9597-4E23-B22F-47D253433F9A}" srcOrd="0" destOrd="0" presId="urn:microsoft.com/office/officeart/2005/8/layout/radial6"/>
    <dgm:cxn modelId="{3E2FE32C-64B3-4B28-A828-3C930417E3D5}" type="presOf" srcId="{6CB802DC-771A-41B4-ACAB-32D0D7770DE5}" destId="{03AC9C65-FB5D-4126-B59B-76B30E5CEF21}" srcOrd="0" destOrd="0" presId="urn:microsoft.com/office/officeart/2005/8/layout/radial6"/>
    <dgm:cxn modelId="{700E2D6D-DCE8-44CA-A76C-3F7E0B06DF32}" type="presOf" srcId="{BBCCE114-CA07-4D61-A1BA-58DCDE136EE0}" destId="{883CA948-B1C2-4143-9101-5587C9596AC3}" srcOrd="0" destOrd="0" presId="urn:microsoft.com/office/officeart/2005/8/layout/radial6"/>
    <dgm:cxn modelId="{24396D6D-770E-41AA-9579-B575E1EAD956}" type="presOf" srcId="{CFD66731-F12B-4109-ADA1-4F1AD914CA7E}" destId="{A42F68DB-E205-42A1-8935-7C1964367F38}" srcOrd="0" destOrd="0" presId="urn:microsoft.com/office/officeart/2005/8/layout/radial6"/>
    <dgm:cxn modelId="{FA1F1873-5B1A-4364-BFF8-8A009305E652}" type="presOf" srcId="{F8385703-A338-46A3-BE51-6173CEF3F995}" destId="{E9B0D113-197D-4F16-B032-66AF5A47E567}" srcOrd="0" destOrd="0" presId="urn:microsoft.com/office/officeart/2005/8/layout/radial6"/>
    <dgm:cxn modelId="{A16A1381-A2F8-4E5B-BCC4-5B6D891C24D5}" type="presOf" srcId="{4C8D7531-79FD-40A2-98E5-A0764F25B341}" destId="{D05C80BD-4A98-4B63-B32D-7CE42A1A6D32}" srcOrd="0" destOrd="0" presId="urn:microsoft.com/office/officeart/2005/8/layout/radial6"/>
    <dgm:cxn modelId="{EAD96B8D-A19D-4C1C-B0D6-4BAA72FEC2C8}" srcId="{6CB802DC-771A-41B4-ACAB-32D0D7770DE5}" destId="{7CE42A0B-06A2-4B48-983B-9EA5E1644667}" srcOrd="3" destOrd="0" parTransId="{42B611C3-4346-40F6-B655-92D0781CEA11}" sibTransId="{3D6837A0-FCCA-4EDD-B0B0-70A19BD91E97}"/>
    <dgm:cxn modelId="{F3FF1D8E-6C0E-4156-9FF4-9AEE6500E87E}" type="presOf" srcId="{5546450B-C933-44AE-825E-3C596BFD683C}" destId="{F1383364-EF53-4884-B669-1CCD32B91B7F}" srcOrd="0" destOrd="0" presId="urn:microsoft.com/office/officeart/2005/8/layout/radial6"/>
    <dgm:cxn modelId="{C0AD1B9D-DB31-40E9-9C9F-1485419F2A92}" type="presOf" srcId="{7CE42A0B-06A2-4B48-983B-9EA5E1644667}" destId="{35E5D2BA-460A-4C1B-858D-F7C0765879BB}" srcOrd="0" destOrd="0" presId="urn:microsoft.com/office/officeart/2005/8/layout/radial6"/>
    <dgm:cxn modelId="{D64311AB-E51D-4FAF-A596-DEA1176E2CAA}" srcId="{6CB802DC-771A-41B4-ACAB-32D0D7770DE5}" destId="{CFD66731-F12B-4109-ADA1-4F1AD914CA7E}" srcOrd="2" destOrd="0" parTransId="{41E872C2-A4FC-46EC-BAF3-C1C79F1BF6BD}" sibTransId="{35BE3C48-0D34-4D24-9A5D-13E959919015}"/>
    <dgm:cxn modelId="{45CB03AE-95FD-497D-AEFA-9490911F2213}" srcId="{6CB802DC-771A-41B4-ACAB-32D0D7770DE5}" destId="{F8385703-A338-46A3-BE51-6173CEF3F995}" srcOrd="0" destOrd="0" parTransId="{BA2CBC42-7A3E-404C-8189-D1BECFAB0D93}" sibTransId="{4C8D7531-79FD-40A2-98E5-A0764F25B341}"/>
    <dgm:cxn modelId="{EB96F8B0-CC52-4713-9EFA-075BA3104427}" srcId="{65748344-A22F-4224-97CE-D0B6F6C95F83}" destId="{6CB802DC-771A-41B4-ACAB-32D0D7770DE5}" srcOrd="0" destOrd="0" parTransId="{CE584084-2087-4B93-AA79-B998512BEB81}" sibTransId="{52CB64D7-920F-4000-BD3E-BF96B672C15B}"/>
    <dgm:cxn modelId="{F46F5BB4-4919-4D45-9760-157CF8FB13A3}" type="presOf" srcId="{65748344-A22F-4224-97CE-D0B6F6C95F83}" destId="{2ED5C1D4-A8EF-4CF6-BCBA-82BA181B7FD0}" srcOrd="0" destOrd="0" presId="urn:microsoft.com/office/officeart/2005/8/layout/radial6"/>
    <dgm:cxn modelId="{7704C5CF-03C1-4C02-856E-BE99E3F95522}" srcId="{6CB802DC-771A-41B4-ACAB-32D0D7770DE5}" destId="{5546450B-C933-44AE-825E-3C596BFD683C}" srcOrd="1" destOrd="0" parTransId="{1DC07133-1974-4783-82A4-F89FFD321FCD}" sibTransId="{BBCCE114-CA07-4D61-A1BA-58DCDE136EE0}"/>
    <dgm:cxn modelId="{24A2763A-7F20-4C59-8242-F671323DCB6E}" type="presParOf" srcId="{2ED5C1D4-A8EF-4CF6-BCBA-82BA181B7FD0}" destId="{03AC9C65-FB5D-4126-B59B-76B30E5CEF21}" srcOrd="0" destOrd="0" presId="urn:microsoft.com/office/officeart/2005/8/layout/radial6"/>
    <dgm:cxn modelId="{86D8DF61-7E47-4B28-ABDC-2E851AF91ED7}" type="presParOf" srcId="{2ED5C1D4-A8EF-4CF6-BCBA-82BA181B7FD0}" destId="{E9B0D113-197D-4F16-B032-66AF5A47E567}" srcOrd="1" destOrd="0" presId="urn:microsoft.com/office/officeart/2005/8/layout/radial6"/>
    <dgm:cxn modelId="{B3E33C97-4864-4880-981E-D39CFB871F73}" type="presParOf" srcId="{2ED5C1D4-A8EF-4CF6-BCBA-82BA181B7FD0}" destId="{8AD15614-7353-40A4-B7EF-55ED768769D4}" srcOrd="2" destOrd="0" presId="urn:microsoft.com/office/officeart/2005/8/layout/radial6"/>
    <dgm:cxn modelId="{AE1B0CDA-BF81-4419-8F11-19DF5830DC0A}" type="presParOf" srcId="{2ED5C1D4-A8EF-4CF6-BCBA-82BA181B7FD0}" destId="{D05C80BD-4A98-4B63-B32D-7CE42A1A6D32}" srcOrd="3" destOrd="0" presId="urn:microsoft.com/office/officeart/2005/8/layout/radial6"/>
    <dgm:cxn modelId="{C33DD1AF-BE54-4D1B-A02B-0F1A8D60CC1F}" type="presParOf" srcId="{2ED5C1D4-A8EF-4CF6-BCBA-82BA181B7FD0}" destId="{F1383364-EF53-4884-B669-1CCD32B91B7F}" srcOrd="4" destOrd="0" presId="urn:microsoft.com/office/officeart/2005/8/layout/radial6"/>
    <dgm:cxn modelId="{12DA8417-1AE8-48C4-AF5E-1DFFC568C8FF}" type="presParOf" srcId="{2ED5C1D4-A8EF-4CF6-BCBA-82BA181B7FD0}" destId="{17C0E24A-27CE-44C8-A147-82D4045D4C7C}" srcOrd="5" destOrd="0" presId="urn:microsoft.com/office/officeart/2005/8/layout/radial6"/>
    <dgm:cxn modelId="{98A1F7A6-06CA-4D86-91C2-89166A5A6D2D}" type="presParOf" srcId="{2ED5C1D4-A8EF-4CF6-BCBA-82BA181B7FD0}" destId="{883CA948-B1C2-4143-9101-5587C9596AC3}" srcOrd="6" destOrd="0" presId="urn:microsoft.com/office/officeart/2005/8/layout/radial6"/>
    <dgm:cxn modelId="{DEBE6BAA-DB6A-46B7-B9C0-C828C00ABC70}" type="presParOf" srcId="{2ED5C1D4-A8EF-4CF6-BCBA-82BA181B7FD0}" destId="{A42F68DB-E205-42A1-8935-7C1964367F38}" srcOrd="7" destOrd="0" presId="urn:microsoft.com/office/officeart/2005/8/layout/radial6"/>
    <dgm:cxn modelId="{383A5E7F-D3F1-43E6-B59D-87B53A6BFB4B}" type="presParOf" srcId="{2ED5C1D4-A8EF-4CF6-BCBA-82BA181B7FD0}" destId="{AC56E74B-2DFA-4B52-80C6-F3A15596E81E}" srcOrd="8" destOrd="0" presId="urn:microsoft.com/office/officeart/2005/8/layout/radial6"/>
    <dgm:cxn modelId="{5B233C64-0E02-474A-88E0-5A6A1A8A289F}" type="presParOf" srcId="{2ED5C1D4-A8EF-4CF6-BCBA-82BA181B7FD0}" destId="{83AD98FB-9597-4E23-B22F-47D253433F9A}" srcOrd="9" destOrd="0" presId="urn:microsoft.com/office/officeart/2005/8/layout/radial6"/>
    <dgm:cxn modelId="{56821684-E69C-47B9-80DF-7FE01C36FBAD}" type="presParOf" srcId="{2ED5C1D4-A8EF-4CF6-BCBA-82BA181B7FD0}" destId="{35E5D2BA-460A-4C1B-858D-F7C0765879BB}" srcOrd="10" destOrd="0" presId="urn:microsoft.com/office/officeart/2005/8/layout/radial6"/>
    <dgm:cxn modelId="{A4ECE2DD-8260-4DF2-910B-E9D9274DBCE6}" type="presParOf" srcId="{2ED5C1D4-A8EF-4CF6-BCBA-82BA181B7FD0}" destId="{CB7FA370-3CAE-4AD2-87FA-C3304A1BFD1C}" srcOrd="11" destOrd="0" presId="urn:microsoft.com/office/officeart/2005/8/layout/radial6"/>
    <dgm:cxn modelId="{32B8B753-3A51-4257-9658-56DADD655C9A}" type="presParOf" srcId="{2ED5C1D4-A8EF-4CF6-BCBA-82BA181B7FD0}" destId="{723DEAC3-74A4-4CCD-9753-EDD9379C7F80}"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DEAC3-74A4-4CCD-9753-EDD9379C7F80}">
      <dsp:nvSpPr>
        <dsp:cNvPr id="0" name=""/>
        <dsp:cNvSpPr/>
      </dsp:nvSpPr>
      <dsp:spPr>
        <a:xfrm>
          <a:off x="2289310" y="542735"/>
          <a:ext cx="3629399" cy="3629399"/>
        </a:xfrm>
        <a:prstGeom prst="blockArc">
          <a:avLst>
            <a:gd name="adj1" fmla="val 10800000"/>
            <a:gd name="adj2" fmla="val 16200000"/>
            <a:gd name="adj3" fmla="val 4637"/>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AD98FB-9597-4E23-B22F-47D253433F9A}">
      <dsp:nvSpPr>
        <dsp:cNvPr id="0" name=""/>
        <dsp:cNvSpPr/>
      </dsp:nvSpPr>
      <dsp:spPr>
        <a:xfrm>
          <a:off x="2289310" y="542735"/>
          <a:ext cx="3629399" cy="3629399"/>
        </a:xfrm>
        <a:prstGeom prst="blockArc">
          <a:avLst>
            <a:gd name="adj1" fmla="val 5400000"/>
            <a:gd name="adj2" fmla="val 10800000"/>
            <a:gd name="adj3" fmla="val 4637"/>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83CA948-B1C2-4143-9101-5587C9596AC3}">
      <dsp:nvSpPr>
        <dsp:cNvPr id="0" name=""/>
        <dsp:cNvSpPr/>
      </dsp:nvSpPr>
      <dsp:spPr>
        <a:xfrm>
          <a:off x="2289310" y="542735"/>
          <a:ext cx="3629399" cy="3629399"/>
        </a:xfrm>
        <a:prstGeom prst="blockArc">
          <a:avLst>
            <a:gd name="adj1" fmla="val 0"/>
            <a:gd name="adj2" fmla="val 5400000"/>
            <a:gd name="adj3" fmla="val 463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5C80BD-4A98-4B63-B32D-7CE42A1A6D32}">
      <dsp:nvSpPr>
        <dsp:cNvPr id="0" name=""/>
        <dsp:cNvSpPr/>
      </dsp:nvSpPr>
      <dsp:spPr>
        <a:xfrm>
          <a:off x="2289310" y="542735"/>
          <a:ext cx="3629399" cy="3629399"/>
        </a:xfrm>
        <a:prstGeom prst="blockArc">
          <a:avLst>
            <a:gd name="adj1" fmla="val 16200000"/>
            <a:gd name="adj2" fmla="val 0"/>
            <a:gd name="adj3" fmla="val 4637"/>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AC9C65-FB5D-4126-B59B-76B30E5CEF21}">
      <dsp:nvSpPr>
        <dsp:cNvPr id="0" name=""/>
        <dsp:cNvSpPr/>
      </dsp:nvSpPr>
      <dsp:spPr>
        <a:xfrm>
          <a:off x="3269176" y="1522601"/>
          <a:ext cx="1669667" cy="1669667"/>
        </a:xfrm>
        <a:prstGeom prst="ellipse">
          <a:avLst/>
        </a:prstGeom>
        <a:solidFill>
          <a:srgbClr val="EDF216"/>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rgbClr val="B67600"/>
              </a:solidFill>
            </a:rPr>
            <a:t>ASEAN</a:t>
          </a:r>
        </a:p>
      </dsp:txBody>
      <dsp:txXfrm>
        <a:off x="3513693" y="1767118"/>
        <a:ext cx="1180633" cy="1180633"/>
      </dsp:txXfrm>
    </dsp:sp>
    <dsp:sp modelId="{E9B0D113-197D-4F16-B032-66AF5A47E567}">
      <dsp:nvSpPr>
        <dsp:cNvPr id="0" name=""/>
        <dsp:cNvSpPr/>
      </dsp:nvSpPr>
      <dsp:spPr>
        <a:xfrm>
          <a:off x="3360627" y="427"/>
          <a:ext cx="1486765" cy="11687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1967 -1976</a:t>
          </a:r>
        </a:p>
      </dsp:txBody>
      <dsp:txXfrm>
        <a:off x="3578359" y="171589"/>
        <a:ext cx="1051301" cy="826443"/>
      </dsp:txXfrm>
    </dsp:sp>
    <dsp:sp modelId="{F1383364-EF53-4884-B669-1CCD32B91B7F}">
      <dsp:nvSpPr>
        <dsp:cNvPr id="0" name=""/>
        <dsp:cNvSpPr/>
      </dsp:nvSpPr>
      <dsp:spPr>
        <a:xfrm>
          <a:off x="5151969" y="1773051"/>
          <a:ext cx="1449329" cy="116876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1976 -1999</a:t>
          </a:r>
        </a:p>
      </dsp:txBody>
      <dsp:txXfrm>
        <a:off x="5364218" y="1944213"/>
        <a:ext cx="1024831" cy="826443"/>
      </dsp:txXfrm>
    </dsp:sp>
    <dsp:sp modelId="{A42F68DB-E205-42A1-8935-7C1964367F38}">
      <dsp:nvSpPr>
        <dsp:cNvPr id="0" name=""/>
        <dsp:cNvSpPr/>
      </dsp:nvSpPr>
      <dsp:spPr>
        <a:xfrm>
          <a:off x="3376271" y="3545675"/>
          <a:ext cx="1455477" cy="116876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1999 -2015</a:t>
          </a:r>
        </a:p>
      </dsp:txBody>
      <dsp:txXfrm>
        <a:off x="3589421" y="3716837"/>
        <a:ext cx="1029177" cy="826443"/>
      </dsp:txXfrm>
    </dsp:sp>
    <dsp:sp modelId="{35E5D2BA-460A-4C1B-858D-F7C0765879BB}">
      <dsp:nvSpPr>
        <dsp:cNvPr id="0" name=""/>
        <dsp:cNvSpPr/>
      </dsp:nvSpPr>
      <dsp:spPr>
        <a:xfrm>
          <a:off x="1598890" y="1773051"/>
          <a:ext cx="1464991" cy="116876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2015 -2024</a:t>
          </a:r>
        </a:p>
      </dsp:txBody>
      <dsp:txXfrm>
        <a:off x="1813433" y="1944213"/>
        <a:ext cx="1035905" cy="82644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34CAF-2504-4AB0-5E63-3F98F797AE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00FCDE-A5F1-2421-4C2C-E01A887CCF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F87C09-578A-9678-0154-976C180C6382}"/>
              </a:ext>
            </a:extLst>
          </p:cNvPr>
          <p:cNvSpPr>
            <a:spLocks noGrp="1"/>
          </p:cNvSpPr>
          <p:nvPr>
            <p:ph type="dt" sz="half" idx="10"/>
          </p:nvPr>
        </p:nvSpPr>
        <p:spPr/>
        <p:txBody>
          <a:bodyPr/>
          <a:lstStyle/>
          <a:p>
            <a:fld id="{886AA021-BCAB-4349-843D-FB28AFAF51EE}" type="datetimeFigureOut">
              <a:rPr lang="en-US" smtClean="0"/>
              <a:t>10/10/2025</a:t>
            </a:fld>
            <a:endParaRPr lang="en-US"/>
          </a:p>
        </p:txBody>
      </p:sp>
      <p:sp>
        <p:nvSpPr>
          <p:cNvPr id="5" name="Footer Placeholder 4">
            <a:extLst>
              <a:ext uri="{FF2B5EF4-FFF2-40B4-BE49-F238E27FC236}">
                <a16:creationId xmlns:a16="http://schemas.microsoft.com/office/drawing/2014/main" id="{4B1A788F-A9CD-387F-8B95-53A211826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173E94-A1DC-AE10-47EE-1C73A57691E4}"/>
              </a:ext>
            </a:extLst>
          </p:cNvPr>
          <p:cNvSpPr>
            <a:spLocks noGrp="1"/>
          </p:cNvSpPr>
          <p:nvPr>
            <p:ph type="sldNum" sz="quarter" idx="12"/>
          </p:nvPr>
        </p:nvSpPr>
        <p:spPr/>
        <p:txBody>
          <a:bodyPr/>
          <a:lstStyle/>
          <a:p>
            <a:fld id="{752F20BB-92FB-4624-9443-D9259B7BFF75}" type="slidenum">
              <a:rPr lang="en-US" smtClean="0"/>
              <a:t>‹#›</a:t>
            </a:fld>
            <a:endParaRPr lang="en-US"/>
          </a:p>
        </p:txBody>
      </p:sp>
    </p:spTree>
    <p:extLst>
      <p:ext uri="{BB962C8B-B14F-4D97-AF65-F5344CB8AC3E}">
        <p14:creationId xmlns:p14="http://schemas.microsoft.com/office/powerpoint/2010/main" val="1465578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08AB-CF8B-18F8-FE6A-A2D51825E8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EBA066-1CFC-BAF5-C631-E7D92675DA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C790A-C80B-C15F-A107-7C947848C7EB}"/>
              </a:ext>
            </a:extLst>
          </p:cNvPr>
          <p:cNvSpPr>
            <a:spLocks noGrp="1"/>
          </p:cNvSpPr>
          <p:nvPr>
            <p:ph type="dt" sz="half" idx="10"/>
          </p:nvPr>
        </p:nvSpPr>
        <p:spPr/>
        <p:txBody>
          <a:bodyPr/>
          <a:lstStyle/>
          <a:p>
            <a:fld id="{886AA021-BCAB-4349-843D-FB28AFAF51EE}" type="datetimeFigureOut">
              <a:rPr lang="en-US" smtClean="0"/>
              <a:t>10/10/2025</a:t>
            </a:fld>
            <a:endParaRPr lang="en-US"/>
          </a:p>
        </p:txBody>
      </p:sp>
      <p:sp>
        <p:nvSpPr>
          <p:cNvPr id="5" name="Footer Placeholder 4">
            <a:extLst>
              <a:ext uri="{FF2B5EF4-FFF2-40B4-BE49-F238E27FC236}">
                <a16:creationId xmlns:a16="http://schemas.microsoft.com/office/drawing/2014/main" id="{EDD3FC3E-16AE-599A-3C61-902D7E6303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A96322-F71E-3855-6F75-01081B28D70F}"/>
              </a:ext>
            </a:extLst>
          </p:cNvPr>
          <p:cNvSpPr>
            <a:spLocks noGrp="1"/>
          </p:cNvSpPr>
          <p:nvPr>
            <p:ph type="sldNum" sz="quarter" idx="12"/>
          </p:nvPr>
        </p:nvSpPr>
        <p:spPr/>
        <p:txBody>
          <a:bodyPr/>
          <a:lstStyle/>
          <a:p>
            <a:fld id="{752F20BB-92FB-4624-9443-D9259B7BFF75}" type="slidenum">
              <a:rPr lang="en-US" smtClean="0"/>
              <a:t>‹#›</a:t>
            </a:fld>
            <a:endParaRPr lang="en-US"/>
          </a:p>
        </p:txBody>
      </p:sp>
    </p:spTree>
    <p:extLst>
      <p:ext uri="{BB962C8B-B14F-4D97-AF65-F5344CB8AC3E}">
        <p14:creationId xmlns:p14="http://schemas.microsoft.com/office/powerpoint/2010/main" val="951416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F3B5FF-446A-0983-82AC-D023DAF5A8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ACBC4B-C3B7-AF04-CEE6-D55FB65FB7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69B82-9DC8-BEFD-E436-7DFC1BAC8C9E}"/>
              </a:ext>
            </a:extLst>
          </p:cNvPr>
          <p:cNvSpPr>
            <a:spLocks noGrp="1"/>
          </p:cNvSpPr>
          <p:nvPr>
            <p:ph type="dt" sz="half" idx="10"/>
          </p:nvPr>
        </p:nvSpPr>
        <p:spPr/>
        <p:txBody>
          <a:bodyPr/>
          <a:lstStyle/>
          <a:p>
            <a:fld id="{886AA021-BCAB-4349-843D-FB28AFAF51EE}" type="datetimeFigureOut">
              <a:rPr lang="en-US" smtClean="0"/>
              <a:t>10/10/2025</a:t>
            </a:fld>
            <a:endParaRPr lang="en-US"/>
          </a:p>
        </p:txBody>
      </p:sp>
      <p:sp>
        <p:nvSpPr>
          <p:cNvPr id="5" name="Footer Placeholder 4">
            <a:extLst>
              <a:ext uri="{FF2B5EF4-FFF2-40B4-BE49-F238E27FC236}">
                <a16:creationId xmlns:a16="http://schemas.microsoft.com/office/drawing/2014/main" id="{D2E53C5E-6AF2-8BBE-5FC3-EB339797B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7D4E2-6E3C-B942-35B8-1267BB0DDDAE}"/>
              </a:ext>
            </a:extLst>
          </p:cNvPr>
          <p:cNvSpPr>
            <a:spLocks noGrp="1"/>
          </p:cNvSpPr>
          <p:nvPr>
            <p:ph type="sldNum" sz="quarter" idx="12"/>
          </p:nvPr>
        </p:nvSpPr>
        <p:spPr/>
        <p:txBody>
          <a:bodyPr/>
          <a:lstStyle/>
          <a:p>
            <a:fld id="{752F20BB-92FB-4624-9443-D9259B7BFF75}" type="slidenum">
              <a:rPr lang="en-US" smtClean="0"/>
              <a:t>‹#›</a:t>
            </a:fld>
            <a:endParaRPr lang="en-US"/>
          </a:p>
        </p:txBody>
      </p:sp>
    </p:spTree>
    <p:extLst>
      <p:ext uri="{BB962C8B-B14F-4D97-AF65-F5344CB8AC3E}">
        <p14:creationId xmlns:p14="http://schemas.microsoft.com/office/powerpoint/2010/main" val="1705004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10C39-FB16-A2F0-D43C-45A159C490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3E943-1B6A-F329-3D54-675F8D0735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C4DA58-B519-A4F8-13B5-4A1483D59C25}"/>
              </a:ext>
            </a:extLst>
          </p:cNvPr>
          <p:cNvSpPr>
            <a:spLocks noGrp="1"/>
          </p:cNvSpPr>
          <p:nvPr>
            <p:ph type="dt" sz="half" idx="10"/>
          </p:nvPr>
        </p:nvSpPr>
        <p:spPr/>
        <p:txBody>
          <a:bodyPr/>
          <a:lstStyle/>
          <a:p>
            <a:fld id="{886AA021-BCAB-4349-843D-FB28AFAF51EE}" type="datetimeFigureOut">
              <a:rPr lang="en-US" smtClean="0"/>
              <a:t>10/10/2025</a:t>
            </a:fld>
            <a:endParaRPr lang="en-US"/>
          </a:p>
        </p:txBody>
      </p:sp>
      <p:sp>
        <p:nvSpPr>
          <p:cNvPr id="5" name="Footer Placeholder 4">
            <a:extLst>
              <a:ext uri="{FF2B5EF4-FFF2-40B4-BE49-F238E27FC236}">
                <a16:creationId xmlns:a16="http://schemas.microsoft.com/office/drawing/2014/main" id="{5E36103D-E44D-595D-80FE-E099EF56AC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347550-EC93-0F52-6E05-F72773BA1C97}"/>
              </a:ext>
            </a:extLst>
          </p:cNvPr>
          <p:cNvSpPr>
            <a:spLocks noGrp="1"/>
          </p:cNvSpPr>
          <p:nvPr>
            <p:ph type="sldNum" sz="quarter" idx="12"/>
          </p:nvPr>
        </p:nvSpPr>
        <p:spPr/>
        <p:txBody>
          <a:bodyPr/>
          <a:lstStyle/>
          <a:p>
            <a:fld id="{752F20BB-92FB-4624-9443-D9259B7BFF75}" type="slidenum">
              <a:rPr lang="en-US" smtClean="0"/>
              <a:t>‹#›</a:t>
            </a:fld>
            <a:endParaRPr lang="en-US"/>
          </a:p>
        </p:txBody>
      </p:sp>
    </p:spTree>
    <p:extLst>
      <p:ext uri="{BB962C8B-B14F-4D97-AF65-F5344CB8AC3E}">
        <p14:creationId xmlns:p14="http://schemas.microsoft.com/office/powerpoint/2010/main" val="3968858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804A0-3D9A-0E7A-6E32-5CF2C3A372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8B43B6-CB12-0F9A-AF0C-3B2652A225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4F20B2-1808-A303-E39F-8ABDC5D995BC}"/>
              </a:ext>
            </a:extLst>
          </p:cNvPr>
          <p:cNvSpPr>
            <a:spLocks noGrp="1"/>
          </p:cNvSpPr>
          <p:nvPr>
            <p:ph type="dt" sz="half" idx="10"/>
          </p:nvPr>
        </p:nvSpPr>
        <p:spPr/>
        <p:txBody>
          <a:bodyPr/>
          <a:lstStyle/>
          <a:p>
            <a:fld id="{886AA021-BCAB-4349-843D-FB28AFAF51EE}" type="datetimeFigureOut">
              <a:rPr lang="en-US" smtClean="0"/>
              <a:t>10/10/2025</a:t>
            </a:fld>
            <a:endParaRPr lang="en-US"/>
          </a:p>
        </p:txBody>
      </p:sp>
      <p:sp>
        <p:nvSpPr>
          <p:cNvPr id="5" name="Footer Placeholder 4">
            <a:extLst>
              <a:ext uri="{FF2B5EF4-FFF2-40B4-BE49-F238E27FC236}">
                <a16:creationId xmlns:a16="http://schemas.microsoft.com/office/drawing/2014/main" id="{9E0BB393-9D6B-A575-27D9-617566C75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E17D74-7C08-B877-C0E9-8C816CB2E43D}"/>
              </a:ext>
            </a:extLst>
          </p:cNvPr>
          <p:cNvSpPr>
            <a:spLocks noGrp="1"/>
          </p:cNvSpPr>
          <p:nvPr>
            <p:ph type="sldNum" sz="quarter" idx="12"/>
          </p:nvPr>
        </p:nvSpPr>
        <p:spPr/>
        <p:txBody>
          <a:bodyPr/>
          <a:lstStyle/>
          <a:p>
            <a:fld id="{752F20BB-92FB-4624-9443-D9259B7BFF75}" type="slidenum">
              <a:rPr lang="en-US" smtClean="0"/>
              <a:t>‹#›</a:t>
            </a:fld>
            <a:endParaRPr lang="en-US"/>
          </a:p>
        </p:txBody>
      </p:sp>
    </p:spTree>
    <p:extLst>
      <p:ext uri="{BB962C8B-B14F-4D97-AF65-F5344CB8AC3E}">
        <p14:creationId xmlns:p14="http://schemas.microsoft.com/office/powerpoint/2010/main" val="3205488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3E91-CAE8-189A-07A0-73DE929803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80AD6A-FC26-B58D-3655-B3580C4429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D36272-84AD-67B9-B7E0-DC45C692AF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B989C4-63B5-2D09-C1CB-ACAD3D88C0CF}"/>
              </a:ext>
            </a:extLst>
          </p:cNvPr>
          <p:cNvSpPr>
            <a:spLocks noGrp="1"/>
          </p:cNvSpPr>
          <p:nvPr>
            <p:ph type="dt" sz="half" idx="10"/>
          </p:nvPr>
        </p:nvSpPr>
        <p:spPr/>
        <p:txBody>
          <a:bodyPr/>
          <a:lstStyle/>
          <a:p>
            <a:fld id="{886AA021-BCAB-4349-843D-FB28AFAF51EE}" type="datetimeFigureOut">
              <a:rPr lang="en-US" smtClean="0"/>
              <a:t>10/10/2025</a:t>
            </a:fld>
            <a:endParaRPr lang="en-US"/>
          </a:p>
        </p:txBody>
      </p:sp>
      <p:sp>
        <p:nvSpPr>
          <p:cNvPr id="6" name="Footer Placeholder 5">
            <a:extLst>
              <a:ext uri="{FF2B5EF4-FFF2-40B4-BE49-F238E27FC236}">
                <a16:creationId xmlns:a16="http://schemas.microsoft.com/office/drawing/2014/main" id="{C70C66DC-0E60-94F6-7CF5-E0E5DDBCD1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553AC9-A23E-2A38-1AA8-F95CA812C469}"/>
              </a:ext>
            </a:extLst>
          </p:cNvPr>
          <p:cNvSpPr>
            <a:spLocks noGrp="1"/>
          </p:cNvSpPr>
          <p:nvPr>
            <p:ph type="sldNum" sz="quarter" idx="12"/>
          </p:nvPr>
        </p:nvSpPr>
        <p:spPr/>
        <p:txBody>
          <a:bodyPr/>
          <a:lstStyle/>
          <a:p>
            <a:fld id="{752F20BB-92FB-4624-9443-D9259B7BFF75}" type="slidenum">
              <a:rPr lang="en-US" smtClean="0"/>
              <a:t>‹#›</a:t>
            </a:fld>
            <a:endParaRPr lang="en-US"/>
          </a:p>
        </p:txBody>
      </p:sp>
    </p:spTree>
    <p:extLst>
      <p:ext uri="{BB962C8B-B14F-4D97-AF65-F5344CB8AC3E}">
        <p14:creationId xmlns:p14="http://schemas.microsoft.com/office/powerpoint/2010/main" val="3594741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6859D-016A-1FAE-F7BE-D3CE05F48A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F444D1-90D2-5E6A-4B76-D07C3DA3D3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56ED62-313E-8110-24EC-27A8F8BAB7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C6618E-C045-89FB-8EDB-A038C587BD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BDF43A-48C5-0AF4-BA58-D0885D9FD7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1DE9E2-1EFE-A076-E2AB-9C4D76DF4739}"/>
              </a:ext>
            </a:extLst>
          </p:cNvPr>
          <p:cNvSpPr>
            <a:spLocks noGrp="1"/>
          </p:cNvSpPr>
          <p:nvPr>
            <p:ph type="dt" sz="half" idx="10"/>
          </p:nvPr>
        </p:nvSpPr>
        <p:spPr/>
        <p:txBody>
          <a:bodyPr/>
          <a:lstStyle/>
          <a:p>
            <a:fld id="{886AA021-BCAB-4349-843D-FB28AFAF51EE}" type="datetimeFigureOut">
              <a:rPr lang="en-US" smtClean="0"/>
              <a:t>10/10/2025</a:t>
            </a:fld>
            <a:endParaRPr lang="en-US"/>
          </a:p>
        </p:txBody>
      </p:sp>
      <p:sp>
        <p:nvSpPr>
          <p:cNvPr id="8" name="Footer Placeholder 7">
            <a:extLst>
              <a:ext uri="{FF2B5EF4-FFF2-40B4-BE49-F238E27FC236}">
                <a16:creationId xmlns:a16="http://schemas.microsoft.com/office/drawing/2014/main" id="{26DD4382-D64E-6CB9-6E80-55D1321D89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8D5E70-8016-AB23-FC4F-15E6E704A064}"/>
              </a:ext>
            </a:extLst>
          </p:cNvPr>
          <p:cNvSpPr>
            <a:spLocks noGrp="1"/>
          </p:cNvSpPr>
          <p:nvPr>
            <p:ph type="sldNum" sz="quarter" idx="12"/>
          </p:nvPr>
        </p:nvSpPr>
        <p:spPr/>
        <p:txBody>
          <a:bodyPr/>
          <a:lstStyle/>
          <a:p>
            <a:fld id="{752F20BB-92FB-4624-9443-D9259B7BFF75}" type="slidenum">
              <a:rPr lang="en-US" smtClean="0"/>
              <a:t>‹#›</a:t>
            </a:fld>
            <a:endParaRPr lang="en-US"/>
          </a:p>
        </p:txBody>
      </p:sp>
    </p:spTree>
    <p:extLst>
      <p:ext uri="{BB962C8B-B14F-4D97-AF65-F5344CB8AC3E}">
        <p14:creationId xmlns:p14="http://schemas.microsoft.com/office/powerpoint/2010/main" val="34582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AB4E-A546-2056-91B8-5CDD0BF5F8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6E1FA0-91E0-22A1-D5E1-AE8EA585D273}"/>
              </a:ext>
            </a:extLst>
          </p:cNvPr>
          <p:cNvSpPr>
            <a:spLocks noGrp="1"/>
          </p:cNvSpPr>
          <p:nvPr>
            <p:ph type="dt" sz="half" idx="10"/>
          </p:nvPr>
        </p:nvSpPr>
        <p:spPr/>
        <p:txBody>
          <a:bodyPr/>
          <a:lstStyle/>
          <a:p>
            <a:fld id="{886AA021-BCAB-4349-843D-FB28AFAF51EE}" type="datetimeFigureOut">
              <a:rPr lang="en-US" smtClean="0"/>
              <a:t>10/10/2025</a:t>
            </a:fld>
            <a:endParaRPr lang="en-US"/>
          </a:p>
        </p:txBody>
      </p:sp>
      <p:sp>
        <p:nvSpPr>
          <p:cNvPr id="4" name="Footer Placeholder 3">
            <a:extLst>
              <a:ext uri="{FF2B5EF4-FFF2-40B4-BE49-F238E27FC236}">
                <a16:creationId xmlns:a16="http://schemas.microsoft.com/office/drawing/2014/main" id="{9039C686-8E9B-DE9A-0E17-0714B166FA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03CA15-4A2B-EF0F-B235-AC1B2448FD5A}"/>
              </a:ext>
            </a:extLst>
          </p:cNvPr>
          <p:cNvSpPr>
            <a:spLocks noGrp="1"/>
          </p:cNvSpPr>
          <p:nvPr>
            <p:ph type="sldNum" sz="quarter" idx="12"/>
          </p:nvPr>
        </p:nvSpPr>
        <p:spPr/>
        <p:txBody>
          <a:bodyPr/>
          <a:lstStyle/>
          <a:p>
            <a:fld id="{752F20BB-92FB-4624-9443-D9259B7BFF75}" type="slidenum">
              <a:rPr lang="en-US" smtClean="0"/>
              <a:t>‹#›</a:t>
            </a:fld>
            <a:endParaRPr lang="en-US"/>
          </a:p>
        </p:txBody>
      </p:sp>
    </p:spTree>
    <p:extLst>
      <p:ext uri="{BB962C8B-B14F-4D97-AF65-F5344CB8AC3E}">
        <p14:creationId xmlns:p14="http://schemas.microsoft.com/office/powerpoint/2010/main" val="1424656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9A8F62-CC88-C582-3581-A53C80B3732C}"/>
              </a:ext>
            </a:extLst>
          </p:cNvPr>
          <p:cNvSpPr>
            <a:spLocks noGrp="1"/>
          </p:cNvSpPr>
          <p:nvPr>
            <p:ph type="dt" sz="half" idx="10"/>
          </p:nvPr>
        </p:nvSpPr>
        <p:spPr/>
        <p:txBody>
          <a:bodyPr/>
          <a:lstStyle/>
          <a:p>
            <a:fld id="{886AA021-BCAB-4349-843D-FB28AFAF51EE}" type="datetimeFigureOut">
              <a:rPr lang="en-US" smtClean="0"/>
              <a:t>10/10/2025</a:t>
            </a:fld>
            <a:endParaRPr lang="en-US"/>
          </a:p>
        </p:txBody>
      </p:sp>
      <p:sp>
        <p:nvSpPr>
          <p:cNvPr id="3" name="Footer Placeholder 2">
            <a:extLst>
              <a:ext uri="{FF2B5EF4-FFF2-40B4-BE49-F238E27FC236}">
                <a16:creationId xmlns:a16="http://schemas.microsoft.com/office/drawing/2014/main" id="{0F85120A-F11A-9615-F8DF-D8BA627DA1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916432-7136-0A08-30E6-CA63F8A8DBD9}"/>
              </a:ext>
            </a:extLst>
          </p:cNvPr>
          <p:cNvSpPr>
            <a:spLocks noGrp="1"/>
          </p:cNvSpPr>
          <p:nvPr>
            <p:ph type="sldNum" sz="quarter" idx="12"/>
          </p:nvPr>
        </p:nvSpPr>
        <p:spPr/>
        <p:txBody>
          <a:bodyPr/>
          <a:lstStyle/>
          <a:p>
            <a:fld id="{752F20BB-92FB-4624-9443-D9259B7BFF75}" type="slidenum">
              <a:rPr lang="en-US" smtClean="0"/>
              <a:t>‹#›</a:t>
            </a:fld>
            <a:endParaRPr lang="en-US"/>
          </a:p>
        </p:txBody>
      </p:sp>
    </p:spTree>
    <p:extLst>
      <p:ext uri="{BB962C8B-B14F-4D97-AF65-F5344CB8AC3E}">
        <p14:creationId xmlns:p14="http://schemas.microsoft.com/office/powerpoint/2010/main" val="2216649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839B-CD0A-79E6-5101-90495928B6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53A74E-7B03-B73B-C137-A933149341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6D9599-C053-40BF-12EB-6CF1BBE1E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9CA116-B9EA-36BB-0D23-5F54983F3B2B}"/>
              </a:ext>
            </a:extLst>
          </p:cNvPr>
          <p:cNvSpPr>
            <a:spLocks noGrp="1"/>
          </p:cNvSpPr>
          <p:nvPr>
            <p:ph type="dt" sz="half" idx="10"/>
          </p:nvPr>
        </p:nvSpPr>
        <p:spPr/>
        <p:txBody>
          <a:bodyPr/>
          <a:lstStyle/>
          <a:p>
            <a:fld id="{886AA021-BCAB-4349-843D-FB28AFAF51EE}" type="datetimeFigureOut">
              <a:rPr lang="en-US" smtClean="0"/>
              <a:t>10/10/2025</a:t>
            </a:fld>
            <a:endParaRPr lang="en-US"/>
          </a:p>
        </p:txBody>
      </p:sp>
      <p:sp>
        <p:nvSpPr>
          <p:cNvPr id="6" name="Footer Placeholder 5">
            <a:extLst>
              <a:ext uri="{FF2B5EF4-FFF2-40B4-BE49-F238E27FC236}">
                <a16:creationId xmlns:a16="http://schemas.microsoft.com/office/drawing/2014/main" id="{C99E4874-908E-5113-3015-0D3F3E7A3F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12C779-8B29-61D9-E90C-8C41D3A0F524}"/>
              </a:ext>
            </a:extLst>
          </p:cNvPr>
          <p:cNvSpPr>
            <a:spLocks noGrp="1"/>
          </p:cNvSpPr>
          <p:nvPr>
            <p:ph type="sldNum" sz="quarter" idx="12"/>
          </p:nvPr>
        </p:nvSpPr>
        <p:spPr/>
        <p:txBody>
          <a:bodyPr/>
          <a:lstStyle/>
          <a:p>
            <a:fld id="{752F20BB-92FB-4624-9443-D9259B7BFF75}" type="slidenum">
              <a:rPr lang="en-US" smtClean="0"/>
              <a:t>‹#›</a:t>
            </a:fld>
            <a:endParaRPr lang="en-US"/>
          </a:p>
        </p:txBody>
      </p:sp>
    </p:spTree>
    <p:extLst>
      <p:ext uri="{BB962C8B-B14F-4D97-AF65-F5344CB8AC3E}">
        <p14:creationId xmlns:p14="http://schemas.microsoft.com/office/powerpoint/2010/main" val="914135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9C2E-F2EA-1967-09A6-B61BA8AC8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532FDA-A6E5-249D-C73C-0B2BC8D64D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1A9177-180D-FD62-6B6F-88C7D05D58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51140-9B0F-7219-1996-8D8E3C8C80DA}"/>
              </a:ext>
            </a:extLst>
          </p:cNvPr>
          <p:cNvSpPr>
            <a:spLocks noGrp="1"/>
          </p:cNvSpPr>
          <p:nvPr>
            <p:ph type="dt" sz="half" idx="10"/>
          </p:nvPr>
        </p:nvSpPr>
        <p:spPr/>
        <p:txBody>
          <a:bodyPr/>
          <a:lstStyle/>
          <a:p>
            <a:fld id="{886AA021-BCAB-4349-843D-FB28AFAF51EE}" type="datetimeFigureOut">
              <a:rPr lang="en-US" smtClean="0"/>
              <a:t>10/10/2025</a:t>
            </a:fld>
            <a:endParaRPr lang="en-US"/>
          </a:p>
        </p:txBody>
      </p:sp>
      <p:sp>
        <p:nvSpPr>
          <p:cNvPr id="6" name="Footer Placeholder 5">
            <a:extLst>
              <a:ext uri="{FF2B5EF4-FFF2-40B4-BE49-F238E27FC236}">
                <a16:creationId xmlns:a16="http://schemas.microsoft.com/office/drawing/2014/main" id="{9CB6A4AD-3D38-7C46-5CB3-D6A49AD1B4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CCAA9F-888C-83B9-68D1-06615EE1C850}"/>
              </a:ext>
            </a:extLst>
          </p:cNvPr>
          <p:cNvSpPr>
            <a:spLocks noGrp="1"/>
          </p:cNvSpPr>
          <p:nvPr>
            <p:ph type="sldNum" sz="quarter" idx="12"/>
          </p:nvPr>
        </p:nvSpPr>
        <p:spPr/>
        <p:txBody>
          <a:bodyPr/>
          <a:lstStyle/>
          <a:p>
            <a:fld id="{752F20BB-92FB-4624-9443-D9259B7BFF75}" type="slidenum">
              <a:rPr lang="en-US" smtClean="0"/>
              <a:t>‹#›</a:t>
            </a:fld>
            <a:endParaRPr lang="en-US"/>
          </a:p>
        </p:txBody>
      </p:sp>
    </p:spTree>
    <p:extLst>
      <p:ext uri="{BB962C8B-B14F-4D97-AF65-F5344CB8AC3E}">
        <p14:creationId xmlns:p14="http://schemas.microsoft.com/office/powerpoint/2010/main" val="998123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1BE881-E847-5566-30F8-0F4F98524C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59192E-0B66-F8BA-6FA4-023253095F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E9AB30-5C39-7E08-C4E1-7F7CDEBD3C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6AA021-BCAB-4349-843D-FB28AFAF51EE}" type="datetimeFigureOut">
              <a:rPr lang="en-US" smtClean="0"/>
              <a:t>10/10/2025</a:t>
            </a:fld>
            <a:endParaRPr lang="en-US"/>
          </a:p>
        </p:txBody>
      </p:sp>
      <p:sp>
        <p:nvSpPr>
          <p:cNvPr id="5" name="Footer Placeholder 4">
            <a:extLst>
              <a:ext uri="{FF2B5EF4-FFF2-40B4-BE49-F238E27FC236}">
                <a16:creationId xmlns:a16="http://schemas.microsoft.com/office/drawing/2014/main" id="{6F62505C-AFAE-EE1A-3AB5-219FE01B72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4BE2B8-1656-80E7-B844-6DCD8B6A4F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2F20BB-92FB-4624-9443-D9259B7BFF75}" type="slidenum">
              <a:rPr lang="en-US" smtClean="0"/>
              <a:t>‹#›</a:t>
            </a:fld>
            <a:endParaRPr lang="en-US"/>
          </a:p>
        </p:txBody>
      </p:sp>
    </p:spTree>
    <p:extLst>
      <p:ext uri="{BB962C8B-B14F-4D97-AF65-F5344CB8AC3E}">
        <p14:creationId xmlns:p14="http://schemas.microsoft.com/office/powerpoint/2010/main" val="3186293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7.jpeg"/><Relationship Id="rId7" Type="http://schemas.openxmlformats.org/officeDocument/2006/relationships/diagramColors" Target="../diagrams/colors1.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2.gif"/><Relationship Id="rId7" Type="http://schemas.openxmlformats.org/officeDocument/2006/relationships/image" Target="../media/image13.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image" Target="../media/image33.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20.jpe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13.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29.gif"/><Relationship Id="rId5" Type="http://schemas.openxmlformats.org/officeDocument/2006/relationships/image" Target="../media/image39.png"/><Relationship Id="rId10" Type="http://schemas.openxmlformats.org/officeDocument/2006/relationships/image" Target="../media/image33.gif"/><Relationship Id="rId4" Type="http://schemas.openxmlformats.org/officeDocument/2006/relationships/image" Target="../media/image38.svg"/><Relationship Id="rId9" Type="http://schemas.openxmlformats.org/officeDocument/2006/relationships/image" Target="../media/image35.gif"/></Relationships>
</file>

<file path=ppt/slides/_rels/slide2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20.jpe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13.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29.gif"/><Relationship Id="rId5" Type="http://schemas.openxmlformats.org/officeDocument/2006/relationships/image" Target="../media/image39.png"/><Relationship Id="rId10" Type="http://schemas.openxmlformats.org/officeDocument/2006/relationships/image" Target="../media/image33.gif"/><Relationship Id="rId4" Type="http://schemas.openxmlformats.org/officeDocument/2006/relationships/image" Target="../media/image38.svg"/><Relationship Id="rId9" Type="http://schemas.openxmlformats.org/officeDocument/2006/relationships/image" Target="../media/image35.gif"/><Relationship Id="rId1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9.gif"/></Relationships>
</file>

<file path=ppt/slides/_rels/slide28.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jpeg"/><Relationship Id="rId18" Type="http://schemas.openxmlformats.org/officeDocument/2006/relationships/image" Target="../media/image55.png"/><Relationship Id="rId3" Type="http://schemas.openxmlformats.org/officeDocument/2006/relationships/slideLayout" Target="../slideLayouts/slideLayout2.xml"/><Relationship Id="rId21" Type="http://schemas.openxmlformats.org/officeDocument/2006/relationships/image" Target="../media/image58.sv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4.svg"/><Relationship Id="rId2" Type="http://schemas.openxmlformats.org/officeDocument/2006/relationships/video" Target="../media/media2.mp4"/><Relationship Id="rId16" Type="http://schemas.openxmlformats.org/officeDocument/2006/relationships/image" Target="../media/image53.png"/><Relationship Id="rId20" Type="http://schemas.openxmlformats.org/officeDocument/2006/relationships/image" Target="../media/image57.png"/><Relationship Id="rId1" Type="http://schemas.microsoft.com/office/2007/relationships/media" Target="../media/media2.mp4"/><Relationship Id="rId6" Type="http://schemas.openxmlformats.org/officeDocument/2006/relationships/image" Target="../media/image13.png"/><Relationship Id="rId11" Type="http://schemas.openxmlformats.org/officeDocument/2006/relationships/image" Target="../media/image48.png"/><Relationship Id="rId5" Type="http://schemas.openxmlformats.org/officeDocument/2006/relationships/image" Target="../media/image20.jpeg"/><Relationship Id="rId15" Type="http://schemas.openxmlformats.org/officeDocument/2006/relationships/image" Target="../media/image52.png"/><Relationship Id="rId23" Type="http://schemas.openxmlformats.org/officeDocument/2006/relationships/image" Target="../media/image60.svg"/><Relationship Id="rId10" Type="http://schemas.openxmlformats.org/officeDocument/2006/relationships/image" Target="../media/image47.jpeg"/><Relationship Id="rId19" Type="http://schemas.openxmlformats.org/officeDocument/2006/relationships/image" Target="../media/image56.svg"/><Relationship Id="rId4" Type="http://schemas.openxmlformats.org/officeDocument/2006/relationships/image" Target="../media/image22.jpeg"/><Relationship Id="rId9" Type="http://schemas.openxmlformats.org/officeDocument/2006/relationships/image" Target="../media/image46.jpeg"/><Relationship Id="rId14" Type="http://schemas.openxmlformats.org/officeDocument/2006/relationships/image" Target="../media/image51.jpeg"/><Relationship Id="rId22"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D7CA84-4CF8-2F7E-3F34-962EE6B09B6E}"/>
              </a:ext>
            </a:extLst>
          </p:cNvPr>
          <p:cNvSpPr txBox="1"/>
          <p:nvPr/>
        </p:nvSpPr>
        <p:spPr>
          <a:xfrm>
            <a:off x="1087822" y="1119352"/>
            <a:ext cx="10326412" cy="3139321"/>
          </a:xfrm>
          <a:prstGeom prst="rect">
            <a:avLst/>
          </a:prstGeom>
          <a:noFill/>
        </p:spPr>
        <p:txBody>
          <a:bodyPr wrap="square" rtlCol="0">
            <a:spAutoFit/>
          </a:bodyPr>
          <a:lstStyle/>
          <a:p>
            <a:r>
              <a:rPr lang="en-US" sz="6600" b="1" dirty="0" err="1">
                <a:solidFill>
                  <a:srgbClr val="0070C0"/>
                </a:solidFill>
                <a:latin typeface="Times New Roman" panose="02020603050405020304" pitchFamily="18" charset="0"/>
                <a:cs typeface="Times New Roman" panose="02020603050405020304" pitchFamily="18" charset="0"/>
              </a:rPr>
              <a:t>Gv</a:t>
            </a:r>
            <a:r>
              <a:rPr lang="en-US" sz="6600" b="1" dirty="0">
                <a:solidFill>
                  <a:srgbClr val="0070C0"/>
                </a:solidFill>
                <a:latin typeface="Times New Roman" panose="02020603050405020304" pitchFamily="18" charset="0"/>
                <a:cs typeface="Times New Roman" panose="02020603050405020304" pitchFamily="18" charset="0"/>
              </a:rPr>
              <a:t>: Nguyễn Văn </a:t>
            </a:r>
            <a:r>
              <a:rPr lang="en-US" sz="6600" b="1" dirty="0" err="1">
                <a:solidFill>
                  <a:srgbClr val="0070C0"/>
                </a:solidFill>
                <a:latin typeface="Times New Roman" panose="02020603050405020304" pitchFamily="18" charset="0"/>
                <a:cs typeface="Times New Roman" panose="02020603050405020304" pitchFamily="18" charset="0"/>
              </a:rPr>
              <a:t>Thuật</a:t>
            </a:r>
            <a:endParaRPr lang="en-US" sz="6600" b="1" dirty="0">
              <a:solidFill>
                <a:srgbClr val="0070C0"/>
              </a:solidFill>
              <a:latin typeface="Times New Roman" panose="02020603050405020304" pitchFamily="18" charset="0"/>
              <a:cs typeface="Times New Roman" panose="02020603050405020304" pitchFamily="18" charset="0"/>
            </a:endParaRPr>
          </a:p>
          <a:p>
            <a:r>
              <a:rPr lang="en-US" sz="6600" b="1" dirty="0" err="1">
                <a:solidFill>
                  <a:srgbClr val="0070C0"/>
                </a:solidFill>
                <a:latin typeface="Times New Roman" panose="02020603050405020304" pitchFamily="18" charset="0"/>
                <a:cs typeface="Times New Roman" panose="02020603050405020304" pitchFamily="18" charset="0"/>
              </a:rPr>
              <a:t>Ngày</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soạn</a:t>
            </a:r>
            <a:r>
              <a:rPr lang="en-US" sz="6600" b="1" dirty="0">
                <a:solidFill>
                  <a:srgbClr val="0070C0"/>
                </a:solidFill>
                <a:latin typeface="Times New Roman" panose="02020603050405020304" pitchFamily="18" charset="0"/>
                <a:cs typeface="Times New Roman" panose="02020603050405020304" pitchFamily="18" charset="0"/>
              </a:rPr>
              <a:t>: 5/10/2025</a:t>
            </a:r>
          </a:p>
          <a:p>
            <a:r>
              <a:rPr lang="en-US" sz="6600" b="1" dirty="0" err="1">
                <a:solidFill>
                  <a:srgbClr val="0070C0"/>
                </a:solidFill>
                <a:latin typeface="Times New Roman" panose="02020603050405020304" pitchFamily="18" charset="0"/>
                <a:cs typeface="Times New Roman" panose="02020603050405020304" pitchFamily="18" charset="0"/>
              </a:rPr>
              <a:t>Lớp</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dạy</a:t>
            </a:r>
            <a:r>
              <a:rPr lang="en-US" sz="6600" b="1" dirty="0">
                <a:solidFill>
                  <a:srgbClr val="0070C0"/>
                </a:solidFill>
                <a:latin typeface="Times New Roman" panose="02020603050405020304" pitchFamily="18" charset="0"/>
                <a:cs typeface="Times New Roman" panose="02020603050405020304" pitchFamily="18" charset="0"/>
              </a:rPr>
              <a:t>: 12/6, 12/11.</a:t>
            </a:r>
          </a:p>
        </p:txBody>
      </p:sp>
    </p:spTree>
    <p:extLst>
      <p:ext uri="{BB962C8B-B14F-4D97-AF65-F5344CB8AC3E}">
        <p14:creationId xmlns:p14="http://schemas.microsoft.com/office/powerpoint/2010/main" val="106446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ơn 14.978.900 đông Nam á ảnh, hình chụp &amp; hình ảnh trả phí bản quyền một  lần sẵn có - iStock">
            <a:extLst>
              <a:ext uri="{FF2B5EF4-FFF2-40B4-BE49-F238E27FC236}">
                <a16:creationId xmlns:a16="http://schemas.microsoft.com/office/drawing/2014/main" id="{D7D01905-B4E6-E6F4-2BFF-C16760E423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38" t="12398" r="26640"/>
          <a:stretch/>
        </p:blipFill>
        <p:spPr bwMode="auto">
          <a:xfrm>
            <a:off x="0" y="56440"/>
            <a:ext cx="595162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2C703778-BE43-AE55-956E-810F5491DDD5}"/>
              </a:ext>
            </a:extLst>
          </p:cNvPr>
          <p:cNvSpPr>
            <a:spLocks noGrp="1"/>
          </p:cNvSpPr>
          <p:nvPr>
            <p:ph type="title"/>
          </p:nvPr>
        </p:nvSpPr>
        <p:spPr>
          <a:xfrm>
            <a:off x="2137613" y="917777"/>
            <a:ext cx="4102768" cy="523221"/>
          </a:xfrm>
        </p:spPr>
        <p:txBody>
          <a:bodyPr>
            <a:normAutofit/>
          </a:bodyPr>
          <a:lstStyle/>
          <a:p>
            <a:r>
              <a:rPr lang="en-US" sz="2800" b="1" dirty="0">
                <a:solidFill>
                  <a:srgbClr val="FF0000"/>
                </a:solidFill>
                <a:latin typeface="Times New Roman" panose="02020603050405020304" pitchFamily="18" charset="0"/>
                <a:cs typeface="Times New Roman" panose="02020603050405020304" pitchFamily="18" charset="0"/>
              </a:rPr>
              <a:t>a. </a:t>
            </a:r>
            <a:r>
              <a:rPr lang="en-US" sz="2800" b="1" dirty="0" err="1">
                <a:solidFill>
                  <a:srgbClr val="FF0000"/>
                </a:solidFill>
                <a:latin typeface="Times New Roman" panose="02020603050405020304" pitchFamily="18" charset="0"/>
                <a:cs typeface="Times New Roman" panose="02020603050405020304" pitchFamily="18" charset="0"/>
              </a:rPr>
              <a:t>Quá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thành</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2" name="Picture 4" descr="Cộng đồng Asean">
            <a:extLst>
              <a:ext uri="{FF2B5EF4-FFF2-40B4-BE49-F238E27FC236}">
                <a16:creationId xmlns:a16="http://schemas.microsoft.com/office/drawing/2014/main" id="{6A8173CA-CF9C-7B87-5E94-1B0B18D2AF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23" r="11076" b="25333"/>
          <a:stretch/>
        </p:blipFill>
        <p:spPr bwMode="auto">
          <a:xfrm>
            <a:off x="10815422" y="56440"/>
            <a:ext cx="1137020" cy="11229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F288131-84D8-32CA-C3C2-B39C20B4255C}"/>
              </a:ext>
            </a:extLst>
          </p:cNvPr>
          <p:cNvPicPr>
            <a:picLocks noChangeAspect="1"/>
          </p:cNvPicPr>
          <p:nvPr/>
        </p:nvPicPr>
        <p:blipFill>
          <a:blip r:embed="rId4"/>
          <a:stretch>
            <a:fillRect/>
          </a:stretch>
        </p:blipFill>
        <p:spPr>
          <a:xfrm>
            <a:off x="289783" y="6417479"/>
            <a:ext cx="11662659" cy="384081"/>
          </a:xfrm>
          <a:prstGeom prst="rect">
            <a:avLst/>
          </a:prstGeom>
        </p:spPr>
      </p:pic>
      <p:sp>
        <p:nvSpPr>
          <p:cNvPr id="3" name="Rectangle 2">
            <a:extLst>
              <a:ext uri="{FF2B5EF4-FFF2-40B4-BE49-F238E27FC236}">
                <a16:creationId xmlns:a16="http://schemas.microsoft.com/office/drawing/2014/main" id="{48F2DDA5-EDE8-4DDF-D0CB-1D6F5FB2DEE8}"/>
              </a:ext>
            </a:extLst>
          </p:cNvPr>
          <p:cNvSpPr/>
          <p:nvPr/>
        </p:nvSpPr>
        <p:spPr>
          <a:xfrm>
            <a:off x="2050503" y="291084"/>
            <a:ext cx="8736687" cy="523220"/>
          </a:xfrm>
          <a:prstGeom prst="rect">
            <a:avLst/>
          </a:prstGeom>
          <a:noFill/>
        </p:spPr>
        <p:txBody>
          <a:bodyPr wrap="none" lIns="91440" tIns="45720" rIns="91440" bIns="45720">
            <a:spAutoFit/>
          </a:bodyPr>
          <a:lstStyle/>
          <a:p>
            <a:pPr algn="ctr"/>
            <a:r>
              <a:rPr lang="en-US" sz="2800" b="1" cap="none" spc="0" dirty="0">
                <a:ln w="12700">
                  <a:solidFill>
                    <a:schemeClr val="accent5"/>
                  </a:solidFill>
                  <a:prstDash val="solid"/>
                </a:ln>
                <a:solidFill>
                  <a:srgbClr val="FF0000"/>
                </a:solidFill>
                <a:effectLst/>
              </a:rPr>
              <a:t>1. </a:t>
            </a:r>
            <a:r>
              <a:rPr lang="en-US" sz="2800" b="1" cap="none" spc="0" dirty="0" err="1">
                <a:ln w="12700">
                  <a:solidFill>
                    <a:schemeClr val="accent5"/>
                  </a:solidFill>
                  <a:prstDash val="solid"/>
                </a:ln>
                <a:solidFill>
                  <a:srgbClr val="FF0000"/>
                </a:solidFill>
                <a:effectLst/>
              </a:rPr>
              <a:t>Quá</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trình</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hình</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thành</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và</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mục</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đích</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thành</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lập</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của</a:t>
            </a:r>
            <a:r>
              <a:rPr lang="en-US" sz="2800" b="1" cap="none" spc="0" dirty="0">
                <a:ln w="12700">
                  <a:solidFill>
                    <a:schemeClr val="accent5"/>
                  </a:solidFill>
                  <a:prstDash val="solid"/>
                </a:ln>
                <a:solidFill>
                  <a:srgbClr val="FF0000"/>
                </a:solidFill>
                <a:effectLst/>
              </a:rPr>
              <a:t> ASEAN</a:t>
            </a:r>
          </a:p>
        </p:txBody>
      </p:sp>
      <p:sp>
        <p:nvSpPr>
          <p:cNvPr id="9" name="Flowchart: Direct Access Storage 8">
            <a:extLst>
              <a:ext uri="{FF2B5EF4-FFF2-40B4-BE49-F238E27FC236}">
                <a16:creationId xmlns:a16="http://schemas.microsoft.com/office/drawing/2014/main" id="{BE0AC5F4-21FE-FFAF-94AB-5D7EA7290E99}"/>
              </a:ext>
            </a:extLst>
          </p:cNvPr>
          <p:cNvSpPr/>
          <p:nvPr/>
        </p:nvSpPr>
        <p:spPr>
          <a:xfrm>
            <a:off x="479658" y="1484308"/>
            <a:ext cx="1188720" cy="5125211"/>
          </a:xfrm>
          <a:prstGeom prst="flowChartMagneticDrum">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3600" dirty="0" err="1"/>
              <a:t>Quá</a:t>
            </a:r>
            <a:r>
              <a:rPr lang="en-US" sz="3600" dirty="0"/>
              <a:t> </a:t>
            </a:r>
            <a:r>
              <a:rPr lang="en-US" sz="3600" dirty="0" err="1"/>
              <a:t>Trình</a:t>
            </a:r>
            <a:r>
              <a:rPr lang="en-US" sz="3600" dirty="0"/>
              <a:t> </a:t>
            </a:r>
            <a:r>
              <a:rPr lang="en-US" sz="3600" dirty="0" err="1"/>
              <a:t>hình</a:t>
            </a:r>
            <a:r>
              <a:rPr lang="en-US" sz="3600" dirty="0"/>
              <a:t> </a:t>
            </a:r>
            <a:r>
              <a:rPr lang="en-US" sz="3600" dirty="0" err="1"/>
              <a:t>thành</a:t>
            </a:r>
            <a:endParaRPr lang="en-US" sz="3600" dirty="0"/>
          </a:p>
        </p:txBody>
      </p:sp>
      <p:sp>
        <p:nvSpPr>
          <p:cNvPr id="5" name="Arrow: Right 4">
            <a:extLst>
              <a:ext uri="{FF2B5EF4-FFF2-40B4-BE49-F238E27FC236}">
                <a16:creationId xmlns:a16="http://schemas.microsoft.com/office/drawing/2014/main" id="{04CA3A9A-61D0-5520-4F4E-51FC8185CA07}"/>
              </a:ext>
            </a:extLst>
          </p:cNvPr>
          <p:cNvSpPr/>
          <p:nvPr/>
        </p:nvSpPr>
        <p:spPr>
          <a:xfrm>
            <a:off x="1668378" y="5298364"/>
            <a:ext cx="1188720" cy="754031"/>
          </a:xfrm>
          <a:prstGeom prst="rightArrow">
            <a:avLst/>
          </a:prstGeom>
          <a:solidFill>
            <a:srgbClr val="CCF018"/>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croll: Horizontal 6">
            <a:extLst>
              <a:ext uri="{FF2B5EF4-FFF2-40B4-BE49-F238E27FC236}">
                <a16:creationId xmlns:a16="http://schemas.microsoft.com/office/drawing/2014/main" id="{55816430-5D8F-4D24-7794-8A0361456B53}"/>
              </a:ext>
            </a:extLst>
          </p:cNvPr>
          <p:cNvSpPr/>
          <p:nvPr/>
        </p:nvSpPr>
        <p:spPr>
          <a:xfrm>
            <a:off x="2943388" y="4723542"/>
            <a:ext cx="8562894" cy="1915604"/>
          </a:xfrm>
          <a:prstGeom prst="horizontalScroll">
            <a:avLst/>
          </a:prstGeom>
          <a:solidFill>
            <a:srgbClr val="BEFC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FF0000"/>
                </a:solidFill>
                <a:latin typeface="Times New Roman" panose="02020603050405020304" pitchFamily="18" charset="0"/>
                <a:cs typeface="Times New Roman" panose="02020603050405020304" pitchFamily="18" charset="0"/>
              </a:rPr>
              <a:t>Ngày</a:t>
            </a:r>
            <a:r>
              <a:rPr lang="en-US" sz="2800" dirty="0">
                <a:solidFill>
                  <a:srgbClr val="FF0000"/>
                </a:solidFill>
                <a:latin typeface="Times New Roman" panose="02020603050405020304" pitchFamily="18" charset="0"/>
                <a:cs typeface="Times New Roman" panose="02020603050405020304" pitchFamily="18" charset="0"/>
              </a:rPr>
              <a:t> 8 – 8 – 1967, </a:t>
            </a:r>
            <a:r>
              <a:rPr lang="en-US" sz="2800" dirty="0" err="1">
                <a:solidFill>
                  <a:srgbClr val="FF0000"/>
                </a:solidFill>
                <a:latin typeface="Times New Roman" panose="02020603050405020304" pitchFamily="18" charset="0"/>
                <a:cs typeface="Times New Roman" panose="02020603050405020304" pitchFamily="18" charset="0"/>
              </a:rPr>
              <a:t>tại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Cốc</a:t>
            </a:r>
            <a:r>
              <a:rPr lang="en-US" sz="2800" dirty="0">
                <a:solidFill>
                  <a:srgbClr val="FF0000"/>
                </a:solidFill>
                <a:latin typeface="Times New Roman" panose="02020603050405020304" pitchFamily="18" charset="0"/>
                <a:cs typeface="Times New Roman" panose="02020603050405020304" pitchFamily="18" charset="0"/>
              </a:rPr>
              <a:t> (Thái Lan) ASEAN </a:t>
            </a:r>
            <a:r>
              <a:rPr lang="en-US" sz="2800" dirty="0" err="1">
                <a:solidFill>
                  <a:srgbClr val="FF0000"/>
                </a:solidFill>
                <a:latin typeface="Times New Roman" panose="02020603050405020304" pitchFamily="18" charset="0"/>
                <a:cs typeface="Times New Roman" panose="02020603050405020304" pitchFamily="18" charset="0"/>
              </a:rPr>
              <a:t>chính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thức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thành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lập</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B095DF85-8600-0F1D-7A01-5DC920E55F13}"/>
              </a:ext>
            </a:extLst>
          </p:cNvPr>
          <p:cNvPicPr>
            <a:picLocks noChangeAspect="1"/>
          </p:cNvPicPr>
          <p:nvPr/>
        </p:nvPicPr>
        <p:blipFill rotWithShape="1">
          <a:blip r:embed="rId5"/>
          <a:srcRect l="11128" t="3971" r="9443" b="7141"/>
          <a:stretch/>
        </p:blipFill>
        <p:spPr>
          <a:xfrm>
            <a:off x="2032837" y="1484308"/>
            <a:ext cx="9473445" cy="3196478"/>
          </a:xfrm>
          <a:prstGeom prst="rect">
            <a:avLst/>
          </a:prstGeom>
        </p:spPr>
      </p:pic>
    </p:spTree>
    <p:extLst>
      <p:ext uri="{BB962C8B-B14F-4D97-AF65-F5344CB8AC3E}">
        <p14:creationId xmlns:p14="http://schemas.microsoft.com/office/powerpoint/2010/main" val="40015203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F2DDA5-EDE8-4DDF-D0CB-1D6F5FB2DEE8}"/>
              </a:ext>
            </a:extLst>
          </p:cNvPr>
          <p:cNvSpPr/>
          <p:nvPr/>
        </p:nvSpPr>
        <p:spPr>
          <a:xfrm>
            <a:off x="1089660" y="201586"/>
            <a:ext cx="9966960" cy="1077218"/>
          </a:xfrm>
          <a:prstGeom prst="rect">
            <a:avLst/>
          </a:prstGeom>
          <a:noFill/>
        </p:spPr>
        <p:txBody>
          <a:bodyPr wrap="square" lIns="91440" tIns="45720" rIns="91440" bIns="45720">
            <a:spAutoFit/>
          </a:bodyPr>
          <a:lstStyle/>
          <a:p>
            <a:pPr algn="ctr"/>
            <a:r>
              <a:rPr lang="en-US" sz="32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1. </a:t>
            </a:r>
            <a:r>
              <a:rPr lang="en-US" sz="32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Quá</a:t>
            </a:r>
            <a:r>
              <a:rPr lang="en-US" sz="32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trình</a:t>
            </a:r>
            <a:r>
              <a:rPr lang="en-US" sz="32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hình</a:t>
            </a:r>
            <a:r>
              <a:rPr lang="en-US" sz="32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thành</a:t>
            </a:r>
            <a:r>
              <a:rPr lang="en-US" sz="32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và</a:t>
            </a:r>
            <a:r>
              <a:rPr lang="en-US" sz="32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mục</a:t>
            </a:r>
            <a:r>
              <a:rPr lang="en-US" sz="32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đích</a:t>
            </a:r>
            <a:r>
              <a:rPr lang="en-US" sz="32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thành</a:t>
            </a:r>
            <a:r>
              <a:rPr lang="en-US" sz="32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lập</a:t>
            </a:r>
            <a:r>
              <a:rPr lang="en-US" sz="32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của</a:t>
            </a:r>
            <a:r>
              <a:rPr lang="en-US" sz="32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ASEAN</a:t>
            </a:r>
          </a:p>
        </p:txBody>
      </p:sp>
      <p:sp>
        <p:nvSpPr>
          <p:cNvPr id="5" name="Title 1">
            <a:extLst>
              <a:ext uri="{FF2B5EF4-FFF2-40B4-BE49-F238E27FC236}">
                <a16:creationId xmlns:a16="http://schemas.microsoft.com/office/drawing/2014/main" id="{2C703778-BE43-AE55-956E-810F5491DDD5}"/>
              </a:ext>
            </a:extLst>
          </p:cNvPr>
          <p:cNvSpPr>
            <a:spLocks noGrp="1"/>
          </p:cNvSpPr>
          <p:nvPr>
            <p:ph type="title"/>
          </p:nvPr>
        </p:nvSpPr>
        <p:spPr>
          <a:xfrm>
            <a:off x="365760" y="1151496"/>
            <a:ext cx="6066709" cy="523221"/>
          </a:xfrm>
        </p:spPr>
        <p:txBody>
          <a:bodyPr>
            <a:noAutofit/>
          </a:bodyPr>
          <a:lstStyle/>
          <a:p>
            <a:r>
              <a:rPr lang="en-US" sz="3200" b="1" dirty="0">
                <a:solidFill>
                  <a:srgbClr val="FF0000"/>
                </a:solidFill>
                <a:latin typeface="Times New Roman" panose="02020603050405020304" pitchFamily="18" charset="0"/>
                <a:cs typeface="Times New Roman" panose="02020603050405020304" pitchFamily="18" charset="0"/>
              </a:rPr>
              <a:t>a. </a:t>
            </a:r>
            <a:r>
              <a:rPr lang="en-US" sz="3200" b="1" dirty="0" err="1">
                <a:solidFill>
                  <a:srgbClr val="FF0000"/>
                </a:solidFill>
                <a:latin typeface="Times New Roman" panose="02020603050405020304" pitchFamily="18" charset="0"/>
                <a:cs typeface="Times New Roman" panose="02020603050405020304" pitchFamily="18" charset="0"/>
              </a:rPr>
              <a:t>Quá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thành</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50520" y="1817413"/>
            <a:ext cx="10881360" cy="2062103"/>
          </a:xfrm>
          <a:prstGeom prst="rect">
            <a:avLst/>
          </a:prstGeom>
          <a:noFill/>
        </p:spPr>
        <p:txBody>
          <a:bodyPr wrap="square" rtlCol="0">
            <a:spAutoFit/>
          </a:bodyPr>
          <a:lstStyle/>
          <a:p>
            <a:pPr marL="457200" indent="-457200">
              <a:buFontTx/>
              <a:buChar char="-"/>
            </a:pP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cảnh</a:t>
            </a:r>
            <a:r>
              <a:rPr lang="en-US" sz="3200" b="1"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Xu </a:t>
            </a:r>
            <a:r>
              <a:rPr lang="en-US" sz="3200" dirty="0" err="1">
                <a:latin typeface="Times New Roman" panose="02020603050405020304" pitchFamily="18" charset="0"/>
                <a:cs typeface="Times New Roman" panose="02020603050405020304" pitchFamily="18" charset="0"/>
              </a:rPr>
              <a:t>hướng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mẽ</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365760" y="4164907"/>
            <a:ext cx="10866120" cy="1569660"/>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8-8-1967, </a:t>
            </a:r>
            <a:r>
              <a:rPr lang="en-US" sz="3200" dirty="0" err="1">
                <a:latin typeface="Times New Roman" panose="02020603050405020304" pitchFamily="18" charset="0"/>
                <a:cs typeface="Times New Roman" panose="02020603050405020304" pitchFamily="18" charset="0"/>
              </a:rPr>
              <a:t>Hiệp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Đông</a:t>
            </a:r>
            <a:r>
              <a:rPr lang="en-US" sz="3200" dirty="0">
                <a:latin typeface="Times New Roman" panose="02020603050405020304" pitchFamily="18" charset="0"/>
                <a:cs typeface="Times New Roman" panose="02020603050405020304" pitchFamily="18" charset="0"/>
              </a:rPr>
              <a:t> Nam Á (ASEAN)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Lan)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5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Thái</a:t>
            </a:r>
            <a:r>
              <a:rPr lang="en-US" sz="3200" b="1" dirty="0">
                <a:latin typeface="Times New Roman" panose="02020603050405020304" pitchFamily="18" charset="0"/>
                <a:cs typeface="Times New Roman" panose="02020603050405020304" pitchFamily="18" charset="0"/>
              </a:rPr>
              <a:t> Lan, </a:t>
            </a:r>
            <a:r>
              <a:rPr lang="en-US" sz="3200" b="1" dirty="0" err="1">
                <a:latin typeface="Times New Roman" panose="02020603050405020304" pitchFamily="18" charset="0"/>
                <a:cs typeface="Times New Roman" panose="02020603050405020304" pitchFamily="18" charset="0"/>
              </a:rPr>
              <a:t>Malaixia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Inđônêxia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philippin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Xingapo</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7302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0.36888 -3.7037E-7 L -0.11888 -3.7037E-7 " pathEditMode="relative" rAng="0" ptsTypes="AA">
                                      <p:cBhvr>
                                        <p:cTn id="6" dur="2000" fill="hold"/>
                                        <p:tgtEl>
                                          <p:spTgt spid="4"/>
                                        </p:tgtEl>
                                        <p:attrNameLst>
                                          <p:attrName>ppt_x</p:attrName>
                                          <p:attrName>ppt_y</p:attrName>
                                        </p:attrNameLst>
                                      </p:cBhvr>
                                      <p:rCtr x="12500" y="0"/>
                                    </p:animMotion>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ơn 14.978.900 đông Nam á ảnh, hình chụp &amp; hình ảnh trả phí bản quyền một  lần sẵn có - iStock">
            <a:extLst>
              <a:ext uri="{FF2B5EF4-FFF2-40B4-BE49-F238E27FC236}">
                <a16:creationId xmlns:a16="http://schemas.microsoft.com/office/drawing/2014/main" id="{D7D01905-B4E6-E6F4-2BFF-C16760E423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38" t="12398" r="26640"/>
          <a:stretch/>
        </p:blipFill>
        <p:spPr bwMode="auto">
          <a:xfrm>
            <a:off x="0" y="56440"/>
            <a:ext cx="595162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2C703778-BE43-AE55-956E-810F5491DDD5}"/>
              </a:ext>
            </a:extLst>
          </p:cNvPr>
          <p:cNvSpPr>
            <a:spLocks noGrp="1"/>
          </p:cNvSpPr>
          <p:nvPr>
            <p:ph type="title"/>
          </p:nvPr>
        </p:nvSpPr>
        <p:spPr>
          <a:xfrm>
            <a:off x="289783" y="823572"/>
            <a:ext cx="4423608" cy="523221"/>
          </a:xfrm>
        </p:spPr>
        <p:txBody>
          <a:bodyPr>
            <a:normAutofit fontScale="90000"/>
          </a:bodyPr>
          <a:lstStyle/>
          <a:p>
            <a:r>
              <a:rPr lang="en-US" sz="2800" b="1" dirty="0">
                <a:solidFill>
                  <a:srgbClr val="FF0000"/>
                </a:solidFill>
                <a:latin typeface="Times New Roman" panose="02020603050405020304" pitchFamily="18" charset="0"/>
                <a:cs typeface="Times New Roman" panose="02020603050405020304" pitchFamily="18" charset="0"/>
              </a:rPr>
              <a:t>b. </a:t>
            </a:r>
            <a:r>
              <a:rPr lang="en-US" sz="2800" b="1" dirty="0" err="1">
                <a:solidFill>
                  <a:srgbClr val="FF0000"/>
                </a:solidFill>
                <a:latin typeface="Times New Roman" panose="02020603050405020304" pitchFamily="18" charset="0"/>
                <a:cs typeface="Times New Roman" panose="02020603050405020304" pitchFamily="18" charset="0"/>
              </a:rPr>
              <a:t>Mục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đích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lập</a:t>
            </a:r>
            <a:r>
              <a:rPr lang="en-US" sz="2800" b="1" dirty="0">
                <a:solidFill>
                  <a:srgbClr val="FF0000"/>
                </a:solidFill>
                <a:latin typeface="Times New Roman" panose="02020603050405020304" pitchFamily="18" charset="0"/>
                <a:cs typeface="Times New Roman" panose="02020603050405020304" pitchFamily="18" charset="0"/>
              </a:rPr>
              <a:t> ASEAN </a:t>
            </a:r>
          </a:p>
        </p:txBody>
      </p:sp>
      <p:pic>
        <p:nvPicPr>
          <p:cNvPr id="2" name="Picture 4" descr="Cộng đồng Asean">
            <a:extLst>
              <a:ext uri="{FF2B5EF4-FFF2-40B4-BE49-F238E27FC236}">
                <a16:creationId xmlns:a16="http://schemas.microsoft.com/office/drawing/2014/main" id="{6A8173CA-CF9C-7B87-5E94-1B0B18D2AF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23" r="11076" b="25333"/>
          <a:stretch/>
        </p:blipFill>
        <p:spPr bwMode="auto">
          <a:xfrm>
            <a:off x="10815422" y="56440"/>
            <a:ext cx="1137020" cy="11229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F288131-84D8-32CA-C3C2-B39C20B4255C}"/>
              </a:ext>
            </a:extLst>
          </p:cNvPr>
          <p:cNvPicPr>
            <a:picLocks noChangeAspect="1"/>
          </p:cNvPicPr>
          <p:nvPr/>
        </p:nvPicPr>
        <p:blipFill>
          <a:blip r:embed="rId4"/>
          <a:stretch>
            <a:fillRect/>
          </a:stretch>
        </p:blipFill>
        <p:spPr>
          <a:xfrm>
            <a:off x="289783" y="6417479"/>
            <a:ext cx="11662659" cy="384081"/>
          </a:xfrm>
          <a:prstGeom prst="rect">
            <a:avLst/>
          </a:prstGeom>
        </p:spPr>
      </p:pic>
      <p:sp>
        <p:nvSpPr>
          <p:cNvPr id="3" name="Rectangle 2">
            <a:extLst>
              <a:ext uri="{FF2B5EF4-FFF2-40B4-BE49-F238E27FC236}">
                <a16:creationId xmlns:a16="http://schemas.microsoft.com/office/drawing/2014/main" id="{48F2DDA5-EDE8-4DDF-D0CB-1D6F5FB2DEE8}"/>
              </a:ext>
            </a:extLst>
          </p:cNvPr>
          <p:cNvSpPr/>
          <p:nvPr/>
        </p:nvSpPr>
        <p:spPr>
          <a:xfrm>
            <a:off x="146285" y="152588"/>
            <a:ext cx="8736687" cy="523220"/>
          </a:xfrm>
          <a:prstGeom prst="rect">
            <a:avLst/>
          </a:prstGeom>
          <a:noFill/>
        </p:spPr>
        <p:txBody>
          <a:bodyPr wrap="none" lIns="91440" tIns="45720" rIns="91440" bIns="45720">
            <a:spAutoFit/>
          </a:bodyPr>
          <a:lstStyle/>
          <a:p>
            <a:pPr algn="ctr"/>
            <a:r>
              <a:rPr lang="en-US" sz="2800" b="1" cap="none" spc="0" dirty="0">
                <a:ln w="12700">
                  <a:solidFill>
                    <a:schemeClr val="accent5"/>
                  </a:solidFill>
                  <a:prstDash val="solid"/>
                </a:ln>
                <a:solidFill>
                  <a:srgbClr val="FF0000"/>
                </a:solidFill>
                <a:effectLst/>
              </a:rPr>
              <a:t>1. </a:t>
            </a:r>
            <a:r>
              <a:rPr lang="en-US" sz="2800" b="1" cap="none" spc="0" dirty="0" err="1">
                <a:ln w="12700">
                  <a:solidFill>
                    <a:schemeClr val="accent5"/>
                  </a:solidFill>
                  <a:prstDash val="solid"/>
                </a:ln>
                <a:solidFill>
                  <a:srgbClr val="FF0000"/>
                </a:solidFill>
                <a:effectLst/>
              </a:rPr>
              <a:t>Quá</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trình</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hình</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thành</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và</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mục</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đích</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thành</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lập</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của</a:t>
            </a:r>
            <a:r>
              <a:rPr lang="en-US" sz="2800" b="1" cap="none" spc="0" dirty="0">
                <a:ln w="12700">
                  <a:solidFill>
                    <a:schemeClr val="accent5"/>
                  </a:solidFill>
                  <a:prstDash val="solid"/>
                </a:ln>
                <a:solidFill>
                  <a:srgbClr val="FF0000"/>
                </a:solidFill>
                <a:effectLst/>
              </a:rPr>
              <a:t> ASEAN</a:t>
            </a:r>
          </a:p>
        </p:txBody>
      </p:sp>
      <p:sp>
        <p:nvSpPr>
          <p:cNvPr id="6" name="Smiley Face 5">
            <a:extLst>
              <a:ext uri="{FF2B5EF4-FFF2-40B4-BE49-F238E27FC236}">
                <a16:creationId xmlns:a16="http://schemas.microsoft.com/office/drawing/2014/main" id="{110030DF-8397-BFA5-F64C-8CE6EF135B0D}"/>
              </a:ext>
            </a:extLst>
          </p:cNvPr>
          <p:cNvSpPr/>
          <p:nvPr/>
        </p:nvSpPr>
        <p:spPr>
          <a:xfrm>
            <a:off x="5823282" y="2547688"/>
            <a:ext cx="4732423" cy="2679033"/>
          </a:xfrm>
          <a:prstGeom prst="smileyFace">
            <a:avLst/>
          </a:prstGeom>
          <a:ln>
            <a:solidFill>
              <a:srgbClr val="D600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i="1" dirty="0" err="1">
                <a:solidFill>
                  <a:srgbClr val="002060"/>
                </a:solidFill>
              </a:rPr>
              <a:t>Dựa</a:t>
            </a:r>
            <a:r>
              <a:rPr lang="en-US" sz="2400" i="1" dirty="0">
                <a:solidFill>
                  <a:srgbClr val="002060"/>
                </a:solidFill>
              </a:rPr>
              <a:t> </a:t>
            </a:r>
            <a:r>
              <a:rPr lang="en-US" sz="2400" i="1" dirty="0" err="1">
                <a:solidFill>
                  <a:srgbClr val="002060"/>
                </a:solidFill>
              </a:rPr>
              <a:t>vào</a:t>
            </a:r>
            <a:r>
              <a:rPr lang="en-US" sz="2400" i="1" dirty="0">
                <a:solidFill>
                  <a:srgbClr val="002060"/>
                </a:solidFill>
              </a:rPr>
              <a:t> </a:t>
            </a:r>
            <a:r>
              <a:rPr lang="en-US" sz="2400" i="1" dirty="0" err="1">
                <a:solidFill>
                  <a:srgbClr val="002060"/>
                </a:solidFill>
              </a:rPr>
              <a:t>hình</a:t>
            </a:r>
            <a:r>
              <a:rPr lang="en-US" sz="2400" i="1" dirty="0">
                <a:solidFill>
                  <a:srgbClr val="002060"/>
                </a:solidFill>
              </a:rPr>
              <a:t> 4, 5 </a:t>
            </a:r>
            <a:r>
              <a:rPr lang="en-US" sz="2400" i="1" dirty="0" err="1">
                <a:solidFill>
                  <a:srgbClr val="002060"/>
                </a:solidFill>
              </a:rPr>
              <a:t>và</a:t>
            </a:r>
            <a:r>
              <a:rPr lang="en-US" sz="2400" i="1" dirty="0">
                <a:solidFill>
                  <a:srgbClr val="002060"/>
                </a:solidFill>
              </a:rPr>
              <a:t> </a:t>
            </a:r>
            <a:r>
              <a:rPr lang="en-US" sz="2400" i="1" dirty="0" err="1">
                <a:solidFill>
                  <a:srgbClr val="002060"/>
                </a:solidFill>
              </a:rPr>
              <a:t>tư</a:t>
            </a:r>
            <a:r>
              <a:rPr lang="en-US" sz="2400" i="1" dirty="0">
                <a:solidFill>
                  <a:srgbClr val="002060"/>
                </a:solidFill>
              </a:rPr>
              <a:t> </a:t>
            </a:r>
            <a:r>
              <a:rPr lang="en-US" sz="2400" i="1" dirty="0" err="1">
                <a:solidFill>
                  <a:srgbClr val="002060"/>
                </a:solidFill>
              </a:rPr>
              <a:t>liệu</a:t>
            </a:r>
            <a:r>
              <a:rPr lang="en-US" sz="2400" i="1" dirty="0">
                <a:solidFill>
                  <a:srgbClr val="002060"/>
                </a:solidFill>
              </a:rPr>
              <a:t> ở </a:t>
            </a:r>
            <a:r>
              <a:rPr lang="en-US" sz="2400" i="1" dirty="0" err="1">
                <a:solidFill>
                  <a:srgbClr val="002060"/>
                </a:solidFill>
              </a:rPr>
              <a:t>trang</a:t>
            </a:r>
            <a:r>
              <a:rPr lang="en-US" sz="2400" i="1" dirty="0">
                <a:solidFill>
                  <a:srgbClr val="002060"/>
                </a:solidFill>
              </a:rPr>
              <a:t> 19, 20 SGK, </a:t>
            </a:r>
            <a:r>
              <a:rPr lang="en-US" sz="2400" i="1" dirty="0" err="1">
                <a:solidFill>
                  <a:srgbClr val="002060"/>
                </a:solidFill>
              </a:rPr>
              <a:t>hãy</a:t>
            </a:r>
            <a:r>
              <a:rPr lang="en-US" sz="2400" i="1" dirty="0">
                <a:solidFill>
                  <a:srgbClr val="002060"/>
                </a:solidFill>
              </a:rPr>
              <a:t> </a:t>
            </a:r>
            <a:r>
              <a:rPr lang="en-US" sz="2400" i="1" dirty="0" err="1">
                <a:solidFill>
                  <a:srgbClr val="002060"/>
                </a:solidFill>
              </a:rPr>
              <a:t>nêu</a:t>
            </a:r>
            <a:r>
              <a:rPr lang="en-US" sz="2400" i="1" dirty="0">
                <a:solidFill>
                  <a:srgbClr val="002060"/>
                </a:solidFill>
              </a:rPr>
              <a:t> </a:t>
            </a:r>
            <a:r>
              <a:rPr lang="en-US" sz="2400" i="1" dirty="0" err="1">
                <a:solidFill>
                  <a:srgbClr val="002060"/>
                </a:solidFill>
              </a:rPr>
              <a:t>mục</a:t>
            </a:r>
            <a:r>
              <a:rPr lang="en-US" sz="2400" i="1" dirty="0">
                <a:solidFill>
                  <a:srgbClr val="002060"/>
                </a:solidFill>
              </a:rPr>
              <a:t> </a:t>
            </a:r>
            <a:r>
              <a:rPr lang="en-US" sz="2400" i="1" dirty="0" err="1">
                <a:solidFill>
                  <a:srgbClr val="002060"/>
                </a:solidFill>
              </a:rPr>
              <a:t>đích</a:t>
            </a:r>
            <a:r>
              <a:rPr lang="en-US" sz="2400" i="1" dirty="0">
                <a:solidFill>
                  <a:srgbClr val="002060"/>
                </a:solidFill>
              </a:rPr>
              <a:t> </a:t>
            </a:r>
            <a:r>
              <a:rPr lang="en-US" sz="2400" i="1" dirty="0" err="1">
                <a:solidFill>
                  <a:srgbClr val="002060"/>
                </a:solidFill>
              </a:rPr>
              <a:t>thành</a:t>
            </a:r>
            <a:r>
              <a:rPr lang="en-US" sz="2400" i="1" dirty="0">
                <a:solidFill>
                  <a:srgbClr val="002060"/>
                </a:solidFill>
              </a:rPr>
              <a:t> </a:t>
            </a:r>
            <a:r>
              <a:rPr lang="en-US" sz="2400" i="1" dirty="0" err="1">
                <a:solidFill>
                  <a:srgbClr val="002060"/>
                </a:solidFill>
              </a:rPr>
              <a:t>lập</a:t>
            </a:r>
            <a:r>
              <a:rPr lang="en-US" sz="2400" i="1" dirty="0">
                <a:solidFill>
                  <a:srgbClr val="002060"/>
                </a:solidFill>
              </a:rPr>
              <a:t> ASEAN?</a:t>
            </a:r>
          </a:p>
        </p:txBody>
      </p:sp>
      <p:sp>
        <p:nvSpPr>
          <p:cNvPr id="8" name="Smiley Face 7">
            <a:extLst>
              <a:ext uri="{FF2B5EF4-FFF2-40B4-BE49-F238E27FC236}">
                <a16:creationId xmlns:a16="http://schemas.microsoft.com/office/drawing/2014/main" id="{B19C4E63-4DA7-2CE7-28B7-0BC0C89DBC53}"/>
              </a:ext>
            </a:extLst>
          </p:cNvPr>
          <p:cNvSpPr/>
          <p:nvPr/>
        </p:nvSpPr>
        <p:spPr>
          <a:xfrm>
            <a:off x="5823282" y="2547687"/>
            <a:ext cx="4732423" cy="2679033"/>
          </a:xfrm>
          <a:prstGeom prst="smileyFace">
            <a:avLst/>
          </a:prstGeom>
          <a:solidFill>
            <a:srgbClr val="FFFF00"/>
          </a:solidFill>
          <a:ln>
            <a:solidFill>
              <a:srgbClr val="D6009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i="1" dirty="0">
              <a:solidFill>
                <a:srgbClr val="002060"/>
              </a:solidFill>
            </a:endParaRPr>
          </a:p>
        </p:txBody>
      </p:sp>
      <p:sp>
        <p:nvSpPr>
          <p:cNvPr id="9" name="Flowchart: Direct Access Storage 8">
            <a:extLst>
              <a:ext uri="{FF2B5EF4-FFF2-40B4-BE49-F238E27FC236}">
                <a16:creationId xmlns:a16="http://schemas.microsoft.com/office/drawing/2014/main" id="{BE0AC5F4-21FE-FFAF-94AB-5D7EA7290E99}"/>
              </a:ext>
            </a:extLst>
          </p:cNvPr>
          <p:cNvSpPr/>
          <p:nvPr/>
        </p:nvSpPr>
        <p:spPr>
          <a:xfrm>
            <a:off x="479658" y="2138845"/>
            <a:ext cx="1570845" cy="3962064"/>
          </a:xfrm>
          <a:prstGeom prst="flowChartMagneticDrum">
            <a:avLst/>
          </a:prstGeom>
          <a:solidFill>
            <a:srgbClr val="DCF836"/>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3600" dirty="0" err="1">
                <a:solidFill>
                  <a:srgbClr val="FF0000"/>
                </a:solidFill>
              </a:rPr>
              <a:t>Mục</a:t>
            </a:r>
            <a:r>
              <a:rPr lang="en-US" sz="3600" dirty="0">
                <a:solidFill>
                  <a:srgbClr val="FF0000"/>
                </a:solidFill>
              </a:rPr>
              <a:t> </a:t>
            </a:r>
            <a:r>
              <a:rPr lang="en-US" sz="3600" dirty="0" err="1">
                <a:solidFill>
                  <a:srgbClr val="FF0000"/>
                </a:solidFill>
              </a:rPr>
              <a:t>đích</a:t>
            </a:r>
            <a:r>
              <a:rPr lang="en-US" sz="3600" dirty="0">
                <a:solidFill>
                  <a:srgbClr val="FF0000"/>
                </a:solidFill>
              </a:rPr>
              <a:t> </a:t>
            </a:r>
            <a:r>
              <a:rPr lang="en-US" sz="3600" dirty="0" err="1">
                <a:solidFill>
                  <a:srgbClr val="FF0000"/>
                </a:solidFill>
              </a:rPr>
              <a:t>thành</a:t>
            </a:r>
            <a:r>
              <a:rPr lang="en-US" sz="3600" dirty="0">
                <a:solidFill>
                  <a:srgbClr val="FF0000"/>
                </a:solidFill>
              </a:rPr>
              <a:t> </a:t>
            </a:r>
            <a:r>
              <a:rPr lang="en-US" sz="3600" dirty="0" err="1">
                <a:solidFill>
                  <a:srgbClr val="FF0000"/>
                </a:solidFill>
              </a:rPr>
              <a:t>lập</a:t>
            </a:r>
            <a:endParaRPr lang="en-US" sz="3600" dirty="0">
              <a:solidFill>
                <a:srgbClr val="FF0000"/>
              </a:solidFill>
            </a:endParaRPr>
          </a:p>
        </p:txBody>
      </p:sp>
      <p:pic>
        <p:nvPicPr>
          <p:cNvPr id="5" name="Picture 7">
            <a:extLst>
              <a:ext uri="{FF2B5EF4-FFF2-40B4-BE49-F238E27FC236}">
                <a16:creationId xmlns:a16="http://schemas.microsoft.com/office/drawing/2014/main" id="{27FD0483-71D9-06EE-EB04-2E092A63C9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261" t="61127" r="9526" b="27709"/>
          <a:stretch/>
        </p:blipFill>
        <p:spPr bwMode="auto">
          <a:xfrm>
            <a:off x="2137612" y="2459295"/>
            <a:ext cx="9676711" cy="3173406"/>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4EEBF403-7DBB-65E0-AD7B-857D6DE64202}"/>
              </a:ext>
            </a:extLst>
          </p:cNvPr>
          <p:cNvSpPr/>
          <p:nvPr/>
        </p:nvSpPr>
        <p:spPr>
          <a:xfrm>
            <a:off x="1549184" y="3696459"/>
            <a:ext cx="588428" cy="6990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5236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 calcmode="lin" valueType="num">
                                      <p:cBhvr>
                                        <p:cTn id="8" dur="1000"/>
                                        <p:tgtEl>
                                          <p:spTgt spid="8"/>
                                        </p:tgtEl>
                                        <p:attrNameLst>
                                          <p:attrName>style.rotation</p:attrName>
                                        </p:attrNameLst>
                                      </p:cBhvr>
                                      <p:tavLst>
                                        <p:tav tm="0">
                                          <p:val>
                                            <p:fltVal val="0"/>
                                          </p:val>
                                        </p:tav>
                                        <p:tav tm="100000">
                                          <p:val>
                                            <p:fltVal val="90"/>
                                          </p:val>
                                        </p:tav>
                                      </p:tavLst>
                                    </p:anim>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6"/>
                                        </p:tgtEl>
                                        <p:attrNameLst>
                                          <p:attrName>ppt_w</p:attrName>
                                        </p:attrNameLst>
                                      </p:cBhvr>
                                      <p:tavLst>
                                        <p:tav tm="0">
                                          <p:val>
                                            <p:strVal val="ppt_w"/>
                                          </p:val>
                                        </p:tav>
                                        <p:tav tm="100000">
                                          <p:val>
                                            <p:fltVal val="0"/>
                                          </p:val>
                                        </p:tav>
                                      </p:tavLst>
                                    </p:anim>
                                    <p:anim calcmode="lin" valueType="num">
                                      <p:cBhvr>
                                        <p:cTn id="15" dur="1000"/>
                                        <p:tgtEl>
                                          <p:spTgt spid="6"/>
                                        </p:tgtEl>
                                        <p:attrNameLst>
                                          <p:attrName>ppt_h</p:attrName>
                                        </p:attrNameLst>
                                      </p:cBhvr>
                                      <p:tavLst>
                                        <p:tav tm="0">
                                          <p:val>
                                            <p:strVal val="ppt_h"/>
                                          </p:val>
                                        </p:tav>
                                        <p:tav tm="100000">
                                          <p:val>
                                            <p:fltVal val="0"/>
                                          </p:val>
                                        </p:tav>
                                      </p:tavLst>
                                    </p:anim>
                                    <p:anim calcmode="lin" valueType="num">
                                      <p:cBhvr>
                                        <p:cTn id="16" dur="1000"/>
                                        <p:tgtEl>
                                          <p:spTgt spid="6"/>
                                        </p:tgtEl>
                                        <p:attrNameLst>
                                          <p:attrName>style.rotation</p:attrName>
                                        </p:attrNameLst>
                                      </p:cBhvr>
                                      <p:tavLst>
                                        <p:tav tm="0">
                                          <p:val>
                                            <p:fltVal val="0"/>
                                          </p:val>
                                        </p:tav>
                                        <p:tav tm="100000">
                                          <p:val>
                                            <p:fltVal val="90"/>
                                          </p:val>
                                        </p:tav>
                                      </p:tavLst>
                                    </p:anim>
                                    <p:animEffect transition="out" filter="fade">
                                      <p:cBhvr>
                                        <p:cTn id="17" dur="1000"/>
                                        <p:tgtEl>
                                          <p:spTgt spid="6"/>
                                        </p:tgtEl>
                                      </p:cBhvr>
                                    </p:animEffect>
                                    <p:set>
                                      <p:cBhvr>
                                        <p:cTn id="18" dur="1" fill="hold">
                                          <p:stCondLst>
                                            <p:cond delay="9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par>
                                <p:cTn id="24" presetID="21" presetClass="entr" presetSubtype="1"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36779317"/>
              </p:ext>
            </p:extLst>
          </p:nvPr>
        </p:nvGraphicFramePr>
        <p:xfrm>
          <a:off x="761995" y="685800"/>
          <a:ext cx="10835644" cy="5730236"/>
        </p:xfrm>
        <a:graphic>
          <a:graphicData uri="http://schemas.openxmlformats.org/drawingml/2006/table">
            <a:tbl>
              <a:tblPr firstRow="1" firstCol="1" bandRow="1"/>
              <a:tblGrid>
                <a:gridCol w="568816">
                  <a:extLst>
                    <a:ext uri="{9D8B030D-6E8A-4147-A177-3AD203B41FA5}">
                      <a16:colId xmlns:a16="http://schemas.microsoft.com/office/drawing/2014/main" val="1260570751"/>
                    </a:ext>
                  </a:extLst>
                </a:gridCol>
                <a:gridCol w="568816">
                  <a:extLst>
                    <a:ext uri="{9D8B030D-6E8A-4147-A177-3AD203B41FA5}">
                      <a16:colId xmlns:a16="http://schemas.microsoft.com/office/drawing/2014/main" val="4266747664"/>
                    </a:ext>
                  </a:extLst>
                </a:gridCol>
                <a:gridCol w="568816">
                  <a:extLst>
                    <a:ext uri="{9D8B030D-6E8A-4147-A177-3AD203B41FA5}">
                      <a16:colId xmlns:a16="http://schemas.microsoft.com/office/drawing/2014/main" val="491543381"/>
                    </a:ext>
                  </a:extLst>
                </a:gridCol>
                <a:gridCol w="568816">
                  <a:extLst>
                    <a:ext uri="{9D8B030D-6E8A-4147-A177-3AD203B41FA5}">
                      <a16:colId xmlns:a16="http://schemas.microsoft.com/office/drawing/2014/main" val="2102826160"/>
                    </a:ext>
                  </a:extLst>
                </a:gridCol>
                <a:gridCol w="568816">
                  <a:extLst>
                    <a:ext uri="{9D8B030D-6E8A-4147-A177-3AD203B41FA5}">
                      <a16:colId xmlns:a16="http://schemas.microsoft.com/office/drawing/2014/main" val="3914279257"/>
                    </a:ext>
                  </a:extLst>
                </a:gridCol>
                <a:gridCol w="568816">
                  <a:extLst>
                    <a:ext uri="{9D8B030D-6E8A-4147-A177-3AD203B41FA5}">
                      <a16:colId xmlns:a16="http://schemas.microsoft.com/office/drawing/2014/main" val="3566543492"/>
                    </a:ext>
                  </a:extLst>
                </a:gridCol>
                <a:gridCol w="568816">
                  <a:extLst>
                    <a:ext uri="{9D8B030D-6E8A-4147-A177-3AD203B41FA5}">
                      <a16:colId xmlns:a16="http://schemas.microsoft.com/office/drawing/2014/main" val="2636807703"/>
                    </a:ext>
                  </a:extLst>
                </a:gridCol>
                <a:gridCol w="568816">
                  <a:extLst>
                    <a:ext uri="{9D8B030D-6E8A-4147-A177-3AD203B41FA5}">
                      <a16:colId xmlns:a16="http://schemas.microsoft.com/office/drawing/2014/main" val="60987260"/>
                    </a:ext>
                  </a:extLst>
                </a:gridCol>
                <a:gridCol w="568816">
                  <a:extLst>
                    <a:ext uri="{9D8B030D-6E8A-4147-A177-3AD203B41FA5}">
                      <a16:colId xmlns:a16="http://schemas.microsoft.com/office/drawing/2014/main" val="3354330985"/>
                    </a:ext>
                  </a:extLst>
                </a:gridCol>
                <a:gridCol w="568816">
                  <a:extLst>
                    <a:ext uri="{9D8B030D-6E8A-4147-A177-3AD203B41FA5}">
                      <a16:colId xmlns:a16="http://schemas.microsoft.com/office/drawing/2014/main" val="2039779318"/>
                    </a:ext>
                  </a:extLst>
                </a:gridCol>
                <a:gridCol w="568816">
                  <a:extLst>
                    <a:ext uri="{9D8B030D-6E8A-4147-A177-3AD203B41FA5}">
                      <a16:colId xmlns:a16="http://schemas.microsoft.com/office/drawing/2014/main" val="151607405"/>
                    </a:ext>
                  </a:extLst>
                </a:gridCol>
                <a:gridCol w="568816">
                  <a:extLst>
                    <a:ext uri="{9D8B030D-6E8A-4147-A177-3AD203B41FA5}">
                      <a16:colId xmlns:a16="http://schemas.microsoft.com/office/drawing/2014/main" val="4102880988"/>
                    </a:ext>
                  </a:extLst>
                </a:gridCol>
                <a:gridCol w="572836">
                  <a:extLst>
                    <a:ext uri="{9D8B030D-6E8A-4147-A177-3AD203B41FA5}">
                      <a16:colId xmlns:a16="http://schemas.microsoft.com/office/drawing/2014/main" val="1088389934"/>
                    </a:ext>
                  </a:extLst>
                </a:gridCol>
                <a:gridCol w="572836">
                  <a:extLst>
                    <a:ext uri="{9D8B030D-6E8A-4147-A177-3AD203B41FA5}">
                      <a16:colId xmlns:a16="http://schemas.microsoft.com/office/drawing/2014/main" val="2783723457"/>
                    </a:ext>
                  </a:extLst>
                </a:gridCol>
                <a:gridCol w="572836">
                  <a:extLst>
                    <a:ext uri="{9D8B030D-6E8A-4147-A177-3AD203B41FA5}">
                      <a16:colId xmlns:a16="http://schemas.microsoft.com/office/drawing/2014/main" val="3347242088"/>
                    </a:ext>
                  </a:extLst>
                </a:gridCol>
                <a:gridCol w="572836">
                  <a:extLst>
                    <a:ext uri="{9D8B030D-6E8A-4147-A177-3AD203B41FA5}">
                      <a16:colId xmlns:a16="http://schemas.microsoft.com/office/drawing/2014/main" val="999197916"/>
                    </a:ext>
                  </a:extLst>
                </a:gridCol>
                <a:gridCol w="572836">
                  <a:extLst>
                    <a:ext uri="{9D8B030D-6E8A-4147-A177-3AD203B41FA5}">
                      <a16:colId xmlns:a16="http://schemas.microsoft.com/office/drawing/2014/main" val="3524502564"/>
                    </a:ext>
                  </a:extLst>
                </a:gridCol>
                <a:gridCol w="572836">
                  <a:extLst>
                    <a:ext uri="{9D8B030D-6E8A-4147-A177-3AD203B41FA5}">
                      <a16:colId xmlns:a16="http://schemas.microsoft.com/office/drawing/2014/main" val="2489970451"/>
                    </a:ext>
                  </a:extLst>
                </a:gridCol>
                <a:gridCol w="572836">
                  <a:extLst>
                    <a:ext uri="{9D8B030D-6E8A-4147-A177-3AD203B41FA5}">
                      <a16:colId xmlns:a16="http://schemas.microsoft.com/office/drawing/2014/main" val="2326565894"/>
                    </a:ext>
                  </a:extLst>
                </a:gridCol>
              </a:tblGrid>
              <a:tr h="640201">
                <a:tc>
                  <a:txBody>
                    <a:bodyPr/>
                    <a:lstStyle/>
                    <a:p>
                      <a:pPr algn="ctr">
                        <a:lnSpc>
                          <a:spcPct val="107000"/>
                        </a:lnSpc>
                        <a:spcAft>
                          <a:spcPts val="0"/>
                        </a:spcAft>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A</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M</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E</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H</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N</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M</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K</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I</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5778557"/>
                  </a:ext>
                </a:extLst>
              </a:tr>
              <a:tr h="640201">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M</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I</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D</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en-US" sz="2000"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K</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I</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S</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A</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C</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H</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B</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I</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Q</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F</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G</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H</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U</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O</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717872"/>
                  </a:ext>
                </a:extLst>
              </a:tr>
              <a:tr h="640201">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E</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N</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Q</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U</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A</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T</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S</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E</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I</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O</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L</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I</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6858840"/>
                  </a:ext>
                </a:extLst>
              </a:tr>
              <a:tr h="640201">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P</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G</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L</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C</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H</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I</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E</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R</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A</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N</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H</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F</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T</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A</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P</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899526"/>
                  </a:ext>
                </a:extLst>
              </a:tr>
              <a:tr h="640201">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I</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W</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F</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W</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O</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M</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I</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A</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A</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N</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H</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1377310"/>
                  </a:ext>
                </a:extLst>
              </a:tr>
              <a:tr h="640201">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E</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A</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T</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en-US" sz="2000"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T</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R</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A</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T</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T</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U</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F</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D</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7740371"/>
                  </a:ext>
                </a:extLst>
              </a:tr>
              <a:tr h="640201">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A</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S</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B</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en-US" sz="2000"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W</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H</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O</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D</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T</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I</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S</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6235127"/>
                  </a:ext>
                </a:extLst>
              </a:tr>
              <a:tr h="640201">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X</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C</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D</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US" sz="2000"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M</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A</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P</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H</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L</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I</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N</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D</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G</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H</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K</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A</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H</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9894060"/>
                  </a:ext>
                </a:extLst>
              </a:tr>
              <a:tr h="608628">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Q</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E</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D</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N</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A</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M</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I</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B</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A</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I</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G</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K</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L</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A</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W</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I</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S</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B</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9713617"/>
                  </a:ext>
                </a:extLst>
              </a:tr>
            </a:tbl>
          </a:graphicData>
        </a:graphic>
      </p:graphicFrame>
    </p:spTree>
    <p:extLst>
      <p:ext uri="{BB962C8B-B14F-4D97-AF65-F5344CB8AC3E}">
        <p14:creationId xmlns:p14="http://schemas.microsoft.com/office/powerpoint/2010/main" val="231981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ơn 14.978.900 đông Nam á ảnh, hình chụp &amp; hình ảnh trả phí bản quyền một  lần sẵn có - iStock">
            <a:extLst>
              <a:ext uri="{FF2B5EF4-FFF2-40B4-BE49-F238E27FC236}">
                <a16:creationId xmlns:a16="http://schemas.microsoft.com/office/drawing/2014/main" id="{D7D01905-B4E6-E6F4-2BFF-C16760E423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38" t="12398" r="26640"/>
          <a:stretch/>
        </p:blipFill>
        <p:spPr bwMode="auto">
          <a:xfrm>
            <a:off x="0" y="56440"/>
            <a:ext cx="595162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2C703778-BE43-AE55-956E-810F5491DDD5}"/>
              </a:ext>
            </a:extLst>
          </p:cNvPr>
          <p:cNvSpPr>
            <a:spLocks noGrp="1"/>
          </p:cNvSpPr>
          <p:nvPr>
            <p:ph type="title"/>
          </p:nvPr>
        </p:nvSpPr>
        <p:spPr>
          <a:xfrm>
            <a:off x="430733" y="896642"/>
            <a:ext cx="4423608" cy="523221"/>
          </a:xfrm>
        </p:spPr>
        <p:txBody>
          <a:bodyPr>
            <a:normAutofit fontScale="90000"/>
          </a:bodyPr>
          <a:lstStyle/>
          <a:p>
            <a:r>
              <a:rPr lang="en-US" sz="2800" b="1" dirty="0">
                <a:solidFill>
                  <a:srgbClr val="FF0000"/>
                </a:solidFill>
                <a:latin typeface="Times New Roman" panose="02020603050405020304" pitchFamily="18" charset="0"/>
                <a:cs typeface="Times New Roman" panose="02020603050405020304" pitchFamily="18" charset="0"/>
              </a:rPr>
              <a:t>a. </a:t>
            </a:r>
            <a:r>
              <a:rPr lang="en-US" sz="2800" b="1" dirty="0" err="1">
                <a:solidFill>
                  <a:srgbClr val="FF0000"/>
                </a:solidFill>
                <a:latin typeface="Times New Roman" panose="02020603050405020304" pitchFamily="18" charset="0"/>
                <a:cs typeface="Times New Roman" panose="02020603050405020304" pitchFamily="18" charset="0"/>
              </a:rPr>
              <a:t>Mục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đích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lập</a:t>
            </a:r>
            <a:r>
              <a:rPr lang="en-US" sz="2800" b="1" dirty="0">
                <a:solidFill>
                  <a:srgbClr val="FF0000"/>
                </a:solidFill>
                <a:latin typeface="Times New Roman" panose="02020603050405020304" pitchFamily="18" charset="0"/>
                <a:cs typeface="Times New Roman" panose="02020603050405020304" pitchFamily="18" charset="0"/>
              </a:rPr>
              <a:t> ASEAN </a:t>
            </a:r>
          </a:p>
        </p:txBody>
      </p:sp>
      <p:pic>
        <p:nvPicPr>
          <p:cNvPr id="2" name="Picture 4" descr="Cộng đồng Asean">
            <a:extLst>
              <a:ext uri="{FF2B5EF4-FFF2-40B4-BE49-F238E27FC236}">
                <a16:creationId xmlns:a16="http://schemas.microsoft.com/office/drawing/2014/main" id="{6A8173CA-CF9C-7B87-5E94-1B0B18D2AF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23" r="11076" b="25333"/>
          <a:stretch/>
        </p:blipFill>
        <p:spPr bwMode="auto">
          <a:xfrm>
            <a:off x="10815422" y="56440"/>
            <a:ext cx="1137020" cy="11229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F288131-84D8-32CA-C3C2-B39C20B4255C}"/>
              </a:ext>
            </a:extLst>
          </p:cNvPr>
          <p:cNvPicPr>
            <a:picLocks noChangeAspect="1"/>
          </p:cNvPicPr>
          <p:nvPr/>
        </p:nvPicPr>
        <p:blipFill>
          <a:blip r:embed="rId4"/>
          <a:stretch>
            <a:fillRect/>
          </a:stretch>
        </p:blipFill>
        <p:spPr>
          <a:xfrm>
            <a:off x="289783" y="6417479"/>
            <a:ext cx="11662659" cy="384081"/>
          </a:xfrm>
          <a:prstGeom prst="rect">
            <a:avLst/>
          </a:prstGeom>
        </p:spPr>
      </p:pic>
      <p:sp>
        <p:nvSpPr>
          <p:cNvPr id="3" name="Rectangle 2">
            <a:extLst>
              <a:ext uri="{FF2B5EF4-FFF2-40B4-BE49-F238E27FC236}">
                <a16:creationId xmlns:a16="http://schemas.microsoft.com/office/drawing/2014/main" id="{48F2DDA5-EDE8-4DDF-D0CB-1D6F5FB2DEE8}"/>
              </a:ext>
            </a:extLst>
          </p:cNvPr>
          <p:cNvSpPr/>
          <p:nvPr/>
        </p:nvSpPr>
        <p:spPr>
          <a:xfrm>
            <a:off x="208247" y="214931"/>
            <a:ext cx="8736687" cy="523220"/>
          </a:xfrm>
          <a:prstGeom prst="rect">
            <a:avLst/>
          </a:prstGeom>
          <a:noFill/>
        </p:spPr>
        <p:txBody>
          <a:bodyPr wrap="none" lIns="91440" tIns="45720" rIns="91440" bIns="45720">
            <a:spAutoFit/>
          </a:bodyPr>
          <a:lstStyle/>
          <a:p>
            <a:pPr algn="ctr"/>
            <a:r>
              <a:rPr lang="en-US" sz="2800" b="1" cap="none" spc="0" dirty="0">
                <a:ln w="12700">
                  <a:solidFill>
                    <a:schemeClr val="accent5"/>
                  </a:solidFill>
                  <a:prstDash val="solid"/>
                </a:ln>
                <a:solidFill>
                  <a:srgbClr val="FF0000"/>
                </a:solidFill>
                <a:effectLst/>
              </a:rPr>
              <a:t>1. </a:t>
            </a:r>
            <a:r>
              <a:rPr lang="en-US" sz="2800" b="1" cap="none" spc="0" dirty="0" err="1">
                <a:ln w="12700">
                  <a:solidFill>
                    <a:schemeClr val="accent5"/>
                  </a:solidFill>
                  <a:prstDash val="solid"/>
                </a:ln>
                <a:solidFill>
                  <a:srgbClr val="FF0000"/>
                </a:solidFill>
                <a:effectLst/>
              </a:rPr>
              <a:t>Quá</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trình</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hình</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thành</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và</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mục</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đích</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thành</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lập</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của</a:t>
            </a:r>
            <a:r>
              <a:rPr lang="en-US" sz="2800" b="1" cap="none" spc="0" dirty="0">
                <a:ln w="12700">
                  <a:solidFill>
                    <a:schemeClr val="accent5"/>
                  </a:solidFill>
                  <a:prstDash val="solid"/>
                </a:ln>
                <a:solidFill>
                  <a:srgbClr val="FF0000"/>
                </a:solidFill>
                <a:effectLst/>
              </a:rPr>
              <a:t> ASEAN</a:t>
            </a:r>
          </a:p>
        </p:txBody>
      </p:sp>
      <p:pic>
        <p:nvPicPr>
          <p:cNvPr id="5128" name="Picture 8">
            <a:extLst>
              <a:ext uri="{FF2B5EF4-FFF2-40B4-BE49-F238E27FC236}">
                <a16:creationId xmlns:a16="http://schemas.microsoft.com/office/drawing/2014/main" id="{A1DEB9F4-8BE9-7A6B-7273-83987E2215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60" t="14332" r="9294" b="70223"/>
          <a:stretch/>
        </p:blipFill>
        <p:spPr bwMode="auto">
          <a:xfrm>
            <a:off x="686492" y="1901728"/>
            <a:ext cx="11251755" cy="44028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2312DBBA-8A12-69EC-0771-ADC5E2FC3D0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615" t="76258" r="9589" b="7879"/>
          <a:stretch/>
        </p:blipFill>
        <p:spPr bwMode="auto">
          <a:xfrm>
            <a:off x="621149" y="1921863"/>
            <a:ext cx="11270545" cy="4130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0281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F2DDA5-EDE8-4DDF-D0CB-1D6F5FB2DEE8}"/>
              </a:ext>
            </a:extLst>
          </p:cNvPr>
          <p:cNvSpPr/>
          <p:nvPr/>
        </p:nvSpPr>
        <p:spPr>
          <a:xfrm>
            <a:off x="-314784" y="83798"/>
            <a:ext cx="10078654" cy="1077218"/>
          </a:xfrm>
          <a:prstGeom prst="rect">
            <a:avLst/>
          </a:prstGeom>
          <a:noFill/>
        </p:spPr>
        <p:txBody>
          <a:bodyPr wrap="square" lIns="91440" tIns="45720" rIns="91440" bIns="45720">
            <a:spAutoFit/>
          </a:bodyPr>
          <a:lstStyle/>
          <a:p>
            <a:pPr algn="ctr"/>
            <a:r>
              <a:rPr lang="en-US" sz="32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1. </a:t>
            </a:r>
            <a:r>
              <a:rPr lang="en-US" sz="32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Quá</a:t>
            </a:r>
            <a:r>
              <a:rPr lang="en-US" sz="32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trình</a:t>
            </a:r>
            <a:r>
              <a:rPr lang="en-US" sz="32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hình</a:t>
            </a:r>
            <a:r>
              <a:rPr lang="en-US" sz="32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thành</a:t>
            </a:r>
            <a:r>
              <a:rPr lang="en-US" sz="32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và</a:t>
            </a:r>
            <a:r>
              <a:rPr lang="en-US" sz="32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mục</a:t>
            </a:r>
            <a:r>
              <a:rPr lang="en-US" sz="32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đích</a:t>
            </a:r>
            <a:r>
              <a:rPr lang="en-US" sz="32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thành</a:t>
            </a:r>
            <a:r>
              <a:rPr lang="en-US" sz="32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lập</a:t>
            </a:r>
            <a:r>
              <a:rPr lang="en-US" sz="32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của</a:t>
            </a:r>
            <a:r>
              <a:rPr lang="en-US" sz="32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ASEAN</a:t>
            </a:r>
          </a:p>
        </p:txBody>
      </p:sp>
      <p:sp>
        <p:nvSpPr>
          <p:cNvPr id="5" name="Title 1">
            <a:extLst>
              <a:ext uri="{FF2B5EF4-FFF2-40B4-BE49-F238E27FC236}">
                <a16:creationId xmlns:a16="http://schemas.microsoft.com/office/drawing/2014/main" id="{2C703778-BE43-AE55-956E-810F5491DDD5}"/>
              </a:ext>
            </a:extLst>
          </p:cNvPr>
          <p:cNvSpPr>
            <a:spLocks noGrp="1"/>
          </p:cNvSpPr>
          <p:nvPr>
            <p:ph type="title"/>
          </p:nvPr>
        </p:nvSpPr>
        <p:spPr>
          <a:xfrm>
            <a:off x="516970" y="1181244"/>
            <a:ext cx="6066709" cy="523221"/>
          </a:xfrm>
        </p:spPr>
        <p:txBody>
          <a:bodyPr>
            <a:noAutofit/>
          </a:bodyPr>
          <a:lstStyle/>
          <a:p>
            <a:r>
              <a:rPr lang="en-US" sz="3200" b="1" dirty="0">
                <a:solidFill>
                  <a:srgbClr val="FF0000"/>
                </a:solidFill>
                <a:latin typeface="Times New Roman" panose="02020603050405020304" pitchFamily="18" charset="0"/>
                <a:cs typeface="Times New Roman" panose="02020603050405020304" pitchFamily="18" charset="0"/>
              </a:rPr>
              <a:t>a. </a:t>
            </a:r>
            <a:r>
              <a:rPr lang="en-US" sz="3200" b="1" dirty="0" err="1">
                <a:solidFill>
                  <a:srgbClr val="FF0000"/>
                </a:solidFill>
                <a:latin typeface="Times New Roman" panose="02020603050405020304" pitchFamily="18" charset="0"/>
                <a:cs typeface="Times New Roman" panose="02020603050405020304" pitchFamily="18" charset="0"/>
              </a:rPr>
              <a:t>Quá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thành</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2C703778-BE43-AE55-956E-810F5491DDD5}"/>
              </a:ext>
            </a:extLst>
          </p:cNvPr>
          <p:cNvSpPr txBox="1">
            <a:spLocks/>
          </p:cNvSpPr>
          <p:nvPr/>
        </p:nvSpPr>
        <p:spPr>
          <a:xfrm>
            <a:off x="395050" y="1791716"/>
            <a:ext cx="6935390" cy="52322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b. </a:t>
            </a:r>
            <a:r>
              <a:rPr lang="en-US" sz="3600" b="1" dirty="0" err="1">
                <a:solidFill>
                  <a:srgbClr val="FF0000"/>
                </a:solidFill>
                <a:latin typeface="Times New Roman" panose="02020603050405020304" pitchFamily="18" charset="0"/>
                <a:cs typeface="Times New Roman" panose="02020603050405020304" pitchFamily="18" charset="0"/>
              </a:rPr>
              <a:t>Mục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đích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thành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lập</a:t>
            </a:r>
            <a:r>
              <a:rPr lang="en-US" sz="3600" b="1" dirty="0">
                <a:solidFill>
                  <a:srgbClr val="FF0000"/>
                </a:solidFill>
                <a:latin typeface="Times New Roman" panose="02020603050405020304" pitchFamily="18" charset="0"/>
                <a:cs typeface="Times New Roman" panose="02020603050405020304" pitchFamily="18" charset="0"/>
              </a:rPr>
              <a:t> ASEAN. </a:t>
            </a:r>
          </a:p>
        </p:txBody>
      </p:sp>
      <p:sp>
        <p:nvSpPr>
          <p:cNvPr id="2" name="Rectangle 1"/>
          <p:cNvSpPr/>
          <p:nvPr/>
        </p:nvSpPr>
        <p:spPr>
          <a:xfrm>
            <a:off x="288370" y="2314937"/>
            <a:ext cx="11125200" cy="4031873"/>
          </a:xfrm>
          <a:prstGeom prst="rect">
            <a:avLst/>
          </a:prstGeom>
        </p:spPr>
        <p:txBody>
          <a:bodyPr wrap="square">
            <a:spAutoFit/>
          </a:bodyPr>
          <a:lstStyle/>
          <a:p>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Thúc đẩy tăng trưởng kinh tế, tiến bộ xã hội, phát triển văn hóa trong khu vực thông qua hợp tác, hướng tới một Đông </a:t>
            </a:r>
            <a:r>
              <a:rPr lang="vi-VN" sz="3200" dirty="0">
                <a:latin typeface="Times New Roman" panose="02020603050405020304" pitchFamily="18" charset="0"/>
                <a:cs typeface="Times New Roman" panose="02020603050405020304" pitchFamily="18" charset="0"/>
              </a:rPr>
              <a:t>Nam Á hòa bình, thịnh vượng.</a:t>
            </a:r>
            <a:endParaRPr lang="en-US" sz="3200" dirty="0">
              <a:latin typeface="Times New Roman" panose="02020603050405020304" pitchFamily="18" charset="0"/>
              <a:cs typeface="Times New Roman" panose="02020603050405020304" pitchFamily="18" charset="0"/>
            </a:endParaRPr>
          </a:p>
          <a:p>
            <a:r>
              <a:rPr lang="vi-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đẩy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hòa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ổn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tôn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a:t>
            </a:r>
          </a:p>
          <a:p>
            <a:r>
              <a:rPr lang="vi-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đẩy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9954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ơn 14.978.900 đông Nam á ảnh, hình chụp &amp; hình ảnh trả phí bản quyền một  lần sẵn có - iStock">
            <a:extLst>
              <a:ext uri="{FF2B5EF4-FFF2-40B4-BE49-F238E27FC236}">
                <a16:creationId xmlns:a16="http://schemas.microsoft.com/office/drawing/2014/main" id="{D7D01905-B4E6-E6F4-2BFF-C16760E423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38" t="12398" r="26640"/>
          <a:stretch/>
        </p:blipFill>
        <p:spPr bwMode="auto">
          <a:xfrm>
            <a:off x="0" y="56440"/>
            <a:ext cx="595162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2C703778-BE43-AE55-956E-810F5491DDD5}"/>
              </a:ext>
            </a:extLst>
          </p:cNvPr>
          <p:cNvSpPr>
            <a:spLocks noGrp="1"/>
          </p:cNvSpPr>
          <p:nvPr>
            <p:ph type="title"/>
          </p:nvPr>
        </p:nvSpPr>
        <p:spPr>
          <a:xfrm>
            <a:off x="289783" y="1066473"/>
            <a:ext cx="7136684" cy="523221"/>
          </a:xfrm>
        </p:spPr>
        <p:txBody>
          <a:bodyPr>
            <a:noAutofit/>
          </a:bodyP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ASEAN 5 (1967)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ASEAN 10 (1999) </a:t>
            </a:r>
          </a:p>
        </p:txBody>
      </p:sp>
      <p:pic>
        <p:nvPicPr>
          <p:cNvPr id="2" name="Picture 4" descr="Cộng đồng Asean">
            <a:extLst>
              <a:ext uri="{FF2B5EF4-FFF2-40B4-BE49-F238E27FC236}">
                <a16:creationId xmlns:a16="http://schemas.microsoft.com/office/drawing/2014/main" id="{6A8173CA-CF9C-7B87-5E94-1B0B18D2AF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23" r="11076" b="25333"/>
          <a:stretch/>
        </p:blipFill>
        <p:spPr bwMode="auto">
          <a:xfrm>
            <a:off x="10815422" y="56440"/>
            <a:ext cx="1137020" cy="11229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F288131-84D8-32CA-C3C2-B39C20B4255C}"/>
              </a:ext>
            </a:extLst>
          </p:cNvPr>
          <p:cNvPicPr>
            <a:picLocks noChangeAspect="1"/>
          </p:cNvPicPr>
          <p:nvPr/>
        </p:nvPicPr>
        <p:blipFill>
          <a:blip r:embed="rId4"/>
          <a:stretch>
            <a:fillRect/>
          </a:stretch>
        </p:blipFill>
        <p:spPr>
          <a:xfrm>
            <a:off x="289783" y="6417479"/>
            <a:ext cx="11662659" cy="384081"/>
          </a:xfrm>
          <a:prstGeom prst="rect">
            <a:avLst/>
          </a:prstGeom>
        </p:spPr>
      </p:pic>
      <p:sp>
        <p:nvSpPr>
          <p:cNvPr id="3" name="Rectangle 2">
            <a:extLst>
              <a:ext uri="{FF2B5EF4-FFF2-40B4-BE49-F238E27FC236}">
                <a16:creationId xmlns:a16="http://schemas.microsoft.com/office/drawing/2014/main" id="{48F2DDA5-EDE8-4DDF-D0CB-1D6F5FB2DEE8}"/>
              </a:ext>
            </a:extLst>
          </p:cNvPr>
          <p:cNvSpPr/>
          <p:nvPr/>
        </p:nvSpPr>
        <p:spPr>
          <a:xfrm>
            <a:off x="145116" y="209574"/>
            <a:ext cx="7404784" cy="646331"/>
          </a:xfrm>
          <a:prstGeom prst="rect">
            <a:avLst/>
          </a:prstGeom>
          <a:solidFill>
            <a:schemeClr val="bg1"/>
          </a:solidFill>
        </p:spPr>
        <p:txBody>
          <a:bodyPr wrap="none" lIns="91440" tIns="45720" rIns="91440" bIns="45720">
            <a:spAutoFit/>
          </a:bodyPr>
          <a:lstStyle/>
          <a:p>
            <a:pPr algn="ct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2.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Hành</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trình</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phát</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triển</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của</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ASEAN</a:t>
            </a:r>
          </a:p>
        </p:txBody>
      </p:sp>
      <p:pic>
        <p:nvPicPr>
          <p:cNvPr id="6" name="Picture 8">
            <a:extLst>
              <a:ext uri="{FF2B5EF4-FFF2-40B4-BE49-F238E27FC236}">
                <a16:creationId xmlns:a16="http://schemas.microsoft.com/office/drawing/2014/main" id="{3D8B20FB-07E8-5D82-0A98-74B7884152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347" t="45581" r="8987" b="36478"/>
          <a:stretch/>
        </p:blipFill>
        <p:spPr bwMode="auto">
          <a:xfrm>
            <a:off x="402654" y="1788447"/>
            <a:ext cx="11626510" cy="4628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81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ơn 14.978.900 đông Nam á ảnh, hình chụp &amp; hình ảnh trả phí bản quyền một  lần sẵn có - iStock">
            <a:extLst>
              <a:ext uri="{FF2B5EF4-FFF2-40B4-BE49-F238E27FC236}">
                <a16:creationId xmlns:a16="http://schemas.microsoft.com/office/drawing/2014/main" id="{D7D01905-B4E6-E6F4-2BFF-C16760E423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38" t="12398" r="26640"/>
          <a:stretch/>
        </p:blipFill>
        <p:spPr bwMode="auto">
          <a:xfrm>
            <a:off x="0" y="56440"/>
            <a:ext cx="595162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2C703778-BE43-AE55-956E-810F5491DDD5}"/>
              </a:ext>
            </a:extLst>
          </p:cNvPr>
          <p:cNvSpPr>
            <a:spLocks noGrp="1"/>
          </p:cNvSpPr>
          <p:nvPr>
            <p:ph type="title"/>
          </p:nvPr>
        </p:nvSpPr>
        <p:spPr>
          <a:xfrm>
            <a:off x="395803" y="971671"/>
            <a:ext cx="7136684" cy="523221"/>
          </a:xfrm>
        </p:spPr>
        <p:txBody>
          <a:bodyPr>
            <a:noAutofit/>
          </a:bodyP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ASEAN 5 (1967)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ASEAN 10 (1999) </a:t>
            </a:r>
          </a:p>
        </p:txBody>
      </p:sp>
      <p:pic>
        <p:nvPicPr>
          <p:cNvPr id="2" name="Picture 4" descr="Cộng đồng Asean">
            <a:extLst>
              <a:ext uri="{FF2B5EF4-FFF2-40B4-BE49-F238E27FC236}">
                <a16:creationId xmlns:a16="http://schemas.microsoft.com/office/drawing/2014/main" id="{6A8173CA-CF9C-7B87-5E94-1B0B18D2AF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23" r="11076" b="25333"/>
          <a:stretch/>
        </p:blipFill>
        <p:spPr bwMode="auto">
          <a:xfrm>
            <a:off x="10815422" y="56440"/>
            <a:ext cx="1137020" cy="11229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F288131-84D8-32CA-C3C2-B39C20B4255C}"/>
              </a:ext>
            </a:extLst>
          </p:cNvPr>
          <p:cNvPicPr>
            <a:picLocks noChangeAspect="1"/>
          </p:cNvPicPr>
          <p:nvPr/>
        </p:nvPicPr>
        <p:blipFill>
          <a:blip r:embed="rId4"/>
          <a:stretch>
            <a:fillRect/>
          </a:stretch>
        </p:blipFill>
        <p:spPr>
          <a:xfrm>
            <a:off x="289783" y="6417479"/>
            <a:ext cx="11662659" cy="384081"/>
          </a:xfrm>
          <a:prstGeom prst="rect">
            <a:avLst/>
          </a:prstGeom>
        </p:spPr>
      </p:pic>
      <p:sp>
        <p:nvSpPr>
          <p:cNvPr id="3" name="Rectangle 2">
            <a:extLst>
              <a:ext uri="{FF2B5EF4-FFF2-40B4-BE49-F238E27FC236}">
                <a16:creationId xmlns:a16="http://schemas.microsoft.com/office/drawing/2014/main" id="{48F2DDA5-EDE8-4DDF-D0CB-1D6F5FB2DEE8}"/>
              </a:ext>
            </a:extLst>
          </p:cNvPr>
          <p:cNvSpPr/>
          <p:nvPr/>
        </p:nvSpPr>
        <p:spPr>
          <a:xfrm>
            <a:off x="289783" y="190890"/>
            <a:ext cx="6889707" cy="646331"/>
          </a:xfrm>
          <a:prstGeom prst="rect">
            <a:avLst/>
          </a:prstGeom>
          <a:solidFill>
            <a:schemeClr val="bg1"/>
          </a:solidFill>
        </p:spPr>
        <p:txBody>
          <a:bodyPr wrap="none" lIns="91440" tIns="45720" rIns="91440" bIns="45720">
            <a:spAutoFit/>
          </a:bodyPr>
          <a:lstStyle/>
          <a:p>
            <a:pPr algn="ct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Hành</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trình</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phát</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triển</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của</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ASEAN</a:t>
            </a:r>
          </a:p>
        </p:txBody>
      </p:sp>
      <p:pic>
        <p:nvPicPr>
          <p:cNvPr id="7" name="Picture 8">
            <a:extLst>
              <a:ext uri="{FF2B5EF4-FFF2-40B4-BE49-F238E27FC236}">
                <a16:creationId xmlns:a16="http://schemas.microsoft.com/office/drawing/2014/main" id="{7B178CB1-A1D2-E567-D8A2-B5EFC42D1B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96" t="64590" r="10099" b="11984"/>
          <a:stretch/>
        </p:blipFill>
        <p:spPr bwMode="auto">
          <a:xfrm>
            <a:off x="930441" y="1740613"/>
            <a:ext cx="10454730" cy="467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877070"/>
      </p:ext>
    </p:extLst>
  </p:cSld>
  <p:clrMapOvr>
    <a:masterClrMapping/>
  </p:clrMapOvr>
  <p:transition spd="slow">
    <p:wheel spokes="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F2DDA5-EDE8-4DDF-D0CB-1D6F5FB2DEE8}"/>
              </a:ext>
            </a:extLst>
          </p:cNvPr>
          <p:cNvSpPr/>
          <p:nvPr/>
        </p:nvSpPr>
        <p:spPr>
          <a:xfrm>
            <a:off x="145116" y="209574"/>
            <a:ext cx="7404784" cy="646331"/>
          </a:xfrm>
          <a:prstGeom prst="rect">
            <a:avLst/>
          </a:prstGeom>
          <a:solidFill>
            <a:schemeClr val="bg1"/>
          </a:solidFill>
        </p:spPr>
        <p:txBody>
          <a:bodyPr wrap="none" lIns="91440" tIns="45720" rIns="91440" bIns="45720">
            <a:spAutoFit/>
          </a:bodyPr>
          <a:lstStyle/>
          <a:p>
            <a:pPr algn="ctr"/>
            <a:r>
              <a:rPr lang="en-US" sz="3600" b="1" dirty="0">
                <a:ln w="12700">
                  <a:solidFill>
                    <a:schemeClr val="accent1"/>
                  </a:solidFill>
                  <a:prstDash val="solid"/>
                </a:ln>
                <a:effectLst>
                  <a:outerShdw dist="38100" dir="2640000" algn="bl" rotWithShape="0">
                    <a:schemeClr val="accent1"/>
                  </a:outerShdw>
                </a:effectLst>
                <a:latin typeface="Times New Roman" panose="02020603050405020304" pitchFamily="18" charset="0"/>
                <a:cs typeface="Times New Roman" panose="02020603050405020304" pitchFamily="18" charset="0"/>
              </a:rPr>
              <a:t>2. </a:t>
            </a:r>
            <a:r>
              <a:rPr lang="en-US" sz="3600" b="1" dirty="0" err="1">
                <a:ln w="12700">
                  <a:solidFill>
                    <a:schemeClr val="accent1"/>
                  </a:solidFill>
                  <a:prstDash val="solid"/>
                </a:ln>
                <a:effectLst>
                  <a:outerShdw dist="38100" dir="2640000" algn="bl" rotWithShape="0">
                    <a:schemeClr val="accent1"/>
                  </a:outerShdw>
                </a:effectLst>
                <a:latin typeface="Times New Roman" panose="02020603050405020304" pitchFamily="18" charset="0"/>
                <a:cs typeface="Times New Roman" panose="02020603050405020304" pitchFamily="18" charset="0"/>
              </a:rPr>
              <a:t>Hành</a:t>
            </a:r>
            <a:r>
              <a:rPr lang="en-US" sz="3600" b="1" dirty="0">
                <a:ln w="12700">
                  <a:solidFill>
                    <a:schemeClr val="accent1"/>
                  </a:solidFill>
                  <a:prstDash val="solid"/>
                </a:ln>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600" b="1" dirty="0" err="1">
                <a:ln w="12700">
                  <a:solidFill>
                    <a:schemeClr val="accent1"/>
                  </a:solidFill>
                  <a:prstDash val="solid"/>
                </a:ln>
                <a:effectLst>
                  <a:outerShdw dist="38100" dir="2640000" algn="bl" rotWithShape="0">
                    <a:schemeClr val="accent1"/>
                  </a:outerShdw>
                </a:effectLst>
                <a:latin typeface="Times New Roman" panose="02020603050405020304" pitchFamily="18" charset="0"/>
                <a:cs typeface="Times New Roman" panose="02020603050405020304" pitchFamily="18" charset="0"/>
              </a:rPr>
              <a:t>trình</a:t>
            </a:r>
            <a:r>
              <a:rPr lang="en-US" sz="3600" b="1" dirty="0">
                <a:ln w="12700">
                  <a:solidFill>
                    <a:schemeClr val="accent1"/>
                  </a:solidFill>
                  <a:prstDash val="solid"/>
                </a:ln>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600" b="1" dirty="0" err="1">
                <a:ln w="12700">
                  <a:solidFill>
                    <a:schemeClr val="accent1"/>
                  </a:solidFill>
                  <a:prstDash val="solid"/>
                </a:ln>
                <a:effectLst>
                  <a:outerShdw dist="38100" dir="2640000" algn="bl" rotWithShape="0">
                    <a:schemeClr val="accent1"/>
                  </a:outerShdw>
                </a:effectLst>
                <a:latin typeface="Times New Roman" panose="02020603050405020304" pitchFamily="18" charset="0"/>
                <a:cs typeface="Times New Roman" panose="02020603050405020304" pitchFamily="18" charset="0"/>
              </a:rPr>
              <a:t>phát</a:t>
            </a:r>
            <a:r>
              <a:rPr lang="en-US" sz="3600" b="1" dirty="0">
                <a:ln w="12700">
                  <a:solidFill>
                    <a:schemeClr val="accent1"/>
                  </a:solidFill>
                  <a:prstDash val="solid"/>
                </a:ln>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600" b="1" dirty="0" err="1">
                <a:ln w="12700">
                  <a:solidFill>
                    <a:schemeClr val="accent1"/>
                  </a:solidFill>
                  <a:prstDash val="solid"/>
                </a:ln>
                <a:effectLst>
                  <a:outerShdw dist="38100" dir="2640000" algn="bl" rotWithShape="0">
                    <a:schemeClr val="accent1"/>
                  </a:outerShdw>
                </a:effectLst>
                <a:latin typeface="Times New Roman" panose="02020603050405020304" pitchFamily="18" charset="0"/>
                <a:cs typeface="Times New Roman" panose="02020603050405020304" pitchFamily="18" charset="0"/>
              </a:rPr>
              <a:t>triển</a:t>
            </a:r>
            <a:r>
              <a:rPr lang="en-US" sz="3600" b="1" dirty="0">
                <a:ln w="12700">
                  <a:solidFill>
                    <a:schemeClr val="accent1"/>
                  </a:solidFill>
                  <a:prstDash val="solid"/>
                </a:ln>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600" b="1" dirty="0" err="1">
                <a:ln w="12700">
                  <a:solidFill>
                    <a:schemeClr val="accent1"/>
                  </a:solidFill>
                  <a:prstDash val="solid"/>
                </a:ln>
                <a:effectLst>
                  <a:outerShdw dist="38100" dir="2640000" algn="bl" rotWithShape="0">
                    <a:schemeClr val="accent1"/>
                  </a:outerShdw>
                </a:effectLst>
                <a:latin typeface="Times New Roman" panose="02020603050405020304" pitchFamily="18" charset="0"/>
                <a:cs typeface="Times New Roman" panose="02020603050405020304" pitchFamily="18" charset="0"/>
              </a:rPr>
              <a:t>của</a:t>
            </a:r>
            <a:r>
              <a:rPr lang="en-US" sz="3600" b="1" dirty="0">
                <a:ln w="12700">
                  <a:solidFill>
                    <a:schemeClr val="accent1"/>
                  </a:solidFill>
                  <a:prstDash val="solid"/>
                </a:ln>
                <a:effectLst>
                  <a:outerShdw dist="38100" dir="2640000" algn="bl" rotWithShape="0">
                    <a:schemeClr val="accent1"/>
                  </a:outerShdw>
                </a:effectLst>
                <a:latin typeface="Times New Roman" panose="02020603050405020304" pitchFamily="18" charset="0"/>
                <a:cs typeface="Times New Roman" panose="02020603050405020304" pitchFamily="18" charset="0"/>
              </a:rPr>
              <a:t> ASEAN</a:t>
            </a:r>
          </a:p>
        </p:txBody>
      </p:sp>
      <p:sp>
        <p:nvSpPr>
          <p:cNvPr id="5" name="Title 1">
            <a:extLst>
              <a:ext uri="{FF2B5EF4-FFF2-40B4-BE49-F238E27FC236}">
                <a16:creationId xmlns:a16="http://schemas.microsoft.com/office/drawing/2014/main" id="{2C703778-BE43-AE55-956E-810F5491DDD5}"/>
              </a:ext>
            </a:extLst>
          </p:cNvPr>
          <p:cNvSpPr>
            <a:spLocks noGrp="1"/>
          </p:cNvSpPr>
          <p:nvPr>
            <p:ph type="title"/>
          </p:nvPr>
        </p:nvSpPr>
        <p:spPr>
          <a:xfrm>
            <a:off x="395802" y="971671"/>
            <a:ext cx="9205397" cy="523221"/>
          </a:xfrm>
        </p:spPr>
        <p:txBody>
          <a:bodyPr>
            <a:noAutofit/>
          </a:bodyPr>
          <a:lstStyle/>
          <a:p>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ASEAN 5 (1967)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ASEAN 10 (1999) </a:t>
            </a:r>
          </a:p>
        </p:txBody>
      </p:sp>
      <p:sp>
        <p:nvSpPr>
          <p:cNvPr id="6" name="TextBox 5"/>
          <p:cNvSpPr txBox="1"/>
          <p:nvPr/>
        </p:nvSpPr>
        <p:spPr>
          <a:xfrm>
            <a:off x="395802" y="1610658"/>
            <a:ext cx="11140440"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nay ASEAN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10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5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ban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bổ</a:t>
            </a:r>
            <a:r>
              <a:rPr lang="en-US" sz="3200" dirty="0">
                <a:latin typeface="Times New Roman" panose="02020603050405020304" pitchFamily="18" charset="0"/>
                <a:cs typeface="Times New Roman" panose="02020603050405020304" pitchFamily="18" charset="0"/>
              </a:rPr>
              <a:t> sung them </a:t>
            </a:r>
            <a:r>
              <a:rPr lang="en-US" sz="3200" dirty="0" err="1">
                <a:latin typeface="Times New Roman" panose="02020603050405020304" pitchFamily="18" charset="0"/>
                <a:cs typeface="Times New Roman" panose="02020603050405020304" pitchFamily="18" charset="0"/>
              </a:rPr>
              <a:t>Brunây</a:t>
            </a:r>
            <a:r>
              <a:rPr lang="en-US" sz="3200" dirty="0">
                <a:latin typeface="Times New Roman" panose="02020603050405020304" pitchFamily="18" charset="0"/>
                <a:cs typeface="Times New Roman" panose="02020603050405020304" pitchFamily="18" charset="0"/>
              </a:rPr>
              <a:t> ( 1-1984),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Nam( 7-1995), </a:t>
            </a:r>
            <a:r>
              <a:rPr lang="en-US" sz="3200" dirty="0" err="1">
                <a:latin typeface="Times New Roman" panose="02020603050405020304" pitchFamily="18" charset="0"/>
                <a:cs typeface="Times New Roman" panose="02020603050405020304" pitchFamily="18" charset="0"/>
              </a:rPr>
              <a:t>Lào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Mianma</a:t>
            </a:r>
            <a:r>
              <a:rPr lang="en-US" sz="3200" dirty="0">
                <a:latin typeface="Times New Roman" panose="02020603050405020304" pitchFamily="18" charset="0"/>
                <a:cs typeface="Times New Roman" panose="02020603050405020304" pitchFamily="18" charset="0"/>
              </a:rPr>
              <a:t> ( 9-1997)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Campuchia</a:t>
            </a:r>
            <a:r>
              <a:rPr lang="en-US" sz="3200" dirty="0">
                <a:latin typeface="Times New Roman" panose="02020603050405020304" pitchFamily="18" charset="0"/>
                <a:cs typeface="Times New Roman" panose="02020603050405020304" pitchFamily="18" charset="0"/>
              </a:rPr>
              <a:t> ( 4-1999). </a:t>
            </a:r>
          </a:p>
        </p:txBody>
      </p:sp>
    </p:spTree>
    <p:extLst>
      <p:ext uri="{BB962C8B-B14F-4D97-AF65-F5344CB8AC3E}">
        <p14:creationId xmlns:p14="http://schemas.microsoft.com/office/powerpoint/2010/main" val="1877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ộng đồng Asean">
            <a:extLst>
              <a:ext uri="{FF2B5EF4-FFF2-40B4-BE49-F238E27FC236}">
                <a16:creationId xmlns:a16="http://schemas.microsoft.com/office/drawing/2014/main" id="{6A8173CA-CF9C-7B87-5E94-1B0B18D2AF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23" r="11076" b="25333"/>
          <a:stretch/>
        </p:blipFill>
        <p:spPr bwMode="auto">
          <a:xfrm>
            <a:off x="10815422" y="56440"/>
            <a:ext cx="1137020" cy="11229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ông Nam Á Có Bao Nhiêu Nước? Tình Hình Hoạt Động Của Khu Vực Thế Nào?">
            <a:extLst>
              <a:ext uri="{FF2B5EF4-FFF2-40B4-BE49-F238E27FC236}">
                <a16:creationId xmlns:a16="http://schemas.microsoft.com/office/drawing/2014/main" id="{552ECFF3-F9C4-3774-3AED-C4A767FE9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558" y="187424"/>
            <a:ext cx="8491869" cy="65603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8F2DDA5-EDE8-4DDF-D0CB-1D6F5FB2DEE8}"/>
              </a:ext>
            </a:extLst>
          </p:cNvPr>
          <p:cNvSpPr/>
          <p:nvPr/>
        </p:nvSpPr>
        <p:spPr>
          <a:xfrm>
            <a:off x="-130386" y="187424"/>
            <a:ext cx="7404784" cy="646331"/>
          </a:xfrm>
          <a:prstGeom prst="rect">
            <a:avLst/>
          </a:prstGeom>
          <a:solidFill>
            <a:schemeClr val="bg1"/>
          </a:solidFill>
        </p:spPr>
        <p:txBody>
          <a:bodyPr wrap="none" lIns="91440" tIns="45720" rIns="91440" bIns="45720">
            <a:spAutoFit/>
          </a:bodyPr>
          <a:lstStyle/>
          <a:p>
            <a:pPr algn="ct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2.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Hành</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trình</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phát</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triển</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của</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ASEAN</a:t>
            </a:r>
          </a:p>
        </p:txBody>
      </p:sp>
      <p:sp>
        <p:nvSpPr>
          <p:cNvPr id="9" name="Title 1">
            <a:extLst>
              <a:ext uri="{FF2B5EF4-FFF2-40B4-BE49-F238E27FC236}">
                <a16:creationId xmlns:a16="http://schemas.microsoft.com/office/drawing/2014/main" id="{2C703778-BE43-AE55-956E-810F5491DDD5}"/>
              </a:ext>
            </a:extLst>
          </p:cNvPr>
          <p:cNvSpPr txBox="1">
            <a:spLocks/>
          </p:cNvSpPr>
          <p:nvPr/>
        </p:nvSpPr>
        <p:spPr>
          <a:xfrm>
            <a:off x="239558" y="917777"/>
            <a:ext cx="6234174" cy="5232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00000"/>
                </a:solidFill>
                <a:latin typeface="Times New Roman" panose="02020603050405020304" pitchFamily="18" charset="0"/>
                <a:cs typeface="Times New Roman" panose="02020603050405020304" pitchFamily="18" charset="0"/>
              </a:rPr>
              <a:t>b. </a:t>
            </a:r>
            <a:r>
              <a:rPr lang="en-US" sz="2800" b="1" dirty="0" err="1">
                <a:solidFill>
                  <a:srgbClr val="C00000"/>
                </a:solidFill>
                <a:latin typeface="Times New Roman" panose="02020603050405020304" pitchFamily="18" charset="0"/>
                <a:cs typeface="Times New Roman" panose="02020603050405020304" pitchFamily="18" charset="0"/>
              </a:rPr>
              <a:t>Các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giai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đoạn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phát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triển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ASEAN </a:t>
            </a:r>
          </a:p>
        </p:txBody>
      </p:sp>
      <p:graphicFrame>
        <p:nvGraphicFramePr>
          <p:cNvPr id="10" name="Diagram 9">
            <a:extLst>
              <a:ext uri="{FF2B5EF4-FFF2-40B4-BE49-F238E27FC236}">
                <a16:creationId xmlns:a16="http://schemas.microsoft.com/office/drawing/2014/main" id="{3A709E27-9A2A-35C7-A04C-B63CB4FF9A88}"/>
              </a:ext>
            </a:extLst>
          </p:cNvPr>
          <p:cNvGraphicFramePr/>
          <p:nvPr>
            <p:extLst>
              <p:ext uri="{D42A27DB-BD31-4B8C-83A1-F6EECF244321}">
                <p14:modId xmlns:p14="http://schemas.microsoft.com/office/powerpoint/2010/main" val="1587354152"/>
              </p:ext>
            </p:extLst>
          </p:nvPr>
        </p:nvGraphicFramePr>
        <p:xfrm>
          <a:off x="5135954" y="1662843"/>
          <a:ext cx="8200189" cy="47148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11">
            <a:extLst>
              <a:ext uri="{FF2B5EF4-FFF2-40B4-BE49-F238E27FC236}">
                <a16:creationId xmlns:a16="http://schemas.microsoft.com/office/drawing/2014/main" id="{5F288131-84D8-32CA-C3C2-B39C20B4255C}"/>
              </a:ext>
            </a:extLst>
          </p:cNvPr>
          <p:cNvPicPr>
            <a:picLocks noChangeAspect="1"/>
          </p:cNvPicPr>
          <p:nvPr/>
        </p:nvPicPr>
        <p:blipFill>
          <a:blip r:embed="rId9"/>
          <a:stretch>
            <a:fillRect/>
          </a:stretch>
        </p:blipFill>
        <p:spPr>
          <a:xfrm>
            <a:off x="289783" y="6417479"/>
            <a:ext cx="11662659" cy="384081"/>
          </a:xfrm>
          <a:prstGeom prst="rect">
            <a:avLst/>
          </a:prstGeom>
        </p:spPr>
      </p:pic>
    </p:spTree>
    <p:extLst>
      <p:ext uri="{BB962C8B-B14F-4D97-AF65-F5344CB8AC3E}">
        <p14:creationId xmlns:p14="http://schemas.microsoft.com/office/powerpoint/2010/main" val="109084816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Graphic spid="10"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5C93F-2818-89FC-F282-893BBBA8ACA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904373B-CF4E-0FDF-0178-9FC0868B4167}"/>
              </a:ext>
            </a:extLst>
          </p:cNvPr>
          <p:cNvPicPr>
            <a:picLocks noChangeAspect="1"/>
          </p:cNvPicPr>
          <p:nvPr/>
        </p:nvPicPr>
        <p:blipFill>
          <a:blip r:embed="rId2"/>
          <a:stretch>
            <a:fillRect/>
          </a:stretch>
        </p:blipFill>
        <p:spPr>
          <a:xfrm>
            <a:off x="853440" y="403294"/>
            <a:ext cx="10027920" cy="5967026"/>
          </a:xfrm>
          <a:prstGeom prst="rect">
            <a:avLst/>
          </a:prstGeom>
        </p:spPr>
      </p:pic>
      <p:sp>
        <p:nvSpPr>
          <p:cNvPr id="5" name="TextBox 4">
            <a:extLst>
              <a:ext uri="{FF2B5EF4-FFF2-40B4-BE49-F238E27FC236}">
                <a16:creationId xmlns:a16="http://schemas.microsoft.com/office/drawing/2014/main" id="{CC17BA1F-E650-F56D-D88A-986A16AC619C}"/>
              </a:ext>
            </a:extLst>
          </p:cNvPr>
          <p:cNvSpPr txBox="1"/>
          <p:nvPr/>
        </p:nvSpPr>
        <p:spPr>
          <a:xfrm>
            <a:off x="9144000" y="716280"/>
            <a:ext cx="140208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Brunei</a:t>
            </a:r>
          </a:p>
        </p:txBody>
      </p:sp>
      <p:pic>
        <p:nvPicPr>
          <p:cNvPr id="6" name="Picture 5">
            <a:extLst>
              <a:ext uri="{FF2B5EF4-FFF2-40B4-BE49-F238E27FC236}">
                <a16:creationId xmlns:a16="http://schemas.microsoft.com/office/drawing/2014/main" id="{A9CA2188-D2B6-DE41-D86E-89F3CDD14EF0}"/>
              </a:ext>
            </a:extLst>
          </p:cNvPr>
          <p:cNvPicPr>
            <a:picLocks noChangeAspect="1"/>
          </p:cNvPicPr>
          <p:nvPr/>
        </p:nvPicPr>
        <p:blipFill>
          <a:blip r:embed="rId3"/>
          <a:stretch>
            <a:fillRect/>
          </a:stretch>
        </p:blipFill>
        <p:spPr>
          <a:xfrm>
            <a:off x="853440" y="403294"/>
            <a:ext cx="10027920" cy="5967026"/>
          </a:xfrm>
          <a:prstGeom prst="rect">
            <a:avLst/>
          </a:prstGeom>
        </p:spPr>
      </p:pic>
      <p:sp>
        <p:nvSpPr>
          <p:cNvPr id="7" name="TextBox 6">
            <a:extLst>
              <a:ext uri="{FF2B5EF4-FFF2-40B4-BE49-F238E27FC236}">
                <a16:creationId xmlns:a16="http://schemas.microsoft.com/office/drawing/2014/main" id="{B6912B5F-6EB8-4F15-A410-4C1A76C5EA20}"/>
              </a:ext>
            </a:extLst>
          </p:cNvPr>
          <p:cNvSpPr txBox="1"/>
          <p:nvPr/>
        </p:nvSpPr>
        <p:spPr>
          <a:xfrm>
            <a:off x="8290560" y="500836"/>
            <a:ext cx="2072640" cy="523220"/>
          </a:xfrm>
          <a:prstGeom prst="rect">
            <a:avLst/>
          </a:prstGeom>
          <a:noFill/>
        </p:spPr>
        <p:txBody>
          <a:bodyPr wrap="square" rtlCol="0">
            <a:spAutoFit/>
          </a:bodyPr>
          <a:lstStyle/>
          <a:p>
            <a:r>
              <a:rPr lang="en-US" sz="2800" dirty="0" err="1">
                <a:solidFill>
                  <a:schemeClr val="accent4"/>
                </a:solidFill>
                <a:latin typeface="Times New Roman" panose="02020603050405020304" pitchFamily="18" charset="0"/>
                <a:cs typeface="Times New Roman" panose="02020603050405020304" pitchFamily="18" charset="0"/>
              </a:rPr>
              <a:t>Campuchia</a:t>
            </a:r>
            <a:endParaRPr lang="en-US" sz="2800" dirty="0">
              <a:solidFill>
                <a:schemeClr val="accent4"/>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5208313-4849-8919-F9C6-3AC4737C962B}"/>
              </a:ext>
            </a:extLst>
          </p:cNvPr>
          <p:cNvPicPr>
            <a:picLocks noChangeAspect="1"/>
          </p:cNvPicPr>
          <p:nvPr/>
        </p:nvPicPr>
        <p:blipFill>
          <a:blip r:embed="rId4"/>
          <a:stretch>
            <a:fillRect/>
          </a:stretch>
        </p:blipFill>
        <p:spPr>
          <a:xfrm>
            <a:off x="853440" y="403294"/>
            <a:ext cx="10027920" cy="5967026"/>
          </a:xfrm>
          <a:prstGeom prst="rect">
            <a:avLst/>
          </a:prstGeom>
        </p:spPr>
      </p:pic>
      <p:sp>
        <p:nvSpPr>
          <p:cNvPr id="9" name="TextBox 8">
            <a:extLst>
              <a:ext uri="{FF2B5EF4-FFF2-40B4-BE49-F238E27FC236}">
                <a16:creationId xmlns:a16="http://schemas.microsoft.com/office/drawing/2014/main" id="{683CDD77-DEEB-FA42-6C2D-F0111BFE9D7C}"/>
              </a:ext>
            </a:extLst>
          </p:cNvPr>
          <p:cNvSpPr txBox="1"/>
          <p:nvPr/>
        </p:nvSpPr>
        <p:spPr>
          <a:xfrm>
            <a:off x="8473440" y="1024056"/>
            <a:ext cx="207264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Timor</a:t>
            </a:r>
          </a:p>
        </p:txBody>
      </p:sp>
      <p:pic>
        <p:nvPicPr>
          <p:cNvPr id="10" name="Picture 9">
            <a:extLst>
              <a:ext uri="{FF2B5EF4-FFF2-40B4-BE49-F238E27FC236}">
                <a16:creationId xmlns:a16="http://schemas.microsoft.com/office/drawing/2014/main" id="{0567AE61-E532-737A-11E3-977F5CD21F19}"/>
              </a:ext>
            </a:extLst>
          </p:cNvPr>
          <p:cNvPicPr>
            <a:picLocks noChangeAspect="1"/>
          </p:cNvPicPr>
          <p:nvPr/>
        </p:nvPicPr>
        <p:blipFill>
          <a:blip r:embed="rId5"/>
          <a:stretch>
            <a:fillRect/>
          </a:stretch>
        </p:blipFill>
        <p:spPr>
          <a:xfrm>
            <a:off x="853440" y="403294"/>
            <a:ext cx="10027920" cy="5967026"/>
          </a:xfrm>
          <a:prstGeom prst="rect">
            <a:avLst/>
          </a:prstGeom>
        </p:spPr>
      </p:pic>
      <p:sp>
        <p:nvSpPr>
          <p:cNvPr id="11" name="TextBox 10">
            <a:extLst>
              <a:ext uri="{FF2B5EF4-FFF2-40B4-BE49-F238E27FC236}">
                <a16:creationId xmlns:a16="http://schemas.microsoft.com/office/drawing/2014/main" id="{DD3369C1-2387-9801-D5E6-8A5C4814BDBD}"/>
              </a:ext>
            </a:extLst>
          </p:cNvPr>
          <p:cNvSpPr txBox="1"/>
          <p:nvPr/>
        </p:nvSpPr>
        <p:spPr>
          <a:xfrm>
            <a:off x="1249680" y="5455920"/>
            <a:ext cx="193548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Indonesia</a:t>
            </a:r>
          </a:p>
        </p:txBody>
      </p:sp>
      <p:pic>
        <p:nvPicPr>
          <p:cNvPr id="12" name="Picture 11">
            <a:extLst>
              <a:ext uri="{FF2B5EF4-FFF2-40B4-BE49-F238E27FC236}">
                <a16:creationId xmlns:a16="http://schemas.microsoft.com/office/drawing/2014/main" id="{E5D56632-D90C-1226-8274-6F68628BFDCB}"/>
              </a:ext>
            </a:extLst>
          </p:cNvPr>
          <p:cNvPicPr>
            <a:picLocks noChangeAspect="1"/>
          </p:cNvPicPr>
          <p:nvPr/>
        </p:nvPicPr>
        <p:blipFill>
          <a:blip r:embed="rId6"/>
          <a:stretch>
            <a:fillRect/>
          </a:stretch>
        </p:blipFill>
        <p:spPr>
          <a:xfrm>
            <a:off x="853440" y="403294"/>
            <a:ext cx="10027920" cy="5967026"/>
          </a:xfrm>
          <a:prstGeom prst="rect">
            <a:avLst/>
          </a:prstGeom>
        </p:spPr>
      </p:pic>
      <p:sp>
        <p:nvSpPr>
          <p:cNvPr id="13" name="TextBox 12">
            <a:extLst>
              <a:ext uri="{FF2B5EF4-FFF2-40B4-BE49-F238E27FC236}">
                <a16:creationId xmlns:a16="http://schemas.microsoft.com/office/drawing/2014/main" id="{CF43D762-7816-C848-5995-70940C75105A}"/>
              </a:ext>
            </a:extLst>
          </p:cNvPr>
          <p:cNvSpPr txBox="1"/>
          <p:nvPr/>
        </p:nvSpPr>
        <p:spPr>
          <a:xfrm>
            <a:off x="9311640" y="716280"/>
            <a:ext cx="105156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Lào</a:t>
            </a:r>
            <a:endParaRPr lang="en-US" sz="28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8B14AFF1-087E-B942-3714-B182B7DBF5F3}"/>
              </a:ext>
            </a:extLst>
          </p:cNvPr>
          <p:cNvPicPr>
            <a:picLocks noChangeAspect="1"/>
          </p:cNvPicPr>
          <p:nvPr/>
        </p:nvPicPr>
        <p:blipFill>
          <a:blip r:embed="rId7"/>
          <a:stretch>
            <a:fillRect/>
          </a:stretch>
        </p:blipFill>
        <p:spPr>
          <a:xfrm>
            <a:off x="883920" y="403294"/>
            <a:ext cx="9997440" cy="5845106"/>
          </a:xfrm>
          <a:prstGeom prst="rect">
            <a:avLst/>
          </a:prstGeom>
        </p:spPr>
      </p:pic>
      <p:sp>
        <p:nvSpPr>
          <p:cNvPr id="15" name="TextBox 14">
            <a:extLst>
              <a:ext uri="{FF2B5EF4-FFF2-40B4-BE49-F238E27FC236}">
                <a16:creationId xmlns:a16="http://schemas.microsoft.com/office/drawing/2014/main" id="{3BE6C4F3-16A6-AE29-36EC-167B5A6357BD}"/>
              </a:ext>
            </a:extLst>
          </p:cNvPr>
          <p:cNvSpPr txBox="1"/>
          <p:nvPr/>
        </p:nvSpPr>
        <p:spPr>
          <a:xfrm>
            <a:off x="8945880" y="378916"/>
            <a:ext cx="150876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Malaysia</a:t>
            </a:r>
          </a:p>
        </p:txBody>
      </p:sp>
      <p:pic>
        <p:nvPicPr>
          <p:cNvPr id="16" name="Picture 15">
            <a:extLst>
              <a:ext uri="{FF2B5EF4-FFF2-40B4-BE49-F238E27FC236}">
                <a16:creationId xmlns:a16="http://schemas.microsoft.com/office/drawing/2014/main" id="{69C57599-1622-5AAD-DACA-4E8CADE7B20B}"/>
              </a:ext>
            </a:extLst>
          </p:cNvPr>
          <p:cNvPicPr>
            <a:picLocks noChangeAspect="1"/>
          </p:cNvPicPr>
          <p:nvPr/>
        </p:nvPicPr>
        <p:blipFill>
          <a:blip r:embed="rId8"/>
          <a:stretch>
            <a:fillRect/>
          </a:stretch>
        </p:blipFill>
        <p:spPr>
          <a:xfrm>
            <a:off x="883920" y="403294"/>
            <a:ext cx="9997440" cy="5869484"/>
          </a:xfrm>
          <a:prstGeom prst="rect">
            <a:avLst/>
          </a:prstGeom>
        </p:spPr>
      </p:pic>
      <p:sp>
        <p:nvSpPr>
          <p:cNvPr id="17" name="TextBox 16">
            <a:extLst>
              <a:ext uri="{FF2B5EF4-FFF2-40B4-BE49-F238E27FC236}">
                <a16:creationId xmlns:a16="http://schemas.microsoft.com/office/drawing/2014/main" id="{272732C2-F9F5-EBB8-4094-32CF38CB4F74}"/>
              </a:ext>
            </a:extLst>
          </p:cNvPr>
          <p:cNvSpPr txBox="1"/>
          <p:nvPr/>
        </p:nvSpPr>
        <p:spPr>
          <a:xfrm>
            <a:off x="8290560" y="623798"/>
            <a:ext cx="242316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Mianma</a:t>
            </a:r>
            <a:endParaRPr lang="en-US" sz="2800" dirty="0">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4A02A71E-052C-8254-AD09-BD663401B3A8}"/>
              </a:ext>
            </a:extLst>
          </p:cNvPr>
          <p:cNvPicPr>
            <a:picLocks noChangeAspect="1"/>
          </p:cNvPicPr>
          <p:nvPr/>
        </p:nvPicPr>
        <p:blipFill>
          <a:blip r:embed="rId9"/>
          <a:stretch>
            <a:fillRect/>
          </a:stretch>
        </p:blipFill>
        <p:spPr>
          <a:xfrm>
            <a:off x="868680" y="424636"/>
            <a:ext cx="9997440" cy="5771942"/>
          </a:xfrm>
          <a:prstGeom prst="rect">
            <a:avLst/>
          </a:prstGeom>
        </p:spPr>
      </p:pic>
      <p:sp>
        <p:nvSpPr>
          <p:cNvPr id="19" name="TextBox 18">
            <a:extLst>
              <a:ext uri="{FF2B5EF4-FFF2-40B4-BE49-F238E27FC236}">
                <a16:creationId xmlns:a16="http://schemas.microsoft.com/office/drawing/2014/main" id="{F8655F36-2276-FD24-59D8-E5F84C10629E}"/>
              </a:ext>
            </a:extLst>
          </p:cNvPr>
          <p:cNvSpPr txBox="1"/>
          <p:nvPr/>
        </p:nvSpPr>
        <p:spPr>
          <a:xfrm>
            <a:off x="8458200" y="762446"/>
            <a:ext cx="1783080" cy="523220"/>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Philippin</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95FB8CF0-147F-E10B-1288-2899ED220F45}"/>
              </a:ext>
            </a:extLst>
          </p:cNvPr>
          <p:cNvPicPr>
            <a:picLocks noChangeAspect="1"/>
          </p:cNvPicPr>
          <p:nvPr/>
        </p:nvPicPr>
        <p:blipFill>
          <a:blip r:embed="rId10"/>
          <a:stretch>
            <a:fillRect/>
          </a:stretch>
        </p:blipFill>
        <p:spPr>
          <a:xfrm>
            <a:off x="883920" y="419492"/>
            <a:ext cx="9997440" cy="5950828"/>
          </a:xfrm>
          <a:prstGeom prst="rect">
            <a:avLst/>
          </a:prstGeom>
        </p:spPr>
      </p:pic>
      <p:sp>
        <p:nvSpPr>
          <p:cNvPr id="21" name="TextBox 20">
            <a:extLst>
              <a:ext uri="{FF2B5EF4-FFF2-40B4-BE49-F238E27FC236}">
                <a16:creationId xmlns:a16="http://schemas.microsoft.com/office/drawing/2014/main" id="{253CEE45-EAD1-247E-EBA0-F8989BCE6A27}"/>
              </a:ext>
            </a:extLst>
          </p:cNvPr>
          <p:cNvSpPr txBox="1"/>
          <p:nvPr/>
        </p:nvSpPr>
        <p:spPr>
          <a:xfrm>
            <a:off x="8290560" y="902136"/>
            <a:ext cx="211836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Singapo</a:t>
            </a:r>
            <a:endParaRPr lang="en-US" sz="2800"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C718129A-4BE9-041A-A221-B1E6816D909A}"/>
              </a:ext>
            </a:extLst>
          </p:cNvPr>
          <p:cNvPicPr>
            <a:picLocks noChangeAspect="1"/>
          </p:cNvPicPr>
          <p:nvPr/>
        </p:nvPicPr>
        <p:blipFill>
          <a:blip r:embed="rId11"/>
          <a:stretch>
            <a:fillRect/>
          </a:stretch>
        </p:blipFill>
        <p:spPr>
          <a:xfrm>
            <a:off x="883920" y="375208"/>
            <a:ext cx="9982200" cy="5995111"/>
          </a:xfrm>
          <a:prstGeom prst="rect">
            <a:avLst/>
          </a:prstGeom>
        </p:spPr>
      </p:pic>
      <p:sp>
        <p:nvSpPr>
          <p:cNvPr id="23" name="TextBox 22">
            <a:extLst>
              <a:ext uri="{FF2B5EF4-FFF2-40B4-BE49-F238E27FC236}">
                <a16:creationId xmlns:a16="http://schemas.microsoft.com/office/drawing/2014/main" id="{B090A193-BFF6-036B-636B-55636B0B61F2}"/>
              </a:ext>
            </a:extLst>
          </p:cNvPr>
          <p:cNvSpPr txBox="1"/>
          <p:nvPr/>
        </p:nvSpPr>
        <p:spPr>
          <a:xfrm>
            <a:off x="8458200" y="522178"/>
            <a:ext cx="225552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Lan</a:t>
            </a:r>
          </a:p>
        </p:txBody>
      </p:sp>
      <p:pic>
        <p:nvPicPr>
          <p:cNvPr id="24" name="Picture 23">
            <a:extLst>
              <a:ext uri="{FF2B5EF4-FFF2-40B4-BE49-F238E27FC236}">
                <a16:creationId xmlns:a16="http://schemas.microsoft.com/office/drawing/2014/main" id="{CBEC1B45-31A2-7E5D-E9B2-97D57354E05E}"/>
              </a:ext>
            </a:extLst>
          </p:cNvPr>
          <p:cNvPicPr>
            <a:picLocks noChangeAspect="1"/>
          </p:cNvPicPr>
          <p:nvPr/>
        </p:nvPicPr>
        <p:blipFill>
          <a:blip r:embed="rId12"/>
          <a:stretch>
            <a:fillRect/>
          </a:stretch>
        </p:blipFill>
        <p:spPr>
          <a:xfrm>
            <a:off x="883920" y="425936"/>
            <a:ext cx="9982200" cy="5846842"/>
          </a:xfrm>
          <a:prstGeom prst="rect">
            <a:avLst/>
          </a:prstGeom>
        </p:spPr>
      </p:pic>
      <p:sp>
        <p:nvSpPr>
          <p:cNvPr id="25" name="TextBox 24">
            <a:extLst>
              <a:ext uri="{FF2B5EF4-FFF2-40B4-BE49-F238E27FC236}">
                <a16:creationId xmlns:a16="http://schemas.microsoft.com/office/drawing/2014/main" id="{7CEAFC01-4A20-91B9-3184-D1EBB859CADB}"/>
              </a:ext>
            </a:extLst>
          </p:cNvPr>
          <p:cNvSpPr txBox="1"/>
          <p:nvPr/>
        </p:nvSpPr>
        <p:spPr>
          <a:xfrm>
            <a:off x="8229600" y="734942"/>
            <a:ext cx="256032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77774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arn(inVertic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barn(inVertical)">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1000"/>
                                        <p:tgtEl>
                                          <p:spTgt spid="14"/>
                                        </p:tgtEl>
                                      </p:cBhvr>
                                    </p:animEffect>
                                    <p:anim calcmode="lin" valueType="num">
                                      <p:cBhvr>
                                        <p:cTn id="70" dur="1000" fill="hold"/>
                                        <p:tgtEl>
                                          <p:spTgt spid="14"/>
                                        </p:tgtEl>
                                        <p:attrNameLst>
                                          <p:attrName>ppt_x</p:attrName>
                                        </p:attrNameLst>
                                      </p:cBhvr>
                                      <p:tavLst>
                                        <p:tav tm="0">
                                          <p:val>
                                            <p:strVal val="#ppt_x"/>
                                          </p:val>
                                        </p:tav>
                                        <p:tav tm="100000">
                                          <p:val>
                                            <p:strVal val="#ppt_x"/>
                                          </p:val>
                                        </p:tav>
                                      </p:tavLst>
                                    </p:anim>
                                    <p:anim calcmode="lin" valueType="num">
                                      <p:cBhvr>
                                        <p:cTn id="7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barn(inVertical)">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additive="base">
                                        <p:cTn id="81" dur="500" fill="hold"/>
                                        <p:tgtEl>
                                          <p:spTgt spid="16"/>
                                        </p:tgtEl>
                                        <p:attrNameLst>
                                          <p:attrName>ppt_x</p:attrName>
                                        </p:attrNameLst>
                                      </p:cBhvr>
                                      <p:tavLst>
                                        <p:tav tm="0">
                                          <p:val>
                                            <p:strVal val="#ppt_x"/>
                                          </p:val>
                                        </p:tav>
                                        <p:tav tm="100000">
                                          <p:val>
                                            <p:strVal val="#ppt_x"/>
                                          </p:val>
                                        </p:tav>
                                      </p:tavLst>
                                    </p:anim>
                                    <p:anim calcmode="lin" valueType="num">
                                      <p:cBhvr additive="base">
                                        <p:cTn id="8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additive="base">
                                        <p:cTn id="87" dur="500" fill="hold"/>
                                        <p:tgtEl>
                                          <p:spTgt spid="17"/>
                                        </p:tgtEl>
                                        <p:attrNameLst>
                                          <p:attrName>ppt_x</p:attrName>
                                        </p:attrNameLst>
                                      </p:cBhvr>
                                      <p:tavLst>
                                        <p:tav tm="0">
                                          <p:val>
                                            <p:strVal val="#ppt_x"/>
                                          </p:val>
                                        </p:tav>
                                        <p:tav tm="100000">
                                          <p:val>
                                            <p:strVal val="#ppt_x"/>
                                          </p:val>
                                        </p:tav>
                                      </p:tavLst>
                                    </p:anim>
                                    <p:anim calcmode="lin" valueType="num">
                                      <p:cBhvr additive="base">
                                        <p:cTn id="8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additive="base">
                                        <p:cTn id="93" dur="500" fill="hold"/>
                                        <p:tgtEl>
                                          <p:spTgt spid="18"/>
                                        </p:tgtEl>
                                        <p:attrNameLst>
                                          <p:attrName>ppt_x</p:attrName>
                                        </p:attrNameLst>
                                      </p:cBhvr>
                                      <p:tavLst>
                                        <p:tav tm="0">
                                          <p:val>
                                            <p:strVal val="#ppt_x"/>
                                          </p:val>
                                        </p:tav>
                                        <p:tav tm="100000">
                                          <p:val>
                                            <p:strVal val="#ppt_x"/>
                                          </p:val>
                                        </p:tav>
                                      </p:tavLst>
                                    </p:anim>
                                    <p:anim calcmode="lin" valueType="num">
                                      <p:cBhvr additive="base">
                                        <p:cTn id="9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1000"/>
                                        <p:tgtEl>
                                          <p:spTgt spid="19"/>
                                        </p:tgtEl>
                                      </p:cBhvr>
                                    </p:animEffect>
                                    <p:anim calcmode="lin" valueType="num">
                                      <p:cBhvr>
                                        <p:cTn id="100" dur="1000" fill="hold"/>
                                        <p:tgtEl>
                                          <p:spTgt spid="19"/>
                                        </p:tgtEl>
                                        <p:attrNameLst>
                                          <p:attrName>ppt_x</p:attrName>
                                        </p:attrNameLst>
                                      </p:cBhvr>
                                      <p:tavLst>
                                        <p:tav tm="0">
                                          <p:val>
                                            <p:strVal val="#ppt_x"/>
                                          </p:val>
                                        </p:tav>
                                        <p:tav tm="100000">
                                          <p:val>
                                            <p:strVal val="#ppt_x"/>
                                          </p:val>
                                        </p:tav>
                                      </p:tavLst>
                                    </p:anim>
                                    <p:anim calcmode="lin" valueType="num">
                                      <p:cBhvr>
                                        <p:cTn id="10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20"/>
                                        </p:tgtEl>
                                        <p:attrNameLst>
                                          <p:attrName>style.visibility</p:attrName>
                                        </p:attrNameLst>
                                      </p:cBhvr>
                                      <p:to>
                                        <p:strVal val="visible"/>
                                      </p:to>
                                    </p:set>
                                    <p:animEffect transition="in" filter="fade">
                                      <p:cBhvr>
                                        <p:cTn id="106" dur="1000"/>
                                        <p:tgtEl>
                                          <p:spTgt spid="20"/>
                                        </p:tgtEl>
                                      </p:cBhvr>
                                    </p:animEffect>
                                    <p:anim calcmode="lin" valueType="num">
                                      <p:cBhvr>
                                        <p:cTn id="107" dur="1000" fill="hold"/>
                                        <p:tgtEl>
                                          <p:spTgt spid="20"/>
                                        </p:tgtEl>
                                        <p:attrNameLst>
                                          <p:attrName>ppt_x</p:attrName>
                                        </p:attrNameLst>
                                      </p:cBhvr>
                                      <p:tavLst>
                                        <p:tav tm="0">
                                          <p:val>
                                            <p:strVal val="#ppt_x"/>
                                          </p:val>
                                        </p:tav>
                                        <p:tav tm="100000">
                                          <p:val>
                                            <p:strVal val="#ppt_x"/>
                                          </p:val>
                                        </p:tav>
                                      </p:tavLst>
                                    </p:anim>
                                    <p:anim calcmode="lin" valueType="num">
                                      <p:cBhvr>
                                        <p:cTn id="10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21"/>
                                        </p:tgtEl>
                                        <p:attrNameLst>
                                          <p:attrName>style.visibility</p:attrName>
                                        </p:attrNameLst>
                                      </p:cBhvr>
                                      <p:to>
                                        <p:strVal val="visible"/>
                                      </p:to>
                                    </p:set>
                                    <p:anim calcmode="lin" valueType="num">
                                      <p:cBhvr additive="base">
                                        <p:cTn id="113" dur="500" fill="hold"/>
                                        <p:tgtEl>
                                          <p:spTgt spid="21"/>
                                        </p:tgtEl>
                                        <p:attrNameLst>
                                          <p:attrName>ppt_x</p:attrName>
                                        </p:attrNameLst>
                                      </p:cBhvr>
                                      <p:tavLst>
                                        <p:tav tm="0">
                                          <p:val>
                                            <p:strVal val="#ppt_x"/>
                                          </p:val>
                                        </p:tav>
                                        <p:tav tm="100000">
                                          <p:val>
                                            <p:strVal val="#ppt_x"/>
                                          </p:val>
                                        </p:tav>
                                      </p:tavLst>
                                    </p:anim>
                                    <p:anim calcmode="lin" valueType="num">
                                      <p:cBhvr additive="base">
                                        <p:cTn id="1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nodeType="clickEffect">
                                  <p:stCondLst>
                                    <p:cond delay="0"/>
                                  </p:stCondLst>
                                  <p:childTnLst>
                                    <p:set>
                                      <p:cBhvr>
                                        <p:cTn id="118" dur="1" fill="hold">
                                          <p:stCondLst>
                                            <p:cond delay="0"/>
                                          </p:stCondLst>
                                        </p:cTn>
                                        <p:tgtEl>
                                          <p:spTgt spid="22"/>
                                        </p:tgtEl>
                                        <p:attrNameLst>
                                          <p:attrName>style.visibility</p:attrName>
                                        </p:attrNameLst>
                                      </p:cBhvr>
                                      <p:to>
                                        <p:strVal val="visible"/>
                                      </p:to>
                                    </p:set>
                                    <p:anim calcmode="lin" valueType="num">
                                      <p:cBhvr>
                                        <p:cTn id="119" dur="500" fill="hold"/>
                                        <p:tgtEl>
                                          <p:spTgt spid="22"/>
                                        </p:tgtEl>
                                        <p:attrNameLst>
                                          <p:attrName>ppt_w</p:attrName>
                                        </p:attrNameLst>
                                      </p:cBhvr>
                                      <p:tavLst>
                                        <p:tav tm="0">
                                          <p:val>
                                            <p:fltVal val="0"/>
                                          </p:val>
                                        </p:tav>
                                        <p:tav tm="100000">
                                          <p:val>
                                            <p:strVal val="#ppt_w"/>
                                          </p:val>
                                        </p:tav>
                                      </p:tavLst>
                                    </p:anim>
                                    <p:anim calcmode="lin" valueType="num">
                                      <p:cBhvr>
                                        <p:cTn id="120" dur="500" fill="hold"/>
                                        <p:tgtEl>
                                          <p:spTgt spid="22"/>
                                        </p:tgtEl>
                                        <p:attrNameLst>
                                          <p:attrName>ppt_h</p:attrName>
                                        </p:attrNameLst>
                                      </p:cBhvr>
                                      <p:tavLst>
                                        <p:tav tm="0">
                                          <p:val>
                                            <p:fltVal val="0"/>
                                          </p:val>
                                        </p:tav>
                                        <p:tav tm="100000">
                                          <p:val>
                                            <p:strVal val="#ppt_h"/>
                                          </p:val>
                                        </p:tav>
                                      </p:tavLst>
                                    </p:anim>
                                    <p:animEffect transition="in" filter="fade">
                                      <p:cBhvr>
                                        <p:cTn id="121" dur="500"/>
                                        <p:tgtEl>
                                          <p:spTgt spid="22"/>
                                        </p:tgtEl>
                                      </p:cBhvr>
                                    </p:animEffect>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23"/>
                                        </p:tgtEl>
                                        <p:attrNameLst>
                                          <p:attrName>style.visibility</p:attrName>
                                        </p:attrNameLst>
                                      </p:cBhvr>
                                      <p:to>
                                        <p:strVal val="visible"/>
                                      </p:to>
                                    </p:set>
                                    <p:anim calcmode="lin" valueType="num">
                                      <p:cBhvr additive="base">
                                        <p:cTn id="126" dur="500" fill="hold"/>
                                        <p:tgtEl>
                                          <p:spTgt spid="23"/>
                                        </p:tgtEl>
                                        <p:attrNameLst>
                                          <p:attrName>ppt_x</p:attrName>
                                        </p:attrNameLst>
                                      </p:cBhvr>
                                      <p:tavLst>
                                        <p:tav tm="0">
                                          <p:val>
                                            <p:strVal val="#ppt_x"/>
                                          </p:val>
                                        </p:tav>
                                        <p:tav tm="100000">
                                          <p:val>
                                            <p:strVal val="#ppt_x"/>
                                          </p:val>
                                        </p:tav>
                                      </p:tavLst>
                                    </p:anim>
                                    <p:anim calcmode="lin" valueType="num">
                                      <p:cBhvr additive="base">
                                        <p:cTn id="12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nodeType="clickEffect">
                                  <p:stCondLst>
                                    <p:cond delay="0"/>
                                  </p:stCondLst>
                                  <p:childTnLst>
                                    <p:set>
                                      <p:cBhvr>
                                        <p:cTn id="131" dur="1" fill="hold">
                                          <p:stCondLst>
                                            <p:cond delay="0"/>
                                          </p:stCondLst>
                                        </p:cTn>
                                        <p:tgtEl>
                                          <p:spTgt spid="24"/>
                                        </p:tgtEl>
                                        <p:attrNameLst>
                                          <p:attrName>style.visibility</p:attrName>
                                        </p:attrNameLst>
                                      </p:cBhvr>
                                      <p:to>
                                        <p:strVal val="visible"/>
                                      </p:to>
                                    </p:set>
                                    <p:anim calcmode="lin" valueType="num">
                                      <p:cBhvr additive="base">
                                        <p:cTn id="132" dur="500" fill="hold"/>
                                        <p:tgtEl>
                                          <p:spTgt spid="24"/>
                                        </p:tgtEl>
                                        <p:attrNameLst>
                                          <p:attrName>ppt_x</p:attrName>
                                        </p:attrNameLst>
                                      </p:cBhvr>
                                      <p:tavLst>
                                        <p:tav tm="0">
                                          <p:val>
                                            <p:strVal val="#ppt_x"/>
                                          </p:val>
                                        </p:tav>
                                        <p:tav tm="100000">
                                          <p:val>
                                            <p:strVal val="#ppt_x"/>
                                          </p:val>
                                        </p:tav>
                                      </p:tavLst>
                                    </p:anim>
                                    <p:anim calcmode="lin" valueType="num">
                                      <p:cBhvr additive="base">
                                        <p:cTn id="13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25"/>
                                        </p:tgtEl>
                                        <p:attrNameLst>
                                          <p:attrName>style.visibility</p:attrName>
                                        </p:attrNameLst>
                                      </p:cBhvr>
                                      <p:to>
                                        <p:strVal val="visible"/>
                                      </p:to>
                                    </p:set>
                                    <p:anim calcmode="lin" valueType="num">
                                      <p:cBhvr additive="base">
                                        <p:cTn id="138" dur="500" fill="hold"/>
                                        <p:tgtEl>
                                          <p:spTgt spid="25"/>
                                        </p:tgtEl>
                                        <p:attrNameLst>
                                          <p:attrName>ppt_x</p:attrName>
                                        </p:attrNameLst>
                                      </p:cBhvr>
                                      <p:tavLst>
                                        <p:tav tm="0">
                                          <p:val>
                                            <p:strVal val="#ppt_x"/>
                                          </p:val>
                                        </p:tav>
                                        <p:tav tm="100000">
                                          <p:val>
                                            <p:strVal val="#ppt_x"/>
                                          </p:val>
                                        </p:tav>
                                      </p:tavLst>
                                    </p:anim>
                                    <p:anim calcmode="lin" valueType="num">
                                      <p:cBhvr additive="base">
                                        <p:cTn id="13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P spid="17" grpId="0"/>
      <p:bldP spid="19" grpId="0"/>
      <p:bldP spid="21" grpId="0"/>
      <p:bldP spid="23"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F2DDA5-EDE8-4DDF-D0CB-1D6F5FB2DEE8}"/>
              </a:ext>
            </a:extLst>
          </p:cNvPr>
          <p:cNvSpPr/>
          <p:nvPr/>
        </p:nvSpPr>
        <p:spPr>
          <a:xfrm>
            <a:off x="145116" y="209574"/>
            <a:ext cx="7404784" cy="646331"/>
          </a:xfrm>
          <a:prstGeom prst="rect">
            <a:avLst/>
          </a:prstGeom>
          <a:solidFill>
            <a:schemeClr val="bg1"/>
          </a:solidFill>
        </p:spPr>
        <p:txBody>
          <a:bodyPr wrap="none" lIns="91440" tIns="45720" rIns="91440" bIns="45720">
            <a:spAutoFit/>
          </a:bodyPr>
          <a:lstStyle/>
          <a:p>
            <a:pPr algn="ctr"/>
            <a:r>
              <a:rPr lang="en-US" sz="3600" b="1" dirty="0">
                <a:ln w="12700">
                  <a:solidFill>
                    <a:schemeClr val="accent1"/>
                  </a:solidFill>
                  <a:prstDash val="solid"/>
                </a:ln>
                <a:effectLst>
                  <a:outerShdw dist="38100" dir="2640000" algn="bl" rotWithShape="0">
                    <a:schemeClr val="accent1"/>
                  </a:outerShdw>
                </a:effectLst>
                <a:latin typeface="Times New Roman" panose="02020603050405020304" pitchFamily="18" charset="0"/>
                <a:cs typeface="Times New Roman" panose="02020603050405020304" pitchFamily="18" charset="0"/>
              </a:rPr>
              <a:t>2. </a:t>
            </a:r>
            <a:r>
              <a:rPr lang="en-US" sz="3600" b="1" dirty="0" err="1">
                <a:ln w="12700">
                  <a:solidFill>
                    <a:schemeClr val="accent1"/>
                  </a:solidFill>
                  <a:prstDash val="solid"/>
                </a:ln>
                <a:effectLst>
                  <a:outerShdw dist="38100" dir="2640000" algn="bl" rotWithShape="0">
                    <a:schemeClr val="accent1"/>
                  </a:outerShdw>
                </a:effectLst>
                <a:latin typeface="Times New Roman" panose="02020603050405020304" pitchFamily="18" charset="0"/>
                <a:cs typeface="Times New Roman" panose="02020603050405020304" pitchFamily="18" charset="0"/>
              </a:rPr>
              <a:t>Hành</a:t>
            </a:r>
            <a:r>
              <a:rPr lang="en-US" sz="3600" b="1" dirty="0">
                <a:ln w="12700">
                  <a:solidFill>
                    <a:schemeClr val="accent1"/>
                  </a:solidFill>
                  <a:prstDash val="solid"/>
                </a:ln>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600" b="1" dirty="0" err="1">
                <a:ln w="12700">
                  <a:solidFill>
                    <a:schemeClr val="accent1"/>
                  </a:solidFill>
                  <a:prstDash val="solid"/>
                </a:ln>
                <a:effectLst>
                  <a:outerShdw dist="38100" dir="2640000" algn="bl" rotWithShape="0">
                    <a:schemeClr val="accent1"/>
                  </a:outerShdw>
                </a:effectLst>
                <a:latin typeface="Times New Roman" panose="02020603050405020304" pitchFamily="18" charset="0"/>
                <a:cs typeface="Times New Roman" panose="02020603050405020304" pitchFamily="18" charset="0"/>
              </a:rPr>
              <a:t>trình</a:t>
            </a:r>
            <a:r>
              <a:rPr lang="en-US" sz="3600" b="1" dirty="0">
                <a:ln w="12700">
                  <a:solidFill>
                    <a:schemeClr val="accent1"/>
                  </a:solidFill>
                  <a:prstDash val="solid"/>
                </a:ln>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600" b="1" dirty="0" err="1">
                <a:ln w="12700">
                  <a:solidFill>
                    <a:schemeClr val="accent1"/>
                  </a:solidFill>
                  <a:prstDash val="solid"/>
                </a:ln>
                <a:effectLst>
                  <a:outerShdw dist="38100" dir="2640000" algn="bl" rotWithShape="0">
                    <a:schemeClr val="accent1"/>
                  </a:outerShdw>
                </a:effectLst>
                <a:latin typeface="Times New Roman" panose="02020603050405020304" pitchFamily="18" charset="0"/>
                <a:cs typeface="Times New Roman" panose="02020603050405020304" pitchFamily="18" charset="0"/>
              </a:rPr>
              <a:t>phát</a:t>
            </a:r>
            <a:r>
              <a:rPr lang="en-US" sz="3600" b="1" dirty="0">
                <a:ln w="12700">
                  <a:solidFill>
                    <a:schemeClr val="accent1"/>
                  </a:solidFill>
                  <a:prstDash val="solid"/>
                </a:ln>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600" b="1" dirty="0" err="1">
                <a:ln w="12700">
                  <a:solidFill>
                    <a:schemeClr val="accent1"/>
                  </a:solidFill>
                  <a:prstDash val="solid"/>
                </a:ln>
                <a:effectLst>
                  <a:outerShdw dist="38100" dir="2640000" algn="bl" rotWithShape="0">
                    <a:schemeClr val="accent1"/>
                  </a:outerShdw>
                </a:effectLst>
                <a:latin typeface="Times New Roman" panose="02020603050405020304" pitchFamily="18" charset="0"/>
                <a:cs typeface="Times New Roman" panose="02020603050405020304" pitchFamily="18" charset="0"/>
              </a:rPr>
              <a:t>triển</a:t>
            </a:r>
            <a:r>
              <a:rPr lang="en-US" sz="3600" b="1" dirty="0">
                <a:ln w="12700">
                  <a:solidFill>
                    <a:schemeClr val="accent1"/>
                  </a:solidFill>
                  <a:prstDash val="solid"/>
                </a:ln>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600" b="1" dirty="0" err="1">
                <a:ln w="12700">
                  <a:solidFill>
                    <a:schemeClr val="accent1"/>
                  </a:solidFill>
                  <a:prstDash val="solid"/>
                </a:ln>
                <a:effectLst>
                  <a:outerShdw dist="38100" dir="2640000" algn="bl" rotWithShape="0">
                    <a:schemeClr val="accent1"/>
                  </a:outerShdw>
                </a:effectLst>
                <a:latin typeface="Times New Roman" panose="02020603050405020304" pitchFamily="18" charset="0"/>
                <a:cs typeface="Times New Roman" panose="02020603050405020304" pitchFamily="18" charset="0"/>
              </a:rPr>
              <a:t>của</a:t>
            </a:r>
            <a:r>
              <a:rPr lang="en-US" sz="3600" b="1" dirty="0">
                <a:ln w="12700">
                  <a:solidFill>
                    <a:schemeClr val="accent1"/>
                  </a:solidFill>
                  <a:prstDash val="solid"/>
                </a:ln>
                <a:effectLst>
                  <a:outerShdw dist="38100" dir="2640000" algn="bl" rotWithShape="0">
                    <a:schemeClr val="accent1"/>
                  </a:outerShdw>
                </a:effectLst>
                <a:latin typeface="Times New Roman" panose="02020603050405020304" pitchFamily="18" charset="0"/>
                <a:cs typeface="Times New Roman" panose="02020603050405020304" pitchFamily="18" charset="0"/>
              </a:rPr>
              <a:t> ASEAN</a:t>
            </a:r>
          </a:p>
        </p:txBody>
      </p:sp>
      <p:sp>
        <p:nvSpPr>
          <p:cNvPr id="5" name="Title 1">
            <a:extLst>
              <a:ext uri="{FF2B5EF4-FFF2-40B4-BE49-F238E27FC236}">
                <a16:creationId xmlns:a16="http://schemas.microsoft.com/office/drawing/2014/main" id="{2C703778-BE43-AE55-956E-810F5491DDD5}"/>
              </a:ext>
            </a:extLst>
          </p:cNvPr>
          <p:cNvSpPr>
            <a:spLocks noGrp="1"/>
          </p:cNvSpPr>
          <p:nvPr>
            <p:ph type="title"/>
          </p:nvPr>
        </p:nvSpPr>
        <p:spPr>
          <a:xfrm>
            <a:off x="395802" y="971671"/>
            <a:ext cx="9205397" cy="523221"/>
          </a:xfrm>
        </p:spPr>
        <p:txBody>
          <a:bodyPr>
            <a:noAutofit/>
          </a:bodyPr>
          <a:lstStyle/>
          <a:p>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ASEAN 5 (1967)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ASEAN 10 (1999) </a:t>
            </a:r>
          </a:p>
        </p:txBody>
      </p:sp>
      <p:sp>
        <p:nvSpPr>
          <p:cNvPr id="6" name="TextBox 5"/>
          <p:cNvSpPr txBox="1"/>
          <p:nvPr/>
        </p:nvSpPr>
        <p:spPr>
          <a:xfrm>
            <a:off x="395802" y="1610658"/>
            <a:ext cx="11140440"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nay ASEAN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10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5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ban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bổ</a:t>
            </a:r>
            <a:r>
              <a:rPr lang="en-US" sz="3200" dirty="0">
                <a:latin typeface="Times New Roman" panose="02020603050405020304" pitchFamily="18" charset="0"/>
                <a:cs typeface="Times New Roman" panose="02020603050405020304" pitchFamily="18" charset="0"/>
              </a:rPr>
              <a:t> sung them </a:t>
            </a:r>
            <a:r>
              <a:rPr lang="en-US" sz="3200" dirty="0" err="1">
                <a:latin typeface="Times New Roman" panose="02020603050405020304" pitchFamily="18" charset="0"/>
                <a:cs typeface="Times New Roman" panose="02020603050405020304" pitchFamily="18" charset="0"/>
              </a:rPr>
              <a:t>Brunây</a:t>
            </a:r>
            <a:r>
              <a:rPr lang="en-US" sz="3200" dirty="0">
                <a:latin typeface="Times New Roman" panose="02020603050405020304" pitchFamily="18" charset="0"/>
                <a:cs typeface="Times New Roman" panose="02020603050405020304" pitchFamily="18" charset="0"/>
              </a:rPr>
              <a:t> ( 1-1984),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Nam( 7-1995), </a:t>
            </a:r>
            <a:r>
              <a:rPr lang="en-US" sz="3200" dirty="0" err="1">
                <a:latin typeface="Times New Roman" panose="02020603050405020304" pitchFamily="18" charset="0"/>
                <a:cs typeface="Times New Roman" panose="02020603050405020304" pitchFamily="18" charset="0"/>
              </a:rPr>
              <a:t>Lào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Mianma</a:t>
            </a:r>
            <a:r>
              <a:rPr lang="en-US" sz="3200" dirty="0">
                <a:latin typeface="Times New Roman" panose="02020603050405020304" pitchFamily="18" charset="0"/>
                <a:cs typeface="Times New Roman" panose="02020603050405020304" pitchFamily="18" charset="0"/>
              </a:rPr>
              <a:t> ( 9-1997)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Campuchia</a:t>
            </a:r>
            <a:r>
              <a:rPr lang="en-US" sz="3200" dirty="0">
                <a:latin typeface="Times New Roman" panose="02020603050405020304" pitchFamily="18" charset="0"/>
                <a:cs typeface="Times New Roman" panose="02020603050405020304" pitchFamily="18" charset="0"/>
              </a:rPr>
              <a:t> ( 4-1999). </a:t>
            </a:r>
          </a:p>
        </p:txBody>
      </p:sp>
      <p:sp>
        <p:nvSpPr>
          <p:cNvPr id="2" name="TextBox 1"/>
          <p:cNvSpPr txBox="1"/>
          <p:nvPr/>
        </p:nvSpPr>
        <p:spPr>
          <a:xfrm>
            <a:off x="502920" y="3180318"/>
            <a:ext cx="851916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triển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ASEAN.</a:t>
            </a:r>
          </a:p>
        </p:txBody>
      </p:sp>
    </p:spTree>
    <p:extLst>
      <p:ext uri="{BB962C8B-B14F-4D97-AF65-F5344CB8AC3E}">
        <p14:creationId xmlns:p14="http://schemas.microsoft.com/office/powerpoint/2010/main" val="359519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ộng đồng Asean">
            <a:extLst>
              <a:ext uri="{FF2B5EF4-FFF2-40B4-BE49-F238E27FC236}">
                <a16:creationId xmlns:a16="http://schemas.microsoft.com/office/drawing/2014/main" id="{6A8173CA-CF9C-7B87-5E94-1B0B18D2AF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23" r="11076" b="25333"/>
          <a:stretch/>
        </p:blipFill>
        <p:spPr bwMode="auto">
          <a:xfrm>
            <a:off x="10815422" y="56440"/>
            <a:ext cx="1137020" cy="11229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F288131-84D8-32CA-C3C2-B39C20B4255C}"/>
              </a:ext>
            </a:extLst>
          </p:cNvPr>
          <p:cNvPicPr>
            <a:picLocks noChangeAspect="1"/>
          </p:cNvPicPr>
          <p:nvPr/>
        </p:nvPicPr>
        <p:blipFill>
          <a:blip r:embed="rId3"/>
          <a:stretch>
            <a:fillRect/>
          </a:stretch>
        </p:blipFill>
        <p:spPr>
          <a:xfrm>
            <a:off x="289783" y="6417479"/>
            <a:ext cx="11662659" cy="384081"/>
          </a:xfrm>
          <a:prstGeom prst="rect">
            <a:avLst/>
          </a:prstGeom>
        </p:spPr>
      </p:pic>
      <p:pic>
        <p:nvPicPr>
          <p:cNvPr id="1026" name="Picture 2" descr="Vai trò trung tâm của ASEAN trong cấu trúc khu vực châu Á - Thái Bình Dương  - Nghiên Cứu Chiến Lược">
            <a:extLst>
              <a:ext uri="{FF2B5EF4-FFF2-40B4-BE49-F238E27FC236}">
                <a16:creationId xmlns:a16="http://schemas.microsoft.com/office/drawing/2014/main" id="{B83A2EAA-6513-DF43-425C-9995D36ADA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7329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Ảnh động đẹp (22)">
            <a:extLst>
              <a:ext uri="{FF2B5EF4-FFF2-40B4-BE49-F238E27FC236}">
                <a16:creationId xmlns:a16="http://schemas.microsoft.com/office/drawing/2014/main" id="{BD9CBDF7-61AF-627A-8769-C1B92376F5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020" y="169030"/>
            <a:ext cx="1812758" cy="65199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Ảnh động đẹp (173)">
            <a:extLst>
              <a:ext uri="{FF2B5EF4-FFF2-40B4-BE49-F238E27FC236}">
                <a16:creationId xmlns:a16="http://schemas.microsoft.com/office/drawing/2014/main" id="{2C97EF6E-3C8E-C1B8-2604-8C77661407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11042" y="169030"/>
            <a:ext cx="1672675" cy="66325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79F6E69-3C7B-C05D-350B-512386ECA1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865" t="46032" r="8492" b="46942"/>
          <a:stretch/>
        </p:blipFill>
        <p:spPr bwMode="auto">
          <a:xfrm>
            <a:off x="1354589" y="485544"/>
            <a:ext cx="9748363" cy="1267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8590380C-B230-F4CC-C1DD-EAB303E8378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865" t="34475" r="8492" b="53168"/>
          <a:stretch/>
        </p:blipFill>
        <p:spPr bwMode="auto">
          <a:xfrm>
            <a:off x="1354588" y="1737465"/>
            <a:ext cx="9748363" cy="22298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7B64939-79B3-6B97-8B3F-2AFC5CB98C7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865" t="28636" r="8492" b="64961"/>
          <a:stretch/>
        </p:blipFill>
        <p:spPr bwMode="auto">
          <a:xfrm>
            <a:off x="1354588" y="3807192"/>
            <a:ext cx="9748363" cy="11553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C4EED769-2743-B34F-478B-D3BAFC57684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865" t="19717" r="8492" b="70504"/>
          <a:stretch/>
        </p:blipFill>
        <p:spPr bwMode="auto">
          <a:xfrm>
            <a:off x="1354587" y="4844277"/>
            <a:ext cx="9748363" cy="17646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ộng đồng Asean">
            <a:extLst>
              <a:ext uri="{FF2B5EF4-FFF2-40B4-BE49-F238E27FC236}">
                <a16:creationId xmlns:a16="http://schemas.microsoft.com/office/drawing/2014/main" id="{3E03CF1E-4E73-1D31-6B13-6D73503B0D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23" r="11076" b="25333"/>
          <a:stretch/>
        </p:blipFill>
        <p:spPr bwMode="auto">
          <a:xfrm>
            <a:off x="11050347" y="-3679"/>
            <a:ext cx="1137020" cy="1122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66004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746EFDE-FC20-C272-BC62-CB6326EABC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70" t="57022" r="9695" b="22102"/>
          <a:stretch/>
        </p:blipFill>
        <p:spPr bwMode="auto">
          <a:xfrm>
            <a:off x="417094" y="497304"/>
            <a:ext cx="11469104" cy="447574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Ảnh động đẹp (184)">
            <a:extLst>
              <a:ext uri="{FF2B5EF4-FFF2-40B4-BE49-F238E27FC236}">
                <a16:creationId xmlns:a16="http://schemas.microsoft.com/office/drawing/2014/main" id="{703C9C58-8664-615E-0CD1-C1D89C229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23882">
            <a:off x="-460234" y="-1535473"/>
            <a:ext cx="1532070" cy="45962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Ảnh động đẹp (185)">
            <a:extLst>
              <a:ext uri="{FF2B5EF4-FFF2-40B4-BE49-F238E27FC236}">
                <a16:creationId xmlns:a16="http://schemas.microsoft.com/office/drawing/2014/main" id="{8E48A938-5173-B235-3E83-4DF111B3F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66377">
            <a:off x="-384079" y="2419717"/>
            <a:ext cx="1247274" cy="46772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Ảnh động đẹp (246)">
            <a:extLst>
              <a:ext uri="{FF2B5EF4-FFF2-40B4-BE49-F238E27FC236}">
                <a16:creationId xmlns:a16="http://schemas.microsoft.com/office/drawing/2014/main" id="{76796CCE-0AC3-363E-8C1D-EB16D732C0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198548" y="2235577"/>
            <a:ext cx="1097108" cy="73211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Ảnh động đẹp (272)">
            <a:extLst>
              <a:ext uri="{FF2B5EF4-FFF2-40B4-BE49-F238E27FC236}">
                <a16:creationId xmlns:a16="http://schemas.microsoft.com/office/drawing/2014/main" id="{7EE77E0F-018A-099F-093D-805A3810AA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44279">
            <a:off x="10947735" y="3812353"/>
            <a:ext cx="1333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7BB79AC-B87D-410C-70AF-ABB46367534F}"/>
              </a:ext>
            </a:extLst>
          </p:cNvPr>
          <p:cNvPicPr>
            <a:picLocks noChangeAspect="1"/>
          </p:cNvPicPr>
          <p:nvPr/>
        </p:nvPicPr>
        <p:blipFill>
          <a:blip r:embed="rId7"/>
          <a:stretch>
            <a:fillRect/>
          </a:stretch>
        </p:blipFill>
        <p:spPr>
          <a:xfrm>
            <a:off x="289783" y="6417479"/>
            <a:ext cx="11662659" cy="384081"/>
          </a:xfrm>
          <a:prstGeom prst="rect">
            <a:avLst/>
          </a:prstGeom>
        </p:spPr>
      </p:pic>
      <p:pic>
        <p:nvPicPr>
          <p:cNvPr id="2" name="Picture 4" descr="Cộng đồng Asean">
            <a:extLst>
              <a:ext uri="{FF2B5EF4-FFF2-40B4-BE49-F238E27FC236}">
                <a16:creationId xmlns:a16="http://schemas.microsoft.com/office/drawing/2014/main" id="{5E9135BA-BB5C-1A9D-1069-F4CC3408E70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323" r="11076" b="25333"/>
          <a:stretch/>
        </p:blipFill>
        <p:spPr bwMode="auto">
          <a:xfrm>
            <a:off x="0" y="-10041"/>
            <a:ext cx="965766" cy="953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4004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15776798"/>
              </p:ext>
            </p:extLst>
          </p:nvPr>
        </p:nvGraphicFramePr>
        <p:xfrm>
          <a:off x="213360" y="152401"/>
          <a:ext cx="11582400" cy="6767831"/>
        </p:xfrm>
        <a:graphic>
          <a:graphicData uri="http://schemas.openxmlformats.org/drawingml/2006/table">
            <a:tbl>
              <a:tblPr firstRow="1" firstCol="1" bandRow="1">
                <a:tableStyleId>{5C22544A-7EE6-4342-B048-85BDC9FD1C3A}</a:tableStyleId>
              </a:tblPr>
              <a:tblGrid>
                <a:gridCol w="1404306">
                  <a:extLst>
                    <a:ext uri="{9D8B030D-6E8A-4147-A177-3AD203B41FA5}">
                      <a16:colId xmlns:a16="http://schemas.microsoft.com/office/drawing/2014/main" val="2825269057"/>
                    </a:ext>
                  </a:extLst>
                </a:gridCol>
                <a:gridCol w="5239959">
                  <a:extLst>
                    <a:ext uri="{9D8B030D-6E8A-4147-A177-3AD203B41FA5}">
                      <a16:colId xmlns:a16="http://schemas.microsoft.com/office/drawing/2014/main" val="4015099027"/>
                    </a:ext>
                  </a:extLst>
                </a:gridCol>
                <a:gridCol w="4938135">
                  <a:extLst>
                    <a:ext uri="{9D8B030D-6E8A-4147-A177-3AD203B41FA5}">
                      <a16:colId xmlns:a16="http://schemas.microsoft.com/office/drawing/2014/main" val="428276658"/>
                    </a:ext>
                  </a:extLst>
                </a:gridCol>
              </a:tblGrid>
              <a:tr h="894080">
                <a:tc>
                  <a:txBody>
                    <a:bodyPr/>
                    <a:lstStyle/>
                    <a:p>
                      <a:pPr algn="ct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Giai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77" marR="4277" marT="0" marB="0"/>
                </a:tc>
                <a:tc>
                  <a:txBody>
                    <a:bodyPr/>
                    <a:lstStyle/>
                    <a:p>
                      <a:pPr algn="ctr">
                        <a:lnSpc>
                          <a:spcPct val="107000"/>
                        </a:lnSpc>
                        <a:spcAft>
                          <a:spcPts val="0"/>
                        </a:spcAft>
                      </a:pPr>
                      <a:r>
                        <a:rPr lang="en-US" sz="2800">
                          <a:effectLst/>
                          <a:latin typeface="Times New Roman" panose="02020603050405020304" pitchFamily="18" charset="0"/>
                          <a:cs typeface="Times New Roman" panose="02020603050405020304" pitchFamily="18" charset="0"/>
                        </a:rPr>
                        <a:t>Đặc điểm,biểu hiện của sự phát triển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277" marR="4277" marT="0" marB="0"/>
                </a:tc>
                <a:tc>
                  <a:txBody>
                    <a:bodyPr/>
                    <a:lstStyle/>
                    <a:p>
                      <a:pPr algn="ctr">
                        <a:lnSpc>
                          <a:spcPct val="107000"/>
                        </a:lnSpc>
                        <a:spcAft>
                          <a:spcPts val="0"/>
                        </a:spcAft>
                      </a:pPr>
                      <a:r>
                        <a:rPr lang="en-US" sz="2800">
                          <a:effectLst/>
                          <a:latin typeface="Times New Roman" panose="02020603050405020304" pitchFamily="18" charset="0"/>
                          <a:cs typeface="Times New Roman" panose="02020603050405020304" pitchFamily="18" charset="0"/>
                        </a:rPr>
                        <a:t>Các tuyên bố, hiệp định quan trọng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277" marR="4277" marT="0" marB="0"/>
                </a:tc>
                <a:extLst>
                  <a:ext uri="{0D108BD9-81ED-4DB2-BD59-A6C34878D82A}">
                    <a16:rowId xmlns:a16="http://schemas.microsoft.com/office/drawing/2014/main" val="2288701507"/>
                  </a:ext>
                </a:extLst>
              </a:tr>
              <a:tr h="2235200">
                <a:tc>
                  <a:txBody>
                    <a:bodyPr/>
                    <a:lstStyle/>
                    <a:p>
                      <a:pPr algn="just">
                        <a:lnSpc>
                          <a:spcPct val="107000"/>
                        </a:lnSpc>
                        <a:spcAft>
                          <a:spcPts val="0"/>
                        </a:spcAft>
                      </a:pPr>
                      <a:r>
                        <a:rPr lang="en-US" sz="2800" dirty="0">
                          <a:effectLst/>
                          <a:latin typeface="Times New Roman" panose="02020603050405020304" pitchFamily="18" charset="0"/>
                          <a:cs typeface="Times New Roman" panose="02020603050405020304" pitchFamily="18" charset="0"/>
                        </a:rPr>
                        <a:t> </a:t>
                      </a:r>
                    </a:p>
                    <a:p>
                      <a:pPr algn="just">
                        <a:lnSpc>
                          <a:spcPct val="107000"/>
                        </a:lnSpc>
                        <a:spcAft>
                          <a:spcPts val="0"/>
                        </a:spcAft>
                      </a:pPr>
                      <a:r>
                        <a:rPr lang="en-US" sz="2800" dirty="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US" sz="2800" dirty="0">
                          <a:effectLst/>
                          <a:latin typeface="Times New Roman" panose="02020603050405020304" pitchFamily="18" charset="0"/>
                          <a:cs typeface="Times New Roman" panose="02020603050405020304" pitchFamily="18" charset="0"/>
                        </a:rPr>
                        <a:t>1967-1976</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77" marR="4277" marT="0" marB="0"/>
                </a:tc>
                <a:tc>
                  <a:txBody>
                    <a:bodyPr/>
                    <a:lstStyle/>
                    <a:p>
                      <a:pPr algn="l">
                        <a:lnSpc>
                          <a:spcPct val="107000"/>
                        </a:lnSpc>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Bước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triển</a:t>
                      </a:r>
                      <a:r>
                        <a:rPr lang="en-US" sz="2800" dirty="0">
                          <a:effectLst/>
                          <a:latin typeface="Times New Roman" panose="02020603050405020304" pitchFamily="18" charset="0"/>
                          <a:cs typeface="Times New Roman" panose="02020603050405020304" pitchFamily="18" charset="0"/>
                        </a:rPr>
                        <a:t>.</a:t>
                      </a:r>
                    </a:p>
                    <a:p>
                      <a:pPr algn="l">
                        <a:lnSpc>
                          <a:spcPct val="107000"/>
                        </a:lnSpc>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Hội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trưởng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giao</a:t>
                      </a:r>
                      <a:r>
                        <a:rPr lang="en-US" sz="2800" dirty="0">
                          <a:effectLst/>
                          <a:latin typeface="Times New Roman" panose="02020603050405020304" pitchFamily="18" charset="0"/>
                          <a:cs typeface="Times New Roman" panose="02020603050405020304" pitchFamily="18" charset="0"/>
                        </a:rPr>
                        <a:t> ASEAN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nhất</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77" marR="4277" marT="0" marB="0"/>
                </a:tc>
                <a:tc>
                  <a:txBody>
                    <a:bodyPr/>
                    <a:lstStyle/>
                    <a:p>
                      <a:pPr algn="l">
                        <a:lnSpc>
                          <a:spcPct val="107000"/>
                        </a:lnSpc>
                        <a:spcAft>
                          <a:spcPts val="0"/>
                        </a:spcAft>
                      </a:pPr>
                      <a:r>
                        <a:rPr lang="en-US" sz="2800">
                          <a:effectLst/>
                          <a:latin typeface="Times New Roman" panose="02020603050405020304" pitchFamily="18" charset="0"/>
                          <a:cs typeface="Times New Roman" panose="02020603050405020304" pitchFamily="18" charset="0"/>
                        </a:rPr>
                        <a:t>- Tuyên bố về khu vực hòa bình, tự do và trung lập.</a:t>
                      </a:r>
                    </a:p>
                    <a:p>
                      <a:pPr algn="l">
                        <a:lnSpc>
                          <a:spcPct val="107000"/>
                        </a:lnSpc>
                        <a:spcAft>
                          <a:spcPts val="0"/>
                        </a:spcAft>
                      </a:pPr>
                      <a:r>
                        <a:rPr lang="en-US" sz="2800">
                          <a:effectLst/>
                          <a:latin typeface="Times New Roman" panose="02020603050405020304" pitchFamily="18" charset="0"/>
                          <a:cs typeface="Times New Roman" panose="02020603050405020304" pitchFamily="18" charset="0"/>
                        </a:rPr>
                        <a:t>- Kí Hiệp ước Thân thiện và Hợp tác ở Đông Nam Á.( hiệp ước Bali)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277" marR="4277" marT="0" marB="0"/>
                </a:tc>
                <a:extLst>
                  <a:ext uri="{0D108BD9-81ED-4DB2-BD59-A6C34878D82A}">
                    <a16:rowId xmlns:a16="http://schemas.microsoft.com/office/drawing/2014/main" val="3051459644"/>
                  </a:ext>
                </a:extLst>
              </a:tr>
              <a:tr h="3576320">
                <a:tc>
                  <a:txBody>
                    <a:bodyPr/>
                    <a:lstStyle/>
                    <a:p>
                      <a:pPr algn="just">
                        <a:lnSpc>
                          <a:spcPct val="107000"/>
                        </a:lnSpc>
                        <a:spcAft>
                          <a:spcPts val="0"/>
                        </a:spcAft>
                      </a:pPr>
                      <a:r>
                        <a:rPr lang="en-US" sz="2800">
                          <a:effectLst/>
                          <a:latin typeface="Times New Roman" panose="02020603050405020304" pitchFamily="18" charset="0"/>
                          <a:cs typeface="Times New Roman" panose="02020603050405020304" pitchFamily="18" charset="0"/>
                        </a:rPr>
                        <a:t> </a:t>
                      </a:r>
                    </a:p>
                    <a:p>
                      <a:pPr algn="just">
                        <a:lnSpc>
                          <a:spcPct val="107000"/>
                        </a:lnSpc>
                        <a:spcAft>
                          <a:spcPts val="0"/>
                        </a:spcAft>
                      </a:pPr>
                      <a:r>
                        <a:rPr lang="en-US" sz="2800">
                          <a:effectLst/>
                          <a:latin typeface="Times New Roman" panose="02020603050405020304" pitchFamily="18" charset="0"/>
                          <a:cs typeface="Times New Roman" panose="02020603050405020304" pitchFamily="18" charset="0"/>
                        </a:rPr>
                        <a:t> </a:t>
                      </a:r>
                    </a:p>
                    <a:p>
                      <a:pPr algn="just">
                        <a:lnSpc>
                          <a:spcPct val="107000"/>
                        </a:lnSpc>
                        <a:spcAft>
                          <a:spcPts val="0"/>
                        </a:spcAft>
                      </a:pPr>
                      <a:r>
                        <a:rPr lang="en-US" sz="2800">
                          <a:effectLst/>
                          <a:latin typeface="Times New Roman" panose="02020603050405020304" pitchFamily="18" charset="0"/>
                          <a:cs typeface="Times New Roman" panose="02020603050405020304" pitchFamily="18" charset="0"/>
                        </a:rPr>
                        <a:t> </a:t>
                      </a:r>
                    </a:p>
                    <a:p>
                      <a:pPr algn="just">
                        <a:lnSpc>
                          <a:spcPct val="107000"/>
                        </a:lnSpc>
                        <a:spcAft>
                          <a:spcPts val="0"/>
                        </a:spcAft>
                      </a:pPr>
                      <a:r>
                        <a:rPr lang="en-US" sz="280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US" sz="2800">
                          <a:effectLst/>
                          <a:latin typeface="Times New Roman" panose="02020603050405020304" pitchFamily="18" charset="0"/>
                          <a:cs typeface="Times New Roman" panose="02020603050405020304" pitchFamily="18" charset="0"/>
                        </a:rPr>
                        <a:t>1976-1999</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277" marR="4277" marT="0" marB="0"/>
                </a:tc>
                <a:tc>
                  <a:txBody>
                    <a:bodyPr/>
                    <a:lstStyle/>
                    <a:p>
                      <a:pPr marR="38735" algn="just">
                        <a:lnSpc>
                          <a:spcPct val="107000"/>
                        </a:lnSpc>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lập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ổn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5 </a:t>
                      </a:r>
                      <a:r>
                        <a:rPr lang="en-US" sz="2800" dirty="0" err="1">
                          <a:effectLst/>
                          <a:latin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cs typeface="Times New Roman" panose="02020603050405020304" pitchFamily="18" charset="0"/>
                        </a:rPr>
                        <a:t> 10 </a:t>
                      </a:r>
                      <a:r>
                        <a:rPr lang="en-US" sz="2800" dirty="0" err="1">
                          <a:effectLst/>
                          <a:latin typeface="Times New Roman" panose="02020603050405020304" pitchFamily="18" charset="0"/>
                          <a:cs typeface="Times New Roman" panose="02020603050405020304" pitchFamily="18" charset="0"/>
                        </a:rPr>
                        <a:t>nuớc</a:t>
                      </a:r>
                      <a:r>
                        <a:rPr lang="en-US" sz="2800" dirty="0">
                          <a:effectLst/>
                          <a:latin typeface="Times New Roman" panose="02020603050405020304" pitchFamily="18" charset="0"/>
                          <a:cs typeface="Times New Roman" panose="02020603050405020304" pitchFamily="18" charset="0"/>
                        </a:rPr>
                        <a:t>.</a:t>
                      </a:r>
                    </a:p>
                    <a:p>
                      <a:pPr marR="76835" algn="just">
                        <a:lnSpc>
                          <a:spcPct val="107000"/>
                        </a:lnSpc>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Hội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đỉnh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nhất</a:t>
                      </a:r>
                      <a:r>
                        <a:rPr lang="en-US" sz="2800" dirty="0">
                          <a:effectLst/>
                          <a:latin typeface="Times New Roman" panose="02020603050405020304" pitchFamily="18" charset="0"/>
                          <a:cs typeface="Times New Roman" panose="02020603050405020304" pitchFamily="18" charset="0"/>
                        </a:rPr>
                        <a:t>.</a:t>
                      </a:r>
                    </a:p>
                    <a:p>
                      <a:pPr marR="635" algn="just">
                        <a:lnSpc>
                          <a:spcPct val="107000"/>
                        </a:lnSpc>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Tham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quyết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vấn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trị</a:t>
                      </a:r>
                      <a:r>
                        <a:rPr lang="en-US" sz="2800" dirty="0">
                          <a:effectLst/>
                          <a:latin typeface="Times New Roman" panose="02020603050405020304" pitchFamily="18" charset="0"/>
                          <a:cs typeface="Times New Roman" panose="02020603050405020304" pitchFamily="18" charset="0"/>
                        </a:rPr>
                        <a:t>, an </a:t>
                      </a:r>
                      <a:r>
                        <a:rPr lang="en-US" sz="2800" dirty="0" err="1">
                          <a:effectLst/>
                          <a:latin typeface="Times New Roman" panose="02020603050405020304" pitchFamily="18" charset="0"/>
                          <a:cs typeface="Times New Roman" panose="02020603050405020304" pitchFamily="18" charset="0"/>
                        </a:rPr>
                        <a:t>ninh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lớn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vuc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vấn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Campuchia</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77" marR="4277" marT="0" marB="0"/>
                </a:tc>
                <a:tc>
                  <a:txBody>
                    <a:bodyPr/>
                    <a:lstStyle/>
                    <a:p>
                      <a:pPr algn="l">
                        <a:lnSpc>
                          <a:spcPct val="107000"/>
                        </a:lnSpc>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Tầm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nhìn</a:t>
                      </a:r>
                      <a:r>
                        <a:rPr lang="en-US" sz="2800" dirty="0">
                          <a:effectLst/>
                          <a:latin typeface="Times New Roman" panose="02020603050405020304" pitchFamily="18" charset="0"/>
                          <a:cs typeface="Times New Roman" panose="02020603050405020304" pitchFamily="18" charset="0"/>
                        </a:rPr>
                        <a:t> ASEAN 2020.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77" marR="4277" marT="0" marB="0"/>
                </a:tc>
                <a:extLst>
                  <a:ext uri="{0D108BD9-81ED-4DB2-BD59-A6C34878D82A}">
                    <a16:rowId xmlns:a16="http://schemas.microsoft.com/office/drawing/2014/main" val="3424097533"/>
                  </a:ext>
                </a:extLst>
              </a:tr>
            </a:tbl>
          </a:graphicData>
        </a:graphic>
      </p:graphicFrame>
    </p:spTree>
    <p:extLst>
      <p:ext uri="{BB962C8B-B14F-4D97-AF65-F5344CB8AC3E}">
        <p14:creationId xmlns:p14="http://schemas.microsoft.com/office/powerpoint/2010/main" val="303787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36275948"/>
              </p:ext>
            </p:extLst>
          </p:nvPr>
        </p:nvGraphicFramePr>
        <p:xfrm>
          <a:off x="548640" y="9525"/>
          <a:ext cx="10927081" cy="6650355"/>
        </p:xfrm>
        <a:graphic>
          <a:graphicData uri="http://schemas.openxmlformats.org/drawingml/2006/table">
            <a:tbl>
              <a:tblPr firstRow="1" firstCol="1" bandRow="1">
                <a:tableStyleId>{5C22544A-7EE6-4342-B048-85BDC9FD1C3A}</a:tableStyleId>
              </a:tblPr>
              <a:tblGrid>
                <a:gridCol w="1324852">
                  <a:extLst>
                    <a:ext uri="{9D8B030D-6E8A-4147-A177-3AD203B41FA5}">
                      <a16:colId xmlns:a16="http://schemas.microsoft.com/office/drawing/2014/main" val="2825269057"/>
                    </a:ext>
                  </a:extLst>
                </a:gridCol>
                <a:gridCol w="4943488">
                  <a:extLst>
                    <a:ext uri="{9D8B030D-6E8A-4147-A177-3AD203B41FA5}">
                      <a16:colId xmlns:a16="http://schemas.microsoft.com/office/drawing/2014/main" val="4015099027"/>
                    </a:ext>
                  </a:extLst>
                </a:gridCol>
                <a:gridCol w="4658741">
                  <a:extLst>
                    <a:ext uri="{9D8B030D-6E8A-4147-A177-3AD203B41FA5}">
                      <a16:colId xmlns:a16="http://schemas.microsoft.com/office/drawing/2014/main" val="428276658"/>
                    </a:ext>
                  </a:extLst>
                </a:gridCol>
              </a:tblGrid>
              <a:tr h="886714">
                <a:tc>
                  <a:txBody>
                    <a:bodyPr/>
                    <a:lstStyle/>
                    <a:p>
                      <a:pPr algn="ctr">
                        <a:lnSpc>
                          <a:spcPct val="107000"/>
                        </a:lnSpc>
                        <a:spcAft>
                          <a:spcPts val="0"/>
                        </a:spcAft>
                      </a:pPr>
                      <a:r>
                        <a:rPr lang="en-US" sz="2600" dirty="0" err="1">
                          <a:effectLst/>
                          <a:latin typeface="Times New Roman" panose="02020603050405020304" pitchFamily="18" charset="0"/>
                          <a:cs typeface="Times New Roman" panose="02020603050405020304" pitchFamily="18" charset="0"/>
                        </a:rPr>
                        <a:t>Giai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đoạn</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77" marR="4277" marT="0" marB="0"/>
                </a:tc>
                <a:tc>
                  <a:txBody>
                    <a:bodyPr/>
                    <a:lstStyle/>
                    <a:p>
                      <a:pPr algn="ctr">
                        <a:lnSpc>
                          <a:spcPct val="107000"/>
                        </a:lnSpc>
                        <a:spcAft>
                          <a:spcPts val="0"/>
                        </a:spcAft>
                      </a:pPr>
                      <a:r>
                        <a:rPr lang="en-US" sz="2600" dirty="0" err="1">
                          <a:effectLst/>
                          <a:latin typeface="Times New Roman" panose="02020603050405020304" pitchFamily="18" charset="0"/>
                          <a:cs typeface="Times New Roman" panose="02020603050405020304" pitchFamily="18" charset="0"/>
                        </a:rPr>
                        <a:t>Đặc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điểm,biểu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hiện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phát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triển</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77" marR="4277" marT="0" marB="0"/>
                </a:tc>
                <a:tc>
                  <a:txBody>
                    <a:bodyPr/>
                    <a:lstStyle/>
                    <a:p>
                      <a:pPr algn="ctr">
                        <a:lnSpc>
                          <a:spcPct val="107000"/>
                        </a:lnSpc>
                        <a:spcAft>
                          <a:spcPts val="0"/>
                        </a:spcAft>
                      </a:pPr>
                      <a:r>
                        <a:rPr lang="en-US" sz="2600">
                          <a:effectLst/>
                          <a:latin typeface="Times New Roman" panose="02020603050405020304" pitchFamily="18" charset="0"/>
                          <a:cs typeface="Times New Roman" panose="02020603050405020304" pitchFamily="18" charset="0"/>
                        </a:rPr>
                        <a:t>Các tuyên bố, hiệp định quan trọng</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4277" marR="4277" marT="0" marB="0"/>
                </a:tc>
                <a:extLst>
                  <a:ext uri="{0D108BD9-81ED-4DB2-BD59-A6C34878D82A}">
                    <a16:rowId xmlns:a16="http://schemas.microsoft.com/office/drawing/2014/main" val="2288701507"/>
                  </a:ext>
                </a:extLst>
              </a:tr>
              <a:tr h="2660142">
                <a:tc>
                  <a:txBody>
                    <a:bodyPr/>
                    <a:lstStyle/>
                    <a:p>
                      <a:pPr algn="just">
                        <a:lnSpc>
                          <a:spcPct val="107000"/>
                        </a:lnSpc>
                        <a:spcAft>
                          <a:spcPts val="0"/>
                        </a:spcAft>
                      </a:pPr>
                      <a:r>
                        <a:rPr lang="en-US" sz="2600" dirty="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US" sz="2600" dirty="0">
                          <a:effectLst/>
                          <a:latin typeface="Times New Roman" panose="02020603050405020304" pitchFamily="18" charset="0"/>
                          <a:cs typeface="Times New Roman" panose="02020603050405020304" pitchFamily="18" charset="0"/>
                        </a:rPr>
                        <a:t>1999-2015</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77" marR="4277" marT="0" marB="0"/>
                </a:tc>
                <a:tc>
                  <a:txBody>
                    <a:bodyPr/>
                    <a:lstStyle/>
                    <a:p>
                      <a:pPr marR="76835" algn="just">
                        <a:lnSpc>
                          <a:spcPct val="107000"/>
                        </a:lnSpc>
                        <a:spcAft>
                          <a:spcPts val="0"/>
                        </a:spcAft>
                      </a:pP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Tiếp</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tục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hoàn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thiên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cơ</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cấu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tổ</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chức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tǎng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cường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hợp</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nội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khối,và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quốc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tế</a:t>
                      </a:r>
                      <a:r>
                        <a:rPr lang="en-US" sz="2600" dirty="0">
                          <a:effectLst/>
                          <a:latin typeface="Times New Roman" panose="02020603050405020304" pitchFamily="18" charset="0"/>
                          <a:cs typeface="Times New Roman" panose="02020603050405020304" pitchFamily="18" charset="0"/>
                        </a:rPr>
                        <a:t>.</a:t>
                      </a:r>
                    </a:p>
                    <a:p>
                      <a:pPr marR="635" algn="just">
                        <a:lnSpc>
                          <a:spcPct val="107000"/>
                        </a:lnSpc>
                        <a:spcAft>
                          <a:spcPts val="0"/>
                        </a:spcAft>
                      </a:pP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Đề</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ra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mục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tiêu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thành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lập</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Cộng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đồng</a:t>
                      </a:r>
                      <a:r>
                        <a:rPr lang="en-US" sz="2600" dirty="0">
                          <a:effectLst/>
                          <a:latin typeface="Times New Roman" panose="02020603050405020304" pitchFamily="18" charset="0"/>
                          <a:cs typeface="Times New Roman" panose="02020603050405020304" pitchFamily="18" charset="0"/>
                        </a:rPr>
                        <a:t> ASEAN.</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77" marR="4277" marT="0" marB="0"/>
                </a:tc>
                <a:tc>
                  <a:txBody>
                    <a:bodyPr/>
                    <a:lstStyle/>
                    <a:p>
                      <a:pPr marL="87630" marR="12700" algn="just">
                        <a:lnSpc>
                          <a:spcPct val="107000"/>
                        </a:lnSpc>
                        <a:spcAft>
                          <a:spcPts val="0"/>
                        </a:spcAft>
                      </a:pP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Thông</a:t>
                      </a:r>
                      <a:r>
                        <a:rPr lang="en-US" sz="2600" dirty="0">
                          <a:effectLst/>
                          <a:latin typeface="Times New Roman" panose="02020603050405020304" pitchFamily="18" charset="0"/>
                          <a:cs typeface="Times New Roman" panose="02020603050405020304" pitchFamily="18" charset="0"/>
                        </a:rPr>
                        <a:t> qua </a:t>
                      </a:r>
                      <a:r>
                        <a:rPr lang="en-US" sz="2600" dirty="0" err="1">
                          <a:effectLst/>
                          <a:latin typeface="Times New Roman" panose="02020603050405020304" pitchFamily="18" charset="0"/>
                          <a:cs typeface="Times New Roman" panose="02020603050405020304" pitchFamily="18" charset="0"/>
                        </a:rPr>
                        <a:t>Hiến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chương</a:t>
                      </a:r>
                      <a:r>
                        <a:rPr lang="en-US" sz="2600" dirty="0">
                          <a:effectLst/>
                          <a:latin typeface="Times New Roman" panose="02020603050405020304" pitchFamily="18" charset="0"/>
                          <a:cs typeface="Times New Roman" panose="02020603050405020304" pitchFamily="18" charset="0"/>
                        </a:rPr>
                        <a:t> ASEAN(2007)</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77" marR="4277" marT="0" marB="0"/>
                </a:tc>
                <a:extLst>
                  <a:ext uri="{0D108BD9-81ED-4DB2-BD59-A6C34878D82A}">
                    <a16:rowId xmlns:a16="http://schemas.microsoft.com/office/drawing/2014/main" val="1513345488"/>
                  </a:ext>
                </a:extLst>
              </a:tr>
              <a:tr h="3103499">
                <a:tc>
                  <a:txBody>
                    <a:bodyPr/>
                    <a:lstStyle/>
                    <a:p>
                      <a:pPr algn="ctr">
                        <a:lnSpc>
                          <a:spcPct val="107000"/>
                        </a:lnSpc>
                        <a:spcAft>
                          <a:spcPts val="0"/>
                        </a:spcAft>
                      </a:pPr>
                      <a:r>
                        <a:rPr lang="en-US" sz="2600">
                          <a:effectLst/>
                          <a:latin typeface="Times New Roman" panose="02020603050405020304" pitchFamily="18" charset="0"/>
                          <a:cs typeface="Times New Roman" panose="02020603050405020304" pitchFamily="18" charset="0"/>
                        </a:rPr>
                        <a:t>2015 đến nay</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4277" marR="4277" marT="0" marB="0"/>
                </a:tc>
                <a:tc>
                  <a:txBody>
                    <a:bodyPr/>
                    <a:lstStyle/>
                    <a:p>
                      <a:pPr algn="l">
                        <a:lnSpc>
                          <a:spcPct val="107000"/>
                        </a:lnSpc>
                        <a:spcAft>
                          <a:spcPts val="0"/>
                        </a:spcAft>
                      </a:pP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Thành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lập</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Công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đồng</a:t>
                      </a:r>
                      <a:r>
                        <a:rPr lang="en-US" sz="2600" dirty="0">
                          <a:effectLst/>
                          <a:latin typeface="Times New Roman" panose="02020603050405020304" pitchFamily="18" charset="0"/>
                          <a:cs typeface="Times New Roman" panose="02020603050405020304" pitchFamily="18" charset="0"/>
                        </a:rPr>
                        <a:t> ASEAN (2015) </a:t>
                      </a:r>
                      <a:r>
                        <a:rPr lang="en-US" sz="2600" dirty="0" err="1">
                          <a:effectLst/>
                          <a:latin typeface="Times New Roman" panose="02020603050405020304" pitchFamily="18" charset="0"/>
                          <a:cs typeface="Times New Roman" panose="02020603050405020304" pitchFamily="18" charset="0"/>
                        </a:rPr>
                        <a:t>với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trụ</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cột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chính</a:t>
                      </a:r>
                      <a:r>
                        <a:rPr lang="en-US" sz="2600" dirty="0">
                          <a:effectLst/>
                          <a:latin typeface="Times New Roman" panose="02020603050405020304" pitchFamily="18" charset="0"/>
                          <a:cs typeface="Times New Roman" panose="02020603050405020304" pitchFamily="18" charset="0"/>
                        </a:rPr>
                        <a:t> tri-an </a:t>
                      </a:r>
                      <a:r>
                        <a:rPr lang="en-US" sz="2600" dirty="0" err="1">
                          <a:effectLst/>
                          <a:latin typeface="Times New Roman" panose="02020603050405020304" pitchFamily="18" charset="0"/>
                          <a:cs typeface="Times New Roman" panose="02020603050405020304" pitchFamily="18" charset="0"/>
                        </a:rPr>
                        <a:t>ninh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kinh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tế</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hóa</a:t>
                      </a:r>
                      <a:r>
                        <a:rPr lang="en-US" sz="2600" dirty="0">
                          <a:effectLst/>
                          <a:latin typeface="Times New Roman" panose="02020603050405020304" pitchFamily="18" charset="0"/>
                          <a:cs typeface="Times New Roman" panose="02020603050405020304" pitchFamily="18" charset="0"/>
                        </a:rPr>
                        <a:t> - </a:t>
                      </a:r>
                      <a:r>
                        <a:rPr lang="en-US" sz="2600" dirty="0" err="1">
                          <a:effectLst/>
                          <a:latin typeface="Times New Roman" panose="02020603050405020304" pitchFamily="18" charset="0"/>
                          <a:cs typeface="Times New Roman" panose="02020603050405020304" pitchFamily="18" charset="0"/>
                        </a:rPr>
                        <a:t>xã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hội</a:t>
                      </a:r>
                      <a:r>
                        <a:rPr lang="en-US" sz="2600" dirty="0">
                          <a:effectLst/>
                          <a:latin typeface="Times New Roman" panose="02020603050405020304" pitchFamily="18" charset="0"/>
                          <a:cs typeface="Times New Roman" panose="02020603050405020304" pitchFamily="18" charset="0"/>
                        </a:rPr>
                        <a:t>.</a:t>
                      </a:r>
                    </a:p>
                    <a:p>
                      <a:pPr marL="50800" marR="12700" indent="12700" algn="just">
                        <a:lnSpc>
                          <a:spcPct val="107000"/>
                        </a:lnSpc>
                        <a:spcAft>
                          <a:spcPts val="0"/>
                        </a:spcAft>
                      </a:pP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Triên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khai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thực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hiện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mục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tiêu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Cộng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đồng</a:t>
                      </a:r>
                      <a:r>
                        <a:rPr lang="en-US" sz="2600" dirty="0">
                          <a:effectLst/>
                          <a:latin typeface="Times New Roman" panose="02020603050405020304" pitchFamily="18" charset="0"/>
                          <a:cs typeface="Times New Roman" panose="02020603050405020304" pitchFamily="18" charset="0"/>
                        </a:rPr>
                        <a:t> ASEAN.</a:t>
                      </a:r>
                    </a:p>
                    <a:p>
                      <a:pPr algn="l">
                        <a:lnSpc>
                          <a:spcPct val="107000"/>
                        </a:lnSpc>
                        <a:spcAft>
                          <a:spcPts val="0"/>
                        </a:spcAft>
                      </a:pP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Phát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triền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hợp</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ngoài</a:t>
                      </a:r>
                      <a:r>
                        <a:rPr lang="en-US" sz="2600" dirty="0">
                          <a:effectLst/>
                          <a:latin typeface="Times New Roman" panose="02020603050405020304" pitchFamily="18" charset="0"/>
                          <a:cs typeface="Times New Roman" panose="02020603050405020304" pitchFamily="18" charset="0"/>
                        </a:rPr>
                        <a:t> ASEAN</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77" marR="4277" marT="0" marB="0"/>
                </a:tc>
                <a:tc>
                  <a:txBody>
                    <a:bodyPr/>
                    <a:lstStyle/>
                    <a:p>
                      <a:pPr algn="l">
                        <a:lnSpc>
                          <a:spcPct val="107000"/>
                        </a:lnSpc>
                        <a:spcAft>
                          <a:spcPts val="0"/>
                        </a:spcAft>
                      </a:pPr>
                      <a:r>
                        <a:rPr lang="en-US" sz="2600" dirty="0">
                          <a:effectLst/>
                          <a:latin typeface="Times New Roman" panose="02020603050405020304" pitchFamily="18" charset="0"/>
                          <a:cs typeface="Times New Roman" panose="02020603050405020304" pitchFamily="18" charset="0"/>
                        </a:rPr>
                        <a:t>-</a:t>
                      </a:r>
                      <a:r>
                        <a:rPr lang="en-US" sz="2600" dirty="0" err="1">
                          <a:effectLst/>
                          <a:latin typeface="Times New Roman" panose="02020603050405020304" pitchFamily="18" charset="0"/>
                          <a:cs typeface="Times New Roman" panose="02020603050405020304" pitchFamily="18" charset="0"/>
                        </a:rPr>
                        <a:t>Thông</a:t>
                      </a:r>
                      <a:r>
                        <a:rPr lang="en-US" sz="2600" dirty="0">
                          <a:effectLst/>
                          <a:latin typeface="Times New Roman" panose="02020603050405020304" pitchFamily="18" charset="0"/>
                          <a:cs typeface="Times New Roman" panose="02020603050405020304" pitchFamily="18" charset="0"/>
                        </a:rPr>
                        <a:t> qua </a:t>
                      </a:r>
                      <a:r>
                        <a:rPr lang="en-US" sz="2600" dirty="0" err="1">
                          <a:effectLst/>
                          <a:latin typeface="Times New Roman" panose="02020603050405020304" pitchFamily="18" charset="0"/>
                          <a:cs typeface="Times New Roman" panose="02020603050405020304" pitchFamily="18" charset="0"/>
                        </a:rPr>
                        <a:t>Tầm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nhìn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Cộng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đồng</a:t>
                      </a:r>
                      <a:r>
                        <a:rPr lang="en-US" sz="2600" dirty="0">
                          <a:effectLst/>
                          <a:latin typeface="Times New Roman" panose="02020603050405020304" pitchFamily="18" charset="0"/>
                          <a:cs typeface="Times New Roman" panose="02020603050405020304" pitchFamily="18" charset="0"/>
                        </a:rPr>
                        <a:t> ASEAN 2025.</a:t>
                      </a:r>
                    </a:p>
                    <a:p>
                      <a:pPr algn="l">
                        <a:lnSpc>
                          <a:spcPct val="107000"/>
                        </a:lnSpc>
                        <a:spcAft>
                          <a:spcPts val="0"/>
                        </a:spcAft>
                      </a:pPr>
                      <a:r>
                        <a:rPr lang="en-US" sz="2600" dirty="0">
                          <a:effectLst/>
                          <a:latin typeface="Times New Roman" panose="02020603050405020304" pitchFamily="18" charset="0"/>
                          <a:cs typeface="Times New Roman" panose="02020603050405020304" pitchFamily="18" charset="0"/>
                        </a:rPr>
                        <a:t>-</a:t>
                      </a:r>
                      <a:r>
                        <a:rPr lang="en-US" sz="2600" dirty="0" err="1">
                          <a:effectLst/>
                          <a:latin typeface="Times New Roman" panose="02020603050405020304" pitchFamily="18" charset="0"/>
                          <a:cs typeface="Times New Roman" panose="02020603050405020304" pitchFamily="18" charset="0"/>
                        </a:rPr>
                        <a:t>Tầm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nhìn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Cộng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đồng</a:t>
                      </a:r>
                      <a:r>
                        <a:rPr lang="en-US" sz="2600" dirty="0">
                          <a:effectLst/>
                          <a:latin typeface="Times New Roman" panose="02020603050405020304" pitchFamily="18" charset="0"/>
                          <a:cs typeface="Times New Roman" panose="02020603050405020304" pitchFamily="18" charset="0"/>
                        </a:rPr>
                        <a:t> ASEAN </a:t>
                      </a:r>
                      <a:r>
                        <a:rPr lang="en-US" sz="2600" dirty="0" err="1">
                          <a:effectLst/>
                          <a:latin typeface="Times New Roman" panose="02020603050405020304" pitchFamily="18" charset="0"/>
                          <a:cs typeface="Times New Roman" panose="02020603050405020304" pitchFamily="18" charset="0"/>
                        </a:rPr>
                        <a:t>sau</a:t>
                      </a:r>
                      <a:r>
                        <a:rPr lang="en-US" sz="2600" dirty="0">
                          <a:effectLst/>
                          <a:latin typeface="Times New Roman" panose="02020603050405020304" pitchFamily="18" charset="0"/>
                          <a:cs typeface="Times New Roman" panose="02020603050405020304" pitchFamily="18" charset="0"/>
                        </a:rPr>
                        <a:t> 2025.</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77" marR="4277" marT="0" marB="0"/>
                </a:tc>
                <a:extLst>
                  <a:ext uri="{0D108BD9-81ED-4DB2-BD59-A6C34878D82A}">
                    <a16:rowId xmlns:a16="http://schemas.microsoft.com/office/drawing/2014/main" val="2298528514"/>
                  </a:ext>
                </a:extLst>
              </a:tr>
            </a:tbl>
          </a:graphicData>
        </a:graphic>
      </p:graphicFrame>
    </p:spTree>
    <p:extLst>
      <p:ext uri="{BB962C8B-B14F-4D97-AF65-F5344CB8AC3E}">
        <p14:creationId xmlns:p14="http://schemas.microsoft.com/office/powerpoint/2010/main" val="451375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5" name="TextBox 9">
            <a:extLst>
              <a:ext uri="{FF2B5EF4-FFF2-40B4-BE49-F238E27FC236}">
                <a16:creationId xmlns:a16="http://schemas.microsoft.com/office/drawing/2014/main" id="{1816E31B-7973-30A8-1EDF-67628DF84B73}"/>
              </a:ext>
            </a:extLst>
          </p:cNvPr>
          <p:cNvSpPr txBox="1"/>
          <p:nvPr/>
        </p:nvSpPr>
        <p:spPr>
          <a:xfrm>
            <a:off x="542757" y="1132876"/>
            <a:ext cx="11277600" cy="1838645"/>
          </a:xfrm>
          <a:prstGeom prst="rect">
            <a:avLst/>
          </a:prstGeom>
        </p:spPr>
        <p:txBody>
          <a:bodyPr wrap="square" lIns="0" tIns="0" rIns="0" bIns="0" rtlCol="0" anchor="t">
            <a:spAutoFit/>
          </a:bodyPr>
          <a:lstStyle/>
          <a:p>
            <a:pPr>
              <a:lnSpc>
                <a:spcPts val="2938"/>
              </a:lnSpc>
            </a:pPr>
            <a:r>
              <a:rPr lang="en-US" sz="2400" b="1" dirty="0" err="1">
                <a:solidFill>
                  <a:srgbClr val="0070C0"/>
                </a:solidFill>
                <a:latin typeface="Times New Roman" panose="02020603050405020304" pitchFamily="18" charset="0"/>
                <a:cs typeface="Times New Roman" panose="02020603050405020304" pitchFamily="18" charset="0"/>
              </a:rPr>
              <a:t>Câu</a:t>
            </a:r>
            <a:r>
              <a:rPr lang="en-US" sz="2400" b="1" dirty="0">
                <a:solidFill>
                  <a:srgbClr val="0070C0"/>
                </a:solidFill>
                <a:latin typeface="Times New Roman" panose="02020603050405020304" pitchFamily="18" charset="0"/>
                <a:cs typeface="Times New Roman" panose="02020603050405020304" pitchFamily="18" charset="0"/>
              </a:rPr>
              <a:t> 1. </a:t>
            </a:r>
            <a:r>
              <a:rPr lang="en-US" sz="2400" dirty="0" err="1">
                <a:solidFill>
                  <a:srgbClr val="0070C0"/>
                </a:solidFill>
                <a:latin typeface="Times New Roman" panose="02020603050405020304" pitchFamily="18" charset="0"/>
                <a:cs typeface="Times New Roman" panose="02020603050405020304" pitchFamily="18" charset="0"/>
              </a:rPr>
              <a:t>Bối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cảnh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quốc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tế</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sau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đây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dẫn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đến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quá</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trình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hình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thành</a:t>
            </a:r>
            <a:r>
              <a:rPr lang="en-US" sz="2400" dirty="0">
                <a:solidFill>
                  <a:srgbClr val="0070C0"/>
                </a:solidFill>
                <a:latin typeface="Times New Roman" panose="02020603050405020304" pitchFamily="18" charset="0"/>
                <a:cs typeface="Times New Roman" panose="02020603050405020304" pitchFamily="18" charset="0"/>
              </a:rPr>
              <a:t> ASEAN ?</a:t>
            </a:r>
          </a:p>
          <a:p>
            <a:pPr>
              <a:lnSpc>
                <a:spcPts val="2938"/>
              </a:lnSpc>
            </a:pPr>
            <a:r>
              <a:rPr lang="en-US" sz="2400" dirty="0">
                <a:solidFill>
                  <a:srgbClr val="002060"/>
                </a:solidFill>
                <a:latin typeface="Times New Roman" panose="02020603050405020304" pitchFamily="18" charset="0"/>
                <a:cs typeface="Times New Roman" panose="02020603050405020304" pitchFamily="18" charset="0"/>
              </a:rPr>
              <a:t>A.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nước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Đông</a:t>
            </a:r>
            <a:r>
              <a:rPr lang="en-US" sz="2400" dirty="0">
                <a:solidFill>
                  <a:srgbClr val="002060"/>
                </a:solidFill>
                <a:latin typeface="Times New Roman" panose="02020603050405020304" pitchFamily="18" charset="0"/>
                <a:cs typeface="Times New Roman" panose="02020603050405020304" pitchFamily="18" charset="0"/>
              </a:rPr>
              <a:t> Nam Á </a:t>
            </a:r>
            <a:r>
              <a:rPr lang="en-US" sz="2400" dirty="0" err="1">
                <a:solidFill>
                  <a:srgbClr val="002060"/>
                </a:solidFill>
                <a:latin typeface="Times New Roman" panose="02020603050405020304" pitchFamily="18" charset="0"/>
                <a:cs typeface="Times New Roman" panose="02020603050405020304" pitchFamily="18" charset="0"/>
              </a:rPr>
              <a:t>giành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lập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thống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nhất</a:t>
            </a:r>
            <a:r>
              <a:rPr lang="en-US" sz="2400" dirty="0">
                <a:solidFill>
                  <a:srgbClr val="002060"/>
                </a:solidFill>
                <a:latin typeface="Times New Roman" panose="02020603050405020304" pitchFamily="18" charset="0"/>
                <a:cs typeface="Times New Roman" panose="02020603050405020304" pitchFamily="18" charset="0"/>
              </a:rPr>
              <a:t>.</a:t>
            </a:r>
          </a:p>
          <a:p>
            <a:pPr>
              <a:lnSpc>
                <a:spcPts val="2938"/>
              </a:lnSpc>
            </a:pPr>
            <a:r>
              <a:rPr lang="en-US" sz="2400" dirty="0">
                <a:solidFill>
                  <a:srgbClr val="002060"/>
                </a:solidFill>
                <a:latin typeface="Times New Roman" panose="02020603050405020304" pitchFamily="18" charset="0"/>
                <a:cs typeface="Times New Roman" panose="02020603050405020304" pitchFamily="18" charset="0"/>
              </a:rPr>
              <a:t>B. </a:t>
            </a:r>
            <a:r>
              <a:rPr lang="en-US" sz="2400" dirty="0" err="1">
                <a:solidFill>
                  <a:srgbClr val="002060"/>
                </a:solidFill>
                <a:latin typeface="Times New Roman" panose="02020603050405020304" pitchFamily="18" charset="0"/>
                <a:cs typeface="Times New Roman" panose="02020603050405020304" pitchFamily="18" charset="0"/>
              </a:rPr>
              <a:t>Sự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tổ</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chức</a:t>
            </a:r>
            <a:r>
              <a:rPr lang="en-US" sz="2400" dirty="0">
                <a:solidFill>
                  <a:srgbClr val="002060"/>
                </a:solidFill>
                <a:latin typeface="Times New Roman" panose="02020603050405020304" pitchFamily="18" charset="0"/>
                <a:cs typeface="Times New Roman" panose="02020603050405020304" pitchFamily="18" charset="0"/>
              </a:rPr>
              <a:t> NATO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minh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sự</a:t>
            </a:r>
            <a:endParaRPr lang="en-US" sz="2400" dirty="0">
              <a:solidFill>
                <a:srgbClr val="002060"/>
              </a:solidFill>
              <a:latin typeface="Times New Roman" panose="02020603050405020304" pitchFamily="18" charset="0"/>
              <a:cs typeface="Times New Roman" panose="02020603050405020304" pitchFamily="18" charset="0"/>
            </a:endParaRPr>
          </a:p>
          <a:p>
            <a:pPr>
              <a:lnSpc>
                <a:spcPts val="2938"/>
              </a:lnSpc>
            </a:pPr>
            <a:r>
              <a:rPr lang="en-US" sz="2400" dirty="0">
                <a:solidFill>
                  <a:srgbClr val="002060"/>
                </a:solidFill>
                <a:latin typeface="Times New Roman" panose="02020603050405020304" pitchFamily="18" charset="0"/>
                <a:cs typeface="Times New Roman" panose="02020603050405020304" pitchFamily="18" charset="0"/>
              </a:rPr>
              <a:t>C. </a:t>
            </a:r>
            <a:r>
              <a:rPr lang="en-US" sz="2400" dirty="0" err="1">
                <a:solidFill>
                  <a:srgbClr val="002060"/>
                </a:solidFill>
                <a:latin typeface="Times New Roman" panose="02020603050405020304" pitchFamily="18" charset="0"/>
                <a:cs typeface="Times New Roman" panose="02020603050405020304" pitchFamily="18" charset="0"/>
              </a:rPr>
              <a:t>Sự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Tổ</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Hiệp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ước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Vác</a:t>
            </a:r>
            <a:r>
              <a:rPr lang="en-US" sz="2400" dirty="0">
                <a:solidFill>
                  <a:srgbClr val="002060"/>
                </a:solidFill>
                <a:latin typeface="Times New Roman" panose="02020603050405020304" pitchFamily="18" charset="0"/>
                <a:cs typeface="Times New Roman" panose="02020603050405020304" pitchFamily="18" charset="0"/>
              </a:rPr>
              <a:t> – </a:t>
            </a:r>
            <a:r>
              <a:rPr lang="en-US" sz="2400" dirty="0" err="1">
                <a:solidFill>
                  <a:srgbClr val="002060"/>
                </a:solidFill>
                <a:latin typeface="Times New Roman" panose="02020603050405020304" pitchFamily="18" charset="0"/>
                <a:cs typeface="Times New Roman" panose="02020603050405020304" pitchFamily="18" charset="0"/>
              </a:rPr>
              <a:t>sa</a:t>
            </a:r>
            <a:r>
              <a:rPr lang="en-US" sz="2400" dirty="0">
                <a:solidFill>
                  <a:srgbClr val="002060"/>
                </a:solidFill>
                <a:latin typeface="Times New Roman" panose="02020603050405020304" pitchFamily="18" charset="0"/>
                <a:cs typeface="Times New Roman" panose="02020603050405020304" pitchFamily="18" charset="0"/>
              </a:rPr>
              <a:t> – </a:t>
            </a:r>
            <a:r>
              <a:rPr lang="en-US" sz="2400" dirty="0" err="1">
                <a:solidFill>
                  <a:srgbClr val="002060"/>
                </a:solidFill>
                <a:latin typeface="Times New Roman" panose="02020603050405020304" pitchFamily="18" charset="0"/>
                <a:cs typeface="Times New Roman" panose="02020603050405020304" pitchFamily="18" charset="0"/>
              </a:rPr>
              <a:t>va.</a:t>
            </a:r>
            <a:r>
              <a:rPr lang="en-US" sz="2400" dirty="0">
                <a:solidFill>
                  <a:srgbClr val="002060"/>
                </a:solidFill>
                <a:latin typeface="Times New Roman" panose="02020603050405020304" pitchFamily="18" charset="0"/>
                <a:cs typeface="Times New Roman" panose="02020603050405020304" pitchFamily="18" charset="0"/>
              </a:rPr>
              <a:t> </a:t>
            </a:r>
          </a:p>
          <a:p>
            <a:pPr>
              <a:lnSpc>
                <a:spcPts val="2938"/>
              </a:lnSpc>
            </a:pPr>
            <a:r>
              <a:rPr lang="en-US" sz="2400" dirty="0">
                <a:solidFill>
                  <a:srgbClr val="002060"/>
                </a:solidFill>
                <a:latin typeface="Times New Roman" panose="02020603050405020304" pitchFamily="18" charset="0"/>
                <a:cs typeface="Times New Roman" panose="02020603050405020304" pitchFamily="18" charset="0"/>
              </a:rPr>
              <a:t>D. </a:t>
            </a:r>
            <a:r>
              <a:rPr lang="en-US" sz="2400" dirty="0" err="1">
                <a:solidFill>
                  <a:srgbClr val="002060"/>
                </a:solidFill>
                <a:latin typeface="Times New Roman" panose="02020603050405020304" pitchFamily="18" charset="0"/>
                <a:cs typeface="Times New Roman" panose="02020603050405020304" pitchFamily="18" charset="0"/>
              </a:rPr>
              <a:t>Sự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xu </a:t>
            </a:r>
            <a:r>
              <a:rPr lang="en-US" sz="2400" dirty="0" err="1">
                <a:solidFill>
                  <a:srgbClr val="002060"/>
                </a:solidFill>
                <a:latin typeface="Times New Roman" panose="02020603050405020304" pitchFamily="18" charset="0"/>
                <a:cs typeface="Times New Roman" panose="02020603050405020304" pitchFamily="18" charset="0"/>
              </a:rPr>
              <a:t>thế</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thế</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giới</a:t>
            </a:r>
            <a:r>
              <a:rPr lang="en-US" sz="2400" dirty="0">
                <a:solidFill>
                  <a:srgbClr val="002060"/>
                </a:solidFill>
                <a:latin typeface="Times New Roman" panose="02020603050405020304" pitchFamily="18" charset="0"/>
                <a:cs typeface="Times New Roman" panose="02020603050405020304" pitchFamily="18" charset="0"/>
              </a:rPr>
              <a:t>.</a:t>
            </a:r>
          </a:p>
        </p:txBody>
      </p:sp>
      <p:sp>
        <p:nvSpPr>
          <p:cNvPr id="9" name="TextBox 9">
            <a:extLst>
              <a:ext uri="{FF2B5EF4-FFF2-40B4-BE49-F238E27FC236}">
                <a16:creationId xmlns:a16="http://schemas.microsoft.com/office/drawing/2014/main" id="{4BE8505C-0240-04D4-2BB1-25298E244BDC}"/>
              </a:ext>
            </a:extLst>
          </p:cNvPr>
          <p:cNvSpPr txBox="1"/>
          <p:nvPr/>
        </p:nvSpPr>
        <p:spPr>
          <a:xfrm>
            <a:off x="542757" y="3229613"/>
            <a:ext cx="11277600" cy="1838645"/>
          </a:xfrm>
          <a:prstGeom prst="rect">
            <a:avLst/>
          </a:prstGeom>
        </p:spPr>
        <p:txBody>
          <a:bodyPr wrap="square" lIns="0" tIns="0" rIns="0" bIns="0" rtlCol="0" anchor="t">
            <a:spAutoFit/>
          </a:bodyPr>
          <a:lstStyle/>
          <a:p>
            <a:pPr>
              <a:lnSpc>
                <a:spcPts val="2938"/>
              </a:lnSpc>
            </a:pPr>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2.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lập</a:t>
            </a:r>
            <a:r>
              <a:rPr lang="en-US" sz="2400" dirty="0">
                <a:solidFill>
                  <a:srgbClr val="FF0000"/>
                </a:solidFill>
                <a:latin typeface="Times New Roman" panose="02020603050405020304" pitchFamily="18" charset="0"/>
                <a:cs typeface="Times New Roman" panose="02020603050405020304" pitchFamily="18" charset="0"/>
              </a:rPr>
              <a:t> ASEAN </a:t>
            </a:r>
            <a:r>
              <a:rPr lang="en-US" sz="2400" dirty="0" err="1">
                <a:solidFill>
                  <a:srgbClr val="FF0000"/>
                </a:solidFill>
                <a:latin typeface="Times New Roman" panose="02020603050405020304" pitchFamily="18" charset="0"/>
                <a:cs typeface="Times New Roman" panose="02020603050405020304" pitchFamily="18" charset="0"/>
              </a:rPr>
              <a:t>là</a:t>
            </a:r>
            <a:endParaRPr lang="en-US" sz="2400" dirty="0">
              <a:solidFill>
                <a:srgbClr val="FF0000"/>
              </a:solidFill>
              <a:latin typeface="Times New Roman" panose="02020603050405020304" pitchFamily="18" charset="0"/>
              <a:cs typeface="Times New Roman" panose="02020603050405020304" pitchFamily="18" charset="0"/>
            </a:endParaRPr>
          </a:p>
          <a:p>
            <a:pPr>
              <a:lnSpc>
                <a:spcPts val="2938"/>
              </a:lnSpc>
            </a:pPr>
            <a:r>
              <a:rPr lang="en-US" sz="2400" dirty="0">
                <a:solidFill>
                  <a:srgbClr val="002060"/>
                </a:solidFill>
                <a:latin typeface="Times New Roman" panose="02020603050405020304" pitchFamily="18" charset="0"/>
                <a:cs typeface="Times New Roman" panose="02020603050405020304" pitchFamily="18" charset="0"/>
              </a:rPr>
              <a:t>A. </a:t>
            </a:r>
            <a:r>
              <a:rPr lang="en-US" sz="2400" dirty="0" err="1">
                <a:solidFill>
                  <a:srgbClr val="002060"/>
                </a:solidFill>
                <a:latin typeface="Times New Roman" panose="02020603050405020304" pitchFamily="18" charset="0"/>
                <a:cs typeface="Times New Roman" panose="02020603050405020304" pitchFamily="18" charset="0"/>
              </a:rPr>
              <a:t>Việt</a:t>
            </a:r>
            <a:r>
              <a:rPr lang="en-US" sz="2400" dirty="0">
                <a:solidFill>
                  <a:srgbClr val="002060"/>
                </a:solidFill>
                <a:latin typeface="Times New Roman" panose="02020603050405020304" pitchFamily="18" charset="0"/>
                <a:cs typeface="Times New Roman" panose="02020603050405020304" pitchFamily="18" charset="0"/>
              </a:rPr>
              <a:t> Nam, Phi-</a:t>
            </a:r>
            <a:r>
              <a:rPr lang="en-US" sz="2400" dirty="0" err="1">
                <a:solidFill>
                  <a:srgbClr val="002060"/>
                </a:solidFill>
                <a:latin typeface="Times New Roman" panose="02020603050405020304" pitchFamily="18" charset="0"/>
                <a:cs typeface="Times New Roman" panose="02020603050405020304" pitchFamily="18" charset="0"/>
              </a:rPr>
              <a:t>líp</a:t>
            </a:r>
            <a:r>
              <a:rPr lang="en-US" sz="2400" dirty="0">
                <a:solidFill>
                  <a:srgbClr val="002060"/>
                </a:solidFill>
                <a:latin typeface="Times New Roman" panose="02020603050405020304" pitchFamily="18" charset="0"/>
                <a:cs typeface="Times New Roman" panose="02020603050405020304" pitchFamily="18" charset="0"/>
              </a:rPr>
              <a:t>-pin, Thái Lan, In-</a:t>
            </a:r>
            <a:r>
              <a:rPr lang="en-US" sz="2400" dirty="0" err="1">
                <a:solidFill>
                  <a:srgbClr val="002060"/>
                </a:solidFill>
                <a:latin typeface="Times New Roman" panose="02020603050405020304" pitchFamily="18" charset="0"/>
                <a:cs typeface="Times New Roman" panose="02020603050405020304" pitchFamily="18" charset="0"/>
              </a:rPr>
              <a:t>đô</a:t>
            </a:r>
            <a:r>
              <a:rPr lang="en-US" sz="2400" dirty="0">
                <a:solidFill>
                  <a:srgbClr val="002060"/>
                </a:solidFill>
                <a:latin typeface="Times New Roman" panose="02020603050405020304" pitchFamily="18" charset="0"/>
                <a:cs typeface="Times New Roman" panose="02020603050405020304" pitchFamily="18" charset="0"/>
              </a:rPr>
              <a:t>-</a:t>
            </a:r>
            <a:r>
              <a:rPr lang="en-US" sz="2400" dirty="0" err="1">
                <a:solidFill>
                  <a:srgbClr val="002060"/>
                </a:solidFill>
                <a:latin typeface="Times New Roman" panose="02020603050405020304" pitchFamily="18" charset="0"/>
                <a:cs typeface="Times New Roman" panose="02020603050405020304" pitchFamily="18" charset="0"/>
              </a:rPr>
              <a:t>nê</a:t>
            </a:r>
            <a:r>
              <a:rPr lang="en-US" sz="2400" dirty="0">
                <a:solidFill>
                  <a:srgbClr val="002060"/>
                </a:solidFill>
                <a:latin typeface="Times New Roman" panose="02020603050405020304" pitchFamily="18" charset="0"/>
                <a:cs typeface="Times New Roman" panose="02020603050405020304" pitchFamily="18" charset="0"/>
              </a:rPr>
              <a:t>-xi-a, Ma-</a:t>
            </a:r>
            <a:r>
              <a:rPr lang="en-US" sz="2400" dirty="0" err="1">
                <a:solidFill>
                  <a:srgbClr val="002060"/>
                </a:solidFill>
                <a:latin typeface="Times New Roman" panose="02020603050405020304" pitchFamily="18" charset="0"/>
                <a:cs typeface="Times New Roman" panose="02020603050405020304" pitchFamily="18" charset="0"/>
              </a:rPr>
              <a:t>lai</a:t>
            </a:r>
            <a:r>
              <a:rPr lang="en-US" sz="2400" dirty="0">
                <a:solidFill>
                  <a:srgbClr val="002060"/>
                </a:solidFill>
                <a:latin typeface="Times New Roman" panose="02020603050405020304" pitchFamily="18" charset="0"/>
                <a:cs typeface="Times New Roman" panose="02020603050405020304" pitchFamily="18" charset="0"/>
              </a:rPr>
              <a:t>-xi-a</a:t>
            </a:r>
            <a:r>
              <a:rPr lang="en-US" sz="2400" i="1" dirty="0">
                <a:solidFill>
                  <a:srgbClr val="002060"/>
                </a:solidFill>
                <a:latin typeface="Times New Roman" panose="02020603050405020304" pitchFamily="18" charset="0"/>
                <a:cs typeface="Times New Roman" panose="02020603050405020304" pitchFamily="18" charset="0"/>
              </a:rPr>
              <a:t>.</a:t>
            </a:r>
          </a:p>
          <a:p>
            <a:pPr>
              <a:lnSpc>
                <a:spcPts val="2938"/>
              </a:lnSpc>
            </a:pPr>
            <a:r>
              <a:rPr lang="en-US" sz="2400" dirty="0">
                <a:solidFill>
                  <a:srgbClr val="002060"/>
                </a:solidFill>
                <a:latin typeface="Times New Roman" panose="02020603050405020304" pitchFamily="18" charset="0"/>
                <a:cs typeface="Times New Roman" panose="02020603050405020304" pitchFamily="18" charset="0"/>
              </a:rPr>
              <a:t>B. Xin-ga-po, Phi-</a:t>
            </a:r>
            <a:r>
              <a:rPr lang="en-US" sz="2400" dirty="0" err="1">
                <a:solidFill>
                  <a:srgbClr val="002060"/>
                </a:solidFill>
                <a:latin typeface="Times New Roman" panose="02020603050405020304" pitchFamily="18" charset="0"/>
                <a:cs typeface="Times New Roman" panose="02020603050405020304" pitchFamily="18" charset="0"/>
              </a:rPr>
              <a:t>líp</a:t>
            </a:r>
            <a:r>
              <a:rPr lang="en-US" sz="2400" dirty="0">
                <a:solidFill>
                  <a:srgbClr val="002060"/>
                </a:solidFill>
                <a:latin typeface="Times New Roman" panose="02020603050405020304" pitchFamily="18" charset="0"/>
                <a:cs typeface="Times New Roman" panose="02020603050405020304" pitchFamily="18" charset="0"/>
              </a:rPr>
              <a:t>-pin, Thái Lan, In-</a:t>
            </a:r>
            <a:r>
              <a:rPr lang="en-US" sz="2400" dirty="0" err="1">
                <a:solidFill>
                  <a:srgbClr val="002060"/>
                </a:solidFill>
                <a:latin typeface="Times New Roman" panose="02020603050405020304" pitchFamily="18" charset="0"/>
                <a:cs typeface="Times New Roman" panose="02020603050405020304" pitchFamily="18" charset="0"/>
              </a:rPr>
              <a:t>đô</a:t>
            </a:r>
            <a:r>
              <a:rPr lang="en-US" sz="2400" dirty="0">
                <a:solidFill>
                  <a:srgbClr val="002060"/>
                </a:solidFill>
                <a:latin typeface="Times New Roman" panose="02020603050405020304" pitchFamily="18" charset="0"/>
                <a:cs typeface="Times New Roman" panose="02020603050405020304" pitchFamily="18" charset="0"/>
              </a:rPr>
              <a:t>-</a:t>
            </a:r>
            <a:r>
              <a:rPr lang="en-US" sz="2400" dirty="0" err="1">
                <a:solidFill>
                  <a:srgbClr val="002060"/>
                </a:solidFill>
                <a:latin typeface="Times New Roman" panose="02020603050405020304" pitchFamily="18" charset="0"/>
                <a:cs typeface="Times New Roman" panose="02020603050405020304" pitchFamily="18" charset="0"/>
              </a:rPr>
              <a:t>nê</a:t>
            </a:r>
            <a:r>
              <a:rPr lang="en-US" sz="2400" dirty="0">
                <a:solidFill>
                  <a:srgbClr val="002060"/>
                </a:solidFill>
                <a:latin typeface="Times New Roman" panose="02020603050405020304" pitchFamily="18" charset="0"/>
                <a:cs typeface="Times New Roman" panose="02020603050405020304" pitchFamily="18" charset="0"/>
              </a:rPr>
              <a:t>-xi-a, Ma-</a:t>
            </a:r>
            <a:r>
              <a:rPr lang="en-US" sz="2400" dirty="0" err="1">
                <a:solidFill>
                  <a:srgbClr val="002060"/>
                </a:solidFill>
                <a:latin typeface="Times New Roman" panose="02020603050405020304" pitchFamily="18" charset="0"/>
                <a:cs typeface="Times New Roman" panose="02020603050405020304" pitchFamily="18" charset="0"/>
              </a:rPr>
              <a:t>lai</a:t>
            </a:r>
            <a:r>
              <a:rPr lang="en-US" sz="2400" dirty="0">
                <a:solidFill>
                  <a:srgbClr val="002060"/>
                </a:solidFill>
                <a:latin typeface="Times New Roman" panose="02020603050405020304" pitchFamily="18" charset="0"/>
                <a:cs typeface="Times New Roman" panose="02020603050405020304" pitchFamily="18" charset="0"/>
              </a:rPr>
              <a:t>-xi-a</a:t>
            </a:r>
            <a:r>
              <a:rPr lang="en-US" sz="2400" i="1" dirty="0">
                <a:solidFill>
                  <a:srgbClr val="002060"/>
                </a:solidFill>
                <a:latin typeface="Times New Roman" panose="02020603050405020304" pitchFamily="18" charset="0"/>
                <a:cs typeface="Times New Roman" panose="02020603050405020304" pitchFamily="18" charset="0"/>
              </a:rPr>
              <a:t>.</a:t>
            </a:r>
          </a:p>
          <a:p>
            <a:pPr>
              <a:lnSpc>
                <a:spcPts val="2938"/>
              </a:lnSpc>
            </a:pPr>
            <a:r>
              <a:rPr lang="en-US" sz="2400" dirty="0">
                <a:solidFill>
                  <a:srgbClr val="002060"/>
                </a:solidFill>
                <a:latin typeface="Times New Roman" panose="02020603050405020304" pitchFamily="18" charset="0"/>
                <a:cs typeface="Times New Roman" panose="02020603050405020304" pitchFamily="18" charset="0"/>
              </a:rPr>
              <a:t>C. Phi-</a:t>
            </a:r>
            <a:r>
              <a:rPr lang="en-US" sz="2400" dirty="0" err="1">
                <a:solidFill>
                  <a:srgbClr val="002060"/>
                </a:solidFill>
                <a:latin typeface="Times New Roman" panose="02020603050405020304" pitchFamily="18" charset="0"/>
                <a:cs typeface="Times New Roman" panose="02020603050405020304" pitchFamily="18" charset="0"/>
              </a:rPr>
              <a:t>líp</a:t>
            </a:r>
            <a:r>
              <a:rPr lang="en-US" sz="2400" dirty="0">
                <a:solidFill>
                  <a:srgbClr val="002060"/>
                </a:solidFill>
                <a:latin typeface="Times New Roman" panose="02020603050405020304" pitchFamily="18" charset="0"/>
                <a:cs typeface="Times New Roman" panose="02020603050405020304" pitchFamily="18" charset="0"/>
              </a:rPr>
              <a:t>-pin, Thái Lan, In-</a:t>
            </a:r>
            <a:r>
              <a:rPr lang="en-US" sz="2400" dirty="0" err="1">
                <a:solidFill>
                  <a:srgbClr val="002060"/>
                </a:solidFill>
                <a:latin typeface="Times New Roman" panose="02020603050405020304" pitchFamily="18" charset="0"/>
                <a:cs typeface="Times New Roman" panose="02020603050405020304" pitchFamily="18" charset="0"/>
              </a:rPr>
              <a:t>đô</a:t>
            </a:r>
            <a:r>
              <a:rPr lang="en-US" sz="2400" dirty="0">
                <a:solidFill>
                  <a:srgbClr val="002060"/>
                </a:solidFill>
                <a:latin typeface="Times New Roman" panose="02020603050405020304" pitchFamily="18" charset="0"/>
                <a:cs typeface="Times New Roman" panose="02020603050405020304" pitchFamily="18" charset="0"/>
              </a:rPr>
              <a:t>-</a:t>
            </a:r>
            <a:r>
              <a:rPr lang="en-US" sz="2400" dirty="0" err="1">
                <a:solidFill>
                  <a:srgbClr val="002060"/>
                </a:solidFill>
                <a:latin typeface="Times New Roman" panose="02020603050405020304" pitchFamily="18" charset="0"/>
                <a:cs typeface="Times New Roman" panose="02020603050405020304" pitchFamily="18" charset="0"/>
              </a:rPr>
              <a:t>nê</a:t>
            </a:r>
            <a:r>
              <a:rPr lang="en-US" sz="2400" dirty="0">
                <a:solidFill>
                  <a:srgbClr val="002060"/>
                </a:solidFill>
                <a:latin typeface="Times New Roman" panose="02020603050405020304" pitchFamily="18" charset="0"/>
                <a:cs typeface="Times New Roman" panose="02020603050405020304" pitchFamily="18" charset="0"/>
              </a:rPr>
              <a:t>-xi-a, Ma-</a:t>
            </a:r>
            <a:r>
              <a:rPr lang="en-US" sz="2400" dirty="0" err="1">
                <a:solidFill>
                  <a:srgbClr val="002060"/>
                </a:solidFill>
                <a:latin typeface="Times New Roman" panose="02020603050405020304" pitchFamily="18" charset="0"/>
                <a:cs typeface="Times New Roman" panose="02020603050405020304" pitchFamily="18" charset="0"/>
              </a:rPr>
              <a:t>lai</a:t>
            </a:r>
            <a:r>
              <a:rPr lang="en-US" sz="2400" dirty="0">
                <a:solidFill>
                  <a:srgbClr val="002060"/>
                </a:solidFill>
                <a:latin typeface="Times New Roman" panose="02020603050405020304" pitchFamily="18" charset="0"/>
                <a:cs typeface="Times New Roman" panose="02020603050405020304" pitchFamily="18" charset="0"/>
              </a:rPr>
              <a:t>-xi-a, Mi-an-ma</a:t>
            </a:r>
            <a:r>
              <a:rPr lang="en-US" sz="2400" i="1" dirty="0">
                <a:solidFill>
                  <a:srgbClr val="002060"/>
                </a:solidFill>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a:p>
            <a:pPr>
              <a:lnSpc>
                <a:spcPts val="2938"/>
              </a:lnSpc>
            </a:pPr>
            <a:r>
              <a:rPr lang="en-US" sz="2400" dirty="0">
                <a:solidFill>
                  <a:srgbClr val="002060"/>
                </a:solidFill>
                <a:latin typeface="Times New Roman" panose="02020603050405020304" pitchFamily="18" charset="0"/>
                <a:cs typeface="Times New Roman" panose="02020603050405020304" pitchFamily="18" charset="0"/>
              </a:rPr>
              <a:t>D. Thái Lan, Phi-</a:t>
            </a:r>
            <a:r>
              <a:rPr lang="en-US" sz="2400" dirty="0" err="1">
                <a:solidFill>
                  <a:srgbClr val="002060"/>
                </a:solidFill>
                <a:latin typeface="Times New Roman" panose="02020603050405020304" pitchFamily="18" charset="0"/>
                <a:cs typeface="Times New Roman" panose="02020603050405020304" pitchFamily="18" charset="0"/>
              </a:rPr>
              <a:t>líp</a:t>
            </a:r>
            <a:r>
              <a:rPr lang="en-US" sz="2400" dirty="0">
                <a:solidFill>
                  <a:srgbClr val="002060"/>
                </a:solidFill>
                <a:latin typeface="Times New Roman" panose="02020603050405020304" pitchFamily="18" charset="0"/>
                <a:cs typeface="Times New Roman" panose="02020603050405020304" pitchFamily="18" charset="0"/>
              </a:rPr>
              <a:t>-pin, Xin-ga-po, In-</a:t>
            </a:r>
            <a:r>
              <a:rPr lang="en-US" sz="2400" dirty="0" err="1">
                <a:solidFill>
                  <a:srgbClr val="002060"/>
                </a:solidFill>
                <a:latin typeface="Times New Roman" panose="02020603050405020304" pitchFamily="18" charset="0"/>
                <a:cs typeface="Times New Roman" panose="02020603050405020304" pitchFamily="18" charset="0"/>
              </a:rPr>
              <a:t>đô</a:t>
            </a:r>
            <a:r>
              <a:rPr lang="en-US" sz="2400" dirty="0">
                <a:solidFill>
                  <a:srgbClr val="002060"/>
                </a:solidFill>
                <a:latin typeface="Times New Roman" panose="02020603050405020304" pitchFamily="18" charset="0"/>
                <a:cs typeface="Times New Roman" panose="02020603050405020304" pitchFamily="18" charset="0"/>
              </a:rPr>
              <a:t>-</a:t>
            </a:r>
            <a:r>
              <a:rPr lang="en-US" sz="2400" dirty="0" err="1">
                <a:solidFill>
                  <a:srgbClr val="002060"/>
                </a:solidFill>
                <a:latin typeface="Times New Roman" panose="02020603050405020304" pitchFamily="18" charset="0"/>
                <a:cs typeface="Times New Roman" panose="02020603050405020304" pitchFamily="18" charset="0"/>
              </a:rPr>
              <a:t>nê</a:t>
            </a:r>
            <a:r>
              <a:rPr lang="en-US" sz="2400" dirty="0">
                <a:solidFill>
                  <a:srgbClr val="002060"/>
                </a:solidFill>
                <a:latin typeface="Times New Roman" panose="02020603050405020304" pitchFamily="18" charset="0"/>
                <a:cs typeface="Times New Roman" panose="02020603050405020304" pitchFamily="18" charset="0"/>
              </a:rPr>
              <a:t>-xi-a, Bru-</a:t>
            </a:r>
            <a:r>
              <a:rPr lang="en-US" sz="2400" dirty="0" err="1">
                <a:solidFill>
                  <a:srgbClr val="002060"/>
                </a:solidFill>
                <a:latin typeface="Times New Roman" panose="02020603050405020304" pitchFamily="18" charset="0"/>
                <a:cs typeface="Times New Roman" panose="02020603050405020304" pitchFamily="18" charset="0"/>
              </a:rPr>
              <a:t>nây</a:t>
            </a:r>
            <a:r>
              <a:rPr lang="en-US" sz="2400" i="1" dirty="0">
                <a:solidFill>
                  <a:srgbClr val="00206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B8DF29C2-A888-942D-CAF5-C8D86C9CD97F}"/>
              </a:ext>
            </a:extLst>
          </p:cNvPr>
          <p:cNvSpPr txBox="1"/>
          <p:nvPr/>
        </p:nvSpPr>
        <p:spPr>
          <a:xfrm>
            <a:off x="542757" y="5139492"/>
            <a:ext cx="11277600" cy="1094852"/>
          </a:xfrm>
          <a:prstGeom prst="rect">
            <a:avLst/>
          </a:prstGeom>
        </p:spPr>
        <p:txBody>
          <a:bodyPr wrap="square" lIns="0" tIns="0" rIns="0" bIns="0" rtlCol="0" anchor="t">
            <a:spAutoFit/>
          </a:bodyPr>
          <a:lstStyle/>
          <a:p>
            <a:pPr>
              <a:lnSpc>
                <a:spcPts val="2938"/>
              </a:lnSpc>
            </a:pPr>
            <a:r>
              <a:rPr lang="en-US" sz="2400" b="1" dirty="0" err="1">
                <a:solidFill>
                  <a:schemeClr val="accent6">
                    <a:lumMod val="50000"/>
                  </a:schemeClr>
                </a:solidFill>
                <a:latin typeface="Times New Roman" panose="02020603050405020304" pitchFamily="18" charset="0"/>
                <a:cs typeface="Times New Roman" panose="02020603050405020304" pitchFamily="18" charset="0"/>
              </a:rPr>
              <a:t>Câu</a:t>
            </a:r>
            <a:r>
              <a:rPr lang="en-US" sz="2400" b="1" dirty="0">
                <a:solidFill>
                  <a:schemeClr val="accent6">
                    <a:lumMod val="50000"/>
                  </a:schemeClr>
                </a:solidFill>
                <a:latin typeface="Times New Roman" panose="02020603050405020304" pitchFamily="18" charset="0"/>
                <a:cs typeface="Times New Roman" panose="02020603050405020304" pitchFamily="18" charset="0"/>
              </a:rPr>
              <a:t> 3.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Thiết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lập</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quan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hệ</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ổn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định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khu</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vực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mở</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rộng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nâng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cao</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vị</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400" dirty="0">
                <a:solidFill>
                  <a:schemeClr val="accent6">
                    <a:lumMod val="50000"/>
                  </a:schemeClr>
                </a:solidFill>
                <a:latin typeface="Times New Roman" panose="02020603050405020304" pitchFamily="18" charset="0"/>
                <a:cs typeface="Times New Roman" panose="02020603050405020304" pitchFamily="18" charset="0"/>
              </a:rPr>
              <a:t> ASEAN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là</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giai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đoạn</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a:p>
            <a:pPr>
              <a:lnSpc>
                <a:spcPts val="2938"/>
              </a:lnSpc>
            </a:pPr>
            <a:r>
              <a:rPr lang="en-US" sz="2400" dirty="0">
                <a:solidFill>
                  <a:srgbClr val="002060"/>
                </a:solidFill>
                <a:latin typeface="Times New Roman" panose="02020603050405020304" pitchFamily="18" charset="0"/>
                <a:cs typeface="Times New Roman" panose="02020603050405020304" pitchFamily="18" charset="0"/>
              </a:rPr>
              <a:t>A. 1967-1976</a:t>
            </a:r>
            <a:r>
              <a:rPr lang="en-US" sz="2400" i="1" dirty="0">
                <a:solidFill>
                  <a:srgbClr val="002060"/>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B. 1976-1999</a:t>
            </a:r>
            <a:r>
              <a:rPr lang="en-US" sz="2400" i="1" dirty="0">
                <a:solidFill>
                  <a:srgbClr val="002060"/>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C. 1999-2015.		D. 2015- </a:t>
            </a:r>
            <a:r>
              <a:rPr lang="en-US" sz="2400" dirty="0" err="1">
                <a:solidFill>
                  <a:srgbClr val="002060"/>
                </a:solidFill>
                <a:latin typeface="Times New Roman" panose="02020603050405020304" pitchFamily="18" charset="0"/>
                <a:cs typeface="Times New Roman" panose="02020603050405020304" pitchFamily="18" charset="0"/>
              </a:rPr>
              <a:t>đến</a:t>
            </a:r>
            <a:r>
              <a:rPr lang="en-US" sz="2400" dirty="0">
                <a:solidFill>
                  <a:srgbClr val="002060"/>
                </a:solidFill>
                <a:latin typeface="Times New Roman" panose="02020603050405020304" pitchFamily="18" charset="0"/>
                <a:cs typeface="Times New Roman" panose="02020603050405020304" pitchFamily="18" charset="0"/>
              </a:rPr>
              <a:t> nay.</a:t>
            </a:r>
          </a:p>
        </p:txBody>
      </p:sp>
      <p:pic>
        <p:nvPicPr>
          <p:cNvPr id="12" name="Graphic 11" descr="Ring">
            <a:extLst>
              <a:ext uri="{FF2B5EF4-FFF2-40B4-BE49-F238E27FC236}">
                <a16:creationId xmlns:a16="http://schemas.microsoft.com/office/drawing/2014/main" id="{7C14069C-619D-D20C-0148-F54FED6643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1327" y="2297010"/>
            <a:ext cx="812800" cy="812800"/>
          </a:xfrm>
          <a:prstGeom prst="rect">
            <a:avLst/>
          </a:prstGeom>
        </p:spPr>
      </p:pic>
      <p:pic>
        <p:nvPicPr>
          <p:cNvPr id="13" name="Graphic 12" descr="Ring">
            <a:extLst>
              <a:ext uri="{FF2B5EF4-FFF2-40B4-BE49-F238E27FC236}">
                <a16:creationId xmlns:a16="http://schemas.microsoft.com/office/drawing/2014/main" id="{D9AA67C9-3EEA-5CDA-C818-C510631D4E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4692" y="3658500"/>
            <a:ext cx="812800" cy="812800"/>
          </a:xfrm>
          <a:prstGeom prst="rect">
            <a:avLst/>
          </a:prstGeom>
        </p:spPr>
      </p:pic>
      <p:pic>
        <p:nvPicPr>
          <p:cNvPr id="14" name="Graphic 13" descr="Ring">
            <a:extLst>
              <a:ext uri="{FF2B5EF4-FFF2-40B4-BE49-F238E27FC236}">
                <a16:creationId xmlns:a16="http://schemas.microsoft.com/office/drawing/2014/main" id="{857DBDE8-3C01-5BAA-33DF-54DAED8A98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03886" y="5570136"/>
            <a:ext cx="812800" cy="812800"/>
          </a:xfrm>
          <a:prstGeom prst="rect">
            <a:avLst/>
          </a:prstGeom>
        </p:spPr>
      </p:pic>
      <p:sp>
        <p:nvSpPr>
          <p:cNvPr id="3" name="Rectangle 2">
            <a:extLst>
              <a:ext uri="{FF2B5EF4-FFF2-40B4-BE49-F238E27FC236}">
                <a16:creationId xmlns:a16="http://schemas.microsoft.com/office/drawing/2014/main" id="{F029ABEC-1B56-CA69-4F20-74BE9D9A2718}"/>
              </a:ext>
            </a:extLst>
          </p:cNvPr>
          <p:cNvSpPr/>
          <p:nvPr/>
        </p:nvSpPr>
        <p:spPr>
          <a:xfrm>
            <a:off x="4809590" y="321911"/>
            <a:ext cx="2262671" cy="646331"/>
          </a:xfrm>
          <a:prstGeom prst="rect">
            <a:avLst/>
          </a:prstGeom>
          <a:noFill/>
        </p:spPr>
        <p:txBody>
          <a:bodyPr wrap="none" lIns="91440" tIns="45720" rIns="91440" bIns="45720">
            <a:spAutoFit/>
          </a:bodyPr>
          <a:lstStyle/>
          <a:p>
            <a:pPr algn="ctr"/>
            <a:r>
              <a:rPr lang="en-US"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LUYỆN TẬP</a:t>
            </a:r>
          </a:p>
        </p:txBody>
      </p:sp>
      <p:pic>
        <p:nvPicPr>
          <p:cNvPr id="6" name="Picture 8" descr="Ảnh động đẹp (272)">
            <a:extLst>
              <a:ext uri="{FF2B5EF4-FFF2-40B4-BE49-F238E27FC236}">
                <a16:creationId xmlns:a16="http://schemas.microsoft.com/office/drawing/2014/main" id="{E7A2A3BF-CBAE-B8C1-01F2-94E791A167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337112">
            <a:off x="-123993" y="-736241"/>
            <a:ext cx="1333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Ảnh động đẹp (185)">
            <a:extLst>
              <a:ext uri="{FF2B5EF4-FFF2-40B4-BE49-F238E27FC236}">
                <a16:creationId xmlns:a16="http://schemas.microsoft.com/office/drawing/2014/main" id="{6BEF276B-C1E2-DAE4-930E-ECA3D69455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5983602">
            <a:off x="1847314" y="4209974"/>
            <a:ext cx="1247274" cy="4677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Ảnh động đẹp (22)">
            <a:extLst>
              <a:ext uri="{FF2B5EF4-FFF2-40B4-BE49-F238E27FC236}">
                <a16:creationId xmlns:a16="http://schemas.microsoft.com/office/drawing/2014/main" id="{A720E9C8-274C-1F8D-35B6-829A3B31480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246725">
            <a:off x="9992091" y="-1164891"/>
            <a:ext cx="1639361" cy="58962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8792A90-22A7-7BBA-BED5-E9BB641CF6FD}"/>
              </a:ext>
            </a:extLst>
          </p:cNvPr>
          <p:cNvPicPr>
            <a:picLocks noChangeAspect="1"/>
          </p:cNvPicPr>
          <p:nvPr/>
        </p:nvPicPr>
        <p:blipFill>
          <a:blip r:embed="rId12"/>
          <a:stretch>
            <a:fillRect/>
          </a:stretch>
        </p:blipFill>
        <p:spPr>
          <a:xfrm>
            <a:off x="289783" y="6417479"/>
            <a:ext cx="11662659" cy="384081"/>
          </a:xfrm>
          <a:prstGeom prst="rect">
            <a:avLst/>
          </a:prstGeom>
        </p:spPr>
      </p:pic>
      <p:pic>
        <p:nvPicPr>
          <p:cNvPr id="11" name="Picture 4" descr="Cộng đồng Asean">
            <a:extLst>
              <a:ext uri="{FF2B5EF4-FFF2-40B4-BE49-F238E27FC236}">
                <a16:creationId xmlns:a16="http://schemas.microsoft.com/office/drawing/2014/main" id="{9968F950-3AAF-3AA7-90F0-9871049E609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3323" r="11076" b="25333"/>
          <a:stretch/>
        </p:blipFill>
        <p:spPr bwMode="auto">
          <a:xfrm>
            <a:off x="11133093" y="11332"/>
            <a:ext cx="1004935" cy="9924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5" name="TextBox 9">
            <a:extLst>
              <a:ext uri="{FF2B5EF4-FFF2-40B4-BE49-F238E27FC236}">
                <a16:creationId xmlns:a16="http://schemas.microsoft.com/office/drawing/2014/main" id="{1816E31B-7973-30A8-1EDF-67628DF84B73}"/>
              </a:ext>
            </a:extLst>
          </p:cNvPr>
          <p:cNvSpPr txBox="1"/>
          <p:nvPr/>
        </p:nvSpPr>
        <p:spPr>
          <a:xfrm>
            <a:off x="542757" y="619532"/>
            <a:ext cx="11277600" cy="1838645"/>
          </a:xfrm>
          <a:prstGeom prst="rect">
            <a:avLst/>
          </a:prstGeom>
        </p:spPr>
        <p:txBody>
          <a:bodyPr wrap="square" lIns="0" tIns="0" rIns="0" bIns="0" rtlCol="0" anchor="t">
            <a:spAutoFit/>
          </a:bodyPr>
          <a:lstStyle/>
          <a:p>
            <a:pPr>
              <a:lnSpc>
                <a:spcPts val="2938"/>
              </a:lnSpc>
            </a:pPr>
            <a:r>
              <a:rPr lang="en-US" sz="2400" b="1" dirty="0" err="1">
                <a:solidFill>
                  <a:srgbClr val="0070C0"/>
                </a:solidFill>
                <a:latin typeface="Times New Roman" panose="02020603050405020304" pitchFamily="18" charset="0"/>
                <a:cs typeface="Times New Roman" panose="02020603050405020304" pitchFamily="18" charset="0"/>
              </a:rPr>
              <a:t>Câu</a:t>
            </a:r>
            <a:r>
              <a:rPr lang="en-US" sz="2400" b="1" dirty="0">
                <a:solidFill>
                  <a:srgbClr val="0070C0"/>
                </a:solidFill>
                <a:latin typeface="Times New Roman" panose="02020603050405020304" pitchFamily="18" charset="0"/>
                <a:cs typeface="Times New Roman" panose="02020603050405020304" pitchFamily="18" charset="0"/>
              </a:rPr>
              <a:t> 4. </a:t>
            </a:r>
            <a:r>
              <a:rPr lang="en-US" sz="2400" dirty="0" err="1">
                <a:solidFill>
                  <a:srgbClr val="0070C0"/>
                </a:solidFill>
                <a:latin typeface="Times New Roman" panose="02020603050405020304" pitchFamily="18" charset="0"/>
                <a:cs typeface="Times New Roman" panose="02020603050405020304" pitchFamily="18" charset="0"/>
              </a:rPr>
              <a:t>Hình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bên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phản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ánh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sự</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kiện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gì</a:t>
            </a:r>
            <a:r>
              <a:rPr lang="en-US" sz="2400" dirty="0">
                <a:solidFill>
                  <a:srgbClr val="0070C0"/>
                </a:solidFill>
                <a:latin typeface="Times New Roman" panose="02020603050405020304" pitchFamily="18" charset="0"/>
                <a:cs typeface="Times New Roman" panose="02020603050405020304" pitchFamily="18" charset="0"/>
              </a:rPr>
              <a:t>? </a:t>
            </a:r>
          </a:p>
          <a:p>
            <a:pPr>
              <a:lnSpc>
                <a:spcPts val="2938"/>
              </a:lnSpc>
            </a:pPr>
            <a:r>
              <a:rPr lang="en-US" sz="2400" dirty="0">
                <a:solidFill>
                  <a:srgbClr val="002060"/>
                </a:solidFill>
                <a:latin typeface="Times New Roman" panose="02020603050405020304" pitchFamily="18" charset="0"/>
                <a:cs typeface="Times New Roman" panose="02020603050405020304" pitchFamily="18" charset="0"/>
              </a:rPr>
              <a:t>A. </a:t>
            </a:r>
            <a:r>
              <a:rPr lang="en-US" sz="2400" dirty="0" err="1">
                <a:solidFill>
                  <a:srgbClr val="002060"/>
                </a:solidFill>
                <a:latin typeface="Times New Roman" panose="02020603050405020304" pitchFamily="18" charset="0"/>
                <a:cs typeface="Times New Roman" panose="02020603050405020304" pitchFamily="18" charset="0"/>
              </a:rPr>
              <a:t>Lễ</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quan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hệ</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đối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tác</a:t>
            </a:r>
            <a:r>
              <a:rPr lang="en-US" sz="2400" dirty="0">
                <a:solidFill>
                  <a:srgbClr val="002060"/>
                </a:solidFill>
                <a:latin typeface="Times New Roman" panose="02020603050405020304" pitchFamily="18" charset="0"/>
                <a:cs typeface="Times New Roman" panose="02020603050405020304" pitchFamily="18" charset="0"/>
              </a:rPr>
              <a:t> ASEAN + 1 </a:t>
            </a:r>
            <a:r>
              <a:rPr lang="en-US" sz="2400" dirty="0" err="1">
                <a:solidFill>
                  <a:srgbClr val="002060"/>
                </a:solidFill>
                <a:latin typeface="Times New Roman" panose="02020603050405020304" pitchFamily="18" charset="0"/>
                <a:cs typeface="Times New Roman" panose="02020603050405020304" pitchFamily="18" charset="0"/>
              </a:rPr>
              <a:t>tại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Việt</a:t>
            </a:r>
            <a:r>
              <a:rPr lang="en-US" sz="2400" dirty="0">
                <a:solidFill>
                  <a:srgbClr val="002060"/>
                </a:solidFill>
                <a:latin typeface="Times New Roman" panose="02020603050405020304" pitchFamily="18" charset="0"/>
                <a:cs typeface="Times New Roman" panose="02020603050405020304" pitchFamily="18" charset="0"/>
              </a:rPr>
              <a:t> Nam.</a:t>
            </a:r>
          </a:p>
          <a:p>
            <a:pPr>
              <a:lnSpc>
                <a:spcPts val="2938"/>
              </a:lnSpc>
            </a:pPr>
            <a:r>
              <a:rPr lang="en-US" sz="2400" dirty="0">
                <a:solidFill>
                  <a:srgbClr val="002060"/>
                </a:solidFill>
                <a:latin typeface="Times New Roman" panose="02020603050405020304" pitchFamily="18" charset="0"/>
                <a:cs typeface="Times New Roman" panose="02020603050405020304" pitchFamily="18" charset="0"/>
              </a:rPr>
              <a:t>B. </a:t>
            </a:r>
            <a:r>
              <a:rPr lang="en-US" sz="2400" dirty="0" err="1">
                <a:solidFill>
                  <a:srgbClr val="002060"/>
                </a:solidFill>
                <a:latin typeface="Times New Roman" panose="02020603050405020304" pitchFamily="18" charset="0"/>
                <a:cs typeface="Times New Roman" panose="02020603050405020304" pitchFamily="18" charset="0"/>
              </a:rPr>
              <a:t>Lễ</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quan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hệ</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đối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tác</a:t>
            </a:r>
            <a:r>
              <a:rPr lang="en-US" sz="2400" dirty="0">
                <a:solidFill>
                  <a:srgbClr val="002060"/>
                </a:solidFill>
                <a:latin typeface="Times New Roman" panose="02020603050405020304" pitchFamily="18" charset="0"/>
                <a:cs typeface="Times New Roman" panose="02020603050405020304" pitchFamily="18" charset="0"/>
              </a:rPr>
              <a:t> ASEAN + 3 </a:t>
            </a:r>
            <a:r>
              <a:rPr lang="en-US" sz="2400" dirty="0" err="1">
                <a:solidFill>
                  <a:srgbClr val="002060"/>
                </a:solidFill>
                <a:latin typeface="Times New Roman" panose="02020603050405020304" pitchFamily="18" charset="0"/>
                <a:cs typeface="Times New Roman" panose="02020603050405020304" pitchFamily="18" charset="0"/>
              </a:rPr>
              <a:t>tại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Việt</a:t>
            </a:r>
            <a:r>
              <a:rPr lang="en-US" sz="2400" dirty="0">
                <a:solidFill>
                  <a:srgbClr val="002060"/>
                </a:solidFill>
                <a:latin typeface="Times New Roman" panose="02020603050405020304" pitchFamily="18" charset="0"/>
                <a:cs typeface="Times New Roman" panose="02020603050405020304" pitchFamily="18" charset="0"/>
              </a:rPr>
              <a:t> Nam.</a:t>
            </a:r>
          </a:p>
          <a:p>
            <a:pPr>
              <a:lnSpc>
                <a:spcPts val="2938"/>
              </a:lnSpc>
            </a:pPr>
            <a:r>
              <a:rPr lang="en-US" sz="2400" dirty="0">
                <a:solidFill>
                  <a:srgbClr val="002060"/>
                </a:solidFill>
                <a:latin typeface="Times New Roman" panose="02020603050405020304" pitchFamily="18" charset="0"/>
                <a:cs typeface="Times New Roman" panose="02020603050405020304" pitchFamily="18" charset="0"/>
              </a:rPr>
              <a:t>C. </a:t>
            </a:r>
            <a:r>
              <a:rPr lang="en-US" sz="2400" dirty="0" err="1">
                <a:solidFill>
                  <a:srgbClr val="002060"/>
                </a:solidFill>
                <a:latin typeface="Times New Roman" panose="02020603050405020304" pitchFamily="18" charset="0"/>
                <a:cs typeface="Times New Roman" panose="02020603050405020304" pitchFamily="18" charset="0"/>
              </a:rPr>
              <a:t>Việt</a:t>
            </a:r>
            <a:r>
              <a:rPr lang="en-US" sz="2400" dirty="0">
                <a:solidFill>
                  <a:srgbClr val="002060"/>
                </a:solidFill>
                <a:latin typeface="Times New Roman" panose="02020603050405020304" pitchFamily="18" charset="0"/>
                <a:cs typeface="Times New Roman" panose="02020603050405020304" pitchFamily="18" charset="0"/>
              </a:rPr>
              <a:t> Nam </a:t>
            </a:r>
            <a:r>
              <a:rPr lang="en-US" sz="2400" dirty="0" err="1">
                <a:solidFill>
                  <a:srgbClr val="002060"/>
                </a:solidFill>
                <a:latin typeface="Times New Roman" panose="02020603050405020304" pitchFamily="18" charset="0"/>
                <a:cs typeface="Times New Roman" panose="02020603050405020304" pitchFamily="18" charset="0"/>
              </a:rPr>
              <a:t>giữ</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vai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trò</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Chủ</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tịch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luôn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phiên</a:t>
            </a:r>
            <a:r>
              <a:rPr lang="en-US" sz="2400" dirty="0">
                <a:solidFill>
                  <a:srgbClr val="002060"/>
                </a:solidFill>
                <a:latin typeface="Times New Roman" panose="02020603050405020304" pitchFamily="18" charset="0"/>
                <a:cs typeface="Times New Roman" panose="02020603050405020304" pitchFamily="18" charset="0"/>
              </a:rPr>
              <a:t> ASEAN. </a:t>
            </a:r>
          </a:p>
          <a:p>
            <a:pPr>
              <a:lnSpc>
                <a:spcPts val="2938"/>
              </a:lnSpc>
            </a:pPr>
            <a:r>
              <a:rPr lang="en-US" sz="2400" dirty="0">
                <a:solidFill>
                  <a:srgbClr val="002060"/>
                </a:solidFill>
                <a:latin typeface="Times New Roman" panose="02020603050405020304" pitchFamily="18" charset="0"/>
                <a:cs typeface="Times New Roman" panose="02020603050405020304" pitchFamily="18" charset="0"/>
              </a:rPr>
              <a:t>D. </a:t>
            </a:r>
            <a:r>
              <a:rPr lang="en-US" sz="2400" dirty="0" err="1">
                <a:solidFill>
                  <a:srgbClr val="002060"/>
                </a:solidFill>
                <a:latin typeface="Times New Roman" panose="02020603050405020304" pitchFamily="18" charset="0"/>
                <a:cs typeface="Times New Roman" panose="02020603050405020304" pitchFamily="18" charset="0"/>
              </a:rPr>
              <a:t>Việt</a:t>
            </a:r>
            <a:r>
              <a:rPr lang="en-US" sz="2400" dirty="0">
                <a:solidFill>
                  <a:srgbClr val="002060"/>
                </a:solidFill>
                <a:latin typeface="Times New Roman" panose="02020603050405020304" pitchFamily="18" charset="0"/>
                <a:cs typeface="Times New Roman" panose="02020603050405020304" pitchFamily="18" charset="0"/>
              </a:rPr>
              <a:t> Nam </a:t>
            </a:r>
            <a:r>
              <a:rPr lang="en-US" sz="2400" dirty="0" err="1">
                <a:solidFill>
                  <a:srgbClr val="002060"/>
                </a:solidFill>
                <a:latin typeface="Times New Roman" panose="02020603050405020304" pitchFamily="18" charset="0"/>
                <a:cs typeface="Times New Roman" panose="02020603050405020304" pitchFamily="18" charset="0"/>
              </a:rPr>
              <a:t>trở</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thành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thành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thứ</a:t>
            </a:r>
            <a:r>
              <a:rPr lang="en-US" sz="2400" dirty="0">
                <a:solidFill>
                  <a:srgbClr val="002060"/>
                </a:solidFill>
                <a:latin typeface="Times New Roman" panose="02020603050405020304" pitchFamily="18" charset="0"/>
                <a:cs typeface="Times New Roman" panose="02020603050405020304" pitchFamily="18" charset="0"/>
              </a:rPr>
              <a:t> 7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ASEAN.</a:t>
            </a:r>
          </a:p>
        </p:txBody>
      </p:sp>
      <p:sp>
        <p:nvSpPr>
          <p:cNvPr id="9" name="TextBox 9">
            <a:extLst>
              <a:ext uri="{FF2B5EF4-FFF2-40B4-BE49-F238E27FC236}">
                <a16:creationId xmlns:a16="http://schemas.microsoft.com/office/drawing/2014/main" id="{4BE8505C-0240-04D4-2BB1-25298E244BDC}"/>
              </a:ext>
            </a:extLst>
          </p:cNvPr>
          <p:cNvSpPr txBox="1"/>
          <p:nvPr/>
        </p:nvSpPr>
        <p:spPr>
          <a:xfrm>
            <a:off x="542757" y="2555849"/>
            <a:ext cx="11277600" cy="1838645"/>
          </a:xfrm>
          <a:prstGeom prst="rect">
            <a:avLst/>
          </a:prstGeom>
        </p:spPr>
        <p:txBody>
          <a:bodyPr wrap="square" lIns="0" tIns="0" rIns="0" bIns="0" rtlCol="0" anchor="t">
            <a:spAutoFit/>
          </a:bodyPr>
          <a:lstStyle/>
          <a:p>
            <a:pPr>
              <a:lnSpc>
                <a:spcPts val="2938"/>
              </a:lnSpc>
            </a:pPr>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5. </a:t>
            </a:r>
            <a:r>
              <a:rPr lang="en-US" sz="2400" dirty="0" err="1">
                <a:solidFill>
                  <a:srgbClr val="FF0000"/>
                </a:solidFill>
                <a:latin typeface="Times New Roman" panose="02020603050405020304" pitchFamily="18" charset="0"/>
                <a:cs typeface="Times New Roman" panose="02020603050405020304" pitchFamily="18" charset="0"/>
              </a:rPr>
              <a:t>Nội</a:t>
            </a:r>
            <a:r>
              <a:rPr lang="en-US" sz="2400" dirty="0">
                <a:solidFill>
                  <a:srgbClr val="FF0000"/>
                </a:solidFill>
                <a:latin typeface="Times New Roman" panose="02020603050405020304" pitchFamily="18" charset="0"/>
                <a:cs typeface="Times New Roman" panose="02020603050405020304" pitchFamily="18" charset="0"/>
              </a:rPr>
              <a:t> dung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sau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đây</a:t>
            </a:r>
            <a:r>
              <a:rPr lang="en-US" sz="2400"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phản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đúng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về</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mục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đích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lập</a:t>
            </a:r>
            <a:r>
              <a:rPr lang="en-US" sz="2400" dirty="0">
                <a:solidFill>
                  <a:srgbClr val="FF0000"/>
                </a:solidFill>
                <a:latin typeface="Times New Roman" panose="02020603050405020304" pitchFamily="18" charset="0"/>
                <a:cs typeface="Times New Roman" panose="02020603050405020304" pitchFamily="18" charset="0"/>
              </a:rPr>
              <a:t> ASEAN?</a:t>
            </a:r>
          </a:p>
          <a:p>
            <a:pPr>
              <a:lnSpc>
                <a:spcPts val="2938"/>
              </a:lnSpc>
            </a:pPr>
            <a:r>
              <a:rPr lang="en-US" sz="2400" dirty="0">
                <a:solidFill>
                  <a:srgbClr val="002060"/>
                </a:solidFill>
                <a:latin typeface="Times New Roman" panose="02020603050405020304" pitchFamily="18" charset="0"/>
                <a:cs typeface="Times New Roman" panose="02020603050405020304" pitchFamily="18" charset="0"/>
              </a:rPr>
              <a:t>A. </a:t>
            </a:r>
            <a:r>
              <a:rPr lang="en-US" sz="2400" dirty="0" err="1">
                <a:solidFill>
                  <a:srgbClr val="002060"/>
                </a:solidFill>
                <a:latin typeface="Times New Roman" panose="02020603050405020304" pitchFamily="18" charset="0"/>
                <a:cs typeface="Times New Roman" panose="02020603050405020304" pitchFamily="18" charset="0"/>
              </a:rPr>
              <a:t>Thúc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đẩy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tăng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trưởng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kinh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tế</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tiến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bộ</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hội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vực</a:t>
            </a:r>
            <a:r>
              <a:rPr lang="en-US" sz="2400" i="1" dirty="0">
                <a:solidFill>
                  <a:srgbClr val="002060"/>
                </a:solidFill>
                <a:latin typeface="Times New Roman" panose="02020603050405020304" pitchFamily="18" charset="0"/>
                <a:cs typeface="Times New Roman" panose="02020603050405020304" pitchFamily="18" charset="0"/>
              </a:rPr>
              <a:t>.</a:t>
            </a:r>
          </a:p>
          <a:p>
            <a:pPr>
              <a:lnSpc>
                <a:spcPts val="2938"/>
              </a:lnSpc>
            </a:pPr>
            <a:r>
              <a:rPr lang="en-US" sz="2400" dirty="0">
                <a:solidFill>
                  <a:srgbClr val="002060"/>
                </a:solidFill>
                <a:latin typeface="Times New Roman" panose="02020603050405020304" pitchFamily="18" charset="0"/>
                <a:cs typeface="Times New Roman" panose="02020603050405020304" pitchFamily="18" charset="0"/>
              </a:rPr>
              <a:t>B. </a:t>
            </a:r>
            <a:r>
              <a:rPr lang="en-US" sz="2400" dirty="0" err="1">
                <a:solidFill>
                  <a:srgbClr val="002060"/>
                </a:solidFill>
                <a:latin typeface="Times New Roman" panose="02020603050405020304" pitchFamily="18" charset="0"/>
                <a:cs typeface="Times New Roman" panose="02020603050405020304" pitchFamily="18" charset="0"/>
              </a:rPr>
              <a:t>Thúc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đẩy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ổn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định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thông</a:t>
            </a:r>
            <a:r>
              <a:rPr lang="en-US" sz="2400" dirty="0">
                <a:solidFill>
                  <a:srgbClr val="002060"/>
                </a:solidFill>
                <a:latin typeface="Times New Roman" panose="02020603050405020304" pitchFamily="18" charset="0"/>
                <a:cs typeface="Times New Roman" panose="02020603050405020304" pitchFamily="18" charset="0"/>
              </a:rPr>
              <a:t> qua </a:t>
            </a:r>
            <a:r>
              <a:rPr lang="en-US" sz="2400" dirty="0" err="1">
                <a:solidFill>
                  <a:srgbClr val="002060"/>
                </a:solidFill>
                <a:latin typeface="Times New Roman" panose="02020603050405020304" pitchFamily="18" charset="0"/>
                <a:cs typeface="Times New Roman" panose="02020603050405020304" pitchFamily="18" charset="0"/>
              </a:rPr>
              <a:t>tôn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trọng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tắc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luật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pháp</a:t>
            </a:r>
            <a:r>
              <a:rPr lang="en-US" sz="2400" i="1" dirty="0">
                <a:solidFill>
                  <a:srgbClr val="002060"/>
                </a:solidFill>
                <a:latin typeface="Times New Roman" panose="02020603050405020304" pitchFamily="18" charset="0"/>
                <a:cs typeface="Times New Roman" panose="02020603050405020304" pitchFamily="18" charset="0"/>
              </a:rPr>
              <a:t>.</a:t>
            </a:r>
          </a:p>
          <a:p>
            <a:pPr>
              <a:lnSpc>
                <a:spcPts val="2938"/>
              </a:lnSpc>
            </a:pPr>
            <a:r>
              <a:rPr lang="en-US" sz="2400" dirty="0">
                <a:solidFill>
                  <a:srgbClr val="002060"/>
                </a:solidFill>
                <a:latin typeface="Times New Roman" panose="02020603050405020304" pitchFamily="18" charset="0"/>
                <a:cs typeface="Times New Roman" panose="02020603050405020304" pitchFamily="18" charset="0"/>
              </a:rPr>
              <a:t>C. </a:t>
            </a:r>
            <a:r>
              <a:rPr lang="en-US" sz="2400" dirty="0" err="1">
                <a:solidFill>
                  <a:srgbClr val="002060"/>
                </a:solidFill>
                <a:latin typeface="Times New Roman" panose="02020603050405020304" pitchFamily="18" charset="0"/>
                <a:cs typeface="Times New Roman" panose="02020603050405020304" pitchFamily="18" charset="0"/>
              </a:rPr>
              <a:t>Thúc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đẩy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hợp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tích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giúp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lẫn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nhau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kinh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tế</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hội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hoá</a:t>
            </a:r>
            <a:r>
              <a:rPr lang="en-US" sz="2400" dirty="0">
                <a:solidFill>
                  <a:srgbClr val="002060"/>
                </a:solidFill>
                <a:latin typeface="Times New Roman" panose="02020603050405020304" pitchFamily="18" charset="0"/>
                <a:cs typeface="Times New Roman" panose="02020603050405020304" pitchFamily="18" charset="0"/>
              </a:rPr>
              <a:t>, KH-KT..</a:t>
            </a:r>
            <a:r>
              <a:rPr lang="en-US" sz="2400" i="1" dirty="0">
                <a:solidFill>
                  <a:srgbClr val="002060"/>
                </a:solidFill>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a:p>
            <a:pPr>
              <a:lnSpc>
                <a:spcPts val="2938"/>
              </a:lnSpc>
            </a:pPr>
            <a:r>
              <a:rPr lang="en-US" sz="2400" dirty="0">
                <a:solidFill>
                  <a:srgbClr val="002060"/>
                </a:solidFill>
                <a:latin typeface="Times New Roman" panose="02020603050405020304" pitchFamily="18" charset="0"/>
                <a:cs typeface="Times New Roman" panose="02020603050405020304" pitchFamily="18" charset="0"/>
              </a:rPr>
              <a:t>D. Tôn </a:t>
            </a:r>
            <a:r>
              <a:rPr lang="en-US" sz="2400" dirty="0" err="1">
                <a:solidFill>
                  <a:srgbClr val="002060"/>
                </a:solidFill>
                <a:latin typeface="Times New Roman" panose="02020603050405020304" pitchFamily="18" charset="0"/>
                <a:cs typeface="Times New Roman" panose="02020603050405020304" pitchFamily="18" charset="0"/>
              </a:rPr>
              <a:t>trọng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lập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chủ</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quyền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thống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toàn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vẹn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lãnh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thổ</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nước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thành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viên</a:t>
            </a:r>
            <a:r>
              <a:rPr lang="en-US" sz="2400" i="1" dirty="0">
                <a:solidFill>
                  <a:srgbClr val="00206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B8DF29C2-A888-942D-CAF5-C8D86C9CD97F}"/>
              </a:ext>
            </a:extLst>
          </p:cNvPr>
          <p:cNvSpPr txBox="1"/>
          <p:nvPr/>
        </p:nvSpPr>
        <p:spPr>
          <a:xfrm>
            <a:off x="542757" y="4658227"/>
            <a:ext cx="11277600" cy="1838645"/>
          </a:xfrm>
          <a:prstGeom prst="rect">
            <a:avLst/>
          </a:prstGeom>
        </p:spPr>
        <p:txBody>
          <a:bodyPr wrap="square" lIns="0" tIns="0" rIns="0" bIns="0" rtlCol="0" anchor="t">
            <a:spAutoFit/>
          </a:bodyPr>
          <a:lstStyle/>
          <a:p>
            <a:pPr>
              <a:lnSpc>
                <a:spcPts val="2938"/>
              </a:lnSpc>
            </a:pPr>
            <a:r>
              <a:rPr lang="en-US" sz="2400" b="1" dirty="0" err="1">
                <a:solidFill>
                  <a:schemeClr val="accent6">
                    <a:lumMod val="50000"/>
                  </a:schemeClr>
                </a:solidFill>
                <a:latin typeface="Times New Roman" panose="02020603050405020304" pitchFamily="18" charset="0"/>
                <a:cs typeface="Times New Roman" panose="02020603050405020304" pitchFamily="18" charset="0"/>
              </a:rPr>
              <a:t>Câu</a:t>
            </a:r>
            <a:r>
              <a:rPr lang="en-US" sz="2400" b="1" dirty="0">
                <a:solidFill>
                  <a:schemeClr val="accent6">
                    <a:lumMod val="50000"/>
                  </a:schemeClr>
                </a:solidFill>
                <a:latin typeface="Times New Roman" panose="02020603050405020304" pitchFamily="18" charset="0"/>
                <a:cs typeface="Times New Roman" panose="02020603050405020304" pitchFamily="18" charset="0"/>
              </a:rPr>
              <a:t> 6.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Vì</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sao</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kí</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kết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Hiệp</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ước</a:t>
            </a:r>
            <a:r>
              <a:rPr lang="en-US" sz="2400" dirty="0">
                <a:solidFill>
                  <a:schemeClr val="accent6">
                    <a:lumMod val="50000"/>
                  </a:schemeClr>
                </a:solidFill>
                <a:latin typeface="Times New Roman" panose="02020603050405020304" pitchFamily="18" charset="0"/>
                <a:cs typeface="Times New Roman" panose="02020603050405020304" pitchFamily="18" charset="0"/>
              </a:rPr>
              <a:t> Ba-li (1976)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được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xem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như</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là</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bước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ngoặt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400" dirty="0">
                <a:solidFill>
                  <a:schemeClr val="accent6">
                    <a:lumMod val="50000"/>
                  </a:schemeClr>
                </a:solidFill>
                <a:latin typeface="Times New Roman" panose="02020603050405020304" pitchFamily="18" charset="0"/>
                <a:cs typeface="Times New Roman" panose="02020603050405020304" pitchFamily="18" charset="0"/>
              </a:rPr>
              <a:t> ASEAN?</a:t>
            </a:r>
          </a:p>
          <a:p>
            <a:pPr>
              <a:lnSpc>
                <a:spcPts val="2938"/>
              </a:lnSpc>
            </a:pPr>
            <a:r>
              <a:rPr lang="en-US" sz="2400" dirty="0">
                <a:solidFill>
                  <a:srgbClr val="002060"/>
                </a:solidFill>
                <a:latin typeface="Times New Roman" panose="02020603050405020304" pitchFamily="18" charset="0"/>
                <a:cs typeface="Times New Roman" panose="02020603050405020304" pitchFamily="18" charset="0"/>
              </a:rPr>
              <a:t>A. </a:t>
            </a:r>
            <a:r>
              <a:rPr lang="en-US" sz="2400" dirty="0" err="1">
                <a:solidFill>
                  <a:srgbClr val="002060"/>
                </a:solidFill>
                <a:latin typeface="Times New Roman" panose="02020603050405020304" pitchFamily="18" charset="0"/>
                <a:cs typeface="Times New Roman" panose="02020603050405020304" pitchFamily="18" charset="0"/>
              </a:rPr>
              <a:t>Xác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định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tắc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động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mở</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một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giai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đoạn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ASEAN</a:t>
            </a:r>
            <a:r>
              <a:rPr lang="en-US" sz="2400" i="1" dirty="0">
                <a:solidFill>
                  <a:srgbClr val="002060"/>
                </a:solidFill>
                <a:latin typeface="Times New Roman" panose="02020603050405020304" pitchFamily="18" charset="0"/>
                <a:cs typeface="Times New Roman" panose="02020603050405020304" pitchFamily="18" charset="0"/>
              </a:rPr>
              <a:t>.	</a:t>
            </a:r>
          </a:p>
          <a:p>
            <a:pPr>
              <a:lnSpc>
                <a:spcPts val="2938"/>
              </a:lnSpc>
            </a:pPr>
            <a:r>
              <a:rPr lang="en-US" sz="2400" dirty="0">
                <a:solidFill>
                  <a:srgbClr val="002060"/>
                </a:solidFill>
                <a:latin typeface="Times New Roman" panose="02020603050405020304" pitchFamily="18" charset="0"/>
                <a:cs typeface="Times New Roman" panose="02020603050405020304" pitchFamily="18" charset="0"/>
              </a:rPr>
              <a:t>B. </a:t>
            </a:r>
            <a:r>
              <a:rPr lang="en-US" sz="2400" dirty="0" err="1">
                <a:solidFill>
                  <a:srgbClr val="002060"/>
                </a:solidFill>
                <a:latin typeface="Times New Roman" panose="02020603050405020304" pitchFamily="18" charset="0"/>
                <a:cs typeface="Times New Roman" panose="02020603050405020304" pitchFamily="18" charset="0"/>
              </a:rPr>
              <a:t>Gắn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thị</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trường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Đông</a:t>
            </a:r>
            <a:r>
              <a:rPr lang="en-US" sz="2400" dirty="0">
                <a:solidFill>
                  <a:srgbClr val="002060"/>
                </a:solidFill>
                <a:latin typeface="Times New Roman" panose="02020603050405020304" pitchFamily="18" charset="0"/>
                <a:cs typeface="Times New Roman" panose="02020603050405020304" pitchFamily="18" charset="0"/>
              </a:rPr>
              <a:t> Nam Á </a:t>
            </a:r>
            <a:r>
              <a:rPr lang="en-US" sz="2400" dirty="0" err="1">
                <a:solidFill>
                  <a:srgbClr val="002060"/>
                </a:solidFill>
                <a:latin typeface="Times New Roman" panose="02020603050405020304" pitchFamily="18" charset="0"/>
                <a:cs typeface="Times New Roman" panose="02020603050405020304" pitchFamily="18" charset="0"/>
              </a:rPr>
              <a:t>với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thị</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trường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quốc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tế</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tạo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động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chung</a:t>
            </a:r>
            <a:r>
              <a:rPr lang="en-US" sz="2400" i="1" dirty="0">
                <a:solidFill>
                  <a:srgbClr val="002060"/>
                </a:solidFill>
                <a:latin typeface="Times New Roman" panose="02020603050405020304" pitchFamily="18" charset="0"/>
                <a:cs typeface="Times New Roman" panose="02020603050405020304" pitchFamily="18" charset="0"/>
              </a:rPr>
              <a:t>.	</a:t>
            </a:r>
          </a:p>
          <a:p>
            <a:pPr>
              <a:lnSpc>
                <a:spcPts val="2938"/>
              </a:lnSpc>
            </a:pPr>
            <a:r>
              <a:rPr lang="en-US" sz="2400" dirty="0">
                <a:solidFill>
                  <a:srgbClr val="002060"/>
                </a:solidFill>
                <a:latin typeface="Times New Roman" panose="02020603050405020304" pitchFamily="18" charset="0"/>
                <a:cs typeface="Times New Roman" panose="02020603050405020304" pitchFamily="18" charset="0"/>
              </a:rPr>
              <a:t>C. </a:t>
            </a:r>
            <a:r>
              <a:rPr lang="en-US" sz="2400" dirty="0" err="1">
                <a:solidFill>
                  <a:srgbClr val="002060"/>
                </a:solidFill>
                <a:latin typeface="Times New Roman" panose="02020603050405020304" pitchFamily="18" charset="0"/>
                <a:cs typeface="Times New Roman" panose="02020603050405020304" pitchFamily="18" charset="0"/>
              </a:rPr>
              <a:t>Tạo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điều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quốc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Đông</a:t>
            </a:r>
            <a:r>
              <a:rPr lang="en-US" sz="2400" dirty="0">
                <a:solidFill>
                  <a:srgbClr val="002060"/>
                </a:solidFill>
                <a:latin typeface="Times New Roman" panose="02020603050405020304" pitchFamily="18" charset="0"/>
                <a:cs typeface="Times New Roman" panose="02020603050405020304" pitchFamily="18" charset="0"/>
              </a:rPr>
              <a:t> Nam Á </a:t>
            </a:r>
            <a:r>
              <a:rPr lang="en-US" sz="2400" dirty="0" err="1">
                <a:solidFill>
                  <a:srgbClr val="002060"/>
                </a:solidFill>
                <a:latin typeface="Times New Roman" panose="02020603050405020304" pitchFamily="18" charset="0"/>
                <a:cs typeface="Times New Roman" panose="02020603050405020304" pitchFamily="18" charset="0"/>
              </a:rPr>
              <a:t>tham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Hiến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chương</a:t>
            </a:r>
            <a:r>
              <a:rPr lang="en-US" sz="2400" dirty="0">
                <a:solidFill>
                  <a:srgbClr val="002060"/>
                </a:solidFill>
                <a:latin typeface="Times New Roman" panose="02020603050405020304" pitchFamily="18" charset="0"/>
                <a:cs typeface="Times New Roman" panose="02020603050405020304" pitchFamily="18" charset="0"/>
              </a:rPr>
              <a:t> ASEAN.</a:t>
            </a:r>
          </a:p>
          <a:p>
            <a:pPr>
              <a:lnSpc>
                <a:spcPts val="2938"/>
              </a:lnSpc>
            </a:pPr>
            <a:r>
              <a:rPr lang="en-US" sz="2400" dirty="0">
                <a:solidFill>
                  <a:srgbClr val="002060"/>
                </a:solidFill>
                <a:latin typeface="Times New Roman" panose="02020603050405020304" pitchFamily="18" charset="0"/>
                <a:cs typeface="Times New Roman" panose="02020603050405020304" pitchFamily="18" charset="0"/>
              </a:rPr>
              <a:t>D. </a:t>
            </a:r>
            <a:r>
              <a:rPr lang="en-US" sz="2400" dirty="0" err="1">
                <a:solidFill>
                  <a:srgbClr val="002060"/>
                </a:solidFill>
                <a:latin typeface="Times New Roman" panose="02020603050405020304" pitchFamily="18" charset="0"/>
                <a:cs typeface="Times New Roman" panose="02020603050405020304" pitchFamily="18" charset="0"/>
              </a:rPr>
              <a:t>Mở</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rộng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tổ</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nạp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thêm</a:t>
            </a:r>
            <a:r>
              <a:rPr lang="en-US" sz="2400" dirty="0">
                <a:solidFill>
                  <a:srgbClr val="002060"/>
                </a:solidFill>
                <a:latin typeface="Times New Roman" panose="02020603050405020304" pitchFamily="18" charset="0"/>
                <a:cs typeface="Times New Roman" panose="02020603050405020304" pitchFamily="18" charset="0"/>
              </a:rPr>
              <a:t> 6 </a:t>
            </a:r>
            <a:r>
              <a:rPr lang="en-US" sz="2400" dirty="0" err="1">
                <a:solidFill>
                  <a:srgbClr val="002060"/>
                </a:solidFill>
                <a:latin typeface="Times New Roman" panose="02020603050405020304" pitchFamily="18" charset="0"/>
                <a:cs typeface="Times New Roman" panose="02020603050405020304" pitchFamily="18" charset="0"/>
              </a:rPr>
              <a:t>thành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còn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lại</a:t>
            </a:r>
            <a:r>
              <a:rPr lang="en-US" sz="2400" dirty="0">
                <a:solidFill>
                  <a:srgbClr val="002060"/>
                </a:solidFill>
                <a:latin typeface="Times New Roman" panose="02020603050405020304" pitchFamily="18" charset="0"/>
                <a:cs typeface="Times New Roman" panose="02020603050405020304" pitchFamily="18" charset="0"/>
              </a:rPr>
              <a:t> ở </a:t>
            </a:r>
            <a:r>
              <a:rPr lang="en-US" sz="2400" dirty="0" err="1">
                <a:solidFill>
                  <a:srgbClr val="002060"/>
                </a:solidFill>
                <a:latin typeface="Times New Roman" panose="02020603050405020304" pitchFamily="18" charset="0"/>
                <a:cs typeface="Times New Roman" panose="02020603050405020304" pitchFamily="18" charset="0"/>
              </a:rPr>
              <a:t>Đông</a:t>
            </a:r>
            <a:r>
              <a:rPr lang="en-US" sz="2400" dirty="0">
                <a:solidFill>
                  <a:srgbClr val="002060"/>
                </a:solidFill>
                <a:latin typeface="Times New Roman" panose="02020603050405020304" pitchFamily="18" charset="0"/>
                <a:cs typeface="Times New Roman" panose="02020603050405020304" pitchFamily="18" charset="0"/>
              </a:rPr>
              <a:t> Nam Á </a:t>
            </a:r>
            <a:r>
              <a:rPr lang="en-US" sz="2400" dirty="0" err="1">
                <a:solidFill>
                  <a:srgbClr val="002060"/>
                </a:solidFill>
                <a:latin typeface="Times New Roman" panose="02020603050405020304" pitchFamily="18" charset="0"/>
                <a:cs typeface="Times New Roman" panose="02020603050405020304" pitchFamily="18" charset="0"/>
              </a:rPr>
              <a:t>vào</a:t>
            </a:r>
            <a:r>
              <a:rPr lang="en-US" sz="2400" dirty="0">
                <a:solidFill>
                  <a:srgbClr val="002060"/>
                </a:solidFill>
                <a:latin typeface="Times New Roman" panose="02020603050405020304" pitchFamily="18" charset="0"/>
                <a:cs typeface="Times New Roman" panose="02020603050405020304" pitchFamily="18" charset="0"/>
              </a:rPr>
              <a:t> ASEAN.</a:t>
            </a:r>
          </a:p>
        </p:txBody>
      </p:sp>
      <p:pic>
        <p:nvPicPr>
          <p:cNvPr id="12" name="Graphic 11" descr="Ring">
            <a:extLst>
              <a:ext uri="{FF2B5EF4-FFF2-40B4-BE49-F238E27FC236}">
                <a16:creationId xmlns:a16="http://schemas.microsoft.com/office/drawing/2014/main" id="{7C14069C-619D-D20C-0148-F54FED6643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1327" y="1815747"/>
            <a:ext cx="812800" cy="812800"/>
          </a:xfrm>
          <a:prstGeom prst="rect">
            <a:avLst/>
          </a:prstGeom>
        </p:spPr>
      </p:pic>
      <p:pic>
        <p:nvPicPr>
          <p:cNvPr id="13" name="Graphic 12" descr="Ring">
            <a:extLst>
              <a:ext uri="{FF2B5EF4-FFF2-40B4-BE49-F238E27FC236}">
                <a16:creationId xmlns:a16="http://schemas.microsoft.com/office/drawing/2014/main" id="{D9AA67C9-3EEA-5CDA-C818-C510631D4E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7952" y="3733982"/>
            <a:ext cx="812800" cy="812800"/>
          </a:xfrm>
          <a:prstGeom prst="rect">
            <a:avLst/>
          </a:prstGeom>
        </p:spPr>
      </p:pic>
      <p:pic>
        <p:nvPicPr>
          <p:cNvPr id="14" name="Graphic 13" descr="Ring">
            <a:extLst>
              <a:ext uri="{FF2B5EF4-FFF2-40B4-BE49-F238E27FC236}">
                <a16:creationId xmlns:a16="http://schemas.microsoft.com/office/drawing/2014/main" id="{857DBDE8-3C01-5BAA-33DF-54DAED8A98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6733" y="4735949"/>
            <a:ext cx="812800" cy="812800"/>
          </a:xfrm>
          <a:prstGeom prst="rect">
            <a:avLst/>
          </a:prstGeom>
        </p:spPr>
      </p:pic>
      <p:sp>
        <p:nvSpPr>
          <p:cNvPr id="3" name="Rectangle 2">
            <a:extLst>
              <a:ext uri="{FF2B5EF4-FFF2-40B4-BE49-F238E27FC236}">
                <a16:creationId xmlns:a16="http://schemas.microsoft.com/office/drawing/2014/main" id="{F029ABEC-1B56-CA69-4F20-74BE9D9A2718}"/>
              </a:ext>
            </a:extLst>
          </p:cNvPr>
          <p:cNvSpPr/>
          <p:nvPr/>
        </p:nvSpPr>
        <p:spPr>
          <a:xfrm>
            <a:off x="4809590" y="-14971"/>
            <a:ext cx="2262671" cy="646331"/>
          </a:xfrm>
          <a:prstGeom prst="rect">
            <a:avLst/>
          </a:prstGeom>
          <a:noFill/>
        </p:spPr>
        <p:txBody>
          <a:bodyPr wrap="none" lIns="91440" tIns="45720" rIns="91440" bIns="45720">
            <a:spAutoFit/>
          </a:bodyPr>
          <a:lstStyle/>
          <a:p>
            <a:pPr algn="ctr"/>
            <a:r>
              <a:rPr lang="en-US"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LUYỆN TẬP</a:t>
            </a:r>
          </a:p>
        </p:txBody>
      </p:sp>
      <p:pic>
        <p:nvPicPr>
          <p:cNvPr id="6" name="Picture 8" descr="Ảnh động đẹp (272)">
            <a:extLst>
              <a:ext uri="{FF2B5EF4-FFF2-40B4-BE49-F238E27FC236}">
                <a16:creationId xmlns:a16="http://schemas.microsoft.com/office/drawing/2014/main" id="{E7A2A3BF-CBAE-B8C1-01F2-94E791A167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337112">
            <a:off x="-589211" y="-736241"/>
            <a:ext cx="1333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Ảnh động đẹp (185)">
            <a:extLst>
              <a:ext uri="{FF2B5EF4-FFF2-40B4-BE49-F238E27FC236}">
                <a16:creationId xmlns:a16="http://schemas.microsoft.com/office/drawing/2014/main" id="{6BEF276B-C1E2-DAE4-930E-ECA3D69455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2728967">
            <a:off x="11885247" y="2758831"/>
            <a:ext cx="1247274" cy="4677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Ảnh động đẹp (22)">
            <a:extLst>
              <a:ext uri="{FF2B5EF4-FFF2-40B4-BE49-F238E27FC236}">
                <a16:creationId xmlns:a16="http://schemas.microsoft.com/office/drawing/2014/main" id="{A720E9C8-274C-1F8D-35B6-829A3B31480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170309">
            <a:off x="9917268" y="-1815266"/>
            <a:ext cx="1639361" cy="58962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28F3723-9FC9-C4C5-A5F5-C8CC4E282763}"/>
              </a:ext>
            </a:extLst>
          </p:cNvPr>
          <p:cNvPicPr>
            <a:picLocks noChangeAspect="1"/>
          </p:cNvPicPr>
          <p:nvPr/>
        </p:nvPicPr>
        <p:blipFill>
          <a:blip r:embed="rId12"/>
          <a:stretch>
            <a:fillRect/>
          </a:stretch>
        </p:blipFill>
        <p:spPr>
          <a:xfrm>
            <a:off x="289783" y="6417479"/>
            <a:ext cx="11662659" cy="384081"/>
          </a:xfrm>
          <a:prstGeom prst="rect">
            <a:avLst/>
          </a:prstGeom>
        </p:spPr>
      </p:pic>
      <p:pic>
        <p:nvPicPr>
          <p:cNvPr id="11" name="Picture 4" descr="Cộng đồng Asean">
            <a:extLst>
              <a:ext uri="{FF2B5EF4-FFF2-40B4-BE49-F238E27FC236}">
                <a16:creationId xmlns:a16="http://schemas.microsoft.com/office/drawing/2014/main" id="{2F75D9BB-470D-EF7E-CCAA-58E4D011E83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3323" r="11076" b="25333"/>
          <a:stretch/>
        </p:blipFill>
        <p:spPr bwMode="auto">
          <a:xfrm>
            <a:off x="11358090" y="22106"/>
            <a:ext cx="833910" cy="8235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gày 28-7-1995: Việt Nam chính thức gia nhập ASEAN">
            <a:extLst>
              <a:ext uri="{FF2B5EF4-FFF2-40B4-BE49-F238E27FC236}">
                <a16:creationId xmlns:a16="http://schemas.microsoft.com/office/drawing/2014/main" id="{2C1DD37C-4745-2DA2-8C1C-D4660173077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76175" y="498877"/>
            <a:ext cx="2791653" cy="1940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953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7" name="TextBox 9">
            <a:extLst>
              <a:ext uri="{FF2B5EF4-FFF2-40B4-BE49-F238E27FC236}">
                <a16:creationId xmlns:a16="http://schemas.microsoft.com/office/drawing/2014/main" id="{EBD7C076-8591-3E15-E9B0-CE85CBD33E10}"/>
              </a:ext>
            </a:extLst>
          </p:cNvPr>
          <p:cNvSpPr txBox="1"/>
          <p:nvPr/>
        </p:nvSpPr>
        <p:spPr>
          <a:xfrm>
            <a:off x="533400" y="818497"/>
            <a:ext cx="11125200" cy="5496698"/>
          </a:xfrm>
          <a:prstGeom prst="rect">
            <a:avLst/>
          </a:prstGeom>
        </p:spPr>
        <p:txBody>
          <a:bodyPr wrap="square" lIns="0" tIns="0" rIns="0" bIns="0" rtlCol="0" anchor="t">
            <a:spAutoFit/>
          </a:bodyPr>
          <a:lstStyle/>
          <a:p>
            <a:pPr algn="just">
              <a:lnSpc>
                <a:spcPts val="2938"/>
              </a:lnSpc>
            </a:pP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Đọc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đoạn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tư</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liệu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sau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trong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mỗi</a:t>
            </a:r>
            <a:r>
              <a:rPr lang="en-US" sz="2400" b="1" dirty="0">
                <a:solidFill>
                  <a:srgbClr val="0070C0"/>
                </a:solidFill>
                <a:latin typeface="Times New Roman" panose="02020603050405020304" pitchFamily="18" charset="0"/>
                <a:cs typeface="Times New Roman" panose="02020603050405020304" pitchFamily="18" charset="0"/>
              </a:rPr>
              <a:t> ý a, b, c, d </a:t>
            </a:r>
            <a:r>
              <a:rPr lang="en-US" sz="2400" b="1" dirty="0" err="1">
                <a:solidFill>
                  <a:srgbClr val="0070C0"/>
                </a:solidFill>
                <a:latin typeface="Times New Roman" panose="02020603050405020304" pitchFamily="18" charset="0"/>
                <a:cs typeface="Times New Roman" panose="02020603050405020304" pitchFamily="18" charset="0"/>
              </a:rPr>
              <a:t>chọn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đúng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hoặc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sai</a:t>
            </a:r>
            <a:r>
              <a:rPr lang="en-US" sz="2400" b="1"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ASEAN đóng vai trò là một mắt xích quan trọng trong các cơ chế hợp tác khu vực thông qua quan hệ và hợp tác với các đối tác bên ngoài. Thông qua các cơ chế như ASEAN+1, ASEAN+3, Hội nghị cấp cao Đông Á (EAS)…, các nước ASEAN đã tạo dựng và duy trì cân bằng, linh hoạt quan hệ với các đối tác bên ngoài của ASEAN, giữ ổn định, tạo điều kiện phát triển. Các nước đều ủng hộ vai trò trung tâm của ASEAN và chấp nhận các nguyên tắc, chuẩn mực chung của ASEAN.</a:t>
            </a:r>
            <a:r>
              <a:rPr lang="en-US" sz="2400" dirty="0">
                <a:solidFill>
                  <a:srgbClr val="0070C0"/>
                </a:solidFill>
                <a:latin typeface="Times New Roman" panose="02020603050405020304" pitchFamily="18" charset="0"/>
                <a:cs typeface="Times New Roman" panose="02020603050405020304" pitchFamily="18" charset="0"/>
              </a:rPr>
              <a:t>”.</a:t>
            </a:r>
          </a:p>
          <a:p>
            <a:pPr>
              <a:lnSpc>
                <a:spcPts val="2938"/>
              </a:lnSpc>
            </a:pPr>
            <a:r>
              <a:rPr lang="en-US" sz="2400" dirty="0">
                <a:solidFill>
                  <a:srgbClr val="0070C0"/>
                </a:solidFill>
                <a:latin typeface="Times New Roman" panose="02020603050405020304" pitchFamily="18" charset="0"/>
                <a:cs typeface="Times New Roman" panose="02020603050405020304" pitchFamily="18" charset="0"/>
              </a:rPr>
              <a:t>  </a:t>
            </a:r>
            <a:r>
              <a:rPr lang="en-US" sz="1867" i="1" dirty="0">
                <a:latin typeface="Times New Roman" panose="02020603050405020304" pitchFamily="18" charset="0"/>
                <a:cs typeface="Times New Roman" panose="02020603050405020304" pitchFamily="18" charset="0"/>
              </a:rPr>
              <a:t>(</a:t>
            </a:r>
            <a:r>
              <a:rPr lang="en-US" sz="1867" i="1" dirty="0" err="1">
                <a:latin typeface="Times New Roman" panose="02020603050405020304" pitchFamily="18" charset="0"/>
                <a:cs typeface="Times New Roman" panose="02020603050405020304" pitchFamily="18" charset="0"/>
              </a:rPr>
              <a:t>Trích</a:t>
            </a:r>
            <a:r>
              <a:rPr lang="en-US" sz="1867" i="1" dirty="0">
                <a:latin typeface="Times New Roman" panose="02020603050405020304" pitchFamily="18" charset="0"/>
                <a:cs typeface="Times New Roman" panose="02020603050405020304" pitchFamily="18" charset="0"/>
              </a:rPr>
              <a:t> </a:t>
            </a:r>
            <a:r>
              <a:rPr lang="en-US" sz="1867" i="1" dirty="0" err="1">
                <a:latin typeface="Times New Roman" panose="02020603050405020304" pitchFamily="18" charset="0"/>
                <a:cs typeface="Times New Roman" panose="02020603050405020304" pitchFamily="18" charset="0"/>
              </a:rPr>
              <a:t>Báo</a:t>
            </a:r>
            <a:r>
              <a:rPr lang="en-US" sz="1867" i="1" dirty="0">
                <a:latin typeface="Times New Roman" panose="02020603050405020304" pitchFamily="18" charset="0"/>
                <a:cs typeface="Times New Roman" panose="02020603050405020304" pitchFamily="18" charset="0"/>
              </a:rPr>
              <a:t> </a:t>
            </a:r>
            <a:r>
              <a:rPr lang="en-US" sz="1867" i="1" dirty="0" err="1">
                <a:latin typeface="Times New Roman" panose="02020603050405020304" pitchFamily="18" charset="0"/>
                <a:cs typeface="Times New Roman" panose="02020603050405020304" pitchFamily="18" charset="0"/>
              </a:rPr>
              <a:t>Nhân</a:t>
            </a:r>
            <a:r>
              <a:rPr lang="en-US" sz="1867" i="1" dirty="0">
                <a:latin typeface="Times New Roman" panose="02020603050405020304" pitchFamily="18" charset="0"/>
                <a:cs typeface="Times New Roman" panose="02020603050405020304" pitchFamily="18" charset="0"/>
              </a:rPr>
              <a:t> </a:t>
            </a:r>
            <a:r>
              <a:rPr lang="en-US" sz="1867" i="1" dirty="0" err="1">
                <a:latin typeface="Times New Roman" panose="02020603050405020304" pitchFamily="18" charset="0"/>
                <a:cs typeface="Times New Roman" panose="02020603050405020304" pitchFamily="18" charset="0"/>
              </a:rPr>
              <a:t>Dân</a:t>
            </a:r>
            <a:r>
              <a:rPr lang="en-US" sz="1867" i="1" dirty="0">
                <a:latin typeface="Times New Roman" panose="02020603050405020304" pitchFamily="18" charset="0"/>
                <a:cs typeface="Times New Roman" panose="02020603050405020304" pitchFamily="18" charset="0"/>
              </a:rPr>
              <a:t>, - “</a:t>
            </a:r>
            <a:r>
              <a:rPr lang="vi-VN" sz="1867" i="1" dirty="0">
                <a:latin typeface="Times New Roman" panose="02020603050405020304" pitchFamily="18" charset="0"/>
                <a:cs typeface="Times New Roman" panose="02020603050405020304" pitchFamily="18" charset="0"/>
              </a:rPr>
              <a:t>ASEAN phát huy vai trò trung tâm, khẳng định giá trị chiến lược, tâm điểm của tăng trưởng toàn cầu</a:t>
            </a:r>
            <a:r>
              <a:rPr lang="en-US" sz="1867" i="1" dirty="0">
                <a:latin typeface="Times New Roman" panose="02020603050405020304" pitchFamily="18" charset="0"/>
                <a:cs typeface="Times New Roman" panose="02020603050405020304" pitchFamily="18" charset="0"/>
              </a:rPr>
              <a:t>” – </a:t>
            </a:r>
            <a:r>
              <a:rPr lang="en-US" sz="1867" i="1" dirty="0" err="1">
                <a:latin typeface="Times New Roman" panose="02020603050405020304" pitchFamily="18" charset="0"/>
                <a:cs typeface="Times New Roman" panose="02020603050405020304" pitchFamily="18" charset="0"/>
              </a:rPr>
              <a:t>Thứ</a:t>
            </a:r>
            <a:r>
              <a:rPr lang="en-US" sz="1867" i="1" dirty="0">
                <a:latin typeface="Times New Roman" panose="02020603050405020304" pitchFamily="18" charset="0"/>
                <a:cs typeface="Times New Roman" panose="02020603050405020304" pitchFamily="18" charset="0"/>
              </a:rPr>
              <a:t> 7, </a:t>
            </a:r>
            <a:r>
              <a:rPr lang="en-US" sz="1867" i="1" dirty="0" err="1">
                <a:latin typeface="Times New Roman" panose="02020603050405020304" pitchFamily="18" charset="0"/>
                <a:cs typeface="Times New Roman" panose="02020603050405020304" pitchFamily="18" charset="0"/>
              </a:rPr>
              <a:t>ngày</a:t>
            </a:r>
            <a:r>
              <a:rPr lang="en-US" sz="1867" i="1" dirty="0">
                <a:latin typeface="Times New Roman" panose="02020603050405020304" pitchFamily="18" charset="0"/>
                <a:cs typeface="Times New Roman" panose="02020603050405020304" pitchFamily="18" charset="0"/>
              </a:rPr>
              <a:t> 27/7/2024)</a:t>
            </a:r>
          </a:p>
          <a:p>
            <a:pPr>
              <a:lnSpc>
                <a:spcPct val="150000"/>
              </a:lnSpc>
            </a:pPr>
            <a:r>
              <a:rPr lang="en-US" sz="2400" dirty="0">
                <a:latin typeface="Times New Roman" panose="02020603050405020304" pitchFamily="18" charset="0"/>
                <a:cs typeface="Times New Roman" panose="02020603050405020304" pitchFamily="18" charset="0"/>
              </a:rPr>
              <a:t>     a) ASEAN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a:t>
            </a:r>
          </a:p>
          <a:p>
            <a:pPr>
              <a:lnSpc>
                <a:spcPct val="150000"/>
              </a:lnSpc>
            </a:pPr>
            <a:r>
              <a:rPr lang="en-US" sz="2400" dirty="0">
                <a:latin typeface="Times New Roman" panose="02020603050405020304" pitchFamily="18" charset="0"/>
                <a:cs typeface="Times New Roman" panose="02020603050405020304" pitchFamily="18" charset="0"/>
              </a:rPr>
              <a:t>     b)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ASEAN+3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ASEAN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Nga, </a:t>
            </a:r>
            <a:r>
              <a:rPr lang="en-US" sz="2400" dirty="0" err="1">
                <a:latin typeface="Times New Roman" panose="02020603050405020304" pitchFamily="18" charset="0"/>
                <a:cs typeface="Times New Roman" panose="02020603050405020304" pitchFamily="18" charset="0"/>
              </a:rPr>
              <a:t>Mỹ</a:t>
            </a:r>
            <a:r>
              <a:rPr lang="en-US" sz="2400" dirty="0">
                <a:latin typeface="Times New Roman" panose="02020603050405020304" pitchFamily="18" charset="0"/>
                <a:cs typeface="Times New Roman" panose="02020603050405020304" pitchFamily="18" charset="0"/>
              </a:rPr>
              <a:t>, Trung Hoa.</a:t>
            </a:r>
          </a:p>
          <a:p>
            <a:pPr>
              <a:lnSpc>
                <a:spcPct val="150000"/>
              </a:lnSpc>
            </a:pPr>
            <a:r>
              <a:rPr lang="en-US" sz="2400" dirty="0">
                <a:latin typeface="Times New Roman" panose="02020603050405020304" pitchFamily="18" charset="0"/>
                <a:cs typeface="Times New Roman" panose="02020603050405020304" pitchFamily="18" charset="0"/>
              </a:rPr>
              <a:t>     c)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nay ASEAN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xu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a:t>
            </a:r>
          </a:p>
          <a:p>
            <a:pPr>
              <a:lnSpc>
                <a:spcPct val="150000"/>
              </a:lnSpc>
            </a:pPr>
            <a:r>
              <a:rPr lang="en-US" sz="2400" dirty="0">
                <a:latin typeface="Times New Roman" panose="02020603050405020304" pitchFamily="18" charset="0"/>
                <a:cs typeface="Times New Roman" panose="02020603050405020304" pitchFamily="18" charset="0"/>
              </a:rPr>
              <a:t>     d) ASEAN </a:t>
            </a:r>
            <a:r>
              <a:rPr lang="en-US" sz="2400" dirty="0" err="1">
                <a:latin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ASEAN+1, ASEAN+3.</a:t>
            </a:r>
          </a:p>
        </p:txBody>
      </p:sp>
      <p:sp>
        <p:nvSpPr>
          <p:cNvPr id="8" name="Oval 7">
            <a:extLst>
              <a:ext uri="{FF2B5EF4-FFF2-40B4-BE49-F238E27FC236}">
                <a16:creationId xmlns:a16="http://schemas.microsoft.com/office/drawing/2014/main" id="{0415DC8D-9D9A-18D8-1F49-16B578FE5EF1}"/>
              </a:ext>
            </a:extLst>
          </p:cNvPr>
          <p:cNvSpPr/>
          <p:nvPr/>
        </p:nvSpPr>
        <p:spPr>
          <a:xfrm>
            <a:off x="250658" y="4204368"/>
            <a:ext cx="609600" cy="45308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667" dirty="0">
                <a:solidFill>
                  <a:schemeClr val="tx1"/>
                </a:solidFill>
              </a:rPr>
              <a:t>Đ</a:t>
            </a:r>
          </a:p>
        </p:txBody>
      </p:sp>
      <p:sp>
        <p:nvSpPr>
          <p:cNvPr id="9" name="Oval 8">
            <a:extLst>
              <a:ext uri="{FF2B5EF4-FFF2-40B4-BE49-F238E27FC236}">
                <a16:creationId xmlns:a16="http://schemas.microsoft.com/office/drawing/2014/main" id="{C6E738FC-FEEC-72ED-E08F-EF16E79451F3}"/>
              </a:ext>
            </a:extLst>
          </p:cNvPr>
          <p:cNvSpPr/>
          <p:nvPr/>
        </p:nvSpPr>
        <p:spPr>
          <a:xfrm>
            <a:off x="260684" y="5333771"/>
            <a:ext cx="609600" cy="453081"/>
          </a:xfrm>
          <a:prstGeom prst="ellipse">
            <a:avLst/>
          </a:prstGeom>
          <a:solidFill>
            <a:srgbClr val="FFCC99"/>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US" sz="2667" dirty="0">
                <a:solidFill>
                  <a:schemeClr val="tx1"/>
                </a:solidFill>
              </a:rPr>
              <a:t>Đ</a:t>
            </a:r>
          </a:p>
        </p:txBody>
      </p:sp>
      <p:sp>
        <p:nvSpPr>
          <p:cNvPr id="10" name="Oval 9">
            <a:extLst>
              <a:ext uri="{FF2B5EF4-FFF2-40B4-BE49-F238E27FC236}">
                <a16:creationId xmlns:a16="http://schemas.microsoft.com/office/drawing/2014/main" id="{E01201B2-E1A6-45CC-06B9-315DC8BE28B6}"/>
              </a:ext>
            </a:extLst>
          </p:cNvPr>
          <p:cNvSpPr/>
          <p:nvPr/>
        </p:nvSpPr>
        <p:spPr>
          <a:xfrm>
            <a:off x="250658" y="4757302"/>
            <a:ext cx="609600" cy="453081"/>
          </a:xfrm>
          <a:prstGeom prst="ellipse">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667" dirty="0">
                <a:solidFill>
                  <a:schemeClr val="tx1"/>
                </a:solidFill>
              </a:rPr>
              <a:t>S</a:t>
            </a:r>
          </a:p>
        </p:txBody>
      </p:sp>
      <p:sp>
        <p:nvSpPr>
          <p:cNvPr id="11" name="Oval 10">
            <a:extLst>
              <a:ext uri="{FF2B5EF4-FFF2-40B4-BE49-F238E27FC236}">
                <a16:creationId xmlns:a16="http://schemas.microsoft.com/office/drawing/2014/main" id="{39EFA87F-8D4C-6253-F46C-4C27B64B8A43}"/>
              </a:ext>
            </a:extLst>
          </p:cNvPr>
          <p:cNvSpPr/>
          <p:nvPr/>
        </p:nvSpPr>
        <p:spPr>
          <a:xfrm>
            <a:off x="260684" y="5862114"/>
            <a:ext cx="609600" cy="45308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667" dirty="0">
                <a:solidFill>
                  <a:schemeClr val="tx1"/>
                </a:solidFill>
              </a:rPr>
              <a:t>Đ</a:t>
            </a:r>
          </a:p>
        </p:txBody>
      </p:sp>
      <p:pic>
        <p:nvPicPr>
          <p:cNvPr id="4" name="Picture 8" descr="Ảnh động đẹp (272)">
            <a:extLst>
              <a:ext uri="{FF2B5EF4-FFF2-40B4-BE49-F238E27FC236}">
                <a16:creationId xmlns:a16="http://schemas.microsoft.com/office/drawing/2014/main" id="{81F56646-3724-DB35-935B-9E0CA93FC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37112">
            <a:off x="-123993" y="-736241"/>
            <a:ext cx="1333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Ảnh động đẹp (22)">
            <a:extLst>
              <a:ext uri="{FF2B5EF4-FFF2-40B4-BE49-F238E27FC236}">
                <a16:creationId xmlns:a16="http://schemas.microsoft.com/office/drawing/2014/main" id="{AB98A434-322A-5BEC-56B7-EDADA26A02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586565">
            <a:off x="11078152" y="-1852505"/>
            <a:ext cx="1160896" cy="41753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Ảnh động đẹp (22)">
            <a:extLst>
              <a:ext uri="{FF2B5EF4-FFF2-40B4-BE49-F238E27FC236}">
                <a16:creationId xmlns:a16="http://schemas.microsoft.com/office/drawing/2014/main" id="{A3684A64-E25D-D23F-FF43-F540FCEB95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977042">
            <a:off x="11753528" y="4720598"/>
            <a:ext cx="876945" cy="31541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CFAE3B9-3E27-023D-17BB-A25F7A162000}"/>
              </a:ext>
            </a:extLst>
          </p:cNvPr>
          <p:cNvPicPr>
            <a:picLocks noChangeAspect="1"/>
          </p:cNvPicPr>
          <p:nvPr/>
        </p:nvPicPr>
        <p:blipFill>
          <a:blip r:embed="rId5"/>
          <a:stretch>
            <a:fillRect/>
          </a:stretch>
        </p:blipFill>
        <p:spPr>
          <a:xfrm>
            <a:off x="289783" y="6308993"/>
            <a:ext cx="11662659" cy="384081"/>
          </a:xfrm>
          <a:prstGeom prst="rect">
            <a:avLst/>
          </a:prstGeom>
        </p:spPr>
      </p:pic>
      <p:sp>
        <p:nvSpPr>
          <p:cNvPr id="15" name="Rectangle 14">
            <a:extLst>
              <a:ext uri="{FF2B5EF4-FFF2-40B4-BE49-F238E27FC236}">
                <a16:creationId xmlns:a16="http://schemas.microsoft.com/office/drawing/2014/main" id="{F53BC0EE-E582-587F-25BF-4CDC03489345}"/>
              </a:ext>
            </a:extLst>
          </p:cNvPr>
          <p:cNvSpPr/>
          <p:nvPr/>
        </p:nvSpPr>
        <p:spPr>
          <a:xfrm>
            <a:off x="4809590" y="124511"/>
            <a:ext cx="2262671" cy="646331"/>
          </a:xfrm>
          <a:prstGeom prst="rect">
            <a:avLst/>
          </a:prstGeom>
          <a:noFill/>
        </p:spPr>
        <p:txBody>
          <a:bodyPr wrap="none" lIns="91440" tIns="45720" rIns="91440" bIns="45720">
            <a:spAutoFit/>
          </a:bodyPr>
          <a:lstStyle/>
          <a:p>
            <a:pPr algn="ctr"/>
            <a:r>
              <a:rPr lang="en-US"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LUYỆN TẬP</a:t>
            </a:r>
          </a:p>
        </p:txBody>
      </p:sp>
    </p:spTree>
    <p:extLst>
      <p:ext uri="{BB962C8B-B14F-4D97-AF65-F5344CB8AC3E}">
        <p14:creationId xmlns:p14="http://schemas.microsoft.com/office/powerpoint/2010/main" val="3797460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ơn 14.978.900 đông Nam á ảnh, hình chụp &amp; hình ảnh trả phí bản quyền một  lần sẵn có - iStock">
            <a:extLst>
              <a:ext uri="{FF2B5EF4-FFF2-40B4-BE49-F238E27FC236}">
                <a16:creationId xmlns:a16="http://schemas.microsoft.com/office/drawing/2014/main" id="{D7D01905-B4E6-E6F4-2BFF-C16760E423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38" t="12398" r="26640"/>
          <a:stretch/>
        </p:blipFill>
        <p:spPr bwMode="auto">
          <a:xfrm>
            <a:off x="0" y="56440"/>
            <a:ext cx="595162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Cộng đồng Asean">
            <a:extLst>
              <a:ext uri="{FF2B5EF4-FFF2-40B4-BE49-F238E27FC236}">
                <a16:creationId xmlns:a16="http://schemas.microsoft.com/office/drawing/2014/main" id="{6A8173CA-CF9C-7B87-5E94-1B0B18D2AF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323" r="11076" b="25333"/>
          <a:stretch/>
        </p:blipFill>
        <p:spPr bwMode="auto">
          <a:xfrm>
            <a:off x="0" y="12305"/>
            <a:ext cx="825793" cy="8155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F288131-84D8-32CA-C3C2-B39C20B4255C}"/>
              </a:ext>
            </a:extLst>
          </p:cNvPr>
          <p:cNvPicPr>
            <a:picLocks noChangeAspect="1"/>
          </p:cNvPicPr>
          <p:nvPr/>
        </p:nvPicPr>
        <p:blipFill>
          <a:blip r:embed="rId6"/>
          <a:stretch>
            <a:fillRect/>
          </a:stretch>
        </p:blipFill>
        <p:spPr>
          <a:xfrm>
            <a:off x="289783" y="6417479"/>
            <a:ext cx="11662659" cy="384081"/>
          </a:xfrm>
          <a:prstGeom prst="rect">
            <a:avLst/>
          </a:prstGeom>
        </p:spPr>
      </p:pic>
      <p:sp>
        <p:nvSpPr>
          <p:cNvPr id="3" name="Rectangle 2">
            <a:extLst>
              <a:ext uri="{FF2B5EF4-FFF2-40B4-BE49-F238E27FC236}">
                <a16:creationId xmlns:a16="http://schemas.microsoft.com/office/drawing/2014/main" id="{48F2DDA5-EDE8-4DDF-D0CB-1D6F5FB2DEE8}"/>
              </a:ext>
            </a:extLst>
          </p:cNvPr>
          <p:cNvSpPr/>
          <p:nvPr/>
        </p:nvSpPr>
        <p:spPr>
          <a:xfrm>
            <a:off x="10626035" y="527685"/>
            <a:ext cx="1111202" cy="954107"/>
          </a:xfrm>
          <a:prstGeom prst="rect">
            <a:avLst/>
          </a:prstGeom>
          <a:solidFill>
            <a:schemeClr val="bg1"/>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n w="12700">
                  <a:solidFill>
                    <a:srgbClr val="4472C4"/>
                  </a:solidFill>
                  <a:prstDash val="solid"/>
                </a:ln>
                <a:solidFill>
                  <a:srgbClr val="FF0000"/>
                </a:solidFill>
                <a:effectLst>
                  <a:outerShdw dist="38100" dir="2640000" algn="bl" rotWithShape="0">
                    <a:srgbClr val="4472C4"/>
                  </a:outerShdw>
                </a:effectLst>
                <a:latin typeface="Calibri" panose="020F0502020204030204"/>
              </a:rPr>
              <a:t>VẬN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n w="12700">
                  <a:solidFill>
                    <a:srgbClr val="4472C4"/>
                  </a:solidFill>
                  <a:prstDash val="solid"/>
                </a:ln>
                <a:solidFill>
                  <a:srgbClr val="FF0000"/>
                </a:solidFill>
                <a:effectLst>
                  <a:outerShdw dist="38100" dir="2640000" algn="bl" rotWithShape="0">
                    <a:srgbClr val="4472C4"/>
                  </a:outerShdw>
                </a:effectLst>
                <a:latin typeface="Calibri" panose="020F0502020204030204"/>
              </a:rPr>
              <a:t>DỤNG</a:t>
            </a:r>
            <a:endParaRPr kumimoji="0" lang="en-US" sz="2800" b="1" i="0" u="none" strike="noStrike" kern="1200" cap="none" spc="0" normalizeH="0" baseline="0" noProof="0" dirty="0">
              <a:ln w="12700">
                <a:solidFill>
                  <a:srgbClr val="4472C4"/>
                </a:solidFill>
                <a:prstDash val="solid"/>
              </a:ln>
              <a:solidFill>
                <a:srgbClr val="FF0000"/>
              </a:solidFill>
              <a:effectLst>
                <a:outerShdw dist="38100" dir="2640000" algn="bl" rotWithShape="0">
                  <a:srgbClr val="4472C4"/>
                </a:outerShdw>
              </a:effectLst>
              <a:uLnTx/>
              <a:uFillTx/>
              <a:latin typeface="Calibri" panose="020F0502020204030204"/>
              <a:ea typeface="+mn-ea"/>
              <a:cs typeface="+mn-cs"/>
            </a:endParaRPr>
          </a:p>
        </p:txBody>
      </p:sp>
      <p:pic>
        <p:nvPicPr>
          <p:cNvPr id="10" name="Graphic 9" descr="Wreath">
            <a:extLst>
              <a:ext uri="{FF2B5EF4-FFF2-40B4-BE49-F238E27FC236}">
                <a16:creationId xmlns:a16="http://schemas.microsoft.com/office/drawing/2014/main" id="{512521A1-D013-D033-C8B7-8D26BE2F95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50181" y="-339400"/>
            <a:ext cx="2769351" cy="2769351"/>
          </a:xfrm>
          <a:prstGeom prst="rect">
            <a:avLst/>
          </a:prstGeom>
        </p:spPr>
      </p:pic>
      <p:pic>
        <p:nvPicPr>
          <p:cNvPr id="1026" name="Picture 2" descr="ASEAN+3 tăng cường hợp tác kinh tế và tài chính">
            <a:extLst>
              <a:ext uri="{FF2B5EF4-FFF2-40B4-BE49-F238E27FC236}">
                <a16:creationId xmlns:a16="http://schemas.microsoft.com/office/drawing/2014/main" id="{0A6A0D14-C005-B47F-5EF7-D9E8FE635A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4131" y="4640061"/>
            <a:ext cx="4439317" cy="27318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ại hội thể thao châu Á 2018 sẽ có nhiều môn thi đấu mới lạ - Tạp chí Tuyên  giáo">
            <a:extLst>
              <a:ext uri="{FF2B5EF4-FFF2-40B4-BE49-F238E27FC236}">
                <a16:creationId xmlns:a16="http://schemas.microsoft.com/office/drawing/2014/main" id="{AEF22EC9-EE28-7FC9-A680-BE7E768FF26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67669">
            <a:off x="-915525" y="4071001"/>
            <a:ext cx="4645026" cy="3091053"/>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Megaphone">
            <a:extLst>
              <a:ext uri="{FF2B5EF4-FFF2-40B4-BE49-F238E27FC236}">
                <a16:creationId xmlns:a16="http://schemas.microsoft.com/office/drawing/2014/main" id="{386F926E-72A0-5C7A-5952-A2ED4BD675B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33862" y="5695119"/>
            <a:ext cx="914400" cy="914400"/>
          </a:xfrm>
          <a:prstGeom prst="rect">
            <a:avLst/>
          </a:prstGeom>
        </p:spPr>
      </p:pic>
      <p:pic>
        <p:nvPicPr>
          <p:cNvPr id="1036" name="Picture 12" descr="Thúc đẩy giao lưu văn hóa giữa các quốc gia ASEAN">
            <a:extLst>
              <a:ext uri="{FF2B5EF4-FFF2-40B4-BE49-F238E27FC236}">
                <a16:creationId xmlns:a16="http://schemas.microsoft.com/office/drawing/2014/main" id="{74C90345-03C8-18C9-DAE1-F3344965AC8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33448" y="4363590"/>
            <a:ext cx="4835605" cy="26404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Cuộc thi thuyết trình “Tìm hiểu về văn hoá các nước ASEAN tại ULIS” năm  2021 – Trường Đại học Ngoại ngữ – Đại học Quốc gia Hà Nội">
            <a:extLst>
              <a:ext uri="{FF2B5EF4-FFF2-40B4-BE49-F238E27FC236}">
                <a16:creationId xmlns:a16="http://schemas.microsoft.com/office/drawing/2014/main" id="{F6161CC6-4C49-05B2-5EFE-1CFDA80DC2A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226729">
            <a:off x="8805916" y="2884686"/>
            <a:ext cx="3814245" cy="21558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D68F158-172C-0445-3C4D-472256F85621}"/>
              </a:ext>
            </a:extLst>
          </p:cNvPr>
          <p:cNvPicPr>
            <a:picLocks noChangeAspect="1"/>
          </p:cNvPicPr>
          <p:nvPr/>
        </p:nvPicPr>
        <p:blipFill>
          <a:blip r:embed="rId6"/>
          <a:stretch>
            <a:fillRect/>
          </a:stretch>
        </p:blipFill>
        <p:spPr>
          <a:xfrm>
            <a:off x="276726" y="39437"/>
            <a:ext cx="11662659" cy="384081"/>
          </a:xfrm>
          <a:prstGeom prst="rect">
            <a:avLst/>
          </a:prstGeom>
        </p:spPr>
      </p:pic>
      <p:pic>
        <p:nvPicPr>
          <p:cNvPr id="15" name="5164828345943">
            <a:hlinkClick r:id="" action="ppaction://media"/>
            <a:extLst>
              <a:ext uri="{FF2B5EF4-FFF2-40B4-BE49-F238E27FC236}">
                <a16:creationId xmlns:a16="http://schemas.microsoft.com/office/drawing/2014/main" id="{DE995C86-AF3B-326B-B736-BBE19D1E9F6D}"/>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5094588" y="1949704"/>
            <a:ext cx="968328" cy="1721472"/>
          </a:xfrm>
          <a:prstGeom prst="rect">
            <a:avLst/>
          </a:prstGeom>
        </p:spPr>
      </p:pic>
      <p:grpSp>
        <p:nvGrpSpPr>
          <p:cNvPr id="17" name="Group 16">
            <a:extLst>
              <a:ext uri="{FF2B5EF4-FFF2-40B4-BE49-F238E27FC236}">
                <a16:creationId xmlns:a16="http://schemas.microsoft.com/office/drawing/2014/main" id="{5954B07A-F014-3426-16B2-054974F938FD}"/>
              </a:ext>
            </a:extLst>
          </p:cNvPr>
          <p:cNvGrpSpPr/>
          <p:nvPr/>
        </p:nvGrpSpPr>
        <p:grpSpPr>
          <a:xfrm>
            <a:off x="825793" y="438015"/>
            <a:ext cx="9496926" cy="4796938"/>
            <a:chOff x="761276" y="438015"/>
            <a:chExt cx="9496926" cy="4796938"/>
          </a:xfrm>
        </p:grpSpPr>
        <p:sp>
          <p:nvSpPr>
            <p:cNvPr id="19" name="Thought Bubble: Cloud 18">
              <a:extLst>
                <a:ext uri="{FF2B5EF4-FFF2-40B4-BE49-F238E27FC236}">
                  <a16:creationId xmlns:a16="http://schemas.microsoft.com/office/drawing/2014/main" id="{ED3A5155-689C-9459-F0CA-E318BADD3FD0}"/>
                </a:ext>
              </a:extLst>
            </p:cNvPr>
            <p:cNvSpPr/>
            <p:nvPr/>
          </p:nvSpPr>
          <p:spPr>
            <a:xfrm>
              <a:off x="761276" y="438015"/>
              <a:ext cx="9496926" cy="4796938"/>
            </a:xfrm>
            <a:prstGeom prst="cloudCallout">
              <a:avLst/>
            </a:prstGeom>
            <a:solidFill>
              <a:srgbClr val="EBF4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TƯ DUY ĐA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5F1A8D"/>
                  </a:solidFill>
                  <a:latin typeface="Calibri" panose="020F0502020204030204"/>
                </a:rPr>
                <a:t>     </a:t>
              </a:r>
              <a:r>
                <a:rPr lang="en-US" sz="2400" dirty="0" err="1">
                  <a:solidFill>
                    <a:srgbClr val="5F1A8D"/>
                  </a:solidFill>
                  <a:latin typeface="Calibri" panose="020F0502020204030204"/>
                </a:rPr>
                <a:t>Cả</a:t>
              </a:r>
              <a:r>
                <a:rPr lang="en-US" sz="2400" dirty="0">
                  <a:solidFill>
                    <a:srgbClr val="5F1A8D"/>
                  </a:solidFill>
                  <a:latin typeface="Calibri" panose="020F0502020204030204"/>
                </a:rPr>
                <a:t> </a:t>
              </a:r>
              <a:r>
                <a:rPr lang="en-US" sz="2400" dirty="0" err="1">
                  <a:solidFill>
                    <a:srgbClr val="5F1A8D"/>
                  </a:solidFill>
                  <a:latin typeface="Calibri" panose="020F0502020204030204"/>
                </a:rPr>
                <a:t>lớp</a:t>
              </a:r>
              <a:r>
                <a:rPr lang="en-US" sz="2400" dirty="0">
                  <a:solidFill>
                    <a:srgbClr val="5F1A8D"/>
                  </a:solidFill>
                  <a:latin typeface="Calibri" panose="020F0502020204030204"/>
                </a:rPr>
                <a:t> chia </a:t>
              </a:r>
              <a:r>
                <a:rPr lang="en-US" sz="2400" dirty="0" err="1">
                  <a:solidFill>
                    <a:srgbClr val="5F1A8D"/>
                  </a:solidFill>
                  <a:latin typeface="Calibri" panose="020F0502020204030204"/>
                </a:rPr>
                <a:t>thành</a:t>
              </a:r>
              <a:r>
                <a:rPr lang="en-US" sz="2400" dirty="0">
                  <a:solidFill>
                    <a:srgbClr val="5F1A8D"/>
                  </a:solidFill>
                  <a:latin typeface="Calibri" panose="020F0502020204030204"/>
                </a:rPr>
                <a:t> 8 </a:t>
              </a:r>
              <a:r>
                <a:rPr lang="en-US" sz="2400" dirty="0" err="1">
                  <a:solidFill>
                    <a:srgbClr val="5F1A8D"/>
                  </a:solidFill>
                  <a:latin typeface="Calibri" panose="020F0502020204030204"/>
                </a:rPr>
                <a:t>nhóm</a:t>
              </a:r>
              <a:r>
                <a:rPr lang="en-US" sz="2400" dirty="0">
                  <a:solidFill>
                    <a:srgbClr val="5F1A8D"/>
                  </a:solidFill>
                  <a:latin typeface="Calibri" panose="020F0502020204030204"/>
                </a:rPr>
                <a:t>, </a:t>
              </a:r>
              <a:r>
                <a:rPr lang="en-US" sz="2400" dirty="0" err="1">
                  <a:solidFill>
                    <a:srgbClr val="5F1A8D"/>
                  </a:solidFill>
                  <a:latin typeface="Calibri" panose="020F0502020204030204"/>
                </a:rPr>
                <a:t>cùng</a:t>
              </a:r>
              <a:r>
                <a:rPr lang="en-US" sz="2400" dirty="0">
                  <a:solidFill>
                    <a:srgbClr val="5F1A8D"/>
                  </a:solidFill>
                  <a:latin typeface="Calibri" panose="020F0502020204030204"/>
                </a:rPr>
                <a:t> </a:t>
              </a:r>
              <a:r>
                <a:rPr lang="en-US" sz="2400" dirty="0" err="1">
                  <a:solidFill>
                    <a:srgbClr val="5F1A8D"/>
                  </a:solidFill>
                  <a:latin typeface="Calibri" panose="020F0502020204030204"/>
                </a:rPr>
                <a:t>thảo</a:t>
              </a:r>
              <a:r>
                <a:rPr lang="en-US" sz="2400" dirty="0">
                  <a:solidFill>
                    <a:srgbClr val="5F1A8D"/>
                  </a:solidFill>
                  <a:latin typeface="Calibri" panose="020F0502020204030204"/>
                </a:rPr>
                <a:t> </a:t>
              </a:r>
              <a:r>
                <a:rPr lang="en-US" sz="2400" dirty="0" err="1">
                  <a:solidFill>
                    <a:srgbClr val="5F1A8D"/>
                  </a:solidFill>
                  <a:latin typeface="Calibri" panose="020F0502020204030204"/>
                </a:rPr>
                <a:t>luận</a:t>
              </a:r>
              <a:r>
                <a:rPr lang="en-US" sz="2400" dirty="0">
                  <a:solidFill>
                    <a:srgbClr val="5F1A8D"/>
                  </a:solidFill>
                  <a:latin typeface="Calibri" panose="020F0502020204030204"/>
                </a:rPr>
                <a:t> </a:t>
              </a:r>
              <a:r>
                <a:rPr lang="en-US" sz="2400" dirty="0" err="1">
                  <a:solidFill>
                    <a:srgbClr val="5F1A8D"/>
                  </a:solidFill>
                  <a:latin typeface="Calibri" panose="020F0502020204030204"/>
                </a:rPr>
                <a:t>về</a:t>
              </a:r>
              <a:r>
                <a:rPr lang="en-US" sz="2400" dirty="0">
                  <a:solidFill>
                    <a:srgbClr val="5F1A8D"/>
                  </a:solidFill>
                  <a:latin typeface="Calibri" panose="020F0502020204030204"/>
                </a:rPr>
                <a:t>  </a:t>
              </a:r>
              <a:r>
                <a:rPr lang="en-US" sz="2400" dirty="0" err="1">
                  <a:solidFill>
                    <a:srgbClr val="5F1A8D"/>
                  </a:solidFill>
                  <a:latin typeface="Calibri" panose="020F0502020204030204"/>
                </a:rPr>
                <a:t>nội</a:t>
              </a:r>
              <a:r>
                <a:rPr lang="en-US" sz="2400" dirty="0">
                  <a:solidFill>
                    <a:srgbClr val="5F1A8D"/>
                  </a:solidFill>
                  <a:latin typeface="Calibri" panose="020F0502020204030204"/>
                </a:rPr>
                <a:t> dung </a:t>
              </a:r>
              <a:r>
                <a:rPr lang="en-US" sz="2400" dirty="0" err="1">
                  <a:solidFill>
                    <a:srgbClr val="5F1A8D"/>
                  </a:solidFill>
                  <a:latin typeface="Calibri" panose="020F0502020204030204"/>
                </a:rPr>
                <a:t>sau</a:t>
              </a:r>
              <a:r>
                <a:rPr lang="en-US" sz="2400" dirty="0">
                  <a:solidFill>
                    <a:srgbClr val="5F1A8D"/>
                  </a:solidFill>
                  <a:latin typeface="Calibri" panose="020F0502020204030204"/>
                </a:rPr>
                <a:t>:</a:t>
              </a:r>
              <a:endParaRPr kumimoji="0" lang="en-US" sz="2400" b="0" i="0" u="none" strike="noStrike" kern="1200" cap="none" spc="0" normalizeH="0" baseline="0" noProof="0" dirty="0">
                <a:ln>
                  <a:noFill/>
                </a:ln>
                <a:solidFill>
                  <a:srgbClr val="5F1A8D"/>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427A"/>
                </a:solidFill>
                <a:effectLst/>
                <a:uLnTx/>
                <a:uFillTx/>
                <a:latin typeface="Calibri" panose="020F0502020204030204"/>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n-US" sz="2400" b="0" i="1" u="none" strike="noStrike" kern="1200" cap="none" spc="0" normalizeH="0" baseline="0" noProof="0" dirty="0">
                  <a:ln>
                    <a:noFill/>
                  </a:ln>
                  <a:solidFill>
                    <a:srgbClr val="00427A"/>
                  </a:solidFill>
                  <a:effectLst/>
                  <a:uLnTx/>
                  <a:uFillTx/>
                  <a:latin typeface="Calibri" panose="020F0502020204030204"/>
                  <a:ea typeface="+mn-ea"/>
                  <a:cs typeface="+mn-cs"/>
                </a:rPr>
                <a:t>     Theo </a:t>
              </a:r>
              <a:r>
                <a:rPr kumimoji="0" lang="en-US" sz="2400" b="0" i="1" u="none" strike="noStrike" kern="1200" cap="none" spc="0" normalizeH="0" baseline="0" noProof="0" dirty="0" err="1">
                  <a:ln>
                    <a:noFill/>
                  </a:ln>
                  <a:solidFill>
                    <a:srgbClr val="00427A"/>
                  </a:solidFill>
                  <a:effectLst/>
                  <a:uLnTx/>
                  <a:uFillTx/>
                  <a:latin typeface="Calibri" panose="020F0502020204030204"/>
                  <a:ea typeface="+mn-ea"/>
                  <a:cs typeface="+mn-cs"/>
                </a:rPr>
                <a:t>thống</a:t>
              </a:r>
              <a:r>
                <a:rPr kumimoji="0" lang="en-US" sz="2400" b="0" i="1"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00427A"/>
                  </a:solidFill>
                  <a:effectLst/>
                  <a:uLnTx/>
                  <a:uFillTx/>
                  <a:latin typeface="Calibri" panose="020F0502020204030204"/>
                  <a:ea typeface="+mn-ea"/>
                  <a:cs typeface="+mn-cs"/>
                </a:rPr>
                <a:t>nhất</a:t>
              </a:r>
              <a:r>
                <a:rPr kumimoji="0" lang="en-US" sz="2400" b="0" i="1"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00427A"/>
                  </a:solidFill>
                  <a:effectLst/>
                  <a:uLnTx/>
                  <a:uFillTx/>
                  <a:latin typeface="Calibri" panose="020F0502020204030204"/>
                  <a:ea typeface="+mn-ea"/>
                  <a:cs typeface="+mn-cs"/>
                </a:rPr>
                <a:t>của</a:t>
              </a:r>
              <a:r>
                <a:rPr kumimoji="0" lang="en-US" sz="2400" b="0" i="1"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00427A"/>
                  </a:solidFill>
                  <a:effectLst/>
                  <a:uLnTx/>
                  <a:uFillTx/>
                  <a:latin typeface="Calibri" panose="020F0502020204030204"/>
                  <a:ea typeface="+mn-ea"/>
                  <a:cs typeface="+mn-cs"/>
                </a:rPr>
                <a:t>nhóm</a:t>
              </a:r>
              <a:r>
                <a:rPr kumimoji="0" lang="en-US" sz="2400" b="0" i="1"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00427A"/>
                  </a:solidFill>
                  <a:effectLst/>
                  <a:uLnTx/>
                  <a:uFillTx/>
                  <a:latin typeface="Calibri" panose="020F0502020204030204"/>
                  <a:ea typeface="+mn-ea"/>
                  <a:cs typeface="+mn-cs"/>
                </a:rPr>
                <a:t>Đóng</a:t>
              </a:r>
              <a:r>
                <a:rPr kumimoji="0" lang="en-US" sz="2400" b="0" i="1"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00427A"/>
                  </a:solidFill>
                  <a:effectLst/>
                  <a:uLnTx/>
                  <a:uFillTx/>
                  <a:latin typeface="Calibri" panose="020F0502020204030204"/>
                  <a:ea typeface="+mn-ea"/>
                  <a:cs typeface="+mn-cs"/>
                </a:rPr>
                <a:t>góp</a:t>
              </a:r>
              <a:r>
                <a:rPr kumimoji="0" lang="en-US" sz="2400" b="0" i="1"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00427A"/>
                  </a:solidFill>
                  <a:effectLst/>
                  <a:uLnTx/>
                  <a:uFillTx/>
                  <a:latin typeface="Calibri" panose="020F0502020204030204"/>
                  <a:ea typeface="+mn-ea"/>
                  <a:cs typeface="+mn-cs"/>
                </a:rPr>
                <a:t>quan</a:t>
              </a:r>
              <a:r>
                <a:rPr kumimoji="0" lang="en-US" sz="2400" b="0" i="1"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00427A"/>
                  </a:solidFill>
                  <a:effectLst/>
                  <a:uLnTx/>
                  <a:uFillTx/>
                  <a:latin typeface="Calibri" panose="020F0502020204030204"/>
                  <a:ea typeface="+mn-ea"/>
                  <a:cs typeface="+mn-cs"/>
                </a:rPr>
                <a:t>trọng</a:t>
              </a:r>
              <a:r>
                <a:rPr kumimoji="0" lang="en-US" sz="2400" b="0" i="1"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00427A"/>
                  </a:solidFill>
                  <a:effectLst/>
                  <a:uLnTx/>
                  <a:uFillTx/>
                  <a:latin typeface="Calibri" panose="020F0502020204030204"/>
                  <a:ea typeface="+mn-ea"/>
                  <a:cs typeface="+mn-cs"/>
                </a:rPr>
                <a:t>nhất</a:t>
              </a:r>
              <a:r>
                <a:rPr kumimoji="0" lang="en-US" sz="2400" b="0" i="1"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00427A"/>
                  </a:solidFill>
                  <a:effectLst/>
                  <a:uLnTx/>
                  <a:uFillTx/>
                  <a:latin typeface="Calibri" panose="020F0502020204030204"/>
                  <a:ea typeface="+mn-ea"/>
                  <a:cs typeface="+mn-cs"/>
                </a:rPr>
                <a:t>của</a:t>
              </a:r>
              <a:r>
                <a:rPr kumimoji="0" lang="en-US" sz="2400" b="0" i="1" u="none" strike="noStrike" kern="1200" cap="none" spc="0" normalizeH="0" baseline="0" noProof="0" dirty="0">
                  <a:ln>
                    <a:noFill/>
                  </a:ln>
                  <a:solidFill>
                    <a:srgbClr val="00427A"/>
                  </a:solidFill>
                  <a:effectLst/>
                  <a:uLnTx/>
                  <a:uFillTx/>
                  <a:latin typeface="Calibri" panose="020F0502020204030204"/>
                  <a:ea typeface="+mn-ea"/>
                  <a:cs typeface="+mn-cs"/>
                </a:rPr>
                <a:t> ASEAN  </a:t>
              </a:r>
              <a:r>
                <a:rPr kumimoji="0" lang="en-US" sz="2400" b="0" i="1" u="none" strike="noStrike" kern="1200" cap="none" spc="0" normalizeH="0" baseline="0" noProof="0" dirty="0" err="1">
                  <a:ln>
                    <a:noFill/>
                  </a:ln>
                  <a:solidFill>
                    <a:srgbClr val="00427A"/>
                  </a:solidFill>
                  <a:effectLst/>
                  <a:uLnTx/>
                  <a:uFillTx/>
                  <a:latin typeface="Calibri" panose="020F0502020204030204"/>
                  <a:ea typeface="+mn-ea"/>
                  <a:cs typeface="+mn-cs"/>
                </a:rPr>
                <a:t>từ</a:t>
              </a:r>
              <a:r>
                <a:rPr kumimoji="0" lang="en-US" sz="2400" b="0" i="1"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00427A"/>
                  </a:solidFill>
                  <a:effectLst/>
                  <a:uLnTx/>
                  <a:uFillTx/>
                  <a:latin typeface="Calibri" panose="020F0502020204030204"/>
                  <a:ea typeface="+mn-ea"/>
                  <a:cs typeface="+mn-cs"/>
                </a:rPr>
                <a:t>năm</a:t>
              </a:r>
              <a:r>
                <a:rPr kumimoji="0" lang="en-US" sz="2400" b="0" i="1" u="none" strike="noStrike" kern="1200" cap="none" spc="0" normalizeH="0" baseline="0" noProof="0" dirty="0">
                  <a:ln>
                    <a:noFill/>
                  </a:ln>
                  <a:solidFill>
                    <a:srgbClr val="00427A"/>
                  </a:solidFill>
                  <a:effectLst/>
                  <a:uLnTx/>
                  <a:uFillTx/>
                  <a:latin typeface="Calibri" panose="020F0502020204030204"/>
                  <a:ea typeface="+mn-ea"/>
                  <a:cs typeface="+mn-cs"/>
                </a:rPr>
                <a:t> 1967 </a:t>
              </a:r>
              <a:r>
                <a:rPr kumimoji="0" lang="en-US" sz="2400" b="0" i="1" u="none" strike="noStrike" kern="1200" cap="none" spc="0" normalizeH="0" baseline="0" noProof="0" dirty="0" err="1">
                  <a:ln>
                    <a:noFill/>
                  </a:ln>
                  <a:solidFill>
                    <a:srgbClr val="00427A"/>
                  </a:solidFill>
                  <a:effectLst/>
                  <a:uLnTx/>
                  <a:uFillTx/>
                  <a:latin typeface="Calibri" panose="020F0502020204030204"/>
                  <a:ea typeface="+mn-ea"/>
                  <a:cs typeface="+mn-cs"/>
                </a:rPr>
                <a:t>đến</a:t>
              </a:r>
              <a:r>
                <a:rPr kumimoji="0" lang="en-US" sz="2400" b="0" i="1" u="none" strike="noStrike" kern="1200" cap="none" spc="0" normalizeH="0" baseline="0" noProof="0" dirty="0">
                  <a:ln>
                    <a:noFill/>
                  </a:ln>
                  <a:solidFill>
                    <a:srgbClr val="00427A"/>
                  </a:solidFill>
                  <a:effectLst/>
                  <a:uLnTx/>
                  <a:uFillTx/>
                  <a:latin typeface="Calibri" panose="020F0502020204030204"/>
                  <a:ea typeface="+mn-ea"/>
                  <a:cs typeface="+mn-cs"/>
                </a:rPr>
                <a:t> nay </a:t>
              </a:r>
              <a:r>
                <a:rPr kumimoji="0" lang="en-US" sz="2400" b="0" i="1" u="none" strike="noStrike" kern="1200" cap="none" spc="0" normalizeH="0" baseline="0" noProof="0" dirty="0" err="1">
                  <a:ln>
                    <a:noFill/>
                  </a:ln>
                  <a:solidFill>
                    <a:srgbClr val="00427A"/>
                  </a:solidFill>
                  <a:effectLst/>
                  <a:uLnTx/>
                  <a:uFillTx/>
                  <a:latin typeface="Calibri" panose="020F0502020204030204"/>
                  <a:ea typeface="+mn-ea"/>
                  <a:cs typeface="+mn-cs"/>
                </a:rPr>
                <a:t>là</a:t>
              </a:r>
              <a:r>
                <a:rPr kumimoji="0" lang="en-US" sz="2400" b="0" i="1"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00427A"/>
                  </a:solidFill>
                  <a:effectLst/>
                  <a:uLnTx/>
                  <a:uFillTx/>
                  <a:latin typeface="Calibri" panose="020F0502020204030204"/>
                  <a:ea typeface="+mn-ea"/>
                  <a:cs typeface="+mn-cs"/>
                </a:rPr>
                <a:t>gì</a:t>
              </a:r>
              <a:r>
                <a:rPr kumimoji="0" lang="en-US" sz="2400" b="0" i="1" u="none" strike="noStrike" kern="1200" cap="none" spc="0" normalizeH="0" baseline="0" noProof="0" dirty="0">
                  <a:ln>
                    <a:noFill/>
                  </a:ln>
                  <a:solidFill>
                    <a:srgbClr val="00427A"/>
                  </a:solidFill>
                  <a:effectLst/>
                  <a:uLnTx/>
                  <a:uFillTx/>
                  <a:latin typeface="Calibri" panose="020F0502020204030204"/>
                  <a:ea typeface="+mn-ea"/>
                  <a:cs typeface="+mn-cs"/>
                </a:rPr>
                <a:t>?</a:t>
              </a:r>
            </a:p>
            <a:p>
              <a:pPr algn="just"/>
              <a:r>
                <a:rPr kumimoji="0" lang="en-US" sz="2400" b="0" i="0"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427A"/>
                  </a:solidFill>
                  <a:effectLst/>
                  <a:uLnTx/>
                  <a:uFillTx/>
                  <a:latin typeface="Calibri" panose="020F0502020204030204"/>
                  <a:ea typeface="+mn-ea"/>
                  <a:cs typeface="+mn-cs"/>
                </a:rPr>
                <a:t>Mỗi</a:t>
              </a:r>
              <a:r>
                <a:rPr kumimoji="0" lang="en-US" sz="2400" b="0" i="0"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427A"/>
                  </a:solidFill>
                  <a:effectLst/>
                  <a:uLnTx/>
                  <a:uFillTx/>
                  <a:latin typeface="Calibri" panose="020F0502020204030204"/>
                  <a:ea typeface="+mn-ea"/>
                  <a:cs typeface="+mn-cs"/>
                </a:rPr>
                <a:t>nhóm</a:t>
              </a:r>
              <a:r>
                <a:rPr kumimoji="0" lang="en-US" sz="2400" b="0" i="0" u="none" strike="noStrike" kern="1200" cap="none" spc="0" normalizeH="0" baseline="0" noProof="0" dirty="0">
                  <a:ln>
                    <a:noFill/>
                  </a:ln>
                  <a:solidFill>
                    <a:srgbClr val="00427A"/>
                  </a:solidFill>
                  <a:effectLst/>
                  <a:uLnTx/>
                  <a:uFillTx/>
                  <a:latin typeface="Calibri" panose="020F0502020204030204"/>
                  <a:ea typeface="+mn-ea"/>
                  <a:cs typeface="+mn-cs"/>
                </a:rPr>
                <a:t> chia </a:t>
              </a:r>
              <a:r>
                <a:rPr kumimoji="0" lang="en-US" sz="2400" b="0" i="0" u="none" strike="noStrike" kern="1200" cap="none" spc="0" normalizeH="0" baseline="0" noProof="0" dirty="0" err="1">
                  <a:ln>
                    <a:noFill/>
                  </a:ln>
                  <a:solidFill>
                    <a:srgbClr val="00427A"/>
                  </a:solidFill>
                  <a:effectLst/>
                  <a:uLnTx/>
                  <a:uFillTx/>
                  <a:latin typeface="Calibri" panose="020F0502020204030204"/>
                  <a:ea typeface="+mn-ea"/>
                  <a:cs typeface="+mn-cs"/>
                </a:rPr>
                <a:t>sẻ</a:t>
              </a:r>
              <a:r>
                <a:rPr kumimoji="0" lang="en-US" sz="2400" b="0" i="0"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427A"/>
                  </a:solidFill>
                  <a:effectLst/>
                  <a:uLnTx/>
                  <a:uFillTx/>
                  <a:latin typeface="Calibri" panose="020F0502020204030204"/>
                  <a:ea typeface="+mn-ea"/>
                  <a:cs typeface="+mn-cs"/>
                </a:rPr>
                <a:t>luận</a:t>
              </a:r>
              <a:r>
                <a:rPr kumimoji="0" lang="en-US" sz="2400" b="0" i="0"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427A"/>
                  </a:solidFill>
                  <a:effectLst/>
                  <a:uLnTx/>
                  <a:uFillTx/>
                  <a:latin typeface="Calibri" panose="020F0502020204030204"/>
                  <a:ea typeface="+mn-ea"/>
                  <a:cs typeface="+mn-cs"/>
                </a:rPr>
                <a:t>điểm</a:t>
              </a:r>
              <a:r>
                <a:rPr kumimoji="0" lang="en-US" sz="2400" b="0" i="0"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427A"/>
                  </a:solidFill>
                  <a:effectLst/>
                  <a:uLnTx/>
                  <a:uFillTx/>
                  <a:latin typeface="Calibri" panose="020F0502020204030204"/>
                  <a:ea typeface="+mn-ea"/>
                  <a:cs typeface="+mn-cs"/>
                </a:rPr>
                <a:t>của</a:t>
              </a:r>
              <a:r>
                <a:rPr kumimoji="0" lang="en-US" sz="2400" b="0" i="0"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427A"/>
                  </a:solidFill>
                  <a:effectLst/>
                  <a:uLnTx/>
                  <a:uFillTx/>
                  <a:latin typeface="Calibri" panose="020F0502020204030204"/>
                  <a:ea typeface="+mn-ea"/>
                  <a:cs typeface="+mn-cs"/>
                </a:rPr>
                <a:t>nhóm</a:t>
              </a:r>
              <a:r>
                <a:rPr kumimoji="0" lang="en-US" sz="2400" b="0" i="0"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427A"/>
                  </a:solidFill>
                  <a:effectLst/>
                  <a:uLnTx/>
                  <a:uFillTx/>
                  <a:latin typeface="Calibri" panose="020F0502020204030204"/>
                  <a:ea typeface="+mn-ea"/>
                  <a:cs typeface="+mn-cs"/>
                </a:rPr>
                <a:t>mình</a:t>
              </a:r>
              <a:r>
                <a:rPr kumimoji="0" lang="en-US" sz="2400" b="0" i="0"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427A"/>
                  </a:solidFill>
                  <a:effectLst/>
                  <a:uLnTx/>
                  <a:uFillTx/>
                  <a:latin typeface="Calibri" panose="020F0502020204030204"/>
                  <a:ea typeface="+mn-ea"/>
                  <a:cs typeface="+mn-cs"/>
                </a:rPr>
                <a:t>các</a:t>
              </a:r>
              <a:r>
                <a:rPr kumimoji="0" lang="en-US" sz="2400" b="0" i="0"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427A"/>
                  </a:solidFill>
                  <a:effectLst/>
                  <a:uLnTx/>
                  <a:uFillTx/>
                  <a:latin typeface="Calibri" panose="020F0502020204030204"/>
                  <a:ea typeface="+mn-ea"/>
                  <a:cs typeface="+mn-cs"/>
                </a:rPr>
                <a:t>nhóm</a:t>
              </a:r>
              <a:r>
                <a:rPr kumimoji="0" lang="en-US" sz="2400" b="0" i="0"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427A"/>
                  </a:solidFill>
                  <a:effectLst/>
                  <a:uLnTx/>
                  <a:uFillTx/>
                  <a:latin typeface="Calibri" panose="020F0502020204030204"/>
                  <a:ea typeface="+mn-ea"/>
                  <a:cs typeface="+mn-cs"/>
                </a:rPr>
                <a:t>còn</a:t>
              </a:r>
              <a:r>
                <a:rPr kumimoji="0" lang="en-US" sz="2400" b="0" i="0"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427A"/>
                  </a:solidFill>
                  <a:effectLst/>
                  <a:uLnTx/>
                  <a:uFillTx/>
                  <a:latin typeface="Calibri" panose="020F0502020204030204"/>
                  <a:ea typeface="+mn-ea"/>
                  <a:cs typeface="+mn-cs"/>
                </a:rPr>
                <a:t>lại</a:t>
              </a:r>
              <a:r>
                <a:rPr kumimoji="0" lang="en-US" sz="2400" b="0" i="0"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427A"/>
                  </a:solidFill>
                  <a:effectLst/>
                  <a:uLnTx/>
                  <a:uFillTx/>
                  <a:latin typeface="Calibri" panose="020F0502020204030204"/>
                  <a:ea typeface="+mn-ea"/>
                  <a:cs typeface="+mn-cs"/>
                </a:rPr>
                <a:t>phản</a:t>
              </a:r>
              <a:r>
                <a:rPr kumimoji="0" lang="en-US" sz="2400" b="0" i="0" u="none" strike="noStrike" kern="1200" cap="none" spc="0" normalizeH="0" baseline="0" noProof="0" dirty="0">
                  <a:ln>
                    <a:noFill/>
                  </a:ln>
                  <a:solidFill>
                    <a:srgbClr val="00427A"/>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427A"/>
                  </a:solidFill>
                  <a:effectLst/>
                  <a:uLnTx/>
                  <a:uFillTx/>
                  <a:latin typeface="Calibri" panose="020F0502020204030204"/>
                  <a:ea typeface="+mn-ea"/>
                  <a:cs typeface="+mn-cs"/>
                </a:rPr>
                <a:t>biện</a:t>
              </a:r>
              <a:r>
                <a:rPr kumimoji="0" lang="en-US" sz="2400" b="0" i="0" u="none" strike="noStrike" kern="1200" cap="none" spc="0" normalizeH="0" baseline="0" noProof="0" dirty="0">
                  <a:ln>
                    <a:noFill/>
                  </a:ln>
                  <a:solidFill>
                    <a:srgbClr val="00427A"/>
                  </a:solidFill>
                  <a:effectLst/>
                  <a:uLnTx/>
                  <a:uFillTx/>
                  <a:latin typeface="Calibri" panose="020F0502020204030204"/>
                  <a:ea typeface="+mn-ea"/>
                  <a:cs typeface="+mn-cs"/>
                </a:rPr>
                <a:t>.</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00427A"/>
                  </a:solidFill>
                  <a:effectLst/>
                  <a:uLnTx/>
                  <a:uFillTx/>
                  <a:latin typeface="Calibri" panose="020F0502020204030204"/>
                  <a:ea typeface="+mn-ea"/>
                  <a:cs typeface="+mn-cs"/>
                </a:rPr>
                <a:t>.</a:t>
              </a:r>
            </a:p>
          </p:txBody>
        </p:sp>
        <p:pic>
          <p:nvPicPr>
            <p:cNvPr id="20" name="Graphic 19" descr="Group brainstorm">
              <a:extLst>
                <a:ext uri="{FF2B5EF4-FFF2-40B4-BE49-F238E27FC236}">
                  <a16:creationId xmlns:a16="http://schemas.microsoft.com/office/drawing/2014/main" id="{D4B37FE2-B024-29C2-4C34-41899550424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153480" y="524918"/>
              <a:ext cx="914400" cy="914400"/>
            </a:xfrm>
            <a:prstGeom prst="rect">
              <a:avLst/>
            </a:prstGeom>
          </p:spPr>
        </p:pic>
        <p:pic>
          <p:nvPicPr>
            <p:cNvPr id="21" name="Graphic 20" descr="Treble clef">
              <a:extLst>
                <a:ext uri="{FF2B5EF4-FFF2-40B4-BE49-F238E27FC236}">
                  <a16:creationId xmlns:a16="http://schemas.microsoft.com/office/drawing/2014/main" id="{FBE18520-8A0A-9557-1396-C6180E56445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858442" y="1062004"/>
              <a:ext cx="914400" cy="914400"/>
            </a:xfrm>
            <a:prstGeom prst="rect">
              <a:avLst/>
            </a:prstGeom>
          </p:spPr>
        </p:pic>
        <p:pic>
          <p:nvPicPr>
            <p:cNvPr id="28" name="Graphic 27" descr="Wedding rings">
              <a:extLst>
                <a:ext uri="{FF2B5EF4-FFF2-40B4-BE49-F238E27FC236}">
                  <a16:creationId xmlns:a16="http://schemas.microsoft.com/office/drawing/2014/main" id="{AE4BD20A-22E1-B2A1-E4AE-D1188BF4B6C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997924" y="3559577"/>
              <a:ext cx="555945" cy="555945"/>
            </a:xfrm>
            <a:prstGeom prst="rect">
              <a:avLst/>
            </a:prstGeom>
          </p:spPr>
        </p:pic>
        <p:pic>
          <p:nvPicPr>
            <p:cNvPr id="29" name="Graphic 28" descr="Arrow Slight curve">
              <a:extLst>
                <a:ext uri="{FF2B5EF4-FFF2-40B4-BE49-F238E27FC236}">
                  <a16:creationId xmlns:a16="http://schemas.microsoft.com/office/drawing/2014/main" id="{15DB05DD-B79D-B0C8-B212-F7A81C1D0546}"/>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521822">
              <a:off x="1675895" y="2282041"/>
              <a:ext cx="776185" cy="776185"/>
            </a:xfrm>
            <a:prstGeom prst="rect">
              <a:avLst/>
            </a:prstGeom>
          </p:spPr>
        </p:pic>
      </p:grpSp>
    </p:spTree>
    <p:extLst>
      <p:ext uri="{BB962C8B-B14F-4D97-AF65-F5344CB8AC3E}">
        <p14:creationId xmlns:p14="http://schemas.microsoft.com/office/powerpoint/2010/main" val="2622455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15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3" presetClass="mediacall" presetSubtype="0" fill="hold" nodeType="withEffect">
                                  <p:stCondLst>
                                    <p:cond delay="0"/>
                                  </p:stCondLst>
                                  <p:childTnLst>
                                    <p:cmd type="call" cmd="stop">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38785556"/>
              </p:ext>
            </p:extLst>
          </p:nvPr>
        </p:nvGraphicFramePr>
        <p:xfrm>
          <a:off x="2866707" y="4799330"/>
          <a:ext cx="5757545" cy="1893890"/>
        </p:xfrm>
        <a:graphic>
          <a:graphicData uri="http://schemas.openxmlformats.org/drawingml/2006/table">
            <a:tbl>
              <a:tblPr firstRow="1" firstCol="1" bandRow="1"/>
              <a:tblGrid>
                <a:gridCol w="409575">
                  <a:extLst>
                    <a:ext uri="{9D8B030D-6E8A-4147-A177-3AD203B41FA5}">
                      <a16:colId xmlns:a16="http://schemas.microsoft.com/office/drawing/2014/main" val="2214880243"/>
                    </a:ext>
                  </a:extLst>
                </a:gridCol>
                <a:gridCol w="408940">
                  <a:extLst>
                    <a:ext uri="{9D8B030D-6E8A-4147-A177-3AD203B41FA5}">
                      <a16:colId xmlns:a16="http://schemas.microsoft.com/office/drawing/2014/main" val="1656543057"/>
                    </a:ext>
                  </a:extLst>
                </a:gridCol>
                <a:gridCol w="408940">
                  <a:extLst>
                    <a:ext uri="{9D8B030D-6E8A-4147-A177-3AD203B41FA5}">
                      <a16:colId xmlns:a16="http://schemas.microsoft.com/office/drawing/2014/main" val="3260709330"/>
                    </a:ext>
                  </a:extLst>
                </a:gridCol>
                <a:gridCol w="408940">
                  <a:extLst>
                    <a:ext uri="{9D8B030D-6E8A-4147-A177-3AD203B41FA5}">
                      <a16:colId xmlns:a16="http://schemas.microsoft.com/office/drawing/2014/main" val="1941823586"/>
                    </a:ext>
                  </a:extLst>
                </a:gridCol>
                <a:gridCol w="408940">
                  <a:extLst>
                    <a:ext uri="{9D8B030D-6E8A-4147-A177-3AD203B41FA5}">
                      <a16:colId xmlns:a16="http://schemas.microsoft.com/office/drawing/2014/main" val="3424327815"/>
                    </a:ext>
                  </a:extLst>
                </a:gridCol>
                <a:gridCol w="408940">
                  <a:extLst>
                    <a:ext uri="{9D8B030D-6E8A-4147-A177-3AD203B41FA5}">
                      <a16:colId xmlns:a16="http://schemas.microsoft.com/office/drawing/2014/main" val="3460630006"/>
                    </a:ext>
                  </a:extLst>
                </a:gridCol>
                <a:gridCol w="408940">
                  <a:extLst>
                    <a:ext uri="{9D8B030D-6E8A-4147-A177-3AD203B41FA5}">
                      <a16:colId xmlns:a16="http://schemas.microsoft.com/office/drawing/2014/main" val="3952071401"/>
                    </a:ext>
                  </a:extLst>
                </a:gridCol>
                <a:gridCol w="408940">
                  <a:extLst>
                    <a:ext uri="{9D8B030D-6E8A-4147-A177-3AD203B41FA5}">
                      <a16:colId xmlns:a16="http://schemas.microsoft.com/office/drawing/2014/main" val="3687686953"/>
                    </a:ext>
                  </a:extLst>
                </a:gridCol>
                <a:gridCol w="408940">
                  <a:extLst>
                    <a:ext uri="{9D8B030D-6E8A-4147-A177-3AD203B41FA5}">
                      <a16:colId xmlns:a16="http://schemas.microsoft.com/office/drawing/2014/main" val="416227980"/>
                    </a:ext>
                  </a:extLst>
                </a:gridCol>
                <a:gridCol w="408940">
                  <a:extLst>
                    <a:ext uri="{9D8B030D-6E8A-4147-A177-3AD203B41FA5}">
                      <a16:colId xmlns:a16="http://schemas.microsoft.com/office/drawing/2014/main" val="331200138"/>
                    </a:ext>
                  </a:extLst>
                </a:gridCol>
                <a:gridCol w="422275">
                  <a:extLst>
                    <a:ext uri="{9D8B030D-6E8A-4147-A177-3AD203B41FA5}">
                      <a16:colId xmlns:a16="http://schemas.microsoft.com/office/drawing/2014/main" val="3739923956"/>
                    </a:ext>
                  </a:extLst>
                </a:gridCol>
                <a:gridCol w="422275">
                  <a:extLst>
                    <a:ext uri="{9D8B030D-6E8A-4147-A177-3AD203B41FA5}">
                      <a16:colId xmlns:a16="http://schemas.microsoft.com/office/drawing/2014/main" val="1073774960"/>
                    </a:ext>
                  </a:extLst>
                </a:gridCol>
                <a:gridCol w="422910">
                  <a:extLst>
                    <a:ext uri="{9D8B030D-6E8A-4147-A177-3AD203B41FA5}">
                      <a16:colId xmlns:a16="http://schemas.microsoft.com/office/drawing/2014/main" val="155825388"/>
                    </a:ext>
                  </a:extLst>
                </a:gridCol>
                <a:gridCol w="400050">
                  <a:extLst>
                    <a:ext uri="{9D8B030D-6E8A-4147-A177-3AD203B41FA5}">
                      <a16:colId xmlns:a16="http://schemas.microsoft.com/office/drawing/2014/main" val="939364325"/>
                    </a:ext>
                  </a:extLst>
                </a:gridCol>
              </a:tblGrid>
              <a:tr h="0">
                <a:tc>
                  <a:txBody>
                    <a:bodyPr/>
                    <a:lstStyle/>
                    <a:p>
                      <a:pPr algn="ctr">
                        <a:lnSpc>
                          <a:spcPct val="150000"/>
                        </a:lnSpc>
                        <a:spcBef>
                          <a:spcPts val="600"/>
                        </a:spcBef>
                        <a:spcAft>
                          <a:spcPts val="100"/>
                        </a:spcAft>
                      </a:pPr>
                      <a:r>
                        <a:rPr lang="vi-VN" sz="135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135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135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135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135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135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135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135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135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135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135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135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135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135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653423"/>
                  </a:ext>
                </a:extLst>
              </a:tr>
              <a:tr h="0">
                <a:tc>
                  <a:txBody>
                    <a:bodyPr/>
                    <a:lstStyle/>
                    <a:p>
                      <a:pPr algn="ctr">
                        <a:lnSpc>
                          <a:spcPct val="150000"/>
                        </a:lnSpc>
                        <a:spcBef>
                          <a:spcPts val="600"/>
                        </a:spcBef>
                        <a:spcAft>
                          <a:spcPts val="100"/>
                        </a:spcAft>
                      </a:pPr>
                      <a:r>
                        <a:rPr lang="vi-VN" sz="135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07000"/>
                        </a:lnSpc>
                        <a:spcAft>
                          <a:spcPts val="800"/>
                        </a:spcAft>
                      </a:pPr>
                      <a:r>
                        <a:rPr lang="en-US" sz="1100" kern="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971053083"/>
                  </a:ext>
                </a:extLst>
              </a:tr>
              <a:tr h="0">
                <a:tc>
                  <a:txBody>
                    <a:bodyPr/>
                    <a:lstStyle/>
                    <a:p>
                      <a:pPr algn="ctr">
                        <a:lnSpc>
                          <a:spcPct val="150000"/>
                        </a:lnSpc>
                        <a:spcBef>
                          <a:spcPts val="600"/>
                        </a:spcBef>
                        <a:spcAft>
                          <a:spcPts val="100"/>
                        </a:spcAft>
                      </a:pPr>
                      <a:r>
                        <a:rPr lang="vi-VN" sz="135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2">
                  <a:txBody>
                    <a:bodyPr/>
                    <a:lstStyle/>
                    <a:p>
                      <a:pPr>
                        <a:lnSpc>
                          <a:spcPct val="107000"/>
                        </a:lnSpc>
                        <a:spcAft>
                          <a:spcPts val="800"/>
                        </a:spcAft>
                      </a:pPr>
                      <a:r>
                        <a:rPr lang="en-US" sz="1100" kern="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374806389"/>
                  </a:ext>
                </a:extLst>
              </a:tr>
              <a:tr h="0">
                <a:tc>
                  <a:txBody>
                    <a:bodyPr/>
                    <a:lstStyle/>
                    <a:p>
                      <a:pPr algn="ctr">
                        <a:lnSpc>
                          <a:spcPct val="150000"/>
                        </a:lnSpc>
                        <a:spcBef>
                          <a:spcPts val="600"/>
                        </a:spcBef>
                        <a:spcAft>
                          <a:spcPts val="100"/>
                        </a:spcAft>
                      </a:pPr>
                      <a:r>
                        <a:rPr lang="vi-VN" sz="135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a:txBody>
                    <a:bodyPr/>
                    <a:lstStyle/>
                    <a:p>
                      <a:pPr>
                        <a:lnSpc>
                          <a:spcPct val="150000"/>
                        </a:lnSpc>
                        <a:spcBef>
                          <a:spcPts val="600"/>
                        </a:spcBef>
                        <a:spcAft>
                          <a:spcPts val="100"/>
                        </a:spcAft>
                      </a:pPr>
                      <a:r>
                        <a:rPr lang="vi-VN" sz="135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2">
                  <a:txBody>
                    <a:bodyPr/>
                    <a:lstStyle/>
                    <a:p>
                      <a:pPr>
                        <a:lnSpc>
                          <a:spcPct val="107000"/>
                        </a:lnSpc>
                        <a:spcAft>
                          <a:spcPts val="800"/>
                        </a:spcAft>
                      </a:pPr>
                      <a:r>
                        <a:rPr lang="en-US" sz="1100" kern="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extLst>
                  <a:ext uri="{0D108BD9-81ED-4DB2-BD59-A6C34878D82A}">
                    <a16:rowId xmlns:a16="http://schemas.microsoft.com/office/drawing/2014/main" val="2250576703"/>
                  </a:ext>
                </a:extLst>
              </a:tr>
              <a:tr h="515620">
                <a:tc>
                  <a:txBody>
                    <a:bodyPr/>
                    <a:lstStyle/>
                    <a:p>
                      <a:pPr algn="ctr">
                        <a:lnSpc>
                          <a:spcPct val="150000"/>
                        </a:lnSpc>
                        <a:spcBef>
                          <a:spcPts val="600"/>
                        </a:spcBef>
                        <a:spcAft>
                          <a:spcPts val="100"/>
                        </a:spcAft>
                      </a:pPr>
                      <a:r>
                        <a:rPr lang="vi-VN" sz="135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2">
                  <a:txBody>
                    <a:bodyPr/>
                    <a:lstStyle/>
                    <a:p>
                      <a:pPr>
                        <a:lnSpc>
                          <a:spcPct val="107000"/>
                        </a:lnSpc>
                        <a:spcAft>
                          <a:spcPts val="800"/>
                        </a:spcAft>
                      </a:pPr>
                      <a:r>
                        <a:rPr lang="en-US" sz="1100" kern="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91992666"/>
                  </a:ext>
                </a:extLst>
              </a:tr>
              <a:tr h="0">
                <a:tc>
                  <a:txBody>
                    <a:bodyPr/>
                    <a:lstStyle/>
                    <a:p>
                      <a:pPr algn="ctr">
                        <a:lnSpc>
                          <a:spcPct val="150000"/>
                        </a:lnSpc>
                        <a:spcBef>
                          <a:spcPts val="600"/>
                        </a:spcBef>
                        <a:spcAft>
                          <a:spcPts val="100"/>
                        </a:spcAft>
                      </a:pPr>
                      <a:r>
                        <a:rPr lang="vi-VN" sz="135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100"/>
                        </a:spcAft>
                      </a:pPr>
                      <a:r>
                        <a:rPr lang="vi-VN" sz="135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Bef>
                          <a:spcPts val="600"/>
                        </a:spcBef>
                        <a:spcAft>
                          <a:spcPts val="100"/>
                        </a:spcAft>
                      </a:pPr>
                      <a:r>
                        <a:rPr lang="vi-VN" sz="135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3329776990"/>
                  </a:ext>
                </a:extLst>
              </a:tr>
            </a:tbl>
          </a:graphicData>
        </a:graphic>
      </p:graphicFrame>
      <p:sp>
        <p:nvSpPr>
          <p:cNvPr id="6" name="Rectangle 5"/>
          <p:cNvSpPr/>
          <p:nvPr/>
        </p:nvSpPr>
        <p:spPr>
          <a:xfrm>
            <a:off x="304800" y="167640"/>
            <a:ext cx="11460480" cy="4593373"/>
          </a:xfrm>
          <a:prstGeom prst="rect">
            <a:avLst/>
          </a:prstGeom>
        </p:spPr>
        <p:txBody>
          <a:bodyPr wrap="square">
            <a:spAutoFit/>
          </a:bodyPr>
          <a:lstStyle/>
          <a:p>
            <a:pPr algn="just">
              <a:lnSpc>
                <a:spcPct val="150000"/>
              </a:lnSpc>
              <a:spcBef>
                <a:spcPts val="100"/>
              </a:spcBef>
              <a:spcAft>
                <a:spcPts val="100"/>
              </a:spcAft>
            </a:pPr>
            <a:r>
              <a:rPr lang="vi-VN" sz="2400" b="1" dirty="0">
                <a:solidFill>
                  <a:srgbClr val="000000"/>
                </a:solidFill>
                <a:latin typeface="+mj-lt"/>
                <a:ea typeface="Times New Roman" panose="02020603050405020304" pitchFamily="18" charset="0"/>
                <a:cs typeface="Times New Roman" panose="02020603050405020304" pitchFamily="18" charset="0"/>
              </a:rPr>
              <a:t>1. Giải ô chữ hàng ngang theo gợi ý để tìm ra ô chữ hàng dọc. </a:t>
            </a:r>
            <a:endParaRPr lang="en-US" sz="24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2400" b="1" i="1" dirty="0">
                <a:solidFill>
                  <a:srgbClr val="000000"/>
                </a:solidFill>
                <a:latin typeface="+mj-lt"/>
                <a:ea typeface="Times New Roman" panose="02020603050405020304" pitchFamily="18" charset="0"/>
                <a:cs typeface="Times New Roman" panose="02020603050405020304" pitchFamily="18" charset="0"/>
              </a:rPr>
              <a:t>Ô chữ số 1 (9 chữ cái):</a:t>
            </a:r>
            <a:r>
              <a:rPr lang="vi-VN" sz="2400" i="1" dirty="0">
                <a:solidFill>
                  <a:srgbClr val="000000"/>
                </a:solidFill>
                <a:latin typeface="+mj-lt"/>
                <a:ea typeface="Times New Roman" panose="02020603050405020304" pitchFamily="18" charset="0"/>
                <a:cs typeface="Times New Roman" panose="02020603050405020304" pitchFamily="18" charset="0"/>
              </a:rPr>
              <a:t> Quốc gia được mệnh danh là “xứ sở vạn đảo”. </a:t>
            </a:r>
            <a:endParaRPr lang="en-US" sz="24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2400" b="1" i="1" dirty="0">
                <a:solidFill>
                  <a:srgbClr val="000000"/>
                </a:solidFill>
                <a:latin typeface="+mj-lt"/>
                <a:ea typeface="Times New Roman" panose="02020603050405020304" pitchFamily="18" charset="0"/>
                <a:cs typeface="Times New Roman" panose="02020603050405020304" pitchFamily="18" charset="0"/>
              </a:rPr>
              <a:t>Ô chữ số 2 (11 chữ cái):</a:t>
            </a:r>
            <a:r>
              <a:rPr lang="vi-VN" sz="2400" i="1" dirty="0">
                <a:solidFill>
                  <a:srgbClr val="000000"/>
                </a:solidFill>
                <a:latin typeface="+mj-lt"/>
                <a:ea typeface="Times New Roman" panose="02020603050405020304" pitchFamily="18" charset="0"/>
                <a:cs typeface="Times New Roman" panose="02020603050405020304" pitchFamily="18" charset="0"/>
              </a:rPr>
              <a:t> Cuối năm 1520, nhà thám hiểm Bồ Đào Nha Ma-gien-lăng đã đặt chân đến đất nước nào ở khu vực Đông Nam Á?</a:t>
            </a:r>
            <a:endParaRPr lang="en-US" sz="24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2400" b="1" i="1" dirty="0">
                <a:solidFill>
                  <a:srgbClr val="000000"/>
                </a:solidFill>
                <a:latin typeface="+mj-lt"/>
                <a:ea typeface="Times New Roman" panose="02020603050405020304" pitchFamily="18" charset="0"/>
                <a:cs typeface="Times New Roman" panose="02020603050405020304" pitchFamily="18" charset="0"/>
              </a:rPr>
              <a:t>Ô chữ số 3 (8 chữ cái):</a:t>
            </a:r>
            <a:r>
              <a:rPr lang="vi-VN" sz="2400" i="1" dirty="0">
                <a:solidFill>
                  <a:srgbClr val="000000"/>
                </a:solidFill>
                <a:latin typeface="+mj-lt"/>
                <a:ea typeface="Times New Roman" panose="02020603050405020304" pitchFamily="18" charset="0"/>
                <a:cs typeface="Times New Roman" panose="02020603050405020304" pitchFamily="18" charset="0"/>
              </a:rPr>
              <a:t> Nước nào có tượng Phật vàng lớn nhất thế giới?</a:t>
            </a:r>
            <a:endParaRPr lang="en-US" sz="24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2400" b="1" i="1" dirty="0">
                <a:solidFill>
                  <a:srgbClr val="000000"/>
                </a:solidFill>
                <a:latin typeface="+mj-lt"/>
                <a:ea typeface="Times New Roman" panose="02020603050405020304" pitchFamily="18" charset="0"/>
                <a:cs typeface="Times New Roman" panose="02020603050405020304" pitchFamily="18" charset="0"/>
              </a:rPr>
              <a:t>Ô chữ số 4 (8 chữ cái):</a:t>
            </a:r>
            <a:r>
              <a:rPr lang="vi-VN" sz="2400" i="1" dirty="0">
                <a:solidFill>
                  <a:srgbClr val="000000"/>
                </a:solidFill>
                <a:latin typeface="+mj-lt"/>
                <a:ea typeface="Times New Roman" panose="02020603050405020304" pitchFamily="18" charset="0"/>
                <a:cs typeface="Times New Roman" panose="02020603050405020304" pitchFamily="18" charset="0"/>
              </a:rPr>
              <a:t> Tòa tháp đôi cao nhất thế giới – tháp đôi Pê-trô-nát thuộc nước nào?</a:t>
            </a:r>
            <a:endParaRPr lang="en-US" sz="24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2400" b="1" i="1" dirty="0">
                <a:solidFill>
                  <a:srgbClr val="000000"/>
                </a:solidFill>
                <a:latin typeface="+mj-lt"/>
                <a:ea typeface="Times New Roman" panose="02020603050405020304" pitchFamily="18" charset="0"/>
                <a:cs typeface="Times New Roman" panose="02020603050405020304" pitchFamily="18" charset="0"/>
              </a:rPr>
              <a:t>Ô chữ số 5 (9 chữ cái):</a:t>
            </a:r>
            <a:r>
              <a:rPr lang="vi-VN" sz="2400" i="1" dirty="0">
                <a:solidFill>
                  <a:srgbClr val="000000"/>
                </a:solidFill>
                <a:latin typeface="+mj-lt"/>
                <a:ea typeface="Times New Roman" panose="02020603050405020304" pitchFamily="18" charset="0"/>
                <a:cs typeface="Times New Roman" panose="02020603050405020304" pitchFamily="18" charset="0"/>
              </a:rPr>
              <a:t> Nước nào được xem là một trong 4 con rồng ở châu Á?</a:t>
            </a:r>
            <a:endParaRPr lang="en-US" sz="2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320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91027081"/>
              </p:ext>
            </p:extLst>
          </p:nvPr>
        </p:nvGraphicFramePr>
        <p:xfrm>
          <a:off x="701040" y="731522"/>
          <a:ext cx="10622279" cy="5684520"/>
        </p:xfrm>
        <a:graphic>
          <a:graphicData uri="http://schemas.openxmlformats.org/drawingml/2006/table">
            <a:tbl>
              <a:tblPr firstRow="1" firstCol="1" bandRow="1"/>
              <a:tblGrid>
                <a:gridCol w="755637">
                  <a:extLst>
                    <a:ext uri="{9D8B030D-6E8A-4147-A177-3AD203B41FA5}">
                      <a16:colId xmlns:a16="http://schemas.microsoft.com/office/drawing/2014/main" val="111175213"/>
                    </a:ext>
                  </a:extLst>
                </a:gridCol>
                <a:gridCol w="754467">
                  <a:extLst>
                    <a:ext uri="{9D8B030D-6E8A-4147-A177-3AD203B41FA5}">
                      <a16:colId xmlns:a16="http://schemas.microsoft.com/office/drawing/2014/main" val="1315456205"/>
                    </a:ext>
                  </a:extLst>
                </a:gridCol>
                <a:gridCol w="754467">
                  <a:extLst>
                    <a:ext uri="{9D8B030D-6E8A-4147-A177-3AD203B41FA5}">
                      <a16:colId xmlns:a16="http://schemas.microsoft.com/office/drawing/2014/main" val="4002336937"/>
                    </a:ext>
                  </a:extLst>
                </a:gridCol>
                <a:gridCol w="754467">
                  <a:extLst>
                    <a:ext uri="{9D8B030D-6E8A-4147-A177-3AD203B41FA5}">
                      <a16:colId xmlns:a16="http://schemas.microsoft.com/office/drawing/2014/main" val="2020638515"/>
                    </a:ext>
                  </a:extLst>
                </a:gridCol>
                <a:gridCol w="754467">
                  <a:extLst>
                    <a:ext uri="{9D8B030D-6E8A-4147-A177-3AD203B41FA5}">
                      <a16:colId xmlns:a16="http://schemas.microsoft.com/office/drawing/2014/main" val="3861426451"/>
                    </a:ext>
                  </a:extLst>
                </a:gridCol>
                <a:gridCol w="754467">
                  <a:extLst>
                    <a:ext uri="{9D8B030D-6E8A-4147-A177-3AD203B41FA5}">
                      <a16:colId xmlns:a16="http://schemas.microsoft.com/office/drawing/2014/main" val="3649007985"/>
                    </a:ext>
                  </a:extLst>
                </a:gridCol>
                <a:gridCol w="754467">
                  <a:extLst>
                    <a:ext uri="{9D8B030D-6E8A-4147-A177-3AD203B41FA5}">
                      <a16:colId xmlns:a16="http://schemas.microsoft.com/office/drawing/2014/main" val="2481208046"/>
                    </a:ext>
                  </a:extLst>
                </a:gridCol>
                <a:gridCol w="754467">
                  <a:extLst>
                    <a:ext uri="{9D8B030D-6E8A-4147-A177-3AD203B41FA5}">
                      <a16:colId xmlns:a16="http://schemas.microsoft.com/office/drawing/2014/main" val="3277498265"/>
                    </a:ext>
                  </a:extLst>
                </a:gridCol>
                <a:gridCol w="754467">
                  <a:extLst>
                    <a:ext uri="{9D8B030D-6E8A-4147-A177-3AD203B41FA5}">
                      <a16:colId xmlns:a16="http://schemas.microsoft.com/office/drawing/2014/main" val="1253740082"/>
                    </a:ext>
                  </a:extLst>
                </a:gridCol>
                <a:gridCol w="754467">
                  <a:extLst>
                    <a:ext uri="{9D8B030D-6E8A-4147-A177-3AD203B41FA5}">
                      <a16:colId xmlns:a16="http://schemas.microsoft.com/office/drawing/2014/main" val="389194394"/>
                    </a:ext>
                  </a:extLst>
                </a:gridCol>
                <a:gridCol w="779068">
                  <a:extLst>
                    <a:ext uri="{9D8B030D-6E8A-4147-A177-3AD203B41FA5}">
                      <a16:colId xmlns:a16="http://schemas.microsoft.com/office/drawing/2014/main" val="2907613982"/>
                    </a:ext>
                  </a:extLst>
                </a:gridCol>
                <a:gridCol w="779068">
                  <a:extLst>
                    <a:ext uri="{9D8B030D-6E8A-4147-A177-3AD203B41FA5}">
                      <a16:colId xmlns:a16="http://schemas.microsoft.com/office/drawing/2014/main" val="1055437598"/>
                    </a:ext>
                  </a:extLst>
                </a:gridCol>
                <a:gridCol w="780239">
                  <a:extLst>
                    <a:ext uri="{9D8B030D-6E8A-4147-A177-3AD203B41FA5}">
                      <a16:colId xmlns:a16="http://schemas.microsoft.com/office/drawing/2014/main" val="4233892289"/>
                    </a:ext>
                  </a:extLst>
                </a:gridCol>
                <a:gridCol w="738064">
                  <a:extLst>
                    <a:ext uri="{9D8B030D-6E8A-4147-A177-3AD203B41FA5}">
                      <a16:colId xmlns:a16="http://schemas.microsoft.com/office/drawing/2014/main" val="1508211253"/>
                    </a:ext>
                  </a:extLst>
                </a:gridCol>
              </a:tblGrid>
              <a:tr h="947420">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0</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1</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2</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3</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4</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5</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6</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7</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8</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9</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10</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11</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12</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13</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1753117"/>
                  </a:ext>
                </a:extLst>
              </a:tr>
              <a:tr h="947420">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1</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 </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I</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N</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D</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O</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N</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E</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S</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I</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A</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1000"/>
                        </a:spcAft>
                      </a:pPr>
                      <a:r>
                        <a:rPr lang="en-US" sz="2600" b="1">
                          <a:effectLst/>
                          <a:latin typeface="Calibri" panose="020F0502020204030204" pitchFamily="34" charset="0"/>
                          <a:ea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01637086"/>
                  </a:ext>
                </a:extLst>
              </a:tr>
              <a:tr h="947420">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2</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P</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H</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I</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L</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dirty="0">
                          <a:solidFill>
                            <a:srgbClr val="000000"/>
                          </a:solidFill>
                          <a:effectLst/>
                          <a:latin typeface="Times New Roman" panose="02020603050405020304" pitchFamily="18" charset="0"/>
                          <a:ea typeface="Times New Roman" panose="02020603050405020304" pitchFamily="18" charset="0"/>
                        </a:rPr>
                        <a:t>I</a:t>
                      </a:r>
                      <a:endParaRPr lang="en-US" sz="2600" b="1"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P</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dirty="0">
                          <a:solidFill>
                            <a:srgbClr val="000000"/>
                          </a:solidFill>
                          <a:effectLst/>
                          <a:latin typeface="Times New Roman" panose="02020603050405020304" pitchFamily="18" charset="0"/>
                          <a:ea typeface="Times New Roman" panose="02020603050405020304" pitchFamily="18" charset="0"/>
                        </a:rPr>
                        <a:t>P</a:t>
                      </a:r>
                      <a:endParaRPr lang="en-US" sz="2600" b="1"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dirty="0">
                          <a:solidFill>
                            <a:srgbClr val="000000"/>
                          </a:solidFill>
                          <a:effectLst/>
                          <a:latin typeface="Times New Roman" panose="02020603050405020304" pitchFamily="18" charset="0"/>
                          <a:ea typeface="Times New Roman" panose="02020603050405020304" pitchFamily="18" charset="0"/>
                        </a:rPr>
                        <a:t>I</a:t>
                      </a:r>
                      <a:endParaRPr lang="en-US" sz="2600" b="1"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N</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E</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S</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2">
                  <a:txBody>
                    <a:bodyPr/>
                    <a:lstStyle/>
                    <a:p>
                      <a:pPr>
                        <a:lnSpc>
                          <a:spcPct val="115000"/>
                        </a:lnSpc>
                        <a:spcAft>
                          <a:spcPts val="1000"/>
                        </a:spcAft>
                      </a:pPr>
                      <a:r>
                        <a:rPr lang="en-US" sz="2600" b="1">
                          <a:effectLst/>
                          <a:latin typeface="Calibri" panose="020F0502020204030204" pitchFamily="34" charset="0"/>
                          <a:ea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4281270839"/>
                  </a:ext>
                </a:extLst>
              </a:tr>
              <a:tr h="947420">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3</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 </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T</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H</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A</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I</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L</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A</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N</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D</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2">
                  <a:txBody>
                    <a:bodyPr/>
                    <a:lstStyle/>
                    <a:p>
                      <a:pPr>
                        <a:lnSpc>
                          <a:spcPct val="115000"/>
                        </a:lnSpc>
                        <a:spcAft>
                          <a:spcPts val="1000"/>
                        </a:spcAft>
                      </a:pPr>
                      <a:r>
                        <a:rPr lang="en-US" sz="2600" b="1">
                          <a:effectLst/>
                          <a:latin typeface="Calibri" panose="020F0502020204030204" pitchFamily="34" charset="0"/>
                          <a:ea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extLst>
                  <a:ext uri="{0D108BD9-81ED-4DB2-BD59-A6C34878D82A}">
                    <a16:rowId xmlns:a16="http://schemas.microsoft.com/office/drawing/2014/main" val="1550557758"/>
                  </a:ext>
                </a:extLst>
              </a:tr>
              <a:tr h="947420">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4</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 </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M</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A</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L</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A</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Y</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S</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I</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A</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2">
                  <a:txBody>
                    <a:bodyPr/>
                    <a:lstStyle/>
                    <a:p>
                      <a:pPr>
                        <a:lnSpc>
                          <a:spcPct val="115000"/>
                        </a:lnSpc>
                        <a:spcAft>
                          <a:spcPts val="1000"/>
                        </a:spcAft>
                      </a:pPr>
                      <a:r>
                        <a:rPr lang="en-US" sz="2600" b="1">
                          <a:effectLst/>
                          <a:latin typeface="Calibri" panose="020F0502020204030204" pitchFamily="34" charset="0"/>
                          <a:ea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9524140"/>
                  </a:ext>
                </a:extLst>
              </a:tr>
              <a:tr h="947420">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5</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 </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 </a:t>
                      </a:r>
                      <a:endParaRPr lang="en-US" sz="2600" b="1">
                        <a:effectLst/>
                        <a:latin typeface="Calibri" panose="020F0502020204030204" pitchFamily="34" charset="0"/>
                        <a:ea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S</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I</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N</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G</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A</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P</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O</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a:solidFill>
                            <a:srgbClr val="000000"/>
                          </a:solidFill>
                          <a:effectLst/>
                          <a:latin typeface="Times New Roman" panose="02020603050405020304" pitchFamily="18" charset="0"/>
                          <a:ea typeface="Times New Roman" panose="02020603050405020304" pitchFamily="18" charset="0"/>
                        </a:rPr>
                        <a:t>R</a:t>
                      </a:r>
                      <a:endParaRPr lang="en-US" sz="2600" b="1">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50000"/>
                        </a:lnSpc>
                        <a:spcBef>
                          <a:spcPts val="600"/>
                        </a:spcBef>
                        <a:spcAft>
                          <a:spcPts val="100"/>
                        </a:spcAft>
                      </a:pPr>
                      <a:r>
                        <a:rPr lang="vi-VN" sz="2600" b="1" dirty="0">
                          <a:solidFill>
                            <a:srgbClr val="000000"/>
                          </a:solidFill>
                          <a:effectLst/>
                          <a:latin typeface="Times New Roman" panose="02020603050405020304" pitchFamily="18" charset="0"/>
                          <a:ea typeface="Times New Roman" panose="02020603050405020304" pitchFamily="18" charset="0"/>
                        </a:rPr>
                        <a:t>E</a:t>
                      </a:r>
                      <a:endParaRPr lang="en-US" sz="2600" b="1"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extLst>
                  <a:ext uri="{0D108BD9-81ED-4DB2-BD59-A6C34878D82A}">
                    <a16:rowId xmlns:a16="http://schemas.microsoft.com/office/drawing/2014/main" val="2438151015"/>
                  </a:ext>
                </a:extLst>
              </a:tr>
            </a:tbl>
          </a:graphicData>
        </a:graphic>
      </p:graphicFrame>
    </p:spTree>
    <p:extLst>
      <p:ext uri="{BB962C8B-B14F-4D97-AF65-F5344CB8AC3E}">
        <p14:creationId xmlns:p14="http://schemas.microsoft.com/office/powerpoint/2010/main" val="238219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ÀI CA ASEAN - 'Asean Way' — [ẤN PHẨM ĐẶC BIỆT MỪNG 400 SUB] (online-video-cutter.com)">
            <a:hlinkClick r:id="" action="ppaction://media"/>
            <a:extLst>
              <a:ext uri="{FF2B5EF4-FFF2-40B4-BE49-F238E27FC236}">
                <a16:creationId xmlns:a16="http://schemas.microsoft.com/office/drawing/2014/main" id="{58342A8E-3EAF-F700-B940-BB4E9D2C465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p:spPr>
      </p:pic>
      <p:pic>
        <p:nvPicPr>
          <p:cNvPr id="4" name="Picture 3">
            <a:extLst>
              <a:ext uri="{FF2B5EF4-FFF2-40B4-BE49-F238E27FC236}">
                <a16:creationId xmlns:a16="http://schemas.microsoft.com/office/drawing/2014/main" id="{4BFB3A9B-3BCD-8E1C-0D0B-8C23AC811B35}"/>
              </a:ext>
            </a:extLst>
          </p:cNvPr>
          <p:cNvPicPr>
            <a:picLocks noChangeAspect="1"/>
          </p:cNvPicPr>
          <p:nvPr/>
        </p:nvPicPr>
        <p:blipFill>
          <a:blip r:embed="rId5"/>
          <a:stretch>
            <a:fillRect/>
          </a:stretch>
        </p:blipFill>
        <p:spPr>
          <a:xfrm>
            <a:off x="289783" y="6417479"/>
            <a:ext cx="11662659" cy="384081"/>
          </a:xfrm>
          <a:prstGeom prst="rect">
            <a:avLst/>
          </a:prstGeom>
        </p:spPr>
      </p:pic>
      <p:pic>
        <p:nvPicPr>
          <p:cNvPr id="7" name="Graphic 6" descr="Power">
            <a:extLst>
              <a:ext uri="{FF2B5EF4-FFF2-40B4-BE49-F238E27FC236}">
                <a16:creationId xmlns:a16="http://schemas.microsoft.com/office/drawing/2014/main" id="{3A14203C-B36F-0672-8396-4CF817DD34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30520" y="56440"/>
            <a:ext cx="1121922" cy="1121922"/>
          </a:xfrm>
          <a:prstGeom prst="rect">
            <a:avLst/>
          </a:prstGeom>
        </p:spPr>
      </p:pic>
      <p:pic>
        <p:nvPicPr>
          <p:cNvPr id="2" name="Picture 5">
            <a:extLst>
              <a:ext uri="{FF2B5EF4-FFF2-40B4-BE49-F238E27FC236}">
                <a16:creationId xmlns:a16="http://schemas.microsoft.com/office/drawing/2014/main" id="{C5D7DDBF-4BCB-779F-A9B2-9BB403DAC19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7631" t="43050" r="8705" b="41310"/>
          <a:stretch/>
        </p:blipFill>
        <p:spPr bwMode="auto">
          <a:xfrm>
            <a:off x="111161" y="122273"/>
            <a:ext cx="3447844" cy="2450432"/>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Right pointing backhand index">
            <a:extLst>
              <a:ext uri="{FF2B5EF4-FFF2-40B4-BE49-F238E27FC236}">
                <a16:creationId xmlns:a16="http://schemas.microsoft.com/office/drawing/2014/main" id="{F66953F0-0F82-1A47-F814-0419FC16AE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843413">
            <a:off x="1377883" y="2606130"/>
            <a:ext cx="914400" cy="914400"/>
          </a:xfrm>
          <a:prstGeom prst="rect">
            <a:avLst/>
          </a:prstGeom>
        </p:spPr>
      </p:pic>
    </p:spTree>
    <p:extLst>
      <p:ext uri="{BB962C8B-B14F-4D97-AF65-F5344CB8AC3E}">
        <p14:creationId xmlns:p14="http://schemas.microsoft.com/office/powerpoint/2010/main" val="1693339603"/>
      </p:ext>
    </p:extLst>
  </p:cSld>
  <p:clrMapOvr>
    <a:masterClrMapping/>
  </p:clrMapOvr>
  <mc:AlternateContent xmlns:mc="http://schemas.openxmlformats.org/markup-compatibility/2006" xmlns:p14="http://schemas.microsoft.com/office/powerpoint/2010/main">
    <mc:Choice Requires="p14">
      <p:transition spd="slow" p14:dur="30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394" fill="hold"/>
                                        <p:tgtEl>
                                          <p:spTgt spid="5"/>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5000" fill="hold"/>
                                        <p:tgtEl>
                                          <p:spTgt spid="6"/>
                                        </p:tgtEl>
                                        <p:attrNameLst>
                                          <p:attrName>ppt_w</p:attrName>
                                        </p:attrNameLst>
                                      </p:cBhvr>
                                      <p:tavLst>
                                        <p:tav tm="0">
                                          <p:val>
                                            <p:fltVal val="0"/>
                                          </p:val>
                                        </p:tav>
                                        <p:tav tm="100000">
                                          <p:val>
                                            <p:strVal val="#ppt_w"/>
                                          </p:val>
                                        </p:tav>
                                      </p:tavLst>
                                    </p:anim>
                                    <p:anim calcmode="lin" valueType="num">
                                      <p:cBhvr>
                                        <p:cTn id="10" dur="5000" fill="hold"/>
                                        <p:tgtEl>
                                          <p:spTgt spid="6"/>
                                        </p:tgtEl>
                                        <p:attrNameLst>
                                          <p:attrName>ppt_h</p:attrName>
                                        </p:attrNameLst>
                                      </p:cBhvr>
                                      <p:tavLst>
                                        <p:tav tm="0">
                                          <p:val>
                                            <p:fltVal val="0"/>
                                          </p:val>
                                        </p:tav>
                                        <p:tav tm="100000">
                                          <p:val>
                                            <p:strVal val="#ppt_h"/>
                                          </p:val>
                                        </p:tav>
                                      </p:tavLst>
                                    </p:anim>
                                    <p:anim calcmode="lin" valueType="num">
                                      <p:cBhvr>
                                        <p:cTn id="11" dur="5000" fill="hold"/>
                                        <p:tgtEl>
                                          <p:spTgt spid="6"/>
                                        </p:tgtEl>
                                        <p:attrNameLst>
                                          <p:attrName>style.rotation</p:attrName>
                                        </p:attrNameLst>
                                      </p:cBhvr>
                                      <p:tavLst>
                                        <p:tav tm="0">
                                          <p:val>
                                            <p:fltVal val="90"/>
                                          </p:val>
                                        </p:tav>
                                        <p:tav tm="100000">
                                          <p:val>
                                            <p:fltVal val="0"/>
                                          </p:val>
                                        </p:tav>
                                      </p:tavLst>
                                    </p:anim>
                                    <p:animEffect transition="in" filter="fade">
                                      <p:cBhvr>
                                        <p:cTn id="12" dur="5000"/>
                                        <p:tgtEl>
                                          <p:spTgt spid="6"/>
                                        </p:tgtEl>
                                      </p:cBhvr>
                                    </p:animEffect>
                                  </p:childTnLst>
                                </p:cTn>
                              </p:par>
                              <p:par>
                                <p:cTn id="13" presetID="3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p:val>
                                            <p:fltVal val="0"/>
                                          </p:val>
                                        </p:tav>
                                        <p:tav tm="100000">
                                          <p:val>
                                            <p:strVal val="#ppt_w"/>
                                          </p:val>
                                        </p:tav>
                                      </p:tavLst>
                                    </p:anim>
                                    <p:anim calcmode="lin" valueType="num">
                                      <p:cBhvr>
                                        <p:cTn id="16" dur="5000" fill="hold"/>
                                        <p:tgtEl>
                                          <p:spTgt spid="2"/>
                                        </p:tgtEl>
                                        <p:attrNameLst>
                                          <p:attrName>ppt_h</p:attrName>
                                        </p:attrNameLst>
                                      </p:cBhvr>
                                      <p:tavLst>
                                        <p:tav tm="0">
                                          <p:val>
                                            <p:fltVal val="0"/>
                                          </p:val>
                                        </p:tav>
                                        <p:tav tm="100000">
                                          <p:val>
                                            <p:strVal val="#ppt_h"/>
                                          </p:val>
                                        </p:tav>
                                      </p:tavLst>
                                    </p:anim>
                                    <p:anim calcmode="lin" valueType="num">
                                      <p:cBhvr>
                                        <p:cTn id="17" dur="5000" fill="hold"/>
                                        <p:tgtEl>
                                          <p:spTgt spid="2"/>
                                        </p:tgtEl>
                                        <p:attrNameLst>
                                          <p:attrName>style.rotation</p:attrName>
                                        </p:attrNameLst>
                                      </p:cBhvr>
                                      <p:tavLst>
                                        <p:tav tm="0">
                                          <p:val>
                                            <p:fltVal val="90"/>
                                          </p:val>
                                        </p:tav>
                                        <p:tav tm="100000">
                                          <p:val>
                                            <p:fltVal val="0"/>
                                          </p:val>
                                        </p:tav>
                                      </p:tavLst>
                                    </p:anim>
                                    <p:animEffect transition="in" filter="fade">
                                      <p:cBhvr>
                                        <p:cTn id="18"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with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FB3A9B-3BCD-8E1C-0D0B-8C23AC811B35}"/>
              </a:ext>
            </a:extLst>
          </p:cNvPr>
          <p:cNvPicPr>
            <a:picLocks noChangeAspect="1"/>
          </p:cNvPicPr>
          <p:nvPr/>
        </p:nvPicPr>
        <p:blipFill>
          <a:blip r:embed="rId2"/>
          <a:stretch>
            <a:fillRect/>
          </a:stretch>
        </p:blipFill>
        <p:spPr>
          <a:xfrm>
            <a:off x="289783" y="6417479"/>
            <a:ext cx="11662659" cy="384081"/>
          </a:xfrm>
          <a:prstGeom prst="rect">
            <a:avLst/>
          </a:prstGeom>
        </p:spPr>
      </p:pic>
      <p:pic>
        <p:nvPicPr>
          <p:cNvPr id="5125" name="Picture 5">
            <a:extLst>
              <a:ext uri="{FF2B5EF4-FFF2-40B4-BE49-F238E27FC236}">
                <a16:creationId xmlns:a16="http://schemas.microsoft.com/office/drawing/2014/main" id="{73190CFD-CA65-C2B2-E320-599A60F1A5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8" t="42181" r="7715" b="31883"/>
          <a:stretch/>
        </p:blipFill>
        <p:spPr bwMode="auto">
          <a:xfrm>
            <a:off x="429463" y="753050"/>
            <a:ext cx="11333073" cy="5293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9209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ông Nam Á – Wikipedia tiếng Việt">
            <a:extLst>
              <a:ext uri="{FF2B5EF4-FFF2-40B4-BE49-F238E27FC236}">
                <a16:creationId xmlns:a16="http://schemas.microsoft.com/office/drawing/2014/main" id="{727E6409-F06A-0F91-06C0-0D6F31AF04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52" t="18733" b="17959"/>
          <a:stretch/>
        </p:blipFill>
        <p:spPr bwMode="auto">
          <a:xfrm>
            <a:off x="13100" y="0"/>
            <a:ext cx="1221602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5CE3B5C-9725-AAD5-5633-A1765BF1B517}"/>
              </a:ext>
            </a:extLst>
          </p:cNvPr>
          <p:cNvPicPr>
            <a:picLocks noChangeAspect="1"/>
          </p:cNvPicPr>
          <p:nvPr/>
        </p:nvPicPr>
        <p:blipFill>
          <a:blip r:embed="rId3"/>
          <a:stretch>
            <a:fillRect/>
          </a:stretch>
        </p:blipFill>
        <p:spPr>
          <a:xfrm>
            <a:off x="289783" y="6417479"/>
            <a:ext cx="11662659" cy="384081"/>
          </a:xfrm>
          <a:prstGeom prst="rect">
            <a:avLst/>
          </a:prstGeom>
        </p:spPr>
      </p:pic>
      <p:sp>
        <p:nvSpPr>
          <p:cNvPr id="3" name="Rectangle 2">
            <a:extLst>
              <a:ext uri="{FF2B5EF4-FFF2-40B4-BE49-F238E27FC236}">
                <a16:creationId xmlns:a16="http://schemas.microsoft.com/office/drawing/2014/main" id="{3DA9EFCD-7004-8CCB-83BF-0DE5763BC412}"/>
              </a:ext>
            </a:extLst>
          </p:cNvPr>
          <p:cNvSpPr/>
          <p:nvPr/>
        </p:nvSpPr>
        <p:spPr>
          <a:xfrm>
            <a:off x="3838072" y="1345022"/>
            <a:ext cx="7343275" cy="1931272"/>
          </a:xfrm>
          <a:prstGeom prst="rect">
            <a:avLst/>
          </a:prstGeom>
          <a:noFill/>
        </p:spPr>
        <p:txBody>
          <a:bodyPr wrap="none" lIns="91440" tIns="45720" rIns="91440" bIns="45720">
            <a:prstTxWarp prst="textCurveUp">
              <a:avLst/>
            </a:prstTxWarp>
            <a:spAutoFit/>
          </a:bodyPr>
          <a:lstStyle/>
          <a:p>
            <a:pPr algn="ctr"/>
            <a:r>
              <a:rPr lang="en-US" sz="5400" b="1" dirty="0">
                <a:ln/>
                <a:solidFill>
                  <a:srgbClr val="FF0000"/>
                </a:solidFill>
                <a:effectLst>
                  <a:outerShdw blurRad="38100" dist="19050" dir="2700000" algn="tl" rotWithShape="0">
                    <a:schemeClr val="dk1">
                      <a:lumMod val="50000"/>
                      <a:alpha val="40000"/>
                    </a:schemeClr>
                  </a:outerShdw>
                  <a:reflection blurRad="6350" stA="60000" endA="900" endPos="60000" dist="60007" dir="5400000" sy="-100000" algn="bl" rotWithShape="0"/>
                </a:effectLst>
                <a:latin typeface="Times New Roman" panose="02020603050405020304" pitchFamily="18" charset="0"/>
                <a:cs typeface="Times New Roman" panose="02020603050405020304" pitchFamily="18" charset="0"/>
              </a:rPr>
              <a:t>SỰ RA ĐỜI VÀ PHÁT TRIỂN CỦA HIỆP HỘI</a:t>
            </a:r>
          </a:p>
          <a:p>
            <a:pPr algn="ctr"/>
            <a:r>
              <a:rPr lang="en-US" sz="5400" b="1" dirty="0">
                <a:ln/>
                <a:solidFill>
                  <a:srgbClr val="FF0000"/>
                </a:solidFill>
                <a:effectLst>
                  <a:outerShdw blurRad="38100" dist="19050" dir="2700000" algn="tl" rotWithShape="0">
                    <a:schemeClr val="dk1">
                      <a:lumMod val="50000"/>
                      <a:alpha val="40000"/>
                    </a:schemeClr>
                  </a:outerShdw>
                  <a:reflection blurRad="6350" stA="60000" endA="900" endPos="60000" dist="60007" dir="5400000" sy="-100000" algn="bl" rotWithShape="0"/>
                </a:effectLst>
                <a:latin typeface="Times New Roman" panose="02020603050405020304" pitchFamily="18" charset="0"/>
                <a:cs typeface="Times New Roman" panose="02020603050405020304" pitchFamily="18" charset="0"/>
              </a:rPr>
              <a:t>CÁC QUỐC GIA ĐÔNG NAM Á (ASEAN</a:t>
            </a:r>
            <a:r>
              <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reflection blurRad="6350" stA="60000" endA="900" endPos="60000" dist="60007" dir="5400000" sy="-100000" algn="bl" rotWithShape="0"/>
                </a:effectLst>
                <a:latin typeface="Algerian" panose="04020705040A02060702" pitchFamily="82" charset="0"/>
              </a:rPr>
              <a:t>) </a:t>
            </a:r>
          </a:p>
        </p:txBody>
      </p:sp>
      <p:sp>
        <p:nvSpPr>
          <p:cNvPr id="5" name="Title 1">
            <a:extLst>
              <a:ext uri="{FF2B5EF4-FFF2-40B4-BE49-F238E27FC236}">
                <a16:creationId xmlns:a16="http://schemas.microsoft.com/office/drawing/2014/main" id="{A2F70A5C-F457-099C-BB96-4D90C8CDADC3}"/>
              </a:ext>
            </a:extLst>
          </p:cNvPr>
          <p:cNvSpPr>
            <a:spLocks noGrp="1"/>
          </p:cNvSpPr>
          <p:nvPr>
            <p:ph type="title"/>
          </p:nvPr>
        </p:nvSpPr>
        <p:spPr>
          <a:xfrm>
            <a:off x="6230352" y="1302310"/>
            <a:ext cx="1279358" cy="625642"/>
          </a:xfrm>
        </p:spPr>
        <p:txBody>
          <a:bodyPr>
            <a:normAutofit/>
          </a:bodyPr>
          <a:lstStyle/>
          <a:p>
            <a:r>
              <a:rPr lang="en-US" sz="3000" b="1" dirty="0">
                <a:solidFill>
                  <a:srgbClr val="FF0000"/>
                </a:solidFill>
                <a:effectLst>
                  <a:reflection blurRad="6350" stA="60000" endA="900" endPos="60000" dist="60007" dir="5400000" sy="-100000" algn="bl" rotWithShape="0"/>
                </a:effectLst>
                <a:latin typeface="Times New Roman" panose="02020603050405020304" pitchFamily="18" charset="0"/>
                <a:cs typeface="Times New Roman" panose="02020603050405020304" pitchFamily="18" charset="0"/>
              </a:rPr>
              <a:t>BÀI 4</a:t>
            </a:r>
          </a:p>
        </p:txBody>
      </p:sp>
      <p:pic>
        <p:nvPicPr>
          <p:cNvPr id="5123" name="Picture 3">
            <a:extLst>
              <a:ext uri="{FF2B5EF4-FFF2-40B4-BE49-F238E27FC236}">
                <a16:creationId xmlns:a16="http://schemas.microsoft.com/office/drawing/2014/main" id="{4CF70189-55E8-A96E-45B8-EA58E398FA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63" t="13847" r="5973" b="80410"/>
          <a:stretch/>
        </p:blipFill>
        <p:spPr bwMode="auto">
          <a:xfrm>
            <a:off x="1141093" y="-21058"/>
            <a:ext cx="11037808" cy="11440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ộng đồng Asean">
            <a:extLst>
              <a:ext uri="{FF2B5EF4-FFF2-40B4-BE49-F238E27FC236}">
                <a16:creationId xmlns:a16="http://schemas.microsoft.com/office/drawing/2014/main" id="{4C8FAD89-26D0-B5CF-91FF-436B04EC5D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323" r="11076" b="25333"/>
          <a:stretch/>
        </p:blipFill>
        <p:spPr bwMode="auto">
          <a:xfrm>
            <a:off x="221646" y="0"/>
            <a:ext cx="1137020" cy="1122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3376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750" fill="hold"/>
                                        <p:tgtEl>
                                          <p:spTgt spid="5"/>
                                        </p:tgtEl>
                                        <p:attrNameLst>
                                          <p:attrName>ppt_x</p:attrName>
                                        </p:attrNameLst>
                                      </p:cBhvr>
                                      <p:tavLst>
                                        <p:tav tm="0">
                                          <p:val>
                                            <p:strVal val="#ppt_x"/>
                                          </p:val>
                                        </p:tav>
                                        <p:tav tm="100000">
                                          <p:val>
                                            <p:strVal val="#ppt_x"/>
                                          </p:val>
                                        </p:tav>
                                      </p:tavLst>
                                    </p:anim>
                                    <p:anim calcmode="lin" valueType="num">
                                      <p:cBhvr additive="base">
                                        <p:cTn id="8" dur="3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3750" fill="hold"/>
                                        <p:tgtEl>
                                          <p:spTgt spid="3"/>
                                        </p:tgtEl>
                                        <p:attrNameLst>
                                          <p:attrName>ppt_x</p:attrName>
                                        </p:attrNameLst>
                                      </p:cBhvr>
                                      <p:tavLst>
                                        <p:tav tm="0">
                                          <p:val>
                                            <p:strVal val="#ppt_x"/>
                                          </p:val>
                                        </p:tav>
                                        <p:tav tm="100000">
                                          <p:val>
                                            <p:strVal val="#ppt_x"/>
                                          </p:val>
                                        </p:tav>
                                      </p:tavLst>
                                    </p:anim>
                                    <p:anim calcmode="lin" valueType="num">
                                      <p:cBhvr additive="base">
                                        <p:cTn id="12" dur="3750" fill="hold"/>
                                        <p:tgtEl>
                                          <p:spTgt spid="3"/>
                                        </p:tgtEl>
                                        <p:attrNameLst>
                                          <p:attrName>ppt_y</p:attrName>
                                        </p:attrNameLst>
                                      </p:cBhvr>
                                      <p:tavLst>
                                        <p:tav tm="0">
                                          <p:val>
                                            <p:strVal val="1+#ppt_h/2"/>
                                          </p:val>
                                        </p:tav>
                                        <p:tav tm="100000">
                                          <p:val>
                                            <p:strVal val="#ppt_y"/>
                                          </p:val>
                                        </p:tav>
                                      </p:tavLst>
                                    </p:anim>
                                  </p:childTnLst>
                                </p:cTn>
                              </p:par>
                              <p:par>
                                <p:cTn id="13" presetID="42" presetClass="path" presetSubtype="0" accel="50000" decel="50000" fill="hold" nodeType="withEffect">
                                  <p:stCondLst>
                                    <p:cond delay="0"/>
                                  </p:stCondLst>
                                  <p:childTnLst>
                                    <p:animMotion origin="layout" path="M -0.56172 0.00348 L 3.54167E-6 -4.81481E-6 " pathEditMode="relative" rAng="0" ptsTypes="AA">
                                      <p:cBhvr>
                                        <p:cTn id="14" dur="3750" fill="hold"/>
                                        <p:tgtEl>
                                          <p:spTgt spid="5123"/>
                                        </p:tgtEl>
                                        <p:attrNameLst>
                                          <p:attrName>ppt_x</p:attrName>
                                          <p:attrName>ppt_y</p:attrName>
                                        </p:attrNameLst>
                                      </p:cBhvr>
                                      <p:rCtr x="2808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6720" y="149067"/>
            <a:ext cx="10820400" cy="6434613"/>
          </a:xfrm>
          <a:prstGeom prst="rect">
            <a:avLst/>
          </a:prstGeom>
        </p:spPr>
      </p:pic>
    </p:spTree>
    <p:extLst>
      <p:ext uri="{BB962C8B-B14F-4D97-AF65-F5344CB8AC3E}">
        <p14:creationId xmlns:p14="http://schemas.microsoft.com/office/powerpoint/2010/main" val="1536018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ơn 14.978.900 đông Nam á ảnh, hình chụp &amp; hình ảnh trả phí bản quyền một  lần sẵn có - iStock">
            <a:extLst>
              <a:ext uri="{FF2B5EF4-FFF2-40B4-BE49-F238E27FC236}">
                <a16:creationId xmlns:a16="http://schemas.microsoft.com/office/drawing/2014/main" id="{D7D01905-B4E6-E6F4-2BFF-C16760E423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38" t="12398" r="26640"/>
          <a:stretch/>
        </p:blipFill>
        <p:spPr bwMode="auto">
          <a:xfrm>
            <a:off x="0" y="56440"/>
            <a:ext cx="595162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2C703778-BE43-AE55-956E-810F5491DDD5}"/>
              </a:ext>
            </a:extLst>
          </p:cNvPr>
          <p:cNvSpPr>
            <a:spLocks noGrp="1"/>
          </p:cNvSpPr>
          <p:nvPr>
            <p:ph type="title"/>
          </p:nvPr>
        </p:nvSpPr>
        <p:spPr>
          <a:xfrm>
            <a:off x="1930916" y="590208"/>
            <a:ext cx="4102768" cy="523221"/>
          </a:xfrm>
        </p:spPr>
        <p:txBody>
          <a:bodyPr>
            <a:normAutofit/>
          </a:bodyPr>
          <a:lstStyle/>
          <a:p>
            <a:r>
              <a:rPr lang="en-US" sz="2800" b="1" dirty="0">
                <a:solidFill>
                  <a:srgbClr val="FF0000"/>
                </a:solidFill>
                <a:latin typeface="Times New Roman" panose="02020603050405020304" pitchFamily="18" charset="0"/>
                <a:cs typeface="Times New Roman" panose="02020603050405020304" pitchFamily="18" charset="0"/>
              </a:rPr>
              <a:t>a. </a:t>
            </a:r>
            <a:r>
              <a:rPr lang="en-US" sz="2800" b="1" dirty="0" err="1">
                <a:solidFill>
                  <a:srgbClr val="FF0000"/>
                </a:solidFill>
                <a:latin typeface="Times New Roman" panose="02020603050405020304" pitchFamily="18" charset="0"/>
                <a:cs typeface="Times New Roman" panose="02020603050405020304" pitchFamily="18" charset="0"/>
              </a:rPr>
              <a:t>Quá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thành</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2" name="Picture 4" descr="Cộng đồng Asean">
            <a:extLst>
              <a:ext uri="{FF2B5EF4-FFF2-40B4-BE49-F238E27FC236}">
                <a16:creationId xmlns:a16="http://schemas.microsoft.com/office/drawing/2014/main" id="{6A8173CA-CF9C-7B87-5E94-1B0B18D2AF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23" r="11076" b="25333"/>
          <a:stretch/>
        </p:blipFill>
        <p:spPr bwMode="auto">
          <a:xfrm>
            <a:off x="10815422" y="56440"/>
            <a:ext cx="1137020" cy="11229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F288131-84D8-32CA-C3C2-B39C20B4255C}"/>
              </a:ext>
            </a:extLst>
          </p:cNvPr>
          <p:cNvPicPr>
            <a:picLocks noChangeAspect="1"/>
          </p:cNvPicPr>
          <p:nvPr/>
        </p:nvPicPr>
        <p:blipFill>
          <a:blip r:embed="rId4"/>
          <a:stretch>
            <a:fillRect/>
          </a:stretch>
        </p:blipFill>
        <p:spPr>
          <a:xfrm>
            <a:off x="289783" y="6417479"/>
            <a:ext cx="11662659" cy="384081"/>
          </a:xfrm>
          <a:prstGeom prst="rect">
            <a:avLst/>
          </a:prstGeom>
        </p:spPr>
      </p:pic>
      <p:sp>
        <p:nvSpPr>
          <p:cNvPr id="3" name="Rectangle 2">
            <a:extLst>
              <a:ext uri="{FF2B5EF4-FFF2-40B4-BE49-F238E27FC236}">
                <a16:creationId xmlns:a16="http://schemas.microsoft.com/office/drawing/2014/main" id="{48F2DDA5-EDE8-4DDF-D0CB-1D6F5FB2DEE8}"/>
              </a:ext>
            </a:extLst>
          </p:cNvPr>
          <p:cNvSpPr/>
          <p:nvPr/>
        </p:nvSpPr>
        <p:spPr>
          <a:xfrm>
            <a:off x="1458640" y="77305"/>
            <a:ext cx="9274719" cy="523220"/>
          </a:xfrm>
          <a:prstGeom prst="rect">
            <a:avLst/>
          </a:prstGeom>
          <a:noFill/>
        </p:spPr>
        <p:txBody>
          <a:bodyPr wrap="none" lIns="91440" tIns="45720" rIns="91440" bIns="45720">
            <a:spAutoFit/>
          </a:bodyPr>
          <a:lstStyle/>
          <a:p>
            <a:pPr algn="ctr"/>
            <a:r>
              <a:rPr lang="en-US" sz="28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1. </a:t>
            </a:r>
            <a:r>
              <a:rPr lang="en-US" sz="28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Quá</a:t>
            </a:r>
            <a:r>
              <a:rPr lang="en-US" sz="28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28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trình</a:t>
            </a:r>
            <a:r>
              <a:rPr lang="en-US" sz="28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28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hình</a:t>
            </a:r>
            <a:r>
              <a:rPr lang="en-US" sz="28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28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thành</a:t>
            </a:r>
            <a:r>
              <a:rPr lang="en-US" sz="28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28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và</a:t>
            </a:r>
            <a:r>
              <a:rPr lang="en-US" sz="28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28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mục</a:t>
            </a:r>
            <a:r>
              <a:rPr lang="en-US" sz="28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28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đích</a:t>
            </a:r>
            <a:r>
              <a:rPr lang="en-US" sz="28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28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thành</a:t>
            </a:r>
            <a:r>
              <a:rPr lang="en-US" sz="28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28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lập</a:t>
            </a:r>
            <a:r>
              <a:rPr lang="en-US" sz="28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t>
            </a:r>
            <a:r>
              <a:rPr lang="en-US" sz="2800" b="1" cap="none" spc="0" dirty="0" err="1">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của</a:t>
            </a:r>
            <a:r>
              <a:rPr lang="en-US" sz="2800" b="1" cap="none" spc="0" dirty="0">
                <a:ln w="1270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rPr>
              <a:t> ASEAN</a:t>
            </a:r>
          </a:p>
        </p:txBody>
      </p:sp>
      <p:sp>
        <p:nvSpPr>
          <p:cNvPr id="9" name="Flowchart: Direct Access Storage 8">
            <a:extLst>
              <a:ext uri="{FF2B5EF4-FFF2-40B4-BE49-F238E27FC236}">
                <a16:creationId xmlns:a16="http://schemas.microsoft.com/office/drawing/2014/main" id="{BE0AC5F4-21FE-FFAF-94AB-5D7EA7290E99}"/>
              </a:ext>
            </a:extLst>
          </p:cNvPr>
          <p:cNvSpPr/>
          <p:nvPr/>
        </p:nvSpPr>
        <p:spPr>
          <a:xfrm>
            <a:off x="479658" y="1484308"/>
            <a:ext cx="1188720" cy="5125211"/>
          </a:xfrm>
          <a:prstGeom prst="flowChartMagneticDrum">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3600" dirty="0" err="1"/>
              <a:t>Quá</a:t>
            </a:r>
            <a:r>
              <a:rPr lang="en-US" sz="3600" dirty="0"/>
              <a:t> </a:t>
            </a:r>
            <a:r>
              <a:rPr lang="en-US" sz="3600" dirty="0" err="1"/>
              <a:t>Trình</a:t>
            </a:r>
            <a:r>
              <a:rPr lang="en-US" sz="3600" dirty="0"/>
              <a:t> </a:t>
            </a:r>
            <a:r>
              <a:rPr lang="en-US" sz="3600" dirty="0" err="1"/>
              <a:t>hình</a:t>
            </a:r>
            <a:r>
              <a:rPr lang="en-US" sz="3600" dirty="0"/>
              <a:t> </a:t>
            </a:r>
            <a:r>
              <a:rPr lang="en-US" sz="3600" dirty="0" err="1"/>
              <a:t>thành</a:t>
            </a:r>
            <a:endParaRPr lang="en-US" sz="3600" dirty="0"/>
          </a:p>
        </p:txBody>
      </p:sp>
      <p:sp>
        <p:nvSpPr>
          <p:cNvPr id="16" name="Flowchart: Terminator 15">
            <a:extLst>
              <a:ext uri="{FF2B5EF4-FFF2-40B4-BE49-F238E27FC236}">
                <a16:creationId xmlns:a16="http://schemas.microsoft.com/office/drawing/2014/main" id="{3433787C-ECEE-81D7-8DF5-1BEFEB7F5ED8}"/>
              </a:ext>
            </a:extLst>
          </p:cNvPr>
          <p:cNvSpPr/>
          <p:nvPr/>
        </p:nvSpPr>
        <p:spPr>
          <a:xfrm>
            <a:off x="2039727" y="1414032"/>
            <a:ext cx="9666443" cy="1810256"/>
          </a:xfrm>
          <a:prstGeom prst="flowChartTerminator">
            <a:avLst/>
          </a:prstGeom>
          <a:solidFill>
            <a:srgbClr val="D8FC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1600" dirty="0">
              <a:solidFill>
                <a:schemeClr val="tx1"/>
              </a:solidFill>
              <a:latin typeface="Times New Roman" panose="02020603050405020304" pitchFamily="18" charset="0"/>
              <a:cs typeface="Times New Roman" panose="02020603050405020304" pitchFamily="18" charset="0"/>
            </a:endParaRPr>
          </a:p>
          <a:p>
            <a:pPr algn="just"/>
            <a:r>
              <a:rPr lang="en-US" sz="2600" dirty="0">
                <a:solidFill>
                  <a:schemeClr val="tx1"/>
                </a:solidFill>
                <a:latin typeface="Times New Roman" panose="02020603050405020304" pitchFamily="18" charset="0"/>
                <a:cs typeface="Times New Roman" panose="02020603050405020304" pitchFamily="18" charset="0"/>
              </a:rPr>
              <a:t>   Sau </a:t>
            </a:r>
            <a:r>
              <a:rPr lang="en-US" sz="2600" dirty="0" err="1">
                <a:solidFill>
                  <a:schemeClr val="tx1"/>
                </a:solidFill>
                <a:latin typeface="Times New Roman" panose="02020603050405020304" pitchFamily="18" charset="0"/>
                <a:cs typeface="Times New Roman" panose="02020603050405020304" pitchFamily="18" charset="0"/>
              </a:rPr>
              <a:t>khi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giành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được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độc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lập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nước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Đông</a:t>
            </a:r>
            <a:r>
              <a:rPr lang="en-US" sz="2600" dirty="0">
                <a:solidFill>
                  <a:schemeClr val="tx1"/>
                </a:solidFill>
                <a:latin typeface="Times New Roman" panose="02020603050405020304" pitchFamily="18" charset="0"/>
                <a:cs typeface="Times New Roman" panose="02020603050405020304" pitchFamily="18" charset="0"/>
              </a:rPr>
              <a:t> Nam Á </a:t>
            </a:r>
            <a:r>
              <a:rPr lang="en-US" sz="2600" dirty="0" err="1">
                <a:solidFill>
                  <a:schemeClr val="tx1"/>
                </a:solidFill>
                <a:latin typeface="Times New Roman" panose="02020603050405020304" pitchFamily="18" charset="0"/>
                <a:cs typeface="Times New Roman" panose="02020603050405020304" pitchFamily="18" charset="0"/>
              </a:rPr>
              <a:t>từng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bước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xây</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dựng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phát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triển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kinh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tế</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đưa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tới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cầu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hợp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vực</a:t>
            </a:r>
            <a:r>
              <a:rPr lang="en-US" sz="2600" dirty="0">
                <a:solidFill>
                  <a:schemeClr val="tx1"/>
                </a:solidFill>
                <a:latin typeface="Times New Roman" panose="02020603050405020304" pitchFamily="18" charset="0"/>
                <a:cs typeface="Times New Roman" panose="02020603050405020304" pitchFamily="18" charset="0"/>
              </a:rPr>
              <a:t>.</a:t>
            </a:r>
            <a:r>
              <a:rPr lang="vi-VN" sz="2600" dirty="0">
                <a:solidFill>
                  <a:schemeClr val="tx1"/>
                </a:solidFill>
                <a:latin typeface="Times New Roman" panose="02020603050405020304" pitchFamily="18" charset="0"/>
                <a:cs typeface="Times New Roman" panose="02020603050405020304" pitchFamily="18" charset="0"/>
              </a:rPr>
              <a:t> Điều này cũng được thúc đẩy bởi sự phát triển  của xu thế  khu vực hoá trên thế giới</a:t>
            </a:r>
            <a:r>
              <a:rPr lang="en-US" sz="2600" dirty="0">
                <a:solidFill>
                  <a:schemeClr val="tx1"/>
                </a:solidFill>
                <a:latin typeface="Times New Roman" panose="02020603050405020304" pitchFamily="18" charset="0"/>
                <a:cs typeface="Times New Roman" panose="02020603050405020304" pitchFamily="18" charset="0"/>
              </a:rPr>
              <a:t>.</a:t>
            </a:r>
            <a:r>
              <a:rPr lang="vi-VN" sz="2600" dirty="0">
                <a:solidFill>
                  <a:schemeClr val="tx1"/>
                </a:solidFill>
                <a:latin typeface="Times New Roman" panose="02020603050405020304" pitchFamily="18" charset="0"/>
                <a:cs typeface="Times New Roman" panose="02020603050405020304" pitchFamily="18" charset="0"/>
              </a:rPr>
              <a:t> </a:t>
            </a:r>
            <a:endParaRPr lang="en-US" sz="2600" dirty="0"/>
          </a:p>
          <a:p>
            <a:pPr algn="just"/>
            <a:endParaRPr lang="en-US" dirty="0"/>
          </a:p>
        </p:txBody>
      </p:sp>
      <p:sp>
        <p:nvSpPr>
          <p:cNvPr id="18" name="Flowchart: Terminator 17">
            <a:extLst>
              <a:ext uri="{FF2B5EF4-FFF2-40B4-BE49-F238E27FC236}">
                <a16:creationId xmlns:a16="http://schemas.microsoft.com/office/drawing/2014/main" id="{0991B389-E561-8D4F-F9B7-ADCA82783B8B}"/>
              </a:ext>
            </a:extLst>
          </p:cNvPr>
          <p:cNvSpPr/>
          <p:nvPr/>
        </p:nvSpPr>
        <p:spPr>
          <a:xfrm>
            <a:off x="2148036" y="3344207"/>
            <a:ext cx="9666443" cy="1810256"/>
          </a:xfrm>
          <a:prstGeom prst="flowChartTerminator">
            <a:avLst/>
          </a:prstGeom>
          <a:solidFill>
            <a:srgbClr val="D8FC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vi-VN" sz="2600" dirty="0">
                <a:solidFill>
                  <a:schemeClr val="tx1"/>
                </a:solidFill>
                <a:latin typeface="Times New Roman" panose="02020603050405020304" pitchFamily="18" charset="0"/>
                <a:cs typeface="Times New Roman" panose="02020603050405020304" pitchFamily="18" charset="0"/>
              </a:rPr>
              <a:t>nước Đông Nam Á muốn hạn chế ảnh hưởng của các </a:t>
            </a:r>
            <a:r>
              <a:rPr lang="en-US" sz="2600" dirty="0" err="1">
                <a:solidFill>
                  <a:schemeClr val="tx1"/>
                </a:solidFill>
                <a:latin typeface="Times New Roman" panose="02020603050405020304" pitchFamily="18" charset="0"/>
                <a:cs typeface="Times New Roman" panose="02020603050405020304" pitchFamily="18" charset="0"/>
              </a:rPr>
              <a:t>cường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quốc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bên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ngoài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thúc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đẩy</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hợp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tương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trợ</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lẫn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nhau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từ</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những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năm</a:t>
            </a:r>
            <a:r>
              <a:rPr lang="en-US" sz="2600" dirty="0">
                <a:solidFill>
                  <a:schemeClr val="tx1"/>
                </a:solidFill>
                <a:latin typeface="Times New Roman" panose="02020603050405020304" pitchFamily="18" charset="0"/>
                <a:cs typeface="Times New Roman" panose="02020603050405020304" pitchFamily="18" charset="0"/>
              </a:rPr>
              <a:t> 60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thế</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kỉ</a:t>
            </a:r>
            <a:r>
              <a:rPr lang="en-US" sz="2600" dirty="0">
                <a:solidFill>
                  <a:schemeClr val="tx1"/>
                </a:solidFill>
                <a:latin typeface="Times New Roman" panose="02020603050405020304" pitchFamily="18" charset="0"/>
                <a:cs typeface="Times New Roman" panose="02020603050405020304" pitchFamily="18" charset="0"/>
              </a:rPr>
              <a:t> XX, </a:t>
            </a:r>
            <a:r>
              <a:rPr lang="en-US" sz="2600" dirty="0" err="1">
                <a:solidFill>
                  <a:schemeClr val="tx1"/>
                </a:solidFill>
                <a:latin typeface="Times New Roman" panose="02020603050405020304" pitchFamily="18" charset="0"/>
                <a:cs typeface="Times New Roman" panose="02020603050405020304" pitchFamily="18" charset="0"/>
              </a:rPr>
              <a:t>nhiều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tổ</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chức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vực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đã</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ra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đời</a:t>
            </a:r>
            <a:r>
              <a:rPr lang="en-US" sz="2600" dirty="0">
                <a:solidFill>
                  <a:schemeClr val="tx1"/>
                </a:solidFill>
                <a:latin typeface="Times New Roman" panose="02020603050405020304" pitchFamily="18" charset="0"/>
                <a:cs typeface="Times New Roman" panose="02020603050405020304" pitchFamily="18" charset="0"/>
              </a:rPr>
              <a:t> ở </a:t>
            </a:r>
            <a:r>
              <a:rPr lang="en-US" sz="2600" dirty="0" err="1">
                <a:solidFill>
                  <a:schemeClr val="tx1"/>
                </a:solidFill>
                <a:latin typeface="Times New Roman" panose="02020603050405020304" pitchFamily="18" charset="0"/>
                <a:cs typeface="Times New Roman" panose="02020603050405020304" pitchFamily="18" charset="0"/>
              </a:rPr>
              <a:t>Đông</a:t>
            </a:r>
            <a:r>
              <a:rPr lang="en-US" sz="2600" dirty="0">
                <a:solidFill>
                  <a:schemeClr val="tx1"/>
                </a:solidFill>
                <a:latin typeface="Times New Roman" panose="02020603050405020304" pitchFamily="18" charset="0"/>
                <a:cs typeface="Times New Roman" panose="02020603050405020304" pitchFamily="18" charset="0"/>
              </a:rPr>
              <a:t> Nam Á.</a:t>
            </a:r>
            <a:endParaRPr lang="en-US" dirty="0"/>
          </a:p>
        </p:txBody>
      </p:sp>
      <p:sp>
        <p:nvSpPr>
          <p:cNvPr id="20" name="Arrow: Curved Down 19">
            <a:extLst>
              <a:ext uri="{FF2B5EF4-FFF2-40B4-BE49-F238E27FC236}">
                <a16:creationId xmlns:a16="http://schemas.microsoft.com/office/drawing/2014/main" id="{67DAA782-AFC5-D2AB-BDE8-A0A16DB5BE1C}"/>
              </a:ext>
            </a:extLst>
          </p:cNvPr>
          <p:cNvSpPr/>
          <p:nvPr/>
        </p:nvSpPr>
        <p:spPr>
          <a:xfrm rot="20363857">
            <a:off x="1444073" y="1865001"/>
            <a:ext cx="1025987" cy="398675"/>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row: Curved Up 20">
            <a:extLst>
              <a:ext uri="{FF2B5EF4-FFF2-40B4-BE49-F238E27FC236}">
                <a16:creationId xmlns:a16="http://schemas.microsoft.com/office/drawing/2014/main" id="{8568AEA7-EB2C-5CD2-1B2E-5A65B3BAEE09}"/>
              </a:ext>
            </a:extLst>
          </p:cNvPr>
          <p:cNvSpPr/>
          <p:nvPr/>
        </p:nvSpPr>
        <p:spPr>
          <a:xfrm rot="20585124">
            <a:off x="1537647" y="4605625"/>
            <a:ext cx="1004161" cy="420173"/>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Picture 21">
            <a:extLst>
              <a:ext uri="{FF2B5EF4-FFF2-40B4-BE49-F238E27FC236}">
                <a16:creationId xmlns:a16="http://schemas.microsoft.com/office/drawing/2014/main" id="{C8C3DE1B-02FC-0344-6D0F-CC822E664827}"/>
              </a:ext>
            </a:extLst>
          </p:cNvPr>
          <p:cNvPicPr>
            <a:picLocks noChangeAspect="1"/>
          </p:cNvPicPr>
          <p:nvPr/>
        </p:nvPicPr>
        <p:blipFill rotWithShape="1">
          <a:blip r:embed="rId5"/>
          <a:srcRect l="9630" t="13092" r="10257" b="77373"/>
          <a:stretch/>
        </p:blipFill>
        <p:spPr>
          <a:xfrm>
            <a:off x="2148036" y="5175460"/>
            <a:ext cx="9292615" cy="1529525"/>
          </a:xfrm>
          <a:prstGeom prst="rect">
            <a:avLst/>
          </a:prstGeom>
        </p:spPr>
      </p:pic>
    </p:spTree>
    <p:extLst>
      <p:ext uri="{BB962C8B-B14F-4D97-AF65-F5344CB8AC3E}">
        <p14:creationId xmlns:p14="http://schemas.microsoft.com/office/powerpoint/2010/main" val="34972682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0.36888 4.44444E-6 L -0.11888 4.44444E-6 " pathEditMode="relative" rAng="0" ptsTypes="AA">
                                      <p:cBhvr>
                                        <p:cTn id="6" dur="2000" fill="hold"/>
                                        <p:tgtEl>
                                          <p:spTgt spid="3"/>
                                        </p:tgtEl>
                                        <p:attrNameLst>
                                          <p:attrName>ppt_x</p:attrName>
                                          <p:attrName>ppt_y</p:attrName>
                                        </p:attrNameLst>
                                      </p:cBhvr>
                                      <p:rCtr x="12500" y="0"/>
                                    </p:animMotion>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heel(1)">
                                      <p:cBhvr>
                                        <p:cTn id="21" dur="2000"/>
                                        <p:tgtEl>
                                          <p:spTgt spid="20"/>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heel(1)">
                                      <p:cBhvr>
                                        <p:cTn id="24" dur="2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circle(in)">
                                      <p:cBhvr>
                                        <p:cTn id="29" dur="2000"/>
                                        <p:tgtEl>
                                          <p:spTgt spid="21"/>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9" grpId="0" animBg="1"/>
      <p:bldP spid="16" grpId="0" animBg="1"/>
      <p:bldP spid="18" grpId="0" animBg="1"/>
      <p:bldP spid="20"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919</TotalTime>
  <Words>2300</Words>
  <Application>Microsoft Office PowerPoint</Application>
  <PresentationFormat>Widescreen</PresentationFormat>
  <Paragraphs>477</Paragraphs>
  <Slides>28</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Algerian</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BÀI 4</vt:lpstr>
      <vt:lpstr>PowerPoint Presentation</vt:lpstr>
      <vt:lpstr>a. Quá trình hình thành</vt:lpstr>
      <vt:lpstr>a. Quá trình hình thành</vt:lpstr>
      <vt:lpstr>a. Quá trình hình thành</vt:lpstr>
      <vt:lpstr>b. Mục đích thành lập ASEAN </vt:lpstr>
      <vt:lpstr>PowerPoint Presentation</vt:lpstr>
      <vt:lpstr>a. Mục đích thành lập ASEAN </vt:lpstr>
      <vt:lpstr>a. Quá trình hình thành</vt:lpstr>
      <vt:lpstr>a. Từ ASEAN 5 (1967) đến ASEAN 10 (1999) </vt:lpstr>
      <vt:lpstr>a. Từ ASEAN 5 (1967) đến ASEAN 10 (1999) </vt:lpstr>
      <vt:lpstr>a. Từ ASEAN 5 (1967) đến ASEAN 10 (1999) </vt:lpstr>
      <vt:lpstr>PowerPoint Presentation</vt:lpstr>
      <vt:lpstr>a. Từ ASEAN 5 (1967) đến ASEAN 10 (1999)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85</cp:revision>
  <dcterms:created xsi:type="dcterms:W3CDTF">2024-07-23T02:17:57Z</dcterms:created>
  <dcterms:modified xsi:type="dcterms:W3CDTF">2025-10-10T14:23:55Z</dcterms:modified>
</cp:coreProperties>
</file>