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6" r:id="rId3"/>
    <p:sldId id="261" r:id="rId4"/>
    <p:sldId id="259" r:id="rId5"/>
    <p:sldId id="266" r:id="rId6"/>
    <p:sldId id="267" r:id="rId7"/>
    <p:sldId id="268" r:id="rId8"/>
    <p:sldId id="269" r:id="rId9"/>
    <p:sldId id="270" r:id="rId10"/>
    <p:sldId id="271" r:id="rId11"/>
    <p:sldId id="272" r:id="rId12"/>
    <p:sldId id="260" r:id="rId13"/>
    <p:sldId id="262" r:id="rId14"/>
    <p:sldId id="263" r:id="rId15"/>
    <p:sldId id="264"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10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4DBBF5-B1DA-403F-A0CF-9E3D2B35FDC9}" type="datetimeFigureOut">
              <a:rPr lang="en-US" smtClean="0"/>
              <a:t>21/1/2026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2C96F1-C595-4449-9EE4-77264AE90154}" type="slidenum">
              <a:rPr lang="en-US" smtClean="0"/>
              <a:t>‹#›</a:t>
            </a:fld>
            <a:endParaRPr lang="en-US"/>
          </a:p>
        </p:txBody>
      </p:sp>
    </p:spTree>
    <p:extLst>
      <p:ext uri="{BB962C8B-B14F-4D97-AF65-F5344CB8AC3E}">
        <p14:creationId xmlns:p14="http://schemas.microsoft.com/office/powerpoint/2010/main" val="2652372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F2C96F1-C595-4449-9EE4-77264AE90154}" type="slidenum">
              <a:rPr lang="en-US" smtClean="0"/>
              <a:t>4</a:t>
            </a:fld>
            <a:endParaRPr lang="en-US"/>
          </a:p>
        </p:txBody>
      </p:sp>
    </p:spTree>
    <p:extLst>
      <p:ext uri="{BB962C8B-B14F-4D97-AF65-F5344CB8AC3E}">
        <p14:creationId xmlns:p14="http://schemas.microsoft.com/office/powerpoint/2010/main" val="1718254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5EDE5-7FF2-7425-1573-587E07EBAF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B0B984-F939-365C-4588-B221BABFCB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BF0B96-94C7-7BF5-8A7F-5D52E1EAA419}"/>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9562633E-2903-85A4-37BA-BCD109E544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0E2309-784C-9606-C990-C4B59F3C3BB6}"/>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39037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B9849-CB67-1327-BC44-AD300197D4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64EE0C6-450B-A962-DEAB-C96960AB94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BF5F4-F79F-2FC3-9CBA-69A68DB35CC3}"/>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57B3B007-7BA3-31E1-38DC-2C00D7662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BCBB6-D5C6-F051-2EB2-CDC458F92832}"/>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1062563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CF95E6-4E5B-E860-8CAF-473736B2D1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58F1D9-41ED-122F-4A07-1BC18566CD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398DAC-2AA3-3266-0ADD-7A73C91DA4D2}"/>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C4BEBAE6-A6F2-AE36-035D-8AC38E9F83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5F98D-9790-BDB5-71F4-230EBA606303}"/>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3823718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3905-C633-D263-716E-79734FABDA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DD4CB1-A244-B6F6-CFC0-C06579E05D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687164-E2A2-B4AF-F571-8E15D1745B0E}"/>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443A726F-D94A-7A1D-93B5-DFCFD8A25D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0408AC-53F5-C4FA-58AB-0543CC6AFB61}"/>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179563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0EBB-9340-B212-1905-7BA83A335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A7DE30-4ABE-0E3D-D675-1A14C76C85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920336-E01A-7F12-7709-29F76F0E36D0}"/>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C2B4900B-16F4-9C04-4887-168DD55C8F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5803FB-D376-3AC5-7392-6018DC703312}"/>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108359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CDD2B-556C-F3A8-2BE6-919E810FC5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2A8F20-7F51-2A50-6C44-272D12AA16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46988C-E9ED-2D6A-D0CA-5BFCB3C6A2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C69F00-920A-185E-6BB3-832DB6DD2FA7}"/>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6" name="Footer Placeholder 5">
            <a:extLst>
              <a:ext uri="{FF2B5EF4-FFF2-40B4-BE49-F238E27FC236}">
                <a16:creationId xmlns:a16="http://schemas.microsoft.com/office/drawing/2014/main" id="{BC4C74D3-B57C-B153-86E9-3CDDA6CE86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B8CB5C-C6D4-93D0-59C9-F42683116EE5}"/>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214302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79BE6-E761-10FA-863B-7B64E80B8F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6AD0F7-4FC1-C337-FA2A-AA4460CD9F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E1F27A-3BB2-F16A-CF8A-58D70AA45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614A66-C6BE-2CFC-8864-0E0677EBD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FC3A84-1422-F477-7C09-A6571C67A8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DF38FC-3776-7727-06A5-E54DAB539896}"/>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8" name="Footer Placeholder 7">
            <a:extLst>
              <a:ext uri="{FF2B5EF4-FFF2-40B4-BE49-F238E27FC236}">
                <a16:creationId xmlns:a16="http://schemas.microsoft.com/office/drawing/2014/main" id="{3F05BE8E-DFE6-86DF-9422-BCC1594DD2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03D51F-96D6-496F-BE49-9BD2981DDC8E}"/>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2719864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2B0B7-346C-FBE2-832F-EBF8B217B0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AF2BDD-B961-16EC-9B58-96A86591B5FE}"/>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4" name="Footer Placeholder 3">
            <a:extLst>
              <a:ext uri="{FF2B5EF4-FFF2-40B4-BE49-F238E27FC236}">
                <a16:creationId xmlns:a16="http://schemas.microsoft.com/office/drawing/2014/main" id="{8F333027-0C99-81C5-4893-584C7202F1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730D67-B027-F2BC-3EAB-CED5E58FACC7}"/>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3170392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AB0D30-AFE8-054C-F21F-9ED30C4C9275}"/>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3" name="Footer Placeholder 2">
            <a:extLst>
              <a:ext uri="{FF2B5EF4-FFF2-40B4-BE49-F238E27FC236}">
                <a16:creationId xmlns:a16="http://schemas.microsoft.com/office/drawing/2014/main" id="{661C4BA4-7CFD-E764-C85F-483C87F106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E31C8F-0D24-EC2C-B1A3-6377237349D7}"/>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92292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B9F7B-69C1-742D-5264-05C569252E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86FF62-FE5D-3BCF-BDB3-CA14A8993B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4337B4-04AF-355E-2C6B-E7A7070DE5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DF8146-F6DB-EF8A-C2D8-FA8797E21777}"/>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6" name="Footer Placeholder 5">
            <a:extLst>
              <a:ext uri="{FF2B5EF4-FFF2-40B4-BE49-F238E27FC236}">
                <a16:creationId xmlns:a16="http://schemas.microsoft.com/office/drawing/2014/main" id="{A317B9A5-44E4-E98F-0C03-F5281D14F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40660D-F540-2C4B-2A3D-20854D759E58}"/>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931657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91FB7-7BFB-3D48-3350-8C48D87995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00CB79-4C53-7CCA-B141-0BC0F26B9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D5EE51-DB0E-A92F-158F-B835F8F02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5985C4-BBB6-DBAB-3C43-C9A93A97EC9F}"/>
              </a:ext>
            </a:extLst>
          </p:cNvPr>
          <p:cNvSpPr>
            <a:spLocks noGrp="1"/>
          </p:cNvSpPr>
          <p:nvPr>
            <p:ph type="dt" sz="half" idx="10"/>
          </p:nvPr>
        </p:nvSpPr>
        <p:spPr/>
        <p:txBody>
          <a:bodyPr/>
          <a:lstStyle/>
          <a:p>
            <a:fld id="{6253E0FB-90E5-48B0-8352-65CC89C5E498}" type="datetimeFigureOut">
              <a:rPr lang="en-US" smtClean="0"/>
              <a:t>21/1/2026</a:t>
            </a:fld>
            <a:endParaRPr lang="en-US"/>
          </a:p>
        </p:txBody>
      </p:sp>
      <p:sp>
        <p:nvSpPr>
          <p:cNvPr id="6" name="Footer Placeholder 5">
            <a:extLst>
              <a:ext uri="{FF2B5EF4-FFF2-40B4-BE49-F238E27FC236}">
                <a16:creationId xmlns:a16="http://schemas.microsoft.com/office/drawing/2014/main" id="{21EB4C73-0C5C-8399-D9A7-97418D112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35960A-F515-D67F-39DE-29E9F2FE0D5B}"/>
              </a:ext>
            </a:extLst>
          </p:cNvPr>
          <p:cNvSpPr>
            <a:spLocks noGrp="1"/>
          </p:cNvSpPr>
          <p:nvPr>
            <p:ph type="sldNum" sz="quarter" idx="12"/>
          </p:nvPr>
        </p:nvSpPr>
        <p:spPr/>
        <p:txBody>
          <a:bodyPr/>
          <a:lstStyle/>
          <a:p>
            <a:fld id="{3A7629AF-9978-420A-80E7-7D26407BCECA}" type="slidenum">
              <a:rPr lang="en-US" smtClean="0"/>
              <a:t>‹#›</a:t>
            </a:fld>
            <a:endParaRPr lang="en-US"/>
          </a:p>
        </p:txBody>
      </p:sp>
    </p:spTree>
    <p:extLst>
      <p:ext uri="{BB962C8B-B14F-4D97-AF65-F5344CB8AC3E}">
        <p14:creationId xmlns:p14="http://schemas.microsoft.com/office/powerpoint/2010/main" val="1355624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88E046-35D2-67F4-3652-7E3DC3D5B6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D4CA4F-C587-A3A2-4F60-67C812DF6D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4BC946-11D2-5B48-92F6-E9E74564D1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3E0FB-90E5-48B0-8352-65CC89C5E498}" type="datetimeFigureOut">
              <a:rPr lang="en-US" smtClean="0"/>
              <a:t>21/1/2026</a:t>
            </a:fld>
            <a:endParaRPr lang="en-US"/>
          </a:p>
        </p:txBody>
      </p:sp>
      <p:sp>
        <p:nvSpPr>
          <p:cNvPr id="5" name="Footer Placeholder 4">
            <a:extLst>
              <a:ext uri="{FF2B5EF4-FFF2-40B4-BE49-F238E27FC236}">
                <a16:creationId xmlns:a16="http://schemas.microsoft.com/office/drawing/2014/main" id="{7E508E68-ABBB-78C7-00BD-A60B52C7DA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C10B095-ECA6-1D56-8B5D-0B51BE641D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7629AF-9978-420A-80E7-7D26407BCECA}" type="slidenum">
              <a:rPr lang="en-US" smtClean="0"/>
              <a:t>‹#›</a:t>
            </a:fld>
            <a:endParaRPr lang="en-US"/>
          </a:p>
        </p:txBody>
      </p:sp>
    </p:spTree>
    <p:extLst>
      <p:ext uri="{BB962C8B-B14F-4D97-AF65-F5344CB8AC3E}">
        <p14:creationId xmlns:p14="http://schemas.microsoft.com/office/powerpoint/2010/main" val="1041748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72FB093C-7AC2-1C04-B3C9-C0F417313AA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13242" t="29385" r="52820" b="35307"/>
          <a:stretch>
            <a:fillRect/>
          </a:stretch>
        </p:blipFill>
        <p:spPr bwMode="auto">
          <a:xfrm>
            <a:off x="173422" y="1"/>
            <a:ext cx="11871434" cy="6858000"/>
          </a:xfrm>
          <a:prstGeom prst="rect">
            <a:avLst/>
          </a:prstGeom>
          <a:noFill/>
          <a:ln>
            <a:noFill/>
          </a:ln>
        </p:spPr>
      </p:pic>
    </p:spTree>
    <p:extLst>
      <p:ext uri="{BB962C8B-B14F-4D97-AF65-F5344CB8AC3E}">
        <p14:creationId xmlns:p14="http://schemas.microsoft.com/office/powerpoint/2010/main" val="2852543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4FAA5-F412-3BC3-5880-4E77B92A8B9B}"/>
              </a:ext>
            </a:extLst>
          </p:cNvPr>
          <p:cNvSpPr>
            <a:spLocks noGrp="1"/>
          </p:cNvSpPr>
          <p:nvPr>
            <p:ph type="title"/>
          </p:nvPr>
        </p:nvSpPr>
        <p:spPr/>
        <p:txBody>
          <a:bodyPr/>
          <a:lstStyle/>
          <a:p>
            <a:r>
              <a:rPr lang="en-US" sz="3600" b="1" dirty="0" err="1">
                <a:solidFill>
                  <a:srgbClr val="FF0000"/>
                </a:solidFill>
                <a:latin typeface="Times New Roman" panose="02020603050405020304" pitchFamily="18" charset="0"/>
                <a:cs typeface="Times New Roman" panose="02020603050405020304" pitchFamily="18" charset="0"/>
              </a:rPr>
              <a:t>b.Về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xã</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hội</a:t>
            </a:r>
            <a:br>
              <a:rPr lang="en-US" dirty="0"/>
            </a:br>
            <a:endParaRPr lang="en-US" dirty="0"/>
          </a:p>
        </p:txBody>
      </p:sp>
      <p:sp>
        <p:nvSpPr>
          <p:cNvPr id="3" name="Content Placeholder 2">
            <a:extLst>
              <a:ext uri="{FF2B5EF4-FFF2-40B4-BE49-F238E27FC236}">
                <a16:creationId xmlns:a16="http://schemas.microsoft.com/office/drawing/2014/main" id="{CC1535DE-B8E4-E635-AC0A-0C2B243170FF}"/>
              </a:ext>
            </a:extLst>
          </p:cNvPr>
          <p:cNvSpPr>
            <a:spLocks noGrp="1"/>
          </p:cNvSpPr>
          <p:nvPr>
            <p:ph idx="1"/>
          </p:nvPr>
        </p:nvSpPr>
        <p:spPr>
          <a:xfrm>
            <a:off x="283779" y="1690688"/>
            <a:ext cx="11745311" cy="4379036"/>
          </a:xfrm>
        </p:spPr>
        <p:txBody>
          <a:bodyPr/>
          <a:lstStyle/>
          <a:p>
            <a:pPr marL="0" indent="0">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hóa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giúp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phóng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con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a:t>
            </a:r>
          </a:p>
          <a:p>
            <a:pPr marL="0" indent="0">
              <a:buNone/>
            </a:pPr>
            <a:r>
              <a:rPr lang="en-US" sz="3200" dirty="0">
                <a:latin typeface="Times New Roman" panose="02020603050405020304" pitchFamily="18" charset="0"/>
                <a:cs typeface="Times New Roman" panose="02020603050405020304" pitchFamily="18" charset="0"/>
              </a:rPr>
              <a:t>- Tri </a:t>
            </a:r>
            <a:r>
              <a:rPr lang="en-US" sz="3200" dirty="0" err="1">
                <a:latin typeface="Times New Roman" panose="02020603050405020304" pitchFamily="18" charset="0"/>
                <a:cs typeface="Times New Roman" panose="02020603050405020304" pitchFamily="18" charset="0"/>
              </a:rPr>
              <a:t>thức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hóa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a:t>
            </a:r>
          </a:p>
          <a:p>
            <a:pPr marL="0" indent="0">
              <a:buNone/>
            </a:pPr>
            <a:r>
              <a:rPr lang="en-US" sz="3200" dirty="0">
                <a:latin typeface="Times New Roman" panose="02020603050405020304" pitchFamily="18" charset="0"/>
                <a:cs typeface="Times New Roman" panose="02020603050405020304" pitchFamily="18" charset="0"/>
              </a:rPr>
              <a:t>-Con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bằng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xa, </a:t>
            </a:r>
            <a:r>
              <a:rPr lang="en-US" sz="3200" dirty="0" err="1">
                <a:latin typeface="Times New Roman" panose="02020603050405020304" pitchFamily="18" charset="0"/>
                <a:cs typeface="Times New Roman" panose="02020603050405020304" pitchFamily="18" charset="0"/>
              </a:rPr>
              <a:t>trực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tuyến</a:t>
            </a:r>
            <a:r>
              <a:rPr lang="en-US" sz="3200" dirty="0">
                <a:latin typeface="Times New Roman" panose="02020603050405020304" pitchFamily="18" charset="0"/>
                <a:cs typeface="Times New Roman" panose="02020603050405020304" pitchFamily="18" charset="0"/>
              </a:rPr>
              <a:t>...</a:t>
            </a:r>
          </a:p>
          <a:p>
            <a:pPr marL="0" indent="0">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Cuộc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nghiệp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tiêu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tăng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khoảng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giàu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nghèo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mòn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sắc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hóa</a:t>
            </a:r>
            <a:r>
              <a:rPr lang="en-US" sz="32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79374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5D082-52D2-15D6-8EAB-8072F9C9AEB6}"/>
              </a:ext>
            </a:extLst>
          </p:cNvPr>
          <p:cNvSpPr>
            <a:spLocks noGrp="1"/>
          </p:cNvSpPr>
          <p:nvPr>
            <p:ph type="title"/>
          </p:nvPr>
        </p:nvSpPr>
        <p:spPr/>
        <p:txBody>
          <a:bodyPr/>
          <a:lstStyle/>
          <a:p>
            <a:r>
              <a:rPr lang="en-US" sz="4000" b="1" dirty="0">
                <a:solidFill>
                  <a:srgbClr val="FF0000"/>
                </a:solidFill>
                <a:latin typeface="Times New Roman" panose="02020603050405020304" pitchFamily="18" charset="0"/>
                <a:cs typeface="Times New Roman" panose="02020603050405020304" pitchFamily="18" charset="0"/>
              </a:rPr>
              <a:t>c. </a:t>
            </a:r>
            <a:r>
              <a:rPr lang="en-US" sz="4000" b="1" dirty="0" err="1">
                <a:solidFill>
                  <a:srgbClr val="FF0000"/>
                </a:solidFill>
                <a:latin typeface="Times New Roman" panose="02020603050405020304" pitchFamily="18" charset="0"/>
                <a:cs typeface="Times New Roman" panose="02020603050405020304" pitchFamily="18" charset="0"/>
              </a:rPr>
              <a:t>Về</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văn</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hóa</a:t>
            </a:r>
            <a:br>
              <a:rPr lang="en-US" dirty="0"/>
            </a:br>
            <a:endParaRPr lang="en-US" dirty="0"/>
          </a:p>
        </p:txBody>
      </p:sp>
      <p:sp>
        <p:nvSpPr>
          <p:cNvPr id="3" name="Content Placeholder 2">
            <a:extLst>
              <a:ext uri="{FF2B5EF4-FFF2-40B4-BE49-F238E27FC236}">
                <a16:creationId xmlns:a16="http://schemas.microsoft.com/office/drawing/2014/main" id="{FBF64F5E-1DCE-08D3-6D24-684767B78161}"/>
              </a:ext>
            </a:extLst>
          </p:cNvPr>
          <p:cNvSpPr>
            <a:spLocks noGrp="1"/>
          </p:cNvSpPr>
          <p:nvPr>
            <p:ph idx="1"/>
          </p:nvPr>
        </p:nvSpPr>
        <p:spPr>
          <a:xfrm>
            <a:off x="425670" y="1253330"/>
            <a:ext cx="11571890" cy="3697041"/>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 Con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đổi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tiếp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qua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internet</a:t>
            </a:r>
          </a:p>
          <a:p>
            <a:pPr marL="0" indent="0">
              <a:buNone/>
            </a:pPr>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Thúc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đẩy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hóa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giữa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quốc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vực</a:t>
            </a:r>
            <a:r>
              <a:rPr lang="en-US" sz="3200" dirty="0">
                <a:latin typeface="Times New Roman" panose="02020603050405020304" pitchFamily="18" charset="0"/>
                <a:cs typeface="Times New Roman" panose="02020603050405020304" pitchFamily="18" charset="0"/>
              </a:rPr>
              <a:t>. </a:t>
            </a:r>
          </a:p>
          <a:p>
            <a:pPr marL="0" indent="0">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tìm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kiếm</a:t>
            </a:r>
            <a:r>
              <a:rPr lang="en-US" sz="3200" dirty="0">
                <a:latin typeface="Times New Roman" panose="02020603050405020304" pitchFamily="18" charset="0"/>
                <a:cs typeface="Times New Roman" panose="02020603050405020304" pitchFamily="18" charset="0"/>
              </a:rPr>
              <a:t>, chia </a:t>
            </a:r>
            <a:r>
              <a:rPr lang="en-US" sz="3200" dirty="0" err="1">
                <a:latin typeface="Times New Roman" panose="02020603050405020304" pitchFamily="18" charset="0"/>
                <a:cs typeface="Times New Roman" panose="02020603050405020304" pitchFamily="18" charset="0"/>
              </a:rPr>
              <a:t>sẽ</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nhanh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chóng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tiện</a:t>
            </a: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vấn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cá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tăng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xung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tố</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hóa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truyền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đại</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5015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61359-63D5-670E-D647-73D3601AD01D}"/>
              </a:ext>
            </a:extLst>
          </p:cNvPr>
          <p:cNvSpPr>
            <a:spLocks noGrp="1"/>
          </p:cNvSpPr>
          <p:nvPr>
            <p:ph type="title"/>
          </p:nvPr>
        </p:nvSpPr>
        <p:spPr/>
        <p:txBody>
          <a:bodyPr/>
          <a:lstStyle/>
          <a:p>
            <a:pPr algn="ctr"/>
            <a:r>
              <a:rPr lang="de-DE" b="1" dirty="0">
                <a:solidFill>
                  <a:srgbClr val="00B050"/>
                </a:solidFill>
                <a:latin typeface="Times New Roman" panose="02020603050405020304" pitchFamily="18" charset="0"/>
                <a:cs typeface="Times New Roman" panose="02020603050405020304" pitchFamily="18" charset="0"/>
              </a:rPr>
              <a:t>Hoạt động luyện tập </a:t>
            </a:r>
            <a:br>
              <a:rPr lang="en-US" dirty="0"/>
            </a:br>
            <a:endParaRPr lang="en-US" dirty="0"/>
          </a:p>
        </p:txBody>
      </p:sp>
      <p:sp>
        <p:nvSpPr>
          <p:cNvPr id="3" name="Content Placeholder 2">
            <a:extLst>
              <a:ext uri="{FF2B5EF4-FFF2-40B4-BE49-F238E27FC236}">
                <a16:creationId xmlns:a16="http://schemas.microsoft.com/office/drawing/2014/main" id="{30C89F2C-D893-50DA-8370-79678780532B}"/>
              </a:ext>
            </a:extLst>
          </p:cNvPr>
          <p:cNvSpPr>
            <a:spLocks noGrp="1"/>
          </p:cNvSpPr>
          <p:nvPr>
            <p:ph idx="1"/>
          </p:nvPr>
        </p:nvSpPr>
        <p:spPr/>
        <p:txBody>
          <a:bodyPr/>
          <a:lstStyle/>
          <a:p>
            <a:pPr marL="0" indent="0">
              <a:buNone/>
            </a:pPr>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Máy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tính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nào</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được coi là cha đẻ của máy tính hiện đại.</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 Apple. </a:t>
            </a:r>
          </a:p>
          <a:p>
            <a:pPr marL="0" indent="0">
              <a:buNone/>
            </a:pPr>
            <a:r>
              <a:rPr lang="en-US" dirty="0">
                <a:latin typeface="Times New Roman" panose="02020603050405020304" pitchFamily="18" charset="0"/>
                <a:cs typeface="Times New Roman" panose="02020603050405020304" pitchFamily="18" charset="0"/>
              </a:rPr>
              <a:t>B. Sam Sung</a:t>
            </a:r>
          </a:p>
          <a:p>
            <a:pPr marL="0" indent="0">
              <a:buNone/>
            </a:pP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Eniac</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D. Lenovo </a:t>
            </a:r>
          </a:p>
          <a:p>
            <a:endParaRPr lang="en-US" dirty="0"/>
          </a:p>
        </p:txBody>
      </p:sp>
      <p:sp>
        <p:nvSpPr>
          <p:cNvPr id="4" name="Oval 3">
            <a:extLst>
              <a:ext uri="{FF2B5EF4-FFF2-40B4-BE49-F238E27FC236}">
                <a16:creationId xmlns:a16="http://schemas.microsoft.com/office/drawing/2014/main" id="{48AF4BB3-585A-3212-B749-F96D2D676383}"/>
              </a:ext>
            </a:extLst>
          </p:cNvPr>
          <p:cNvSpPr/>
          <p:nvPr/>
        </p:nvSpPr>
        <p:spPr>
          <a:xfrm>
            <a:off x="838200" y="3318638"/>
            <a:ext cx="409903" cy="51237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682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arn(inVertical)">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8A93F-1EC9-6A43-81E0-2EE4C434F7DA}"/>
              </a:ext>
            </a:extLst>
          </p:cNvPr>
          <p:cNvSpPr>
            <a:spLocks noGrp="1"/>
          </p:cNvSpPr>
          <p:nvPr>
            <p:ph type="title"/>
          </p:nvPr>
        </p:nvSpPr>
        <p:spPr>
          <a:xfrm>
            <a:off x="457199" y="1"/>
            <a:ext cx="11461531" cy="2169892"/>
          </a:xfrm>
        </p:spPr>
        <p:txBody>
          <a:bodyPr>
            <a:normAutofit fontScale="90000"/>
          </a:bodyPr>
          <a:lstStyle/>
          <a:p>
            <a:br>
              <a:rPr lang="en-US" b="1" dirty="0"/>
            </a:br>
            <a:r>
              <a:rPr lang="en-US" b="1" dirty="0" err="1">
                <a:solidFill>
                  <a:srgbClr val="00B050"/>
                </a:solidFill>
                <a:latin typeface="Times New Roman" panose="02020603050405020304" pitchFamily="18" charset="0"/>
                <a:cs typeface="Times New Roman" panose="02020603050405020304" pitchFamily="18" charset="0"/>
              </a:rPr>
              <a:t>Câu</a:t>
            </a:r>
            <a:r>
              <a:rPr lang="en-US" b="1" dirty="0">
                <a:solidFill>
                  <a:srgbClr val="00B050"/>
                </a:solidFill>
                <a:latin typeface="Times New Roman" panose="02020603050405020304" pitchFamily="18" charset="0"/>
                <a:cs typeface="Times New Roman" panose="02020603050405020304" pitchFamily="18" charset="0"/>
              </a:rPr>
              <a:t> 2: Ý </a:t>
            </a:r>
            <a:r>
              <a:rPr lang="en-US" b="1" dirty="0" err="1">
                <a:solidFill>
                  <a:srgbClr val="00B050"/>
                </a:solidFill>
                <a:latin typeface="Times New Roman" panose="02020603050405020304" pitchFamily="18" charset="0"/>
                <a:cs typeface="Times New Roman" panose="02020603050405020304" pitchFamily="18" charset="0"/>
              </a:rPr>
              <a:t>nào</a:t>
            </a:r>
            <a:r>
              <a:rPr lang="en-US" b="1" dirty="0">
                <a:solidFill>
                  <a:srgbClr val="00B050"/>
                </a:solidFill>
                <a:latin typeface="Times New Roman" panose="02020603050405020304" pitchFamily="18" charset="0"/>
                <a:cs typeface="Times New Roman" panose="02020603050405020304" pitchFamily="18" charset="0"/>
              </a:rPr>
              <a:t> KHÔNG </a:t>
            </a:r>
            <a:r>
              <a:rPr lang="en-US" b="1" dirty="0" err="1">
                <a:solidFill>
                  <a:srgbClr val="00B050"/>
                </a:solidFill>
                <a:latin typeface="Times New Roman" panose="02020603050405020304" pitchFamily="18" charset="0"/>
                <a:cs typeface="Times New Roman" panose="02020603050405020304" pitchFamily="18" charset="0"/>
              </a:rPr>
              <a:t>phản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ánh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đúng</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bối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cảnh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lịch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sử</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dẫn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đến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cuộc</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cách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mạng</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công</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nghiệp</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lần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thứ</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ba</a:t>
            </a:r>
            <a:r>
              <a:rPr lang="en-US" b="1" dirty="0">
                <a:solidFill>
                  <a:srgbClr val="00B050"/>
                </a:solidFill>
                <a:latin typeface="Times New Roman" panose="02020603050405020304" pitchFamily="18" charset="0"/>
                <a:cs typeface="Times New Roman" panose="02020603050405020304" pitchFamily="18" charset="0"/>
              </a:rPr>
              <a:t>?</a:t>
            </a:r>
            <a:br>
              <a:rPr lang="en-US" dirty="0">
                <a:solidFill>
                  <a:srgbClr val="00B050"/>
                </a:solidFill>
                <a:latin typeface="Times New Roman" panose="02020603050405020304" pitchFamily="18" charset="0"/>
                <a:cs typeface="Times New Roman" panose="02020603050405020304" pitchFamily="18" charset="0"/>
              </a:rPr>
            </a:br>
            <a:endParaRPr lang="en-US"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A0B5444-2C2B-01D6-5A03-56908D3727F3}"/>
              </a:ext>
            </a:extLst>
          </p:cNvPr>
          <p:cNvSpPr>
            <a:spLocks noGrp="1"/>
          </p:cNvSpPr>
          <p:nvPr>
            <p:ph idx="1"/>
          </p:nvPr>
        </p:nvSpPr>
        <p:spPr>
          <a:xfrm>
            <a:off x="838200" y="2506661"/>
            <a:ext cx="10515600" cy="4351338"/>
          </a:xfrm>
        </p:spPr>
        <p:txBody>
          <a:bodyPr/>
          <a:lstStyle/>
          <a:p>
            <a:pPr marL="0" indent="0">
              <a:buNone/>
            </a:pPr>
            <a:r>
              <a:rPr lang="en-US" sz="3200" b="1" dirty="0">
                <a:latin typeface="Times New Roman" panose="02020603050405020304" pitchFamily="18" charset="0"/>
                <a:cs typeface="Times New Roman" panose="02020603050405020304" pitchFamily="18" charset="0"/>
              </a:rPr>
              <a:t>A.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tiến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bộ</a:t>
            </a:r>
            <a:r>
              <a:rPr lang="en-US" sz="3200" b="1" dirty="0">
                <a:latin typeface="Times New Roman" panose="02020603050405020304" pitchFamily="18" charset="0"/>
                <a:cs typeface="Times New Roman" panose="02020603050405020304" pitchFamily="18" charset="0"/>
              </a:rPr>
              <a:t> khoa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thuật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kỉ</a:t>
            </a:r>
            <a:r>
              <a:rPr lang="en-US" sz="3200" b="1" dirty="0">
                <a:latin typeface="Times New Roman" panose="02020603050405020304" pitchFamily="18" charset="0"/>
                <a:cs typeface="Times New Roman" panose="02020603050405020304" pitchFamily="18" charset="0"/>
              </a:rPr>
              <a:t> XX</a:t>
            </a:r>
          </a:p>
          <a:p>
            <a:pPr marL="0" indent="0">
              <a:buNone/>
            </a:pPr>
            <a:r>
              <a:rPr lang="vi-VN" sz="3200" b="1" dirty="0">
                <a:latin typeface="Times New Roman" panose="02020603050405020304" pitchFamily="18" charset="0"/>
                <a:cs typeface="Times New Roman" panose="02020603050405020304" pitchFamily="18" charset="0"/>
              </a:rPr>
              <a:t>B. </a:t>
            </a:r>
            <a:r>
              <a:rPr lang="en-US" sz="3200" b="1" dirty="0">
                <a:latin typeface="Times New Roman" panose="02020603050405020304" pitchFamily="18" charset="0"/>
                <a:cs typeface="Times New Roman" panose="02020603050405020304" pitchFamily="18" charset="0"/>
              </a:rPr>
              <a:t>Xu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toàn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hóa</a:t>
            </a:r>
            <a:endParaRPr lang="en-US" sz="3200" b="1" dirty="0">
              <a:latin typeface="Times New Roman" panose="02020603050405020304" pitchFamily="18" charset="0"/>
              <a:cs typeface="Times New Roman" panose="02020603050405020304" pitchFamily="18" charset="0"/>
            </a:endParaRPr>
          </a:p>
          <a:p>
            <a:pPr marL="0" indent="0">
              <a:buNone/>
            </a:pPr>
            <a:r>
              <a:rPr lang="vi-VN" sz="3200" b="1" dirty="0">
                <a:latin typeface="Times New Roman" panose="02020603050405020304" pitchFamily="18" charset="0"/>
                <a:cs typeface="Times New Roman" panose="02020603050405020304" pitchFamily="18" charset="0"/>
              </a:rPr>
              <a:t>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nguồn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nguyên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hóa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thạch</a:t>
            </a:r>
            <a:endParaRPr lang="en-US" sz="3200" b="1" dirty="0">
              <a:latin typeface="Times New Roman" panose="02020603050405020304" pitchFamily="18" charset="0"/>
              <a:cs typeface="Times New Roman" panose="02020603050405020304" pitchFamily="18" charset="0"/>
            </a:endParaRPr>
          </a:p>
          <a:p>
            <a:pPr marL="0" indent="0">
              <a:buNone/>
            </a:pPr>
            <a:r>
              <a:rPr lang="en-US" sz="3200" b="1" dirty="0">
                <a:latin typeface="Times New Roman" panose="02020603050405020304" pitchFamily="18" charset="0"/>
                <a:cs typeface="Times New Roman" panose="02020603050405020304" pitchFamily="18" charset="0"/>
              </a:rPr>
              <a:t>D. </a:t>
            </a:r>
            <a:r>
              <a:rPr lang="en-US" sz="3200" b="1" dirty="0" err="1">
                <a:latin typeface="Times New Roman" panose="02020603050405020304" pitchFamily="18" charset="0"/>
                <a:cs typeface="Times New Roman" panose="02020603050405020304" pitchFamily="18" charset="0"/>
              </a:rPr>
              <a:t>Cuộc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chạy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đua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cường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quốc</a:t>
            </a:r>
            <a:endParaRPr lang="en-US" sz="3200" b="1" dirty="0">
              <a:latin typeface="Times New Roman" panose="02020603050405020304" pitchFamily="18" charset="0"/>
              <a:cs typeface="Times New Roman" panose="02020603050405020304" pitchFamily="18" charset="0"/>
            </a:endParaRPr>
          </a:p>
          <a:p>
            <a:endParaRPr lang="en-US" dirty="0"/>
          </a:p>
        </p:txBody>
      </p:sp>
      <p:sp>
        <p:nvSpPr>
          <p:cNvPr id="4" name="Oval 3">
            <a:extLst>
              <a:ext uri="{FF2B5EF4-FFF2-40B4-BE49-F238E27FC236}">
                <a16:creationId xmlns:a16="http://schemas.microsoft.com/office/drawing/2014/main" id="{DBD3FE3F-68D7-2792-7B9E-835146567C33}"/>
              </a:ext>
            </a:extLst>
          </p:cNvPr>
          <p:cNvSpPr/>
          <p:nvPr/>
        </p:nvSpPr>
        <p:spPr>
          <a:xfrm>
            <a:off x="838200" y="4146303"/>
            <a:ext cx="470338" cy="53602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444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A5241-C379-50EA-C2A3-ED4DB47EA4E1}"/>
              </a:ext>
            </a:extLst>
          </p:cNvPr>
          <p:cNvSpPr>
            <a:spLocks noGrp="1"/>
          </p:cNvSpPr>
          <p:nvPr>
            <p:ph type="title"/>
          </p:nvPr>
        </p:nvSpPr>
        <p:spPr>
          <a:xfrm>
            <a:off x="838199" y="110359"/>
            <a:ext cx="11080531" cy="1580329"/>
          </a:xfrm>
        </p:spPr>
        <p:txBody>
          <a:bodyPr>
            <a:normAutofit fontScale="90000"/>
          </a:bodyPr>
          <a:lstStyle/>
          <a:p>
            <a:br>
              <a:rPr lang="en-US" b="1" dirty="0"/>
            </a:br>
            <a:r>
              <a:rPr lang="en-US" b="1" dirty="0" err="1">
                <a:solidFill>
                  <a:srgbClr val="00B050"/>
                </a:solidFill>
                <a:latin typeface="Times New Roman" panose="02020603050405020304" pitchFamily="18" charset="0"/>
                <a:cs typeface="Times New Roman" panose="02020603050405020304" pitchFamily="18" charset="0"/>
              </a:rPr>
              <a:t>Câu</a:t>
            </a:r>
            <a:r>
              <a:rPr lang="en-US" b="1" dirty="0">
                <a:solidFill>
                  <a:srgbClr val="00B050"/>
                </a:solidFill>
                <a:latin typeface="Times New Roman" panose="02020603050405020304" pitchFamily="18" charset="0"/>
                <a:cs typeface="Times New Roman" panose="02020603050405020304" pitchFamily="18" charset="0"/>
              </a:rPr>
              <a:t> 3: </a:t>
            </a:r>
            <a:r>
              <a:rPr lang="en-US" b="1" dirty="0" err="1">
                <a:solidFill>
                  <a:srgbClr val="00B050"/>
                </a:solidFill>
                <a:latin typeface="Times New Roman" panose="02020603050405020304" pitchFamily="18" charset="0"/>
                <a:cs typeface="Times New Roman" panose="02020603050405020304" pitchFamily="18" charset="0"/>
              </a:rPr>
              <a:t>Cách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mạng</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công</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nghiệp</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lần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thứu</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ba</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khởi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đầu</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từ</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nước</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nào</a:t>
            </a:r>
            <a:r>
              <a:rPr lang="en-US" b="1" dirty="0">
                <a:solidFill>
                  <a:srgbClr val="00B050"/>
                </a:solidFill>
                <a:latin typeface="Times New Roman" panose="02020603050405020304" pitchFamily="18" charset="0"/>
                <a:cs typeface="Times New Roman" panose="02020603050405020304" pitchFamily="18" charset="0"/>
              </a:rPr>
              <a:t>?</a:t>
            </a:r>
            <a:br>
              <a:rPr lang="en-US" dirty="0">
                <a:solidFill>
                  <a:srgbClr val="00B050"/>
                </a:solidFill>
                <a:latin typeface="Times New Roman" panose="02020603050405020304" pitchFamily="18" charset="0"/>
                <a:cs typeface="Times New Roman" panose="02020603050405020304" pitchFamily="18" charset="0"/>
              </a:rPr>
            </a:br>
            <a:endParaRPr lang="en-US"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E8A68F2-F9AA-D41B-6ABF-BBE21E353501}"/>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A. Anh         </a:t>
            </a:r>
            <a:r>
              <a:rPr lang="vi-VN" dirty="0">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 Pháp                       </a:t>
            </a:r>
            <a:r>
              <a:rPr lang="vi-VN" dirty="0">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 Đức                       </a:t>
            </a:r>
            <a:r>
              <a:rPr lang="vi-VN" dirty="0">
                <a:latin typeface="Times New Roman" panose="02020603050405020304" pitchFamily="18" charset="0"/>
                <a:cs typeface="Times New Roman" panose="02020603050405020304" pitchFamily="18" charset="0"/>
              </a:rPr>
              <a:t>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Mỹ</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Oval 3">
            <a:extLst>
              <a:ext uri="{FF2B5EF4-FFF2-40B4-BE49-F238E27FC236}">
                <a16:creationId xmlns:a16="http://schemas.microsoft.com/office/drawing/2014/main" id="{8E3FAFEF-36F4-369A-89F6-65DE65BD639B}"/>
              </a:ext>
            </a:extLst>
          </p:cNvPr>
          <p:cNvSpPr/>
          <p:nvPr/>
        </p:nvSpPr>
        <p:spPr>
          <a:xfrm>
            <a:off x="8907518" y="1825625"/>
            <a:ext cx="425669" cy="52026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135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ECFDE-8E5E-28C1-4BB3-6037BD8A1B3A}"/>
              </a:ext>
            </a:extLst>
          </p:cNvPr>
          <p:cNvSpPr>
            <a:spLocks noGrp="1"/>
          </p:cNvSpPr>
          <p:nvPr>
            <p:ph type="title"/>
          </p:nvPr>
        </p:nvSpPr>
        <p:spPr>
          <a:xfrm>
            <a:off x="378372" y="126125"/>
            <a:ext cx="11587656" cy="1564564"/>
          </a:xfrm>
        </p:spPr>
        <p:txBody>
          <a:bodyPr>
            <a:normAutofit fontScale="90000"/>
          </a:bodyPr>
          <a:lstStyle/>
          <a:p>
            <a:br>
              <a:rPr lang="en-US" b="1" dirty="0">
                <a:latin typeface="Times New Roman" panose="02020603050405020304" pitchFamily="18" charset="0"/>
                <a:cs typeface="Times New Roman" panose="02020603050405020304" pitchFamily="18" charset="0"/>
              </a:rPr>
            </a:br>
            <a:r>
              <a:rPr lang="en-US" b="1" dirty="0" err="1">
                <a:solidFill>
                  <a:srgbClr val="00B050"/>
                </a:solidFill>
                <a:latin typeface="Times New Roman" panose="02020603050405020304" pitchFamily="18" charset="0"/>
                <a:cs typeface="Times New Roman" panose="02020603050405020304" pitchFamily="18" charset="0"/>
              </a:rPr>
              <a:t>Câu</a:t>
            </a:r>
            <a:r>
              <a:rPr lang="en-US" b="1" dirty="0">
                <a:solidFill>
                  <a:srgbClr val="00B050"/>
                </a:solidFill>
                <a:latin typeface="Times New Roman" panose="02020603050405020304" pitchFamily="18" charset="0"/>
                <a:cs typeface="Times New Roman" panose="02020603050405020304" pitchFamily="18" charset="0"/>
              </a:rPr>
              <a:t> 4: </a:t>
            </a:r>
            <a:r>
              <a:rPr lang="en-US" b="1" dirty="0" err="1">
                <a:solidFill>
                  <a:srgbClr val="00B050"/>
                </a:solidFill>
                <a:latin typeface="Times New Roman" panose="02020603050405020304" pitchFamily="18" charset="0"/>
                <a:cs typeface="Times New Roman" panose="02020603050405020304" pitchFamily="18" charset="0"/>
              </a:rPr>
              <a:t>Đặc</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điểm</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lớn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nhất</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của</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cuộc</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cách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mạng</a:t>
            </a:r>
            <a:r>
              <a:rPr lang="en-US" b="1" dirty="0">
                <a:solidFill>
                  <a:srgbClr val="00B050"/>
                </a:solidFill>
                <a:latin typeface="Times New Roman" panose="02020603050405020304" pitchFamily="18" charset="0"/>
                <a:cs typeface="Times New Roman" panose="02020603050405020304" pitchFamily="18" charset="0"/>
              </a:rPr>
              <a:t> khoa </a:t>
            </a:r>
            <a:r>
              <a:rPr lang="en-US" b="1" dirty="0" err="1">
                <a:solidFill>
                  <a:srgbClr val="00B050"/>
                </a:solidFill>
                <a:latin typeface="Times New Roman" panose="02020603050405020304" pitchFamily="18" charset="0"/>
                <a:cs typeface="Times New Roman" panose="02020603050405020304" pitchFamily="18" charset="0"/>
              </a:rPr>
              <a:t>học-kĩ</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thuật</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sau</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chiến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tranh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thế</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giới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thứ</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hai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là</a:t>
            </a:r>
            <a:r>
              <a:rPr lang="en-US" b="1" dirty="0">
                <a:solidFill>
                  <a:srgbClr val="00B050"/>
                </a:solidFill>
                <a:latin typeface="Times New Roman" panose="02020603050405020304" pitchFamily="18" charset="0"/>
                <a:cs typeface="Times New Roman" panose="02020603050405020304" pitchFamily="18" charset="0"/>
              </a:rPr>
              <a:t>:</a:t>
            </a:r>
            <a:br>
              <a:rPr lang="en-US" dirty="0">
                <a:solidFill>
                  <a:srgbClr val="00B050"/>
                </a:solidFill>
                <a:latin typeface="Times New Roman" panose="02020603050405020304" pitchFamily="18" charset="0"/>
                <a:cs typeface="Times New Roman" panose="02020603050405020304" pitchFamily="18" charset="0"/>
              </a:rPr>
            </a:br>
            <a:endParaRPr lang="en-US"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2606CB7-0D66-B153-51D1-43192E7F137F}"/>
              </a:ext>
            </a:extLst>
          </p:cNvPr>
          <p:cNvSpPr>
            <a:spLocks noGrp="1"/>
          </p:cNvSpPr>
          <p:nvPr>
            <p:ph idx="1"/>
          </p:nvPr>
        </p:nvSpPr>
        <p:spPr>
          <a:xfrm>
            <a:off x="507124" y="2030577"/>
            <a:ext cx="10515600" cy="4351338"/>
          </a:xfrm>
        </p:spPr>
        <p:txBody>
          <a:bodyPr/>
          <a:lstStyle/>
          <a:p>
            <a:pPr marL="0" indent="0">
              <a:buNone/>
            </a:pPr>
            <a:r>
              <a:rPr lang="en-US" b="1" dirty="0">
                <a:latin typeface="Times New Roman" panose="02020603050405020304" pitchFamily="18" charset="0"/>
                <a:cs typeface="Times New Roman" panose="02020603050405020304" pitchFamily="18" charset="0"/>
              </a:rPr>
              <a:t>A. </a:t>
            </a:r>
            <a:r>
              <a:rPr lang="en-US" b="1" dirty="0" err="1">
                <a:latin typeface="Times New Roman" panose="02020603050405020304" pitchFamily="18" charset="0"/>
                <a:cs typeface="Times New Roman" panose="02020603050405020304" pitchFamily="18" charset="0"/>
              </a:rPr>
              <a:t>Kĩ</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thuật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lực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lượng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sản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xuất</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B. </a:t>
            </a:r>
            <a:r>
              <a:rPr lang="en-US" b="1" dirty="0" err="1">
                <a:latin typeface="Times New Roman" panose="02020603050405020304" pitchFamily="18" charset="0"/>
                <a:cs typeface="Times New Roman" panose="02020603050405020304" pitchFamily="18" charset="0"/>
              </a:rPr>
              <a:t>Sự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bùng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nổ</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lĩnh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vực</a:t>
            </a:r>
            <a:r>
              <a:rPr lang="en-US" b="1" dirty="0">
                <a:latin typeface="Times New Roman" panose="02020603050405020304" pitchFamily="18" charset="0"/>
                <a:cs typeface="Times New Roman" panose="02020603050405020304" pitchFamily="18" charset="0"/>
              </a:rPr>
              <a:t> khoa </a:t>
            </a:r>
            <a:r>
              <a:rPr lang="en-US" b="1" dirty="0" err="1">
                <a:latin typeface="Times New Roman" panose="02020603050405020304" pitchFamily="18" charset="0"/>
                <a:cs typeface="Times New Roman" panose="02020603050405020304" pitchFamily="18" charset="0"/>
              </a:rPr>
              <a:t>học-công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nghệ</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C. </a:t>
            </a:r>
            <a:r>
              <a:rPr lang="en-US" b="1" dirty="0" err="1">
                <a:latin typeface="Times New Roman" panose="02020603050405020304" pitchFamily="18" charset="0"/>
                <a:cs typeface="Times New Roman" panose="02020603050405020304" pitchFamily="18" charset="0"/>
              </a:rPr>
              <a:t>Mọi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đều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bắt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nguồn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từ</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sản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xuất</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D. Khoa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lực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lượng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sản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xuất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trực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tiếp</a:t>
            </a:r>
            <a:endParaRPr lang="en-US" b="1" dirty="0">
              <a:latin typeface="Times New Roman" panose="02020603050405020304" pitchFamily="18" charset="0"/>
              <a:cs typeface="Times New Roman" panose="02020603050405020304" pitchFamily="18" charset="0"/>
            </a:endParaRPr>
          </a:p>
          <a:p>
            <a:endParaRPr lang="en-US" dirty="0"/>
          </a:p>
        </p:txBody>
      </p:sp>
      <p:sp>
        <p:nvSpPr>
          <p:cNvPr id="4" name="Oval 3">
            <a:extLst>
              <a:ext uri="{FF2B5EF4-FFF2-40B4-BE49-F238E27FC236}">
                <a16:creationId xmlns:a16="http://schemas.microsoft.com/office/drawing/2014/main" id="{0F4C6EA7-8051-3389-03DA-CC6E283C8D3C}"/>
              </a:ext>
            </a:extLst>
          </p:cNvPr>
          <p:cNvSpPr/>
          <p:nvPr/>
        </p:nvSpPr>
        <p:spPr>
          <a:xfrm>
            <a:off x="507124" y="2554014"/>
            <a:ext cx="454573" cy="52026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705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E259A-AA38-5AE7-6FC8-618C87EB87F1}"/>
              </a:ext>
            </a:extLst>
          </p:cNvPr>
          <p:cNvSpPr>
            <a:spLocks noGrp="1"/>
          </p:cNvSpPr>
          <p:nvPr>
            <p:ph type="title"/>
          </p:nvPr>
        </p:nvSpPr>
        <p:spPr>
          <a:xfrm>
            <a:off x="1" y="1"/>
            <a:ext cx="12060620" cy="1690688"/>
          </a:xfrm>
        </p:spPr>
        <p:txBody>
          <a:bodyPr>
            <a:normAutofit fontScale="90000"/>
          </a:bodyPr>
          <a:lstStyle/>
          <a:p>
            <a:br>
              <a:rPr lang="en-US" b="1" dirty="0">
                <a:latin typeface="Times New Roman" panose="02020603050405020304" pitchFamily="18" charset="0"/>
                <a:cs typeface="Times New Roman" panose="02020603050405020304" pitchFamily="18" charset="0"/>
              </a:rPr>
            </a:br>
            <a:r>
              <a:rPr lang="en-US" b="1" dirty="0" err="1">
                <a:solidFill>
                  <a:srgbClr val="00B050"/>
                </a:solidFill>
                <a:latin typeface="Times New Roman" panose="02020603050405020304" pitchFamily="18" charset="0"/>
                <a:cs typeface="Times New Roman" panose="02020603050405020304" pitchFamily="18" charset="0"/>
              </a:rPr>
              <a:t>Câu</a:t>
            </a:r>
            <a:r>
              <a:rPr lang="en-US" b="1" dirty="0">
                <a:solidFill>
                  <a:srgbClr val="00B050"/>
                </a:solidFill>
                <a:latin typeface="Times New Roman" panose="02020603050405020304" pitchFamily="18" charset="0"/>
                <a:cs typeface="Times New Roman" panose="02020603050405020304" pitchFamily="18" charset="0"/>
              </a:rPr>
              <a:t> 5:</a:t>
            </a:r>
            <a:r>
              <a:rPr lang="en-US" dirty="0">
                <a:solidFill>
                  <a:srgbClr val="00B050"/>
                </a:solidFill>
                <a:latin typeface="Times New Roman" panose="02020603050405020304" pitchFamily="18" charset="0"/>
                <a:cs typeface="Times New Roman" panose="02020603050405020304" pitchFamily="18" charset="0"/>
              </a:rPr>
              <a:t> </a:t>
            </a:r>
            <a:r>
              <a:rPr lang="en-US" b="1" dirty="0">
                <a:solidFill>
                  <a:srgbClr val="00B050"/>
                </a:solidFill>
                <a:latin typeface="Times New Roman" panose="02020603050405020304" pitchFamily="18" charset="0"/>
                <a:cs typeface="Times New Roman" panose="02020603050405020304" pitchFamily="18" charset="0"/>
              </a:rPr>
              <a:t>Ai </a:t>
            </a:r>
            <a:r>
              <a:rPr lang="en-US" b="1" dirty="0" err="1">
                <a:solidFill>
                  <a:srgbClr val="00B050"/>
                </a:solidFill>
                <a:latin typeface="Times New Roman" panose="02020603050405020304" pitchFamily="18" charset="0"/>
                <a:cs typeface="Times New Roman" panose="02020603050405020304" pitchFamily="18" charset="0"/>
              </a:rPr>
              <a:t>là</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người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đầu</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tiên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đặt</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chân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lên</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mặt</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trăng</a:t>
            </a:r>
            <a:r>
              <a:rPr lang="en-US" b="1" dirty="0">
                <a:solidFill>
                  <a:srgbClr val="00B050"/>
                </a:solidFill>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B8A35D8-8280-C411-9540-084BCFA5B1ED}"/>
              </a:ext>
            </a:extLst>
          </p:cNvPr>
          <p:cNvSpPr>
            <a:spLocks noGrp="1"/>
          </p:cNvSpPr>
          <p:nvPr>
            <p:ph idx="1"/>
          </p:nvPr>
        </p:nvSpPr>
        <p:spPr/>
        <p:txBody>
          <a:bodyPr/>
          <a:lstStyle/>
          <a:p>
            <a:pPr marL="0" indent="0">
              <a:buNone/>
            </a:pPr>
            <a:r>
              <a:rPr lang="vi-VN" b="1"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U Ga-ga-</a:t>
            </a:r>
            <a:r>
              <a:rPr lang="en-US" b="1" dirty="0" err="1">
                <a:latin typeface="Times New Roman" panose="02020603050405020304" pitchFamily="18" charset="0"/>
                <a:cs typeface="Times New Roman" panose="02020603050405020304" pitchFamily="18" charset="0"/>
              </a:rPr>
              <a:t>rin</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B</a:t>
            </a:r>
            <a:r>
              <a:rPr lang="vi-VN"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Phạm Tuân</a:t>
            </a:r>
          </a:p>
          <a:p>
            <a:pPr marL="0" indent="0">
              <a:buNone/>
            </a:pPr>
            <a:r>
              <a:rPr lang="en-US" b="1" dirty="0">
                <a:latin typeface="Times New Roman" panose="02020603050405020304" pitchFamily="18" charset="0"/>
                <a:cs typeface="Times New Roman" panose="02020603050405020304" pitchFamily="18" charset="0"/>
              </a:rPr>
              <a:t>C</a:t>
            </a:r>
            <a:r>
              <a:rPr lang="vi-VN"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Bu A-</a:t>
            </a:r>
            <a:r>
              <a:rPr lang="en-US" b="1" dirty="0" err="1">
                <a:latin typeface="Times New Roman" panose="02020603050405020304" pitchFamily="18" charset="0"/>
                <a:cs typeface="Times New Roman" panose="02020603050405020304" pitchFamily="18" charset="0"/>
              </a:rPr>
              <a:t>đin</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D. Neo Am-strong</a:t>
            </a:r>
          </a:p>
        </p:txBody>
      </p:sp>
      <p:sp>
        <p:nvSpPr>
          <p:cNvPr id="4" name="Oval 3">
            <a:extLst>
              <a:ext uri="{FF2B5EF4-FFF2-40B4-BE49-F238E27FC236}">
                <a16:creationId xmlns:a16="http://schemas.microsoft.com/office/drawing/2014/main" id="{F8B3F4BB-C66F-3883-E9BF-B506F6082150}"/>
              </a:ext>
            </a:extLst>
          </p:cNvPr>
          <p:cNvSpPr/>
          <p:nvPr/>
        </p:nvSpPr>
        <p:spPr>
          <a:xfrm>
            <a:off x="838199" y="3294064"/>
            <a:ext cx="470339" cy="6473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997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F4614-5DF9-DF49-67CC-F0DE4EF74132}"/>
              </a:ext>
            </a:extLst>
          </p:cNvPr>
          <p:cNvSpPr>
            <a:spLocks noGrp="1"/>
          </p:cNvSpPr>
          <p:nvPr>
            <p:ph type="ctrTitle"/>
          </p:nvPr>
        </p:nvSpPr>
        <p:spPr>
          <a:xfrm>
            <a:off x="-268014" y="220716"/>
            <a:ext cx="12460014" cy="3972911"/>
          </a:xfrm>
        </p:spPr>
        <p:txBody>
          <a:bodyPr>
            <a:normAutofit fontScale="90000"/>
          </a:bodyPr>
          <a:lstStyle/>
          <a:p>
            <a:r>
              <a:rPr lang="en-US" b="1" u="sng" dirty="0">
                <a:solidFill>
                  <a:srgbClr val="00B050"/>
                </a:solidFill>
                <a:latin typeface="Times New Roman" panose="02020603050405020304" pitchFamily="18" charset="0"/>
                <a:cs typeface="Times New Roman" panose="02020603050405020304" pitchFamily="18" charset="0"/>
              </a:rPr>
              <a:t>BÀI 7</a:t>
            </a:r>
            <a:br>
              <a:rPr lang="en-US" b="1" dirty="0">
                <a:solidFill>
                  <a:srgbClr val="00B050"/>
                </a:solidFill>
                <a:latin typeface="Times New Roman" panose="02020603050405020304" pitchFamily="18" charset="0"/>
                <a:cs typeface="Times New Roman" panose="02020603050405020304" pitchFamily="18" charset="0"/>
              </a:rPr>
            </a:br>
            <a:r>
              <a:rPr lang="en-US" b="1" dirty="0">
                <a:solidFill>
                  <a:srgbClr val="00B050"/>
                </a:solidFill>
                <a:latin typeface="Times New Roman" panose="02020603050405020304" pitchFamily="18" charset="0"/>
                <a:cs typeface="Times New Roman" panose="02020603050405020304" pitchFamily="18" charset="0"/>
              </a:rPr>
              <a:t>CÁC CUỘC CÁCH MẠNG CÔNG NGHIỆP TRONG THỜI KỲ HIỆN ĐẠI </a:t>
            </a:r>
            <a:br>
              <a:rPr lang="en-US" dirty="0"/>
            </a:br>
            <a:endParaRPr lang="en-US" dirty="0"/>
          </a:p>
        </p:txBody>
      </p:sp>
    </p:spTree>
    <p:extLst>
      <p:ext uri="{BB962C8B-B14F-4D97-AF65-F5344CB8AC3E}">
        <p14:creationId xmlns:p14="http://schemas.microsoft.com/office/powerpoint/2010/main" val="1984983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3B0D-7439-D75A-AD49-48412EC8B654}"/>
              </a:ext>
            </a:extLst>
          </p:cNvPr>
          <p:cNvSpPr>
            <a:spLocks noGrp="1"/>
          </p:cNvSpPr>
          <p:nvPr>
            <p:ph type="title"/>
          </p:nvPr>
        </p:nvSpPr>
        <p:spPr>
          <a:xfrm>
            <a:off x="145059" y="110359"/>
            <a:ext cx="11901882" cy="1580329"/>
          </a:xfrm>
        </p:spPr>
        <p:txBody>
          <a:bodyPr>
            <a:normAutofit fontScale="90000"/>
          </a:bodyPr>
          <a:lstStyle/>
          <a:p>
            <a:pPr algn="ctr"/>
            <a:r>
              <a:rPr lang="en-US" b="1" dirty="0">
                <a:solidFill>
                  <a:srgbClr val="FF0000"/>
                </a:solidFill>
                <a:latin typeface="Times New Roman" panose="02020603050405020304" pitchFamily="18" charset="0"/>
                <a:cs typeface="Times New Roman" panose="02020603050405020304" pitchFamily="18" charset="0"/>
              </a:rPr>
              <a:t>1.Cuộc </a:t>
            </a:r>
            <a:r>
              <a:rPr lang="en-US" b="1" dirty="0" err="1">
                <a:solidFill>
                  <a:srgbClr val="FF0000"/>
                </a:solidFill>
                <a:latin typeface="Times New Roman" panose="02020603050405020304" pitchFamily="18" charset="0"/>
                <a:cs typeface="Times New Roman" panose="02020603050405020304" pitchFamily="18" charset="0"/>
              </a:rPr>
              <a:t>Cách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mạng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công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nghiệp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lần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thứ</a:t>
            </a:r>
            <a:r>
              <a:rPr lang="en-US" b="1" dirty="0">
                <a:solidFill>
                  <a:srgbClr val="FF0000"/>
                </a:solidFill>
                <a:latin typeface="Times New Roman" panose="02020603050405020304" pitchFamily="18" charset="0"/>
                <a:cs typeface="Times New Roman" panose="02020603050405020304" pitchFamily="18" charset="0"/>
              </a:rPr>
              <a:t> III</a:t>
            </a:r>
            <a:br>
              <a:rPr lang="en-US" b="1" dirty="0">
                <a:solidFill>
                  <a:srgbClr val="FF0000"/>
                </a:solidFill>
                <a:latin typeface="Times New Roman" panose="02020603050405020304" pitchFamily="18" charset="0"/>
                <a:cs typeface="Times New Roman" panose="02020603050405020304" pitchFamily="18" charset="0"/>
              </a:rPr>
            </a:br>
            <a:r>
              <a:rPr lang="en-US" b="1" dirty="0">
                <a:solidFill>
                  <a:srgbClr val="FF0000"/>
                </a:solidFill>
                <a:latin typeface="Times New Roman" panose="02020603050405020304" pitchFamily="18" charset="0"/>
                <a:cs typeface="Times New Roman" panose="02020603050405020304" pitchFamily="18" charset="0"/>
              </a:rPr>
              <a:t>(</a:t>
            </a:r>
            <a:r>
              <a:rPr lang="en-US" b="1" dirty="0" err="1">
                <a:solidFill>
                  <a:srgbClr val="FF0000"/>
                </a:solidFill>
                <a:latin typeface="Times New Roman" panose="02020603050405020304" pitchFamily="18" charset="0"/>
                <a:cs typeface="Times New Roman" panose="02020603050405020304" pitchFamily="18" charset="0"/>
              </a:rPr>
              <a:t>Tiết</a:t>
            </a:r>
            <a:r>
              <a:rPr lang="en-US" b="1" dirty="0">
                <a:solidFill>
                  <a:srgbClr val="FF0000"/>
                </a:solidFill>
                <a:latin typeface="Times New Roman" panose="02020603050405020304" pitchFamily="18" charset="0"/>
                <a:cs typeface="Times New Roman" panose="02020603050405020304" pitchFamily="18" charset="0"/>
              </a:rPr>
              <a:t> 1)</a:t>
            </a:r>
            <a:br>
              <a:rPr lang="en-US"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FD804C79-0BF2-43F2-43F8-C64B01B821F2}"/>
              </a:ext>
            </a:extLst>
          </p:cNvPr>
          <p:cNvPicPr>
            <a:picLocks noChangeAspect="1"/>
          </p:cNvPicPr>
          <p:nvPr/>
        </p:nvPicPr>
        <p:blipFill>
          <a:blip r:embed="rId2"/>
          <a:stretch>
            <a:fillRect/>
          </a:stretch>
        </p:blipFill>
        <p:spPr>
          <a:xfrm>
            <a:off x="145059" y="1213888"/>
            <a:ext cx="11540728" cy="1434663"/>
          </a:xfrm>
          <a:prstGeom prst="rect">
            <a:avLst/>
          </a:prstGeom>
        </p:spPr>
      </p:pic>
      <p:sp>
        <p:nvSpPr>
          <p:cNvPr id="4" name="Content Placeholder 3">
            <a:extLst>
              <a:ext uri="{FF2B5EF4-FFF2-40B4-BE49-F238E27FC236}">
                <a16:creationId xmlns:a16="http://schemas.microsoft.com/office/drawing/2014/main" id="{9C336913-3E21-1C8F-CD3D-711339917227}"/>
              </a:ext>
            </a:extLst>
          </p:cNvPr>
          <p:cNvSpPr>
            <a:spLocks noGrp="1"/>
          </p:cNvSpPr>
          <p:nvPr>
            <p:ph idx="1"/>
          </p:nvPr>
        </p:nvSpPr>
        <p:spPr>
          <a:xfrm>
            <a:off x="980089" y="2396303"/>
            <a:ext cx="10515600" cy="4351338"/>
          </a:xfrm>
        </p:spPr>
        <p:txBody>
          <a:bodyPr/>
          <a:lstStyle/>
          <a:p>
            <a:pPr marL="0" indent="0">
              <a:buNone/>
            </a:pP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1: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máy</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tính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điện</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tử</a:t>
            </a:r>
            <a:r>
              <a:rPr lang="en-US" b="1" dirty="0">
                <a:solidFill>
                  <a:srgbClr val="0070C0"/>
                </a:solidFill>
                <a:latin typeface="Times New Roman" panose="02020603050405020304" pitchFamily="18" charset="0"/>
                <a:cs typeface="Times New Roman" panose="02020603050405020304" pitchFamily="18" charset="0"/>
              </a:rPr>
              <a:t>.</a:t>
            </a: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2: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Internet kết nối vạn vật</a:t>
            </a:r>
            <a:r>
              <a:rPr lang="en-US" b="1" dirty="0">
                <a:solidFill>
                  <a:srgbClr val="0070C0"/>
                </a:solidFill>
                <a:latin typeface="Times New Roman" panose="02020603050405020304" pitchFamily="18" charset="0"/>
                <a:cs typeface="Times New Roman" panose="02020603050405020304" pitchFamily="18" charset="0"/>
              </a:rPr>
              <a:t>.</a:t>
            </a: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3: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Dữ liệu lớn (big data)</a:t>
            </a:r>
            <a:endParaRPr lang="en-US" b="1" dirty="0">
              <a:solidFill>
                <a:srgbClr val="0070C0"/>
              </a:solidFill>
              <a:latin typeface="Times New Roman" panose="02020603050405020304" pitchFamily="18" charset="0"/>
              <a:cs typeface="Times New Roman" panose="02020603050405020304" pitchFamily="18" charset="0"/>
            </a:endParaRP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4: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Công nghệ sinh học</a:t>
            </a:r>
            <a:r>
              <a:rPr lang="en-US" b="1" dirty="0">
                <a:solidFill>
                  <a:srgbClr val="0070C0"/>
                </a:solidFill>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2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barn(inVertical)">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barn(inVertical)">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barn(inVertical)">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barn(inVertical)">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ECA37-7D03-C495-BED4-188E214766A6}"/>
              </a:ext>
            </a:extLst>
          </p:cNvPr>
          <p:cNvSpPr>
            <a:spLocks noGrp="1"/>
          </p:cNvSpPr>
          <p:nvPr>
            <p:ph type="title"/>
          </p:nvPr>
        </p:nvSpPr>
        <p:spPr>
          <a:xfrm>
            <a:off x="838200" y="0"/>
            <a:ext cx="10515600" cy="1325563"/>
          </a:xfrm>
        </p:spPr>
        <p:txBody>
          <a:bodyPr/>
          <a:lstStyle/>
          <a:p>
            <a:r>
              <a:rPr lang="en-US" b="1" dirty="0">
                <a:solidFill>
                  <a:srgbClr val="00B0F0"/>
                </a:solidFill>
                <a:latin typeface="Times New Roman" panose="02020603050405020304" pitchFamily="18" charset="0"/>
                <a:cs typeface="Times New Roman" panose="02020603050405020304" pitchFamily="18" charset="0"/>
              </a:rPr>
              <a:t>1.Cuộc </a:t>
            </a:r>
            <a:r>
              <a:rPr lang="en-US" b="1" dirty="0" err="1">
                <a:solidFill>
                  <a:srgbClr val="00B0F0"/>
                </a:solidFill>
                <a:latin typeface="Times New Roman" panose="02020603050405020304" pitchFamily="18" charset="0"/>
                <a:cs typeface="Times New Roman" panose="02020603050405020304" pitchFamily="18" charset="0"/>
              </a:rPr>
              <a:t>Cách</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mạng</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công</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nghiệp</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lần</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thứ</a:t>
            </a:r>
            <a:r>
              <a:rPr lang="en-US" b="1" dirty="0">
                <a:solidFill>
                  <a:srgbClr val="00B0F0"/>
                </a:solidFill>
                <a:latin typeface="Times New Roman" panose="02020603050405020304" pitchFamily="18" charset="0"/>
                <a:cs typeface="Times New Roman" panose="02020603050405020304" pitchFamily="18" charset="0"/>
              </a:rPr>
              <a:t> </a:t>
            </a:r>
            <a:r>
              <a:rPr lang="en-US" b="1" dirty="0" err="1">
                <a:solidFill>
                  <a:srgbClr val="00B0F0"/>
                </a:solidFill>
                <a:latin typeface="Times New Roman" panose="02020603050405020304" pitchFamily="18" charset="0"/>
                <a:cs typeface="Times New Roman" panose="02020603050405020304" pitchFamily="18" charset="0"/>
              </a:rPr>
              <a:t>ba</a:t>
            </a:r>
            <a:endParaRPr lang="en-US" dirty="0"/>
          </a:p>
        </p:txBody>
      </p:sp>
      <p:sp>
        <p:nvSpPr>
          <p:cNvPr id="3" name="Content Placeholder 2">
            <a:extLst>
              <a:ext uri="{FF2B5EF4-FFF2-40B4-BE49-F238E27FC236}">
                <a16:creationId xmlns:a16="http://schemas.microsoft.com/office/drawing/2014/main" id="{7970CB72-C77B-DE0C-8A38-FDB9636BBC37}"/>
              </a:ext>
            </a:extLst>
          </p:cNvPr>
          <p:cNvSpPr>
            <a:spLocks noGrp="1"/>
          </p:cNvSpPr>
          <p:nvPr>
            <p:ph idx="1"/>
          </p:nvPr>
        </p:nvSpPr>
        <p:spPr>
          <a:xfrm>
            <a:off x="1" y="977462"/>
            <a:ext cx="12192000" cy="5880537"/>
          </a:xfrm>
        </p:spPr>
        <p:txBody>
          <a:bodyPr>
            <a:normAutofit fontScale="77500" lnSpcReduction="20000"/>
          </a:bodyPr>
          <a:lstStyle/>
          <a:p>
            <a:pPr marL="0" indent="0">
              <a:buNone/>
            </a:pPr>
            <a:r>
              <a:rPr lang="en-US" sz="3100" b="1" dirty="0">
                <a:solidFill>
                  <a:srgbClr val="FF0000"/>
                </a:solidFill>
                <a:latin typeface="Times New Roman" panose="02020603050405020304" pitchFamily="18" charset="0"/>
                <a:cs typeface="Times New Roman" panose="02020603050405020304" pitchFamily="18" charset="0"/>
              </a:rPr>
              <a:t>a</a:t>
            </a:r>
            <a:r>
              <a:rPr lang="vi-VN" sz="3100" b="1" dirty="0">
                <a:solidFill>
                  <a:srgbClr val="FF0000"/>
                </a:solidFill>
                <a:latin typeface="Times New Roman" panose="02020603050405020304" pitchFamily="18" charset="0"/>
                <a:cs typeface="Times New Roman" panose="02020603050405020304" pitchFamily="18" charset="0"/>
              </a:rPr>
              <a:t>.</a:t>
            </a:r>
            <a:r>
              <a:rPr lang="en-US" sz="3100" b="1" dirty="0" err="1">
                <a:solidFill>
                  <a:srgbClr val="FF0000"/>
                </a:solidFill>
                <a:latin typeface="Times New Roman" panose="02020603050405020304" pitchFamily="18" charset="0"/>
                <a:cs typeface="Times New Roman" panose="02020603050405020304" pitchFamily="18" charset="0"/>
              </a:rPr>
              <a:t>Máy</a:t>
            </a:r>
            <a:r>
              <a:rPr lang="en-US" sz="3100" b="1" dirty="0">
                <a:solidFill>
                  <a:srgbClr val="FF0000"/>
                </a:solidFill>
                <a:latin typeface="Times New Roman" panose="02020603050405020304" pitchFamily="18" charset="0"/>
                <a:cs typeface="Times New Roman" panose="02020603050405020304" pitchFamily="18" charset="0"/>
              </a:rPr>
              <a:t> </a:t>
            </a:r>
            <a:r>
              <a:rPr lang="en-US" sz="3100" b="1" dirty="0" err="1">
                <a:solidFill>
                  <a:srgbClr val="FF0000"/>
                </a:solidFill>
                <a:latin typeface="Times New Roman" panose="02020603050405020304" pitchFamily="18" charset="0"/>
                <a:cs typeface="Times New Roman" panose="02020603050405020304" pitchFamily="18" charset="0"/>
              </a:rPr>
              <a:t>tính</a:t>
            </a:r>
            <a:r>
              <a:rPr lang="en-US" sz="3100" b="1" dirty="0">
                <a:solidFill>
                  <a:srgbClr val="FF0000"/>
                </a:solidFill>
                <a:latin typeface="Times New Roman" panose="02020603050405020304" pitchFamily="18" charset="0"/>
                <a:cs typeface="Times New Roman" panose="02020603050405020304" pitchFamily="18" charset="0"/>
              </a:rPr>
              <a:t> </a:t>
            </a:r>
            <a:r>
              <a:rPr lang="en-US" sz="3100" b="1" dirty="0" err="1">
                <a:solidFill>
                  <a:srgbClr val="FF0000"/>
                </a:solidFill>
                <a:latin typeface="Times New Roman" panose="02020603050405020304" pitchFamily="18" charset="0"/>
                <a:cs typeface="Times New Roman" panose="02020603050405020304" pitchFamily="18" charset="0"/>
              </a:rPr>
              <a:t>điện</a:t>
            </a:r>
            <a:r>
              <a:rPr lang="en-US" sz="3100" b="1" dirty="0">
                <a:solidFill>
                  <a:srgbClr val="FF0000"/>
                </a:solidFill>
                <a:latin typeface="Times New Roman" panose="02020603050405020304" pitchFamily="18" charset="0"/>
                <a:cs typeface="Times New Roman" panose="02020603050405020304" pitchFamily="18" charset="0"/>
              </a:rPr>
              <a:t> </a:t>
            </a:r>
            <a:r>
              <a:rPr lang="en-US" sz="3100" b="1" dirty="0" err="1">
                <a:solidFill>
                  <a:srgbClr val="FF0000"/>
                </a:solidFill>
                <a:latin typeface="Times New Roman" panose="02020603050405020304" pitchFamily="18" charset="0"/>
                <a:cs typeface="Times New Roman" panose="02020603050405020304" pitchFamily="18" charset="0"/>
              </a:rPr>
              <a:t>tử</a:t>
            </a:r>
            <a:endParaRPr lang="en-US" sz="3100" b="1" dirty="0">
              <a:solidFill>
                <a:srgbClr val="FF0000"/>
              </a:solidFill>
              <a:latin typeface="Times New Roman" panose="02020603050405020304" pitchFamily="18" charset="0"/>
              <a:cs typeface="Times New Roman" panose="02020603050405020304" pitchFamily="18" charset="0"/>
            </a:endParaRPr>
          </a:p>
          <a:p>
            <a:pPr>
              <a:buFontTx/>
              <a:buChar char="-"/>
            </a:pPr>
            <a:r>
              <a:rPr lang="en-US" sz="3100" dirty="0" err="1">
                <a:latin typeface="Times New Roman" panose="02020603050405020304" pitchFamily="18" charset="0"/>
                <a:cs typeface="Times New Roman" panose="02020603050405020304" pitchFamily="18" charset="0"/>
              </a:rPr>
              <a:t>Phát</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minh</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ra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máy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tính</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điện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tử</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năm</a:t>
            </a:r>
            <a:r>
              <a:rPr lang="en-US" sz="3100" dirty="0">
                <a:latin typeface="Times New Roman" panose="02020603050405020304" pitchFamily="18" charset="0"/>
                <a:cs typeface="Times New Roman" panose="02020603050405020304" pitchFamily="18" charset="0"/>
              </a:rPr>
              <a:t> 1946(</a:t>
            </a:r>
            <a:r>
              <a:rPr lang="en-US" sz="3100" dirty="0" err="1">
                <a:latin typeface="Times New Roman" panose="02020603050405020304" pitchFamily="18" charset="0"/>
                <a:cs typeface="Times New Roman" panose="02020603050405020304" pitchFamily="18" charset="0"/>
              </a:rPr>
              <a:t>Mỹ</a:t>
            </a:r>
            <a:r>
              <a:rPr lang="en-US" sz="3100" dirty="0">
                <a:latin typeface="Times New Roman" panose="02020603050405020304" pitchFamily="18" charset="0"/>
                <a:cs typeface="Times New Roman" panose="02020603050405020304" pitchFamily="18" charset="0"/>
              </a:rPr>
              <a:t>)</a:t>
            </a:r>
          </a:p>
          <a:p>
            <a:pPr>
              <a:buFontTx/>
              <a:buChar char="-"/>
            </a:pPr>
            <a:r>
              <a:rPr lang="en-US" sz="3100" dirty="0" err="1">
                <a:latin typeface="Times New Roman" panose="02020603050405020304" pitchFamily="18" charset="0"/>
                <a:cs typeface="Times New Roman" panose="02020603050405020304" pitchFamily="18" charset="0"/>
              </a:rPr>
              <a:t>Ứng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dụng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trên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nhiều</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lĩnh</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vực</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đời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sống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tự</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động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hoá</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trong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sản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xuất</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làm</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cho</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năng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xuất</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lao</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động</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tăng</a:t>
            </a:r>
            <a:r>
              <a:rPr lang="en-US" sz="3100" dirty="0">
                <a:latin typeface="Times New Roman" panose="02020603050405020304" pitchFamily="18" charset="0"/>
                <a:cs typeface="Times New Roman" panose="02020603050405020304" pitchFamily="18" charset="0"/>
              </a:rPr>
              <a:t>.</a:t>
            </a:r>
            <a:endParaRPr lang="vi-VN" sz="3100" dirty="0">
              <a:latin typeface="Times New Roman" panose="02020603050405020304" pitchFamily="18" charset="0"/>
              <a:cs typeface="Times New Roman" panose="02020603050405020304" pitchFamily="18" charset="0"/>
            </a:endParaRPr>
          </a:p>
          <a:p>
            <a:pPr marL="0" indent="0">
              <a:buNone/>
            </a:pPr>
            <a:r>
              <a:rPr lang="en-US" sz="3100" b="1" dirty="0">
                <a:solidFill>
                  <a:srgbClr val="FF0000"/>
                </a:solidFill>
                <a:latin typeface="Times New Roman" panose="02020603050405020304" pitchFamily="18" charset="0"/>
                <a:cs typeface="Times New Roman" panose="02020603050405020304" pitchFamily="18" charset="0"/>
              </a:rPr>
              <a:t>b</a:t>
            </a:r>
            <a:r>
              <a:rPr lang="vi-VN" sz="3100" b="1" dirty="0">
                <a:solidFill>
                  <a:srgbClr val="FF0000"/>
                </a:solidFill>
                <a:latin typeface="Times New Roman" panose="02020603050405020304" pitchFamily="18" charset="0"/>
                <a:cs typeface="Times New Roman" panose="02020603050405020304" pitchFamily="18" charset="0"/>
              </a:rPr>
              <a:t>. Internet kết nối vạn vật</a:t>
            </a:r>
          </a:p>
          <a:p>
            <a:pPr marL="0" indent="0">
              <a:buNone/>
            </a:pP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Là mối quan hệ giữa các sự vật như sản phẩm, dịch vụ, địa điểm…và con người, hình thành nhờ sự kết nối của nhiều công nghệ và nhiều nền tảng khác nhau.</a:t>
            </a:r>
          </a:p>
          <a:p>
            <a:pPr marL="0" indent="0">
              <a:buNone/>
            </a:pPr>
            <a:r>
              <a:rPr lang="en-US" sz="3100" b="1" dirty="0">
                <a:solidFill>
                  <a:srgbClr val="FF0000"/>
                </a:solidFill>
                <a:latin typeface="Times New Roman" panose="02020603050405020304" pitchFamily="18" charset="0"/>
                <a:cs typeface="Times New Roman" panose="02020603050405020304" pitchFamily="18" charset="0"/>
              </a:rPr>
              <a:t>c</a:t>
            </a:r>
            <a:r>
              <a:rPr lang="vi-VN" sz="3100" b="1" dirty="0">
                <a:solidFill>
                  <a:srgbClr val="FF0000"/>
                </a:solidFill>
                <a:latin typeface="Times New Roman" panose="02020603050405020304" pitchFamily="18" charset="0"/>
                <a:cs typeface="Times New Roman" panose="02020603050405020304" pitchFamily="18" charset="0"/>
              </a:rPr>
              <a:t>. Dữ liệu lớn (big data)</a:t>
            </a:r>
          </a:p>
          <a:p>
            <a:pPr marL="0" indent="0">
              <a:buNone/>
            </a:pP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Là một tập hợp dữ liệu rất lớn và phức tạp bao gồm các khâu phân tích, thu thập, giám sát dữ liệu, tìm kiếm, chia sẻ, lưu trữ, trực quan, truy vấn và tính riêng tư. </a:t>
            </a:r>
          </a:p>
          <a:p>
            <a:pPr marL="0" indent="0">
              <a:buNone/>
            </a:pP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Được ứng dụng trong nhiều lĩnh vực như sản xuất, xây dựng, giao thông vận tải, quản lí nhà nước…</a:t>
            </a:r>
          </a:p>
          <a:p>
            <a:pPr marL="0" indent="0">
              <a:buNone/>
            </a:pPr>
            <a:r>
              <a:rPr lang="en-US" sz="3100" b="1" dirty="0">
                <a:solidFill>
                  <a:srgbClr val="FF0000"/>
                </a:solidFill>
                <a:latin typeface="Times New Roman" panose="02020603050405020304" pitchFamily="18" charset="0"/>
                <a:cs typeface="Times New Roman" panose="02020603050405020304" pitchFamily="18" charset="0"/>
              </a:rPr>
              <a:t>d</a:t>
            </a:r>
            <a:r>
              <a:rPr lang="vi-VN" sz="3100" b="1" dirty="0">
                <a:solidFill>
                  <a:srgbClr val="FF0000"/>
                </a:solidFill>
                <a:latin typeface="Times New Roman" panose="02020603050405020304" pitchFamily="18" charset="0"/>
                <a:cs typeface="Times New Roman" panose="02020603050405020304" pitchFamily="18" charset="0"/>
              </a:rPr>
              <a:t>.Công nghệ sinh học</a:t>
            </a:r>
          </a:p>
          <a:p>
            <a:pPr marL="0" indent="0">
              <a:buNone/>
            </a:pP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 Công nghệ sinh học và sự phát triển của các ngành, đa ngành cũng đạt được nhiều thành tựu to lớn.</a:t>
            </a:r>
          </a:p>
          <a:p>
            <a:pPr marL="0" indent="0">
              <a:buNone/>
            </a:pP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 Cách mạng công nghiệp lần thứ tư cũng đạt được nhiều thành tựu trên các lĩnh vực vật lý, máy in 3D, công nghệ na-nô….</a:t>
            </a:r>
          </a:p>
          <a:p>
            <a:endParaRPr lang="en-US" dirty="0"/>
          </a:p>
        </p:txBody>
      </p:sp>
    </p:spTree>
    <p:extLst>
      <p:ext uri="{BB962C8B-B14F-4D97-AF65-F5344CB8AC3E}">
        <p14:creationId xmlns:p14="http://schemas.microsoft.com/office/powerpoint/2010/main" val="388766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arn(inVertic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1000"/>
                                        <p:tgtEl>
                                          <p:spTgt spid="3">
                                            <p:txEl>
                                              <p:pRg st="8" end="8"/>
                                            </p:txEl>
                                          </p:spTgt>
                                        </p:tgtEl>
                                      </p:cBhvr>
                                    </p:animEffect>
                                    <p:anim calcmode="lin" valueType="num">
                                      <p:cBhvr>
                                        <p:cTn id="6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3">
                                            <p:txEl>
                                              <p:pRg st="10" end="10"/>
                                            </p:txEl>
                                          </p:spTgt>
                                        </p:tgtEl>
                                        <p:attrNameLst>
                                          <p:attrName>style.visibility</p:attrName>
                                        </p:attrNameLst>
                                      </p:cBhvr>
                                      <p:to>
                                        <p:strVal val="visible"/>
                                      </p:to>
                                    </p:set>
                                    <p:anim calcmode="lin" valueType="num">
                                      <p:cBhvr additive="base">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C63AA-DD6A-92F3-CDD4-4728A9452820}"/>
              </a:ext>
            </a:extLst>
          </p:cNvPr>
          <p:cNvSpPr>
            <a:spLocks noGrp="1"/>
          </p:cNvSpPr>
          <p:nvPr>
            <p:ph type="title"/>
          </p:nvPr>
        </p:nvSpPr>
        <p:spPr>
          <a:xfrm>
            <a:off x="145059" y="365125"/>
            <a:ext cx="12046941" cy="1325563"/>
          </a:xfrm>
        </p:spPr>
        <p:txBody>
          <a:bodyPr>
            <a:normAutofit fontScale="90000"/>
          </a:bodyPr>
          <a:lstStyle/>
          <a:p>
            <a:pPr algn="ctr"/>
            <a:r>
              <a:rPr lang="en-US" b="1" dirty="0">
                <a:solidFill>
                  <a:srgbClr val="FF0000"/>
                </a:solidFill>
                <a:latin typeface="Times New Roman" panose="02020603050405020304" pitchFamily="18" charset="0"/>
                <a:cs typeface="Times New Roman" panose="02020603050405020304" pitchFamily="18" charset="0"/>
              </a:rPr>
              <a:t>2.Cuộc </a:t>
            </a:r>
            <a:r>
              <a:rPr lang="en-US" b="1" dirty="0" err="1">
                <a:solidFill>
                  <a:srgbClr val="FF0000"/>
                </a:solidFill>
                <a:latin typeface="Times New Roman" panose="02020603050405020304" pitchFamily="18" charset="0"/>
                <a:cs typeface="Times New Roman" panose="02020603050405020304" pitchFamily="18" charset="0"/>
              </a:rPr>
              <a:t>Cách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mạng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công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nghiệp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lần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thứ</a:t>
            </a:r>
            <a:r>
              <a:rPr lang="en-US" b="1" dirty="0">
                <a:solidFill>
                  <a:srgbClr val="FF0000"/>
                </a:solidFill>
                <a:latin typeface="Times New Roman" panose="02020603050405020304" pitchFamily="18" charset="0"/>
                <a:cs typeface="Times New Roman" panose="02020603050405020304" pitchFamily="18" charset="0"/>
              </a:rPr>
              <a:t> IV</a:t>
            </a:r>
            <a:br>
              <a:rPr lang="en-US" b="1" dirty="0">
                <a:solidFill>
                  <a:srgbClr val="FF0000"/>
                </a:solidFill>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a:t>
            </a:r>
            <a:r>
              <a:rPr lang="en-US" sz="3600" b="1" dirty="0" err="1">
                <a:latin typeface="Times New Roman" panose="02020603050405020304" pitchFamily="18" charset="0"/>
                <a:cs typeface="Times New Roman" panose="02020603050405020304" pitchFamily="18" charset="0"/>
              </a:rPr>
              <a:t>Tiết</a:t>
            </a:r>
            <a:r>
              <a:rPr lang="en-US" sz="3600" b="1" dirty="0">
                <a:latin typeface="Times New Roman" panose="02020603050405020304" pitchFamily="18" charset="0"/>
                <a:cs typeface="Times New Roman" panose="02020603050405020304" pitchFamily="18" charset="0"/>
              </a:rPr>
              <a:t> 2)</a:t>
            </a:r>
            <a:br>
              <a:rPr lang="en-US" sz="3600" dirty="0"/>
            </a:br>
            <a:endParaRPr lang="en-US" sz="3600" dirty="0"/>
          </a:p>
        </p:txBody>
      </p:sp>
      <p:sp>
        <p:nvSpPr>
          <p:cNvPr id="4" name="Content Placeholder 3">
            <a:extLst>
              <a:ext uri="{FF2B5EF4-FFF2-40B4-BE49-F238E27FC236}">
                <a16:creationId xmlns:a16="http://schemas.microsoft.com/office/drawing/2014/main" id="{5A5A1558-F4FC-77C8-65D0-33C453B03D29}"/>
              </a:ext>
            </a:extLst>
          </p:cNvPr>
          <p:cNvSpPr>
            <a:spLocks noGrp="1"/>
          </p:cNvSpPr>
          <p:nvPr>
            <p:ph idx="1"/>
          </p:nvPr>
        </p:nvSpPr>
        <p:spPr>
          <a:xfrm>
            <a:off x="1941787" y="2539451"/>
            <a:ext cx="9235966" cy="3814052"/>
          </a:xfrm>
        </p:spPr>
        <p:txBody>
          <a:bodyPr>
            <a:normAutofit/>
          </a:bodyPr>
          <a:lstStyle/>
          <a:p>
            <a:pPr marL="0" indent="0">
              <a:buNone/>
            </a:pPr>
            <a:endParaRPr lang="en-US" b="1" dirty="0">
              <a:solidFill>
                <a:srgbClr val="0070C0"/>
              </a:solidFill>
              <a:latin typeface="Times New Roman" panose="02020603050405020304" pitchFamily="18" charset="0"/>
              <a:cs typeface="Times New Roman" panose="02020603050405020304" pitchFamily="18" charset="0"/>
            </a:endParaRPr>
          </a:p>
          <a:p>
            <a:pPr marL="0" indent="0">
              <a:buNone/>
            </a:pP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1: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trí</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tuệ</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nhân</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tạo</a:t>
            </a:r>
            <a:r>
              <a:rPr lang="en-US" b="1" dirty="0">
                <a:solidFill>
                  <a:srgbClr val="0070C0"/>
                </a:solidFill>
                <a:latin typeface="Times New Roman" panose="02020603050405020304" pitchFamily="18" charset="0"/>
                <a:cs typeface="Times New Roman" panose="02020603050405020304" pitchFamily="18" charset="0"/>
              </a:rPr>
              <a:t> AI.</a:t>
            </a: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2: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Internet kết nối vạn vật</a:t>
            </a:r>
            <a:r>
              <a:rPr lang="en-US" b="1" dirty="0">
                <a:solidFill>
                  <a:srgbClr val="0070C0"/>
                </a:solidFill>
                <a:latin typeface="Times New Roman" panose="02020603050405020304" pitchFamily="18" charset="0"/>
                <a:cs typeface="Times New Roman" panose="02020603050405020304" pitchFamily="18" charset="0"/>
              </a:rPr>
              <a:t>.</a:t>
            </a: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3: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Dữ liệu lớn (big data)</a:t>
            </a:r>
            <a:endParaRPr lang="en-US" b="1" dirty="0">
              <a:solidFill>
                <a:srgbClr val="0070C0"/>
              </a:solidFill>
              <a:latin typeface="Times New Roman" panose="02020603050405020304" pitchFamily="18" charset="0"/>
              <a:cs typeface="Times New Roman" panose="02020603050405020304" pitchFamily="18" charset="0"/>
            </a:endParaRPr>
          </a:p>
          <a:p>
            <a:pPr marL="0" indent="0">
              <a:buNone/>
            </a:pP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Tổ</a:t>
            </a:r>
            <a:r>
              <a:rPr lang="en-US" b="1" dirty="0">
                <a:solidFill>
                  <a:srgbClr val="0070C0"/>
                </a:solidFill>
                <a:latin typeface="Times New Roman" panose="02020603050405020304" pitchFamily="18" charset="0"/>
                <a:cs typeface="Times New Roman" panose="02020603050405020304" pitchFamily="18" charset="0"/>
              </a:rPr>
              <a:t> 4: </a:t>
            </a:r>
            <a:r>
              <a:rPr lang="en-US" b="1" dirty="0" err="1">
                <a:solidFill>
                  <a:srgbClr val="0070C0"/>
                </a:solidFill>
                <a:latin typeface="Times New Roman" panose="02020603050405020304" pitchFamily="18" charset="0"/>
                <a:cs typeface="Times New Roman" panose="02020603050405020304" pitchFamily="18" charset="0"/>
              </a:rPr>
              <a:t>Những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thành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tựu</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về</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công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nghệ</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sinh</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học</a:t>
            </a:r>
            <a:r>
              <a:rPr lang="en-US" b="1" dirty="0">
                <a:solidFill>
                  <a:srgbClr val="0070C0"/>
                </a:solidFill>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C35C8CB2-C70E-6ADD-9766-C2FBEE66128A}"/>
              </a:ext>
            </a:extLst>
          </p:cNvPr>
          <p:cNvPicPr>
            <a:picLocks noChangeAspect="1"/>
          </p:cNvPicPr>
          <p:nvPr/>
        </p:nvPicPr>
        <p:blipFill>
          <a:blip r:embed="rId2"/>
          <a:stretch>
            <a:fillRect/>
          </a:stretch>
        </p:blipFill>
        <p:spPr>
          <a:xfrm>
            <a:off x="145059" y="1213888"/>
            <a:ext cx="11540728" cy="1545078"/>
          </a:xfrm>
          <a:prstGeom prst="rect">
            <a:avLst/>
          </a:prstGeom>
        </p:spPr>
      </p:pic>
    </p:spTree>
    <p:extLst>
      <p:ext uri="{BB962C8B-B14F-4D97-AF65-F5344CB8AC3E}">
        <p14:creationId xmlns:p14="http://schemas.microsoft.com/office/powerpoint/2010/main" val="64895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0BCEC-C5DD-264B-8D76-C7C14C66F6C6}"/>
              </a:ext>
            </a:extLst>
          </p:cNvPr>
          <p:cNvSpPr>
            <a:spLocks noGrp="1"/>
          </p:cNvSpPr>
          <p:nvPr>
            <p:ph type="title"/>
          </p:nvPr>
        </p:nvSpPr>
        <p:spPr>
          <a:xfrm>
            <a:off x="126124" y="331075"/>
            <a:ext cx="12065876" cy="1166649"/>
          </a:xfrm>
        </p:spPr>
        <p:txBody>
          <a:bodyPr>
            <a:normAutofit fontScale="90000"/>
          </a:bodyPr>
          <a:lstStyle/>
          <a:p>
            <a:pPr algn="ctr"/>
            <a:r>
              <a:rPr lang="en-US" b="1" dirty="0">
                <a:solidFill>
                  <a:srgbClr val="FF0000"/>
                </a:solidFill>
                <a:latin typeface="Times New Roman" panose="02020603050405020304" pitchFamily="18" charset="0"/>
                <a:cs typeface="Times New Roman" panose="02020603050405020304" pitchFamily="18" charset="0"/>
              </a:rPr>
              <a:t>2.Cuộc </a:t>
            </a:r>
            <a:r>
              <a:rPr lang="en-US" b="1" dirty="0" err="1">
                <a:solidFill>
                  <a:srgbClr val="FF0000"/>
                </a:solidFill>
                <a:latin typeface="Times New Roman" panose="02020603050405020304" pitchFamily="18" charset="0"/>
                <a:cs typeface="Times New Roman" panose="02020603050405020304" pitchFamily="18" charset="0"/>
              </a:rPr>
              <a:t>Cách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mạng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công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nghiệp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lần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thứ</a:t>
            </a:r>
            <a:r>
              <a:rPr lang="en-US" b="1" dirty="0">
                <a:solidFill>
                  <a:srgbClr val="FF0000"/>
                </a:solidFill>
                <a:latin typeface="Times New Roman" panose="02020603050405020304" pitchFamily="18" charset="0"/>
                <a:cs typeface="Times New Roman" panose="02020603050405020304" pitchFamily="18" charset="0"/>
              </a:rPr>
              <a:t> IV</a:t>
            </a:r>
            <a:br>
              <a:rPr lang="en-US" b="1" dirty="0">
                <a:solidFill>
                  <a:srgbClr val="FF0000"/>
                </a:solidFill>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a:t>
            </a:r>
            <a:r>
              <a:rPr lang="en-US" sz="3100" b="1" dirty="0" err="1">
                <a:latin typeface="Times New Roman" panose="02020603050405020304" pitchFamily="18" charset="0"/>
                <a:cs typeface="Times New Roman" panose="02020603050405020304" pitchFamily="18" charset="0"/>
              </a:rPr>
              <a:t>Tiết</a:t>
            </a:r>
            <a:r>
              <a:rPr lang="en-US" sz="3100" b="1" dirty="0">
                <a:latin typeface="Times New Roman" panose="02020603050405020304" pitchFamily="18" charset="0"/>
                <a:cs typeface="Times New Roman" panose="02020603050405020304" pitchFamily="18" charset="0"/>
              </a:rPr>
              <a:t> 2)</a:t>
            </a:r>
            <a:br>
              <a:rPr lang="en-US" sz="3100" b="1" dirty="0">
                <a:latin typeface="Times New Roman" panose="02020603050405020304" pitchFamily="18" charset="0"/>
                <a:cs typeface="Times New Roman" panose="02020603050405020304" pitchFamily="18" charset="0"/>
              </a:rPr>
            </a:br>
            <a:endParaRPr lang="en-US" sz="3100" dirty="0"/>
          </a:p>
        </p:txBody>
      </p:sp>
      <p:sp>
        <p:nvSpPr>
          <p:cNvPr id="3" name="Content Placeholder 2">
            <a:extLst>
              <a:ext uri="{FF2B5EF4-FFF2-40B4-BE49-F238E27FC236}">
                <a16:creationId xmlns:a16="http://schemas.microsoft.com/office/drawing/2014/main" id="{AC4213E9-0910-6419-7602-DA856EB94E50}"/>
              </a:ext>
            </a:extLst>
          </p:cNvPr>
          <p:cNvSpPr>
            <a:spLocks noGrp="1"/>
          </p:cNvSpPr>
          <p:nvPr>
            <p:ph idx="1"/>
          </p:nvPr>
        </p:nvSpPr>
        <p:spPr>
          <a:xfrm>
            <a:off x="283779" y="1497724"/>
            <a:ext cx="11650718" cy="5360276"/>
          </a:xfrm>
        </p:spPr>
        <p:txBody>
          <a:bodyPr>
            <a:normAutofit lnSpcReduction="10000"/>
          </a:bodyPr>
          <a:lstStyle/>
          <a:p>
            <a:pPr marL="0" indent="0">
              <a:buNone/>
            </a:pPr>
            <a:r>
              <a:rPr lang="en-US" sz="3500" b="1" dirty="0" err="1">
                <a:solidFill>
                  <a:srgbClr val="00B0F0"/>
                </a:solidFill>
                <a:latin typeface="Times New Roman" panose="02020603050405020304" pitchFamily="18" charset="0"/>
                <a:cs typeface="Times New Roman" panose="02020603050405020304" pitchFamily="18" charset="0"/>
              </a:rPr>
              <a:t>a.Trí</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tuệ</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nhân</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tạo</a:t>
            </a:r>
            <a:endParaRPr lang="en-US" sz="3500" dirty="0">
              <a:solidFill>
                <a:srgbClr val="00B0F0"/>
              </a:solidFill>
              <a:latin typeface="Times New Roman" panose="02020603050405020304" pitchFamily="18" charset="0"/>
              <a:cs typeface="Times New Roman" panose="02020603050405020304" pitchFamily="18" charset="0"/>
            </a:endParaRPr>
          </a:p>
          <a:p>
            <a:pPr marL="0" indent="0">
              <a:buNone/>
            </a:pPr>
            <a:r>
              <a:rPr lang="en-US" sz="3500" dirty="0">
                <a:latin typeface="Times New Roman" panose="02020603050405020304" pitchFamily="18" charset="0"/>
                <a:cs typeface="Times New Roman" panose="02020603050405020304" pitchFamily="18" charset="0"/>
              </a:rPr>
              <a:t>   -Trí </a:t>
            </a:r>
            <a:r>
              <a:rPr lang="en-US" sz="3500" dirty="0" err="1">
                <a:latin typeface="Times New Roman" panose="02020603050405020304" pitchFamily="18" charset="0"/>
                <a:cs typeface="Times New Roman" panose="02020603050405020304" pitchFamily="18" charset="0"/>
              </a:rPr>
              <a:t>tuệ</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nhân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tạo</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là</a:t>
            </a:r>
            <a:r>
              <a:rPr lang="en-US" sz="3500" dirty="0">
                <a:latin typeface="Times New Roman" panose="02020603050405020304" pitchFamily="18" charset="0"/>
                <a:cs typeface="Times New Roman" panose="02020603050405020304" pitchFamily="18" charset="0"/>
              </a:rPr>
              <a:t> khoa </a:t>
            </a:r>
            <a:r>
              <a:rPr lang="en-US" sz="3500" dirty="0" err="1">
                <a:latin typeface="Times New Roman" panose="02020603050405020304" pitchFamily="18" charset="0"/>
                <a:cs typeface="Times New Roman" panose="02020603050405020304" pitchFamily="18" charset="0"/>
              </a:rPr>
              <a:t>học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và</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kĩ</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thuật</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sản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xuất</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máy</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móc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thông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minh</a:t>
            </a:r>
            <a:endParaRPr lang="en-US" sz="3500" dirty="0">
              <a:latin typeface="Times New Roman" panose="02020603050405020304" pitchFamily="18" charset="0"/>
              <a:cs typeface="Times New Roman" panose="02020603050405020304" pitchFamily="18" charset="0"/>
            </a:endParaRPr>
          </a:p>
          <a:p>
            <a:pPr marL="0" indent="0">
              <a:buNone/>
            </a:pPr>
            <a:r>
              <a:rPr lang="en-US" sz="3500" dirty="0">
                <a:latin typeface="Times New Roman" panose="02020603050405020304" pitchFamily="18" charset="0"/>
                <a:cs typeface="Times New Roman" panose="02020603050405020304" pitchFamily="18" charset="0"/>
              </a:rPr>
              <a:t>    -Trí </a:t>
            </a:r>
            <a:r>
              <a:rPr lang="en-US" sz="3500" dirty="0" err="1">
                <a:latin typeface="Times New Roman" panose="02020603050405020304" pitchFamily="18" charset="0"/>
                <a:cs typeface="Times New Roman" panose="02020603050405020304" pitchFamily="18" charset="0"/>
              </a:rPr>
              <a:t>tuệ</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nhân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tạo</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được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ứng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dụng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trong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nhiều</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lĩnh</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vực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như</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nhà</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máy</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thông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minh</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giao</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thông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vận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tải</a:t>
            </a:r>
            <a:r>
              <a:rPr lang="en-US" sz="3500" dirty="0">
                <a:latin typeface="Times New Roman" panose="02020603050405020304" pitchFamily="18" charset="0"/>
                <a:cs typeface="Times New Roman" panose="02020603050405020304" pitchFamily="18" charset="0"/>
              </a:rPr>
              <a:t>, y </a:t>
            </a:r>
            <a:r>
              <a:rPr lang="en-US" sz="3500" dirty="0" err="1">
                <a:latin typeface="Times New Roman" panose="02020603050405020304" pitchFamily="18" charset="0"/>
                <a:cs typeface="Times New Roman" panose="02020603050405020304" pitchFamily="18" charset="0"/>
              </a:rPr>
              <a:t>tế</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giáo</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dục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xây</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dựng</a:t>
            </a:r>
            <a:r>
              <a:rPr lang="en-US" sz="3500" dirty="0">
                <a:latin typeface="Times New Roman" panose="02020603050405020304" pitchFamily="18" charset="0"/>
                <a:cs typeface="Times New Roman" panose="02020603050405020304" pitchFamily="18" charset="0"/>
              </a:rPr>
              <a:t>…</a:t>
            </a:r>
          </a:p>
          <a:p>
            <a:pPr marL="0" indent="0">
              <a:buNone/>
            </a:pPr>
            <a:r>
              <a:rPr lang="en-US" sz="3500" b="1" dirty="0">
                <a:solidFill>
                  <a:srgbClr val="00B0F0"/>
                </a:solidFill>
                <a:latin typeface="Times New Roman" panose="02020603050405020304" pitchFamily="18" charset="0"/>
                <a:cs typeface="Times New Roman" panose="02020603050405020304" pitchFamily="18" charset="0"/>
              </a:rPr>
              <a:t>b. Internet </a:t>
            </a:r>
            <a:r>
              <a:rPr lang="en-US" sz="3500" b="1" dirty="0" err="1">
                <a:solidFill>
                  <a:srgbClr val="00B0F0"/>
                </a:solidFill>
                <a:latin typeface="Times New Roman" panose="02020603050405020304" pitchFamily="18" charset="0"/>
                <a:cs typeface="Times New Roman" panose="02020603050405020304" pitchFamily="18" charset="0"/>
              </a:rPr>
              <a:t>kết</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nối</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vạn</a:t>
            </a:r>
            <a:r>
              <a:rPr lang="en-US" sz="3500" b="1" dirty="0">
                <a:solidFill>
                  <a:srgbClr val="00B0F0"/>
                </a:solidFill>
                <a:latin typeface="Times New Roman" panose="02020603050405020304" pitchFamily="18" charset="0"/>
                <a:cs typeface="Times New Roman" panose="02020603050405020304" pitchFamily="18" charset="0"/>
              </a:rPr>
              <a:t> </a:t>
            </a:r>
            <a:r>
              <a:rPr lang="en-US" sz="3500" b="1" dirty="0" err="1">
                <a:solidFill>
                  <a:srgbClr val="00B0F0"/>
                </a:solidFill>
                <a:latin typeface="Times New Roman" panose="02020603050405020304" pitchFamily="18" charset="0"/>
                <a:cs typeface="Times New Roman" panose="02020603050405020304" pitchFamily="18" charset="0"/>
              </a:rPr>
              <a:t>vật</a:t>
            </a:r>
            <a:endParaRPr lang="en-US" sz="3500" dirty="0">
              <a:solidFill>
                <a:srgbClr val="00B0F0"/>
              </a:solidFill>
              <a:latin typeface="Times New Roman" panose="02020603050405020304" pitchFamily="18" charset="0"/>
              <a:cs typeface="Times New Roman" panose="02020603050405020304" pitchFamily="18" charset="0"/>
            </a:endParaRPr>
          </a:p>
          <a:p>
            <a:pPr marL="0" indent="0">
              <a:buNone/>
            </a:pPr>
            <a:r>
              <a:rPr lang="en-US" sz="3500" dirty="0">
                <a:latin typeface="Times New Roman" panose="02020603050405020304" pitchFamily="18" charset="0"/>
                <a:cs typeface="Times New Roman" panose="02020603050405020304" pitchFamily="18" charset="0"/>
              </a:rPr>
              <a:t>   - </a:t>
            </a:r>
            <a:r>
              <a:rPr lang="en-US" sz="3500" dirty="0" err="1">
                <a:latin typeface="Times New Roman" panose="02020603050405020304" pitchFamily="18" charset="0"/>
                <a:cs typeface="Times New Roman" panose="02020603050405020304" pitchFamily="18" charset="0"/>
              </a:rPr>
              <a:t>Là</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mối</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quan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hệ</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giữa</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các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sự</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vật</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như</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sản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phẩm</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dịch</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vụ</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địa</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điểm</a:t>
            </a:r>
            <a:r>
              <a:rPr lang="en-US" sz="3500" dirty="0">
                <a:latin typeface="Times New Roman" panose="02020603050405020304" pitchFamily="18" charset="0"/>
                <a:cs typeface="Times New Roman" panose="02020603050405020304" pitchFamily="18" charset="0"/>
              </a:rPr>
              <a:t>…</a:t>
            </a:r>
            <a:r>
              <a:rPr lang="en-US" sz="3500" dirty="0" err="1">
                <a:latin typeface="Times New Roman" panose="02020603050405020304" pitchFamily="18" charset="0"/>
                <a:cs typeface="Times New Roman" panose="02020603050405020304" pitchFamily="18" charset="0"/>
              </a:rPr>
              <a:t>và</a:t>
            </a:r>
            <a:r>
              <a:rPr lang="en-US" sz="3500" dirty="0">
                <a:latin typeface="Times New Roman" panose="02020603050405020304" pitchFamily="18" charset="0"/>
                <a:cs typeface="Times New Roman" panose="02020603050405020304" pitchFamily="18" charset="0"/>
              </a:rPr>
              <a:t> con </a:t>
            </a:r>
            <a:r>
              <a:rPr lang="en-US" sz="3500" dirty="0" err="1">
                <a:latin typeface="Times New Roman" panose="02020603050405020304" pitchFamily="18" charset="0"/>
                <a:cs typeface="Times New Roman" panose="02020603050405020304" pitchFamily="18" charset="0"/>
              </a:rPr>
              <a:t>người</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hình</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thành</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nhờ</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sự</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kết</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nối</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của</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nhiều</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công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nghệ</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và</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nhiều</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nền</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tảng</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khác</a:t>
            </a:r>
            <a:r>
              <a:rPr lang="en-US" sz="3500" dirty="0">
                <a:latin typeface="Times New Roman" panose="02020603050405020304" pitchFamily="18" charset="0"/>
                <a:cs typeface="Times New Roman" panose="02020603050405020304" pitchFamily="18" charset="0"/>
              </a:rPr>
              <a:t> </a:t>
            </a:r>
            <a:r>
              <a:rPr lang="en-US" sz="3500" dirty="0" err="1">
                <a:latin typeface="Times New Roman" panose="02020603050405020304" pitchFamily="18" charset="0"/>
                <a:cs typeface="Times New Roman" panose="02020603050405020304" pitchFamily="18" charset="0"/>
              </a:rPr>
              <a:t>nhau</a:t>
            </a:r>
            <a:r>
              <a:rPr lang="en-US" sz="35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82211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DD1C9-055A-687C-45E2-9DBC8683CD69}"/>
              </a:ext>
            </a:extLst>
          </p:cNvPr>
          <p:cNvSpPr>
            <a:spLocks noGrp="1"/>
          </p:cNvSpPr>
          <p:nvPr>
            <p:ph type="title"/>
          </p:nvPr>
        </p:nvSpPr>
        <p:spPr>
          <a:xfrm>
            <a:off x="664780" y="107239"/>
            <a:ext cx="11398468" cy="3594538"/>
          </a:xfrm>
        </p:spPr>
        <p:txBody>
          <a:bodyPr>
            <a:noAutofit/>
          </a:bodyPr>
          <a:lstStyle/>
          <a:p>
            <a:r>
              <a:rPr lang="en-US" sz="3200" b="1" dirty="0">
                <a:solidFill>
                  <a:srgbClr val="00B0F0"/>
                </a:solidFill>
                <a:latin typeface="Times New Roman" panose="02020603050405020304" pitchFamily="18" charset="0"/>
                <a:cs typeface="Times New Roman" panose="02020603050405020304" pitchFamily="18" charset="0"/>
              </a:rPr>
              <a:t>c. </a:t>
            </a:r>
            <a:r>
              <a:rPr lang="en-US" sz="3200" b="1" dirty="0" err="1">
                <a:solidFill>
                  <a:srgbClr val="00B0F0"/>
                </a:solidFill>
                <a:latin typeface="Times New Roman" panose="02020603050405020304" pitchFamily="18" charset="0"/>
                <a:cs typeface="Times New Roman" panose="02020603050405020304" pitchFamily="18" charset="0"/>
              </a:rPr>
              <a:t>Dữ</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liệu</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lớn</a:t>
            </a:r>
            <a:r>
              <a:rPr lang="en-US" sz="3200" b="1" dirty="0">
                <a:solidFill>
                  <a:srgbClr val="00B0F0"/>
                </a:solidFill>
                <a:latin typeface="Times New Roman" panose="02020603050405020304" pitchFamily="18" charset="0"/>
                <a:cs typeface="Times New Roman" panose="02020603050405020304" pitchFamily="18" charset="0"/>
              </a:rPr>
              <a:t> (big data)</a:t>
            </a:r>
            <a:br>
              <a:rPr lang="en-US" sz="3200" b="1" dirty="0">
                <a:solidFill>
                  <a:srgbClr val="00B0F0"/>
                </a:solidFill>
                <a:latin typeface="Times New Roman" panose="02020603050405020304" pitchFamily="18" charset="0"/>
                <a:cs typeface="Times New Roman" panose="02020603050405020304" pitchFamily="18" charset="0"/>
              </a:rPr>
            </a:br>
            <a:br>
              <a:rPr lang="en-US" sz="3200" dirty="0">
                <a:solidFill>
                  <a:srgbClr val="00B0F0"/>
                </a:solidFill>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hợp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lớn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tạp</a:t>
            </a:r>
            <a:r>
              <a:rPr lang="en-US" sz="3200" dirty="0">
                <a:latin typeface="Times New Roman" panose="02020603050405020304" pitchFamily="18" charset="0"/>
                <a:cs typeface="Times New Roman" panose="02020603050405020304" pitchFamily="18" charset="0"/>
              </a:rPr>
              <a:t> bao </a:t>
            </a:r>
            <a:r>
              <a:rPr lang="en-US" sz="3200" dirty="0" err="1">
                <a:latin typeface="Times New Roman" panose="02020603050405020304" pitchFamily="18" charset="0"/>
                <a:cs typeface="Times New Roman" panose="02020603050405020304" pitchFamily="18" charset="0"/>
              </a:rPr>
              <a:t>gồm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tìm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kiếm</a:t>
            </a:r>
            <a:r>
              <a:rPr lang="en-US" sz="3200" dirty="0">
                <a:latin typeface="Times New Roman" panose="02020603050405020304" pitchFamily="18" charset="0"/>
                <a:cs typeface="Times New Roman" panose="02020603050405020304" pitchFamily="18" charset="0"/>
              </a:rPr>
              <a:t>, chia </a:t>
            </a:r>
            <a:r>
              <a:rPr lang="en-US" sz="3200" dirty="0" err="1">
                <a:latin typeface="Times New Roman" panose="02020603050405020304" pitchFamily="18" charset="0"/>
                <a:cs typeface="Times New Roman" panose="02020603050405020304" pitchFamily="18" charset="0"/>
              </a:rPr>
              <a:t>sẻ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truy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vấn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riêng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cầu</a:t>
            </a: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phổ</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lĩnh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xuất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dựng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nước</a:t>
            </a:r>
            <a:r>
              <a:rPr lang="en-US" sz="3200" dirty="0">
                <a:latin typeface="Times New Roman" panose="02020603050405020304" pitchFamily="18" charset="0"/>
                <a:cs typeface="Times New Roman" panose="02020603050405020304" pitchFamily="18" charset="0"/>
              </a:rPr>
              <a:t>…</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8965894-4E83-1AD8-E039-156F94D20DF7}"/>
              </a:ext>
            </a:extLst>
          </p:cNvPr>
          <p:cNvSpPr>
            <a:spLocks noGrp="1"/>
          </p:cNvSpPr>
          <p:nvPr>
            <p:ph idx="1"/>
          </p:nvPr>
        </p:nvSpPr>
        <p:spPr>
          <a:xfrm>
            <a:off x="664780" y="3429000"/>
            <a:ext cx="11527220" cy="2892972"/>
          </a:xfrm>
        </p:spPr>
        <p:txBody>
          <a:bodyPr>
            <a:normAutofit/>
          </a:bodyPr>
          <a:lstStyle/>
          <a:p>
            <a:pPr marL="0" indent="0">
              <a:buNone/>
            </a:pPr>
            <a:r>
              <a:rPr lang="en-US" sz="3200" b="1" dirty="0">
                <a:solidFill>
                  <a:srgbClr val="0070C0"/>
                </a:solidFill>
                <a:latin typeface="Times New Roman" panose="02020603050405020304" pitchFamily="18" charset="0"/>
                <a:cs typeface="Times New Roman" panose="02020603050405020304" pitchFamily="18" charset="0"/>
              </a:rPr>
              <a:t>d. Công </a:t>
            </a:r>
            <a:r>
              <a:rPr lang="en-US" sz="3200" b="1" dirty="0" err="1">
                <a:solidFill>
                  <a:srgbClr val="0070C0"/>
                </a:solidFill>
                <a:latin typeface="Times New Roman" panose="02020603050405020304" pitchFamily="18" charset="0"/>
                <a:cs typeface="Times New Roman" panose="02020603050405020304" pitchFamily="18" charset="0"/>
              </a:rPr>
              <a:t>nghệ</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sinh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học</a:t>
            </a:r>
            <a:endParaRPr lang="en-US" sz="3200" dirty="0">
              <a:solidFill>
                <a:srgbClr val="0070C0"/>
              </a:solidFill>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Công </a:t>
            </a:r>
            <a:r>
              <a:rPr lang="en-US" sz="3200" dirty="0" err="1">
                <a:latin typeface="Times New Roman" panose="02020603050405020304" pitchFamily="18" charset="0"/>
                <a:cs typeface="Times New Roman" panose="02020603050405020304" pitchFamily="18" charset="0"/>
              </a:rPr>
              <a:t>nghệ</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triển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tựu</a:t>
            </a:r>
            <a:r>
              <a:rPr lang="en-US" sz="3200" dirty="0">
                <a:latin typeface="Times New Roman" panose="02020603050405020304" pitchFamily="18" charset="0"/>
                <a:cs typeface="Times New Roman" panose="02020603050405020304" pitchFamily="18" charset="0"/>
              </a:rPr>
              <a:t> to </a:t>
            </a:r>
            <a:r>
              <a:rPr lang="en-US" sz="3200" dirty="0" err="1">
                <a:latin typeface="Times New Roman" panose="02020603050405020304" pitchFamily="18" charset="0"/>
                <a:cs typeface="Times New Roman" panose="02020603050405020304" pitchFamily="18" charset="0"/>
              </a:rPr>
              <a:t>lớn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y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nghiệp</a:t>
            </a:r>
            <a:r>
              <a:rPr lang="en-US" sz="320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nghiệp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lĩnh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lý</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máy</a:t>
            </a:r>
            <a:r>
              <a:rPr lang="en-US" sz="3200" dirty="0">
                <a:latin typeface="Times New Roman" panose="02020603050405020304" pitchFamily="18" charset="0"/>
                <a:cs typeface="Times New Roman" panose="02020603050405020304" pitchFamily="18" charset="0"/>
              </a:rPr>
              <a:t> in 3D,4D,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nghệ</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na-nô</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8857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1AD82-3C6A-1EB7-9FDE-B57F111D1061}"/>
              </a:ext>
            </a:extLst>
          </p:cNvPr>
          <p:cNvSpPr>
            <a:spLocks noGrp="1"/>
          </p:cNvSpPr>
          <p:nvPr>
            <p:ph type="title"/>
          </p:nvPr>
        </p:nvSpPr>
        <p:spPr>
          <a:xfrm>
            <a:off x="126124" y="141891"/>
            <a:ext cx="12065876" cy="1548798"/>
          </a:xfrm>
        </p:spPr>
        <p:txBody>
          <a:bodyPr>
            <a:noAutofit/>
          </a:bodyPr>
          <a:lstStyle/>
          <a:p>
            <a:r>
              <a:rPr lang="en-US" sz="3600" b="1" dirty="0">
                <a:solidFill>
                  <a:srgbClr val="FF0000"/>
                </a:solidFill>
                <a:latin typeface="Times New Roman" panose="02020603050405020304" pitchFamily="18" charset="0"/>
                <a:cs typeface="Times New Roman" panose="02020603050405020304" pitchFamily="18" charset="0"/>
              </a:rPr>
              <a:t>3. Ý </a:t>
            </a:r>
            <a:r>
              <a:rPr lang="en-US" sz="3600" b="1" dirty="0" err="1">
                <a:solidFill>
                  <a:srgbClr val="FF0000"/>
                </a:solidFill>
                <a:latin typeface="Times New Roman" panose="02020603050405020304" pitchFamily="18" charset="0"/>
                <a:cs typeface="Times New Roman" panose="02020603050405020304" pitchFamily="18" charset="0"/>
              </a:rPr>
              <a:t>nghĩa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của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cuộc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mạng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nghiệp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lần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tư</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kinh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tế</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xã</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hội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văn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hoá</a:t>
            </a:r>
            <a:br>
              <a:rPr lang="en-US" sz="3600" dirty="0">
                <a:solidFill>
                  <a:srgbClr val="FF0000"/>
                </a:solidFill>
                <a:latin typeface="Times New Roman" panose="02020603050405020304" pitchFamily="18" charset="0"/>
                <a:cs typeface="Times New Roman" panose="02020603050405020304" pitchFamily="18" charset="0"/>
              </a:rPr>
            </a:b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2FEF6B-3C05-286F-AFBB-D1FF8AC1FBDD}"/>
              </a:ext>
            </a:extLst>
          </p:cNvPr>
          <p:cNvSpPr>
            <a:spLocks noGrp="1"/>
          </p:cNvSpPr>
          <p:nvPr>
            <p:ph idx="1"/>
          </p:nvPr>
        </p:nvSpPr>
        <p:spPr>
          <a:xfrm>
            <a:off x="239110" y="1324303"/>
            <a:ext cx="11713779" cy="4611144"/>
          </a:xfrm>
        </p:spPr>
        <p:txBody>
          <a:bodyPr>
            <a:normAutofit/>
          </a:bodyPr>
          <a:lstStyle/>
          <a:p>
            <a:pPr marL="0" indent="0" algn="ctr">
              <a:buNone/>
            </a:pPr>
            <a:r>
              <a:rPr lang="en-US" sz="3200" b="1" u="sng" dirty="0">
                <a:solidFill>
                  <a:srgbClr val="002060"/>
                </a:solidFill>
                <a:latin typeface="Times New Roman" panose="02020603050405020304" pitchFamily="18" charset="0"/>
                <a:cs typeface="Times New Roman" panose="02020603050405020304" pitchFamily="18" charset="0"/>
              </a:rPr>
              <a:t>Chia </a:t>
            </a:r>
            <a:r>
              <a:rPr lang="en-US" sz="3200" b="1" u="sng" dirty="0" err="1">
                <a:solidFill>
                  <a:srgbClr val="002060"/>
                </a:solidFill>
                <a:latin typeface="Times New Roman" panose="02020603050405020304" pitchFamily="18" charset="0"/>
                <a:cs typeface="Times New Roman" panose="02020603050405020304" pitchFamily="18" charset="0"/>
              </a:rPr>
              <a:t>nhóm</a:t>
            </a:r>
            <a:endParaRPr lang="en-US" sz="3200" b="1" u="sng" dirty="0">
              <a:solidFill>
                <a:srgbClr val="002060"/>
              </a:solidFill>
              <a:latin typeface="Times New Roman" panose="02020603050405020304" pitchFamily="18" charset="0"/>
              <a:cs typeface="Times New Roman" panose="02020603050405020304" pitchFamily="18" charset="0"/>
            </a:endParaRPr>
          </a:p>
          <a:p>
            <a:pPr marL="0" indent="0">
              <a:buNone/>
            </a:pPr>
            <a:r>
              <a:rPr lang="en-US" sz="3200" b="1" dirty="0" err="1">
                <a:solidFill>
                  <a:srgbClr val="7030A0"/>
                </a:solidFill>
                <a:latin typeface="Times New Roman" panose="02020603050405020304" pitchFamily="18" charset="0"/>
                <a:cs typeface="Times New Roman" panose="02020603050405020304" pitchFamily="18" charset="0"/>
              </a:rPr>
              <a:t>Nhóm</a:t>
            </a:r>
            <a:r>
              <a:rPr lang="en-US" sz="3200" b="1" dirty="0">
                <a:solidFill>
                  <a:srgbClr val="7030A0"/>
                </a:solidFill>
                <a:latin typeface="Times New Roman" panose="02020603050405020304" pitchFamily="18" charset="0"/>
                <a:cs typeface="Times New Roman" panose="02020603050405020304" pitchFamily="18" charset="0"/>
              </a:rPr>
              <a:t> 1: Ý </a:t>
            </a:r>
            <a:r>
              <a:rPr lang="en-US" sz="3200" b="1" dirty="0" err="1">
                <a:solidFill>
                  <a:srgbClr val="7030A0"/>
                </a:solidFill>
                <a:latin typeface="Times New Roman" panose="02020603050405020304" pitchFamily="18" charset="0"/>
                <a:cs typeface="Times New Roman" panose="02020603050405020304" pitchFamily="18" charset="0"/>
              </a:rPr>
              <a:t>nghĩa</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và</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tác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động</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trên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lĩnh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vực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kinh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tế</a:t>
            </a:r>
            <a:endParaRPr lang="en-US" sz="3200" b="1" dirty="0">
              <a:solidFill>
                <a:srgbClr val="7030A0"/>
              </a:solidFill>
              <a:latin typeface="Times New Roman" panose="02020603050405020304" pitchFamily="18" charset="0"/>
              <a:cs typeface="Times New Roman" panose="02020603050405020304" pitchFamily="18" charset="0"/>
            </a:endParaRPr>
          </a:p>
          <a:p>
            <a:pPr marL="0" indent="0">
              <a:buNone/>
            </a:pPr>
            <a:endParaRPr lang="en-US" sz="3200" b="1" dirty="0">
              <a:solidFill>
                <a:srgbClr val="7030A0"/>
              </a:solidFill>
              <a:latin typeface="Times New Roman" panose="02020603050405020304" pitchFamily="18" charset="0"/>
              <a:cs typeface="Times New Roman" panose="02020603050405020304" pitchFamily="18" charset="0"/>
            </a:endParaRPr>
          </a:p>
          <a:p>
            <a:pPr marL="0" indent="0">
              <a:buNone/>
            </a:pPr>
            <a:r>
              <a:rPr lang="en-US" sz="3200" b="1" dirty="0" err="1">
                <a:solidFill>
                  <a:srgbClr val="7030A0"/>
                </a:solidFill>
                <a:latin typeface="Times New Roman" panose="02020603050405020304" pitchFamily="18" charset="0"/>
                <a:cs typeface="Times New Roman" panose="02020603050405020304" pitchFamily="18" charset="0"/>
              </a:rPr>
              <a:t>Nhóm</a:t>
            </a:r>
            <a:r>
              <a:rPr lang="en-US" sz="3200" b="1" dirty="0">
                <a:solidFill>
                  <a:srgbClr val="7030A0"/>
                </a:solidFill>
                <a:latin typeface="Times New Roman" panose="02020603050405020304" pitchFamily="18" charset="0"/>
                <a:cs typeface="Times New Roman" panose="02020603050405020304" pitchFamily="18" charset="0"/>
              </a:rPr>
              <a:t> 2: Ý </a:t>
            </a:r>
            <a:r>
              <a:rPr lang="en-US" sz="3200" b="1" dirty="0" err="1">
                <a:solidFill>
                  <a:srgbClr val="7030A0"/>
                </a:solidFill>
                <a:latin typeface="Times New Roman" panose="02020603050405020304" pitchFamily="18" charset="0"/>
                <a:cs typeface="Times New Roman" panose="02020603050405020304" pitchFamily="18" charset="0"/>
              </a:rPr>
              <a:t>nghĩa</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và</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tác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động</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lĩnh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vực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xã</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hội</a:t>
            </a:r>
            <a:endParaRPr lang="en-US" sz="3200" b="1" dirty="0">
              <a:solidFill>
                <a:srgbClr val="7030A0"/>
              </a:solidFill>
              <a:latin typeface="Times New Roman" panose="02020603050405020304" pitchFamily="18" charset="0"/>
              <a:cs typeface="Times New Roman" panose="02020603050405020304" pitchFamily="18" charset="0"/>
            </a:endParaRPr>
          </a:p>
          <a:p>
            <a:pPr marL="0" indent="0">
              <a:buNone/>
            </a:pPr>
            <a:endParaRPr lang="en-US" sz="3200" b="1" dirty="0">
              <a:solidFill>
                <a:srgbClr val="7030A0"/>
              </a:solidFill>
              <a:latin typeface="Times New Roman" panose="02020603050405020304" pitchFamily="18" charset="0"/>
              <a:cs typeface="Times New Roman" panose="02020603050405020304" pitchFamily="18" charset="0"/>
            </a:endParaRPr>
          </a:p>
          <a:p>
            <a:pPr marL="0" indent="0">
              <a:buNone/>
            </a:pPr>
            <a:r>
              <a:rPr lang="en-US" sz="3200" b="1" dirty="0" err="1">
                <a:solidFill>
                  <a:srgbClr val="7030A0"/>
                </a:solidFill>
                <a:latin typeface="Times New Roman" panose="02020603050405020304" pitchFamily="18" charset="0"/>
                <a:cs typeface="Times New Roman" panose="02020603050405020304" pitchFamily="18" charset="0"/>
              </a:rPr>
              <a:t>Nhóm</a:t>
            </a:r>
            <a:r>
              <a:rPr lang="en-US" sz="3200" b="1" dirty="0">
                <a:solidFill>
                  <a:srgbClr val="7030A0"/>
                </a:solidFill>
                <a:latin typeface="Times New Roman" panose="02020603050405020304" pitchFamily="18" charset="0"/>
                <a:cs typeface="Times New Roman" panose="02020603050405020304" pitchFamily="18" charset="0"/>
              </a:rPr>
              <a:t> 3: ý </a:t>
            </a:r>
            <a:r>
              <a:rPr lang="en-US" sz="3200" b="1" dirty="0" err="1">
                <a:solidFill>
                  <a:srgbClr val="7030A0"/>
                </a:solidFill>
                <a:latin typeface="Times New Roman" panose="02020603050405020304" pitchFamily="18" charset="0"/>
                <a:cs typeface="Times New Roman" panose="02020603050405020304" pitchFamily="18" charset="0"/>
              </a:rPr>
              <a:t>nghĩa</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và</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tác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động</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trên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lĩnh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vực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văn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hoá</a:t>
            </a:r>
            <a:r>
              <a:rPr lang="en-US" sz="3200" b="1" dirty="0">
                <a:solidFill>
                  <a:srgbClr val="7030A0"/>
                </a:solidFill>
                <a:latin typeface="Times New Roman" panose="02020603050405020304" pitchFamily="18" charset="0"/>
                <a:cs typeface="Times New Roman" panose="02020603050405020304" pitchFamily="18" charset="0"/>
              </a:rPr>
              <a:t>.</a:t>
            </a:r>
          </a:p>
          <a:p>
            <a:pPr marL="0" indent="0">
              <a:buNone/>
            </a:pPr>
            <a:endParaRPr lang="en-US" sz="3200" b="1" dirty="0">
              <a:solidFill>
                <a:srgbClr val="7030A0"/>
              </a:solidFill>
              <a:latin typeface="Times New Roman" panose="02020603050405020304" pitchFamily="18" charset="0"/>
              <a:cs typeface="Times New Roman" panose="02020603050405020304" pitchFamily="18" charset="0"/>
            </a:endParaRPr>
          </a:p>
          <a:p>
            <a:pPr marL="0" indent="0">
              <a:buNone/>
            </a:pPr>
            <a:r>
              <a:rPr lang="en-US" sz="3200" b="1" dirty="0" err="1">
                <a:solidFill>
                  <a:srgbClr val="7030A0"/>
                </a:solidFill>
                <a:latin typeface="Times New Roman" panose="02020603050405020304" pitchFamily="18" charset="0"/>
                <a:cs typeface="Times New Roman" panose="02020603050405020304" pitchFamily="18" charset="0"/>
              </a:rPr>
              <a:t>Nhóm</a:t>
            </a:r>
            <a:r>
              <a:rPr lang="en-US" sz="3200" b="1" dirty="0">
                <a:solidFill>
                  <a:srgbClr val="7030A0"/>
                </a:solidFill>
                <a:latin typeface="Times New Roman" panose="02020603050405020304" pitchFamily="18" charset="0"/>
                <a:cs typeface="Times New Roman" panose="02020603050405020304" pitchFamily="18" charset="0"/>
              </a:rPr>
              <a:t> 4: </a:t>
            </a:r>
            <a:r>
              <a:rPr lang="en-US" sz="3200" b="1" dirty="0" err="1">
                <a:solidFill>
                  <a:srgbClr val="7030A0"/>
                </a:solidFill>
                <a:latin typeface="Times New Roman" panose="02020603050405020304" pitchFamily="18" charset="0"/>
                <a:cs typeface="Times New Roman" panose="02020603050405020304" pitchFamily="18" charset="0"/>
              </a:rPr>
              <a:t>Nhận</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xét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đánh</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giá</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bổ</a:t>
            </a:r>
            <a:r>
              <a:rPr lang="en-US" sz="3200" b="1" dirty="0">
                <a:solidFill>
                  <a:srgbClr val="7030A0"/>
                </a:solidFill>
                <a:latin typeface="Times New Roman" panose="02020603050405020304" pitchFamily="18" charset="0"/>
                <a:cs typeface="Times New Roman" panose="02020603050405020304" pitchFamily="18" charset="0"/>
              </a:rPr>
              <a:t> sung </a:t>
            </a:r>
            <a:r>
              <a:rPr lang="en-US" sz="3200" b="1" dirty="0" err="1">
                <a:solidFill>
                  <a:srgbClr val="7030A0"/>
                </a:solidFill>
                <a:latin typeface="Times New Roman" panose="02020603050405020304" pitchFamily="18" charset="0"/>
                <a:cs typeface="Times New Roman" panose="02020603050405020304" pitchFamily="18" charset="0"/>
              </a:rPr>
              <a:t>các</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nhóm</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trên</a:t>
            </a:r>
            <a:r>
              <a:rPr lang="en-US" sz="3200" b="1" dirty="0">
                <a:solidFill>
                  <a:srgbClr val="7030A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91492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1000"/>
                                        <p:tgtEl>
                                          <p:spTgt spid="3">
                                            <p:txEl>
                                              <p:pRg st="7" end="7"/>
                                            </p:txEl>
                                          </p:spTgt>
                                        </p:tgtEl>
                                      </p:cBhvr>
                                    </p:animEffect>
                                    <p:anim calcmode="lin" valueType="num">
                                      <p:cBhvr>
                                        <p:cTn id="4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4E6D-FFAC-0BC4-3FC2-EB49201F926A}"/>
              </a:ext>
            </a:extLst>
          </p:cNvPr>
          <p:cNvSpPr>
            <a:spLocks noGrp="1"/>
          </p:cNvSpPr>
          <p:nvPr>
            <p:ph type="title"/>
          </p:nvPr>
        </p:nvSpPr>
        <p:spPr/>
        <p:txBody>
          <a:bodyPr/>
          <a:lstStyle/>
          <a:p>
            <a:r>
              <a:rPr lang="en-US" sz="4000" b="1" dirty="0">
                <a:solidFill>
                  <a:srgbClr val="FF0000"/>
                </a:solidFill>
                <a:latin typeface="Times New Roman" panose="02020603050405020304" pitchFamily="18" charset="0"/>
                <a:cs typeface="Times New Roman" panose="02020603050405020304" pitchFamily="18" charset="0"/>
              </a:rPr>
              <a:t>a. </a:t>
            </a:r>
            <a:r>
              <a:rPr lang="en-US" sz="4000" b="1" dirty="0" err="1">
                <a:solidFill>
                  <a:srgbClr val="FF0000"/>
                </a:solidFill>
                <a:latin typeface="Times New Roman" panose="02020603050405020304" pitchFamily="18" charset="0"/>
                <a:cs typeface="Times New Roman" panose="02020603050405020304" pitchFamily="18" charset="0"/>
              </a:rPr>
              <a:t>Về</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kinh</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tế</a:t>
            </a:r>
            <a:br>
              <a:rPr lang="en-US" dirty="0"/>
            </a:br>
            <a:endParaRPr lang="en-US" dirty="0"/>
          </a:p>
        </p:txBody>
      </p:sp>
      <p:sp>
        <p:nvSpPr>
          <p:cNvPr id="3" name="Content Placeholder 2">
            <a:extLst>
              <a:ext uri="{FF2B5EF4-FFF2-40B4-BE49-F238E27FC236}">
                <a16:creationId xmlns:a16="http://schemas.microsoft.com/office/drawing/2014/main" id="{9C095D00-71C6-16C3-DA51-9D92F66706FC}"/>
              </a:ext>
            </a:extLst>
          </p:cNvPr>
          <p:cNvSpPr>
            <a:spLocks noGrp="1"/>
          </p:cNvSpPr>
          <p:nvPr>
            <p:ph idx="1"/>
          </p:nvPr>
        </p:nvSpPr>
        <p:spPr>
          <a:xfrm>
            <a:off x="0" y="1135117"/>
            <a:ext cx="12192000" cy="5041846"/>
          </a:xfrm>
        </p:spPr>
        <p:txBody>
          <a:bodyPr>
            <a:normAutofit/>
          </a:bodyPr>
          <a:lstStyle/>
          <a:p>
            <a:pPr marL="0" indent="0">
              <a:buNone/>
            </a:pPr>
            <a:r>
              <a:rPr lang="en-US" sz="3000" dirty="0">
                <a:latin typeface="Times New Roman" panose="02020603050405020304" pitchFamily="18" charset="0"/>
                <a:cs typeface="Times New Roman" panose="02020603050405020304" pitchFamily="18" charset="0"/>
              </a:rPr>
              <a:t>-</a:t>
            </a:r>
            <a:r>
              <a:rPr lang="en-US" sz="3000" dirty="0" err="1">
                <a:latin typeface="Times New Roman" panose="02020603050405020304" pitchFamily="18" charset="0"/>
                <a:cs typeface="Times New Roman" panose="02020603050405020304" pitchFamily="18" charset="0"/>
              </a:rPr>
              <a:t>Những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dụng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cuộc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cách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mạng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công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nghiệp</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thời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kì</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hiện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đại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đã</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giúp</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cho</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việc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mở</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rộng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dạng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hóa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hình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thức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sản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xuất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quản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lí</a:t>
            </a:r>
            <a:r>
              <a:rPr lang="en-US" sz="3000" dirty="0">
                <a:latin typeface="Times New Roman" panose="02020603050405020304" pitchFamily="18" charset="0"/>
                <a:cs typeface="Times New Roman" panose="02020603050405020304" pitchFamily="18" charset="0"/>
              </a:rPr>
              <a:t>.</a:t>
            </a:r>
          </a:p>
          <a:p>
            <a:pPr marL="0" indent="0">
              <a:buNone/>
            </a:pPr>
            <a:r>
              <a:rPr lang="en-US" sz="3000" dirty="0">
                <a:latin typeface="Times New Roman" panose="02020603050405020304" pitchFamily="18" charset="0"/>
                <a:cs typeface="Times New Roman" panose="02020603050405020304" pitchFamily="18" charset="0"/>
              </a:rPr>
              <a:t> - </a:t>
            </a:r>
            <a:r>
              <a:rPr lang="en-US" sz="3000" dirty="0" err="1">
                <a:latin typeface="Times New Roman" panose="02020603050405020304" pitchFamily="18" charset="0"/>
                <a:cs typeface="Times New Roman" panose="02020603050405020304" pitchFamily="18" charset="0"/>
              </a:rPr>
              <a:t>Sự</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ra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đời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máy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thông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minh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dụng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công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nghệ</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tự</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động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hóa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trí</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tuệ</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nhân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tạo</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đã</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giúp</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năng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xuất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lao</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động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tăng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lên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tiết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kiệm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nguyên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vật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cs typeface="Times New Roman" panose="02020603050405020304" pitchFamily="18" charset="0"/>
              </a:rPr>
              <a:t>…</a:t>
            </a:r>
          </a:p>
          <a:p>
            <a:pPr marL="0" indent="0">
              <a:buNone/>
            </a:pPr>
            <a:r>
              <a:rPr lang="en-US" sz="3000" dirty="0">
                <a:latin typeface="Times New Roman" panose="02020603050405020304" pitchFamily="18" charset="0"/>
                <a:cs typeface="Times New Roman" panose="02020603050405020304" pitchFamily="18" charset="0"/>
              </a:rPr>
              <a:t>-</a:t>
            </a:r>
            <a:r>
              <a:rPr lang="en-US" sz="3000" dirty="0" err="1">
                <a:latin typeface="Times New Roman" panose="02020603050405020304" pitchFamily="18" charset="0"/>
                <a:cs typeface="Times New Roman" panose="02020603050405020304" pitchFamily="18" charset="0"/>
              </a:rPr>
              <a:t>Nhờ</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sự</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phát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triển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internet </a:t>
            </a:r>
            <a:r>
              <a:rPr lang="en-US" sz="3000" dirty="0" err="1">
                <a:latin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thương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mại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điện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tử</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giúp</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người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tiêu</a:t>
            </a:r>
            <a:r>
              <a:rPr lang="en-US" sz="3000" dirty="0">
                <a:latin typeface="Times New Roman" panose="02020603050405020304" pitchFamily="18" charset="0"/>
                <a:cs typeface="Times New Roman" panose="02020603050405020304" pitchFamily="18" charset="0"/>
              </a:rPr>
              <a:t> dung </a:t>
            </a:r>
            <a:r>
              <a:rPr lang="en-US" sz="3000" dirty="0" err="1">
                <a:latin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lựa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chọn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mua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sắm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hàng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hóa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trực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tuyến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thuận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lợi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hơn</a:t>
            </a:r>
            <a:r>
              <a:rPr lang="en-US" sz="3000" dirty="0">
                <a:latin typeface="Times New Roman" panose="02020603050405020304" pitchFamily="18" charset="0"/>
                <a:cs typeface="Times New Roman" panose="02020603050405020304" pitchFamily="18" charset="0"/>
              </a:rPr>
              <a:t>.</a:t>
            </a:r>
          </a:p>
          <a:p>
            <a:pPr marL="0" indent="0">
              <a:buNone/>
            </a:pP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Sự</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phát</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triển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cuộc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Cách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mạng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công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nghiệp</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lần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thứ</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lần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thứ</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tư</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đã</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thúc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đẩy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quá</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trình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khu</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vực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hóa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toàn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cầu</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hóa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nền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kinh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tế</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thế</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giới</a:t>
            </a:r>
            <a:r>
              <a:rPr lang="en-US" sz="3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70747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1318</Words>
  <Application>Microsoft Office PowerPoint</Application>
  <PresentationFormat>Widescreen</PresentationFormat>
  <Paragraphs>82</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BÀI 7 CÁC CUỘC CÁCH MẠNG CÔNG NGHIỆP TRONG THỜI KỲ HIỆN ĐẠI  </vt:lpstr>
      <vt:lpstr>1.Cuộc Cách mạng công nghiệp lần thứ III (Tiết 1) </vt:lpstr>
      <vt:lpstr>1.Cuộc Cách mạng công nghiệp lần thứ ba</vt:lpstr>
      <vt:lpstr>2.Cuộc Cách mạng công nghiệp lần thứ IV (Tiết 2) </vt:lpstr>
      <vt:lpstr>2.Cuộc Cách mạng công nghiệp lần thứ IV (Tiết 2) </vt:lpstr>
      <vt:lpstr>c. Dữ liệu lớn (big data)  - Là một tập hợp dữ liệu rất lớn và phức tạp bao gồm các khâu phân tích, thu thập, giám sát dữ liệu, tìm kiếm, chia sẻ, lưu trữ, trực quan, truy vấn và tính riêng tư, mang tính toàn cầu.  - Được ứng dụng phổ biến rộng rãi trong nhiều lĩnh vực như sản xuất, xây dựng, giao thông vận tải, quản lí nhà nước… </vt:lpstr>
      <vt:lpstr>3. Ý nghĩa, tác động của cuộc cách mạng công nghiệp lần thứ ba và thứ tư về kinh tế, xã hội, văn hoá </vt:lpstr>
      <vt:lpstr>a. Về kinh tế </vt:lpstr>
      <vt:lpstr>b.Về xã hội </vt:lpstr>
      <vt:lpstr>c. Về văn hóa </vt:lpstr>
      <vt:lpstr>Hoạt động luyện tập  </vt:lpstr>
      <vt:lpstr> Câu 2: Ý nào KHÔNG phản ánh đúng bối cảnh lịch sử dẫn đến cuộc cách mạng công nghiệp lần thứ ba? </vt:lpstr>
      <vt:lpstr> Câu 3: Cách mạng công nghiệp lần thứu ba khởi đầu từ nước nào? </vt:lpstr>
      <vt:lpstr> Câu 4: Đặc điểm lớn nhất của cuộc cách mạng khoa học-kĩ thuật sau chiến tranh thế giới thứ hai là: </vt:lpstr>
      <vt:lpstr> Câu 5: Ai là người đầu tiên đặt chân lên mặt trăng?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39</cp:revision>
  <dcterms:created xsi:type="dcterms:W3CDTF">2026-01-18T14:51:55Z</dcterms:created>
  <dcterms:modified xsi:type="dcterms:W3CDTF">2026-01-21T01:39:52Z</dcterms:modified>
</cp:coreProperties>
</file>