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9B041-54B6-A503-3B00-CE8E2CC1BD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AFAA3-1B0B-3D37-F128-1E79BB356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49197-948A-FF43-2E2A-F6E28E36A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C548E-3D34-46F0-A20D-117C49483B55}" type="datetimeFigureOut">
              <a:rPr lang="en-US" smtClean="0"/>
              <a:t>28/1/2026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6CD5C-79FD-1DEF-ECA4-E111B9384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F2F99-5A41-C8D0-6A47-A4B766153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A440-B938-4E39-A30A-322F9B112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789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7B927-5566-9EB2-DCF8-2A27A6E1E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C4FC99-C2F7-0794-17BD-428B45D0AD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ECED-64AB-0404-DCFD-808374189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C548E-3D34-46F0-A20D-117C49483B55}" type="datetimeFigureOut">
              <a:rPr lang="en-US" smtClean="0"/>
              <a:t>28/1/2026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F4926-49F1-1900-219E-270BF396D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E2107-B9E1-3CE6-51CE-B227AD179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A440-B938-4E39-A30A-322F9B112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3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AD7F70-E754-332E-E7B6-4AD528EF12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67DD62-94C1-F54F-9190-407DF96DDA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E9C5B-58A7-72B9-3A72-3577263FE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C548E-3D34-46F0-A20D-117C49483B55}" type="datetimeFigureOut">
              <a:rPr lang="en-US" smtClean="0"/>
              <a:t>28/1/2026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91444-44E0-86EF-D49E-0FD065D07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B441B-A9B3-2356-1469-7891406B3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A440-B938-4E39-A30A-322F9B112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154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16C07-1855-BC96-5593-9D46481E2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31C75-AD7F-961D-5BD8-17F93421E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4B2CE-07A9-C6CF-5858-BA4C250C0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C548E-3D34-46F0-A20D-117C49483B55}" type="datetimeFigureOut">
              <a:rPr lang="en-US" smtClean="0"/>
              <a:t>28/1/2026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8FDE1-F37A-6BCD-1499-D171A0E68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D674E-CE7A-4B07-A640-F17D4890E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A440-B938-4E39-A30A-322F9B112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30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9BA7D-1F89-0EC7-3BCF-1F82627E8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264778-59B8-B6DA-DD27-BEAD29E05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67055-64E0-3FEE-E32F-1CB34DB39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C548E-3D34-46F0-A20D-117C49483B55}" type="datetimeFigureOut">
              <a:rPr lang="en-US" smtClean="0"/>
              <a:t>28/1/2026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56399-EB81-A38D-82AE-16F8ADC94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8F28E-1B64-DF8A-1689-F447EC2C6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A440-B938-4E39-A30A-322F9B112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59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76F88-EE97-8B20-5A31-4ADB72825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CC940-A84D-E434-9B9D-C8F58DFAF9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D1782C-F2C3-E4B1-6155-F5500B1212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28C836-02EE-015E-7821-9A6D35D78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C548E-3D34-46F0-A20D-117C49483B55}" type="datetimeFigureOut">
              <a:rPr lang="en-US" smtClean="0"/>
              <a:t>28/1/2026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B07D6D-82C8-BC30-C274-59F88AA5E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664AC-06F6-D386-8C99-F1300649B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A440-B938-4E39-A30A-322F9B112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00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EDE5B-55F1-9C30-A3D7-4AFF0C473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468FB-88F7-0C7F-49E0-FC230C8C9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66958C-9E5D-A92C-C44A-8D327A53D9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9A9B52-203E-2F6C-E98E-65F2B862CC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B60934-8FA4-B42E-C2BF-215AA5AC44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66AC7A-5ACB-6F06-62CF-8154F7E01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C548E-3D34-46F0-A20D-117C49483B55}" type="datetimeFigureOut">
              <a:rPr lang="en-US" smtClean="0"/>
              <a:t>28/1/2026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989BFC-A87C-F4EF-FA14-F3515D443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F62DE0-9B21-B242-78C7-650AD2BBE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A440-B938-4E39-A30A-322F9B112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124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6276C-7081-C806-FA53-59F799BE7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D8F91A-12CF-F652-6F2B-BA19B2EEC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C548E-3D34-46F0-A20D-117C49483B55}" type="datetimeFigureOut">
              <a:rPr lang="en-US" smtClean="0"/>
              <a:t>28/1/2026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F801D2-8A80-8B2B-E45D-5A2D01D0E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584B31-5C72-7DE3-691B-6199098CD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A440-B938-4E39-A30A-322F9B112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790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431FBB-4CFB-1C7D-4E3B-80945061D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C548E-3D34-46F0-A20D-117C49483B55}" type="datetimeFigureOut">
              <a:rPr lang="en-US" smtClean="0"/>
              <a:t>28/1/2026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F5693A-C517-020A-7F0D-752EDE3C5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0A5B82-EBA5-1D7B-70B7-2EB9C45BB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A440-B938-4E39-A30A-322F9B112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6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A33B6-C50D-7EB3-988C-9CFB91A71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34F32-D442-6F18-9CFE-A60DBAEB7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1995FE-D030-5795-4A16-3B2D26F243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A42DFA-BF0D-CFCA-10DC-A93A41F60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C548E-3D34-46F0-A20D-117C49483B55}" type="datetimeFigureOut">
              <a:rPr lang="en-US" smtClean="0"/>
              <a:t>28/1/2026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B7713D-2DA2-5E23-EFF3-85833EA2F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DBA417-90A9-24B3-CBBD-72B95B9E9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A440-B938-4E39-A30A-322F9B112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85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31EBA-51E9-2687-DEDA-F03AADF94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BB5DF8-555B-2A3E-F938-01F6E940FB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DD1755-F8E6-C58C-AF5F-16AA5C4E4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9AA6A-ED0E-DAE6-A3CF-8675898C1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C548E-3D34-46F0-A20D-117C49483B55}" type="datetimeFigureOut">
              <a:rPr lang="en-US" smtClean="0"/>
              <a:t>28/1/2026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C99D7E-E306-5115-A7FA-E7CB65D4F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AC2EBE-585B-76E2-2271-08C5E7A40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FA440-B938-4E39-A30A-322F9B112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856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421928-8E3D-6362-267C-916DEF566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9014F-EF63-82A5-54CD-9CACF4CA6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BF596-7DBB-ED4F-6416-670F8799D6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C548E-3D34-46F0-A20D-117C49483B55}" type="datetimeFigureOut">
              <a:rPr lang="en-US" smtClean="0"/>
              <a:t>28/1/2026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78B8C-5ADA-2000-0F9D-8AF53DA6BD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18EF0-C4E5-504D-0F3B-F55703D765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FA440-B938-4E39-A30A-322F9B112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944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310E8-B4C2-C171-98F4-5794CF45F0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951" y="1103586"/>
            <a:ext cx="11782097" cy="4080395"/>
          </a:xfrm>
        </p:spPr>
        <p:txBody>
          <a:bodyPr>
            <a:normAutofit fontScale="90000"/>
          </a:bodyPr>
          <a:lstStyle/>
          <a:p>
            <a:r>
              <a:rPr lang="en-US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8 </a:t>
            </a:r>
            <a:b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 TRÌNH PHÁT TRIỂN VÀ THÀNH TỰU CỦA VĂN MINH ĐÔNG NAM Á THỜI KỲ CỔ-TRUNG ĐẠI</a:t>
            </a:r>
            <a:b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48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28470-4A27-7406-2F99-C8CADD885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Học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5F9E3-2DE3-7AE2-3C0F-758FADBCD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TCN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VII(SCN)</a:t>
            </a:r>
          </a:p>
          <a:p>
            <a:pPr marL="514350" indent="-514350">
              <a:buAutoNum type="arabicPeriod"/>
            </a:pP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kỷ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VII - XV.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kỷ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XVI - XVIII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3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E2EA1-007F-53A5-C7FE-ACEEDA027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6E30D-F38B-E0B9-882A-AA376D286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1(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1):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TCN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VII(SCN).</a:t>
            </a:r>
          </a:p>
          <a:p>
            <a:pPr marL="0" indent="0">
              <a:buNone/>
            </a:pPr>
            <a:endParaRPr lang="en-US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2(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2):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kỷ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VII - XV. </a:t>
            </a:r>
          </a:p>
          <a:p>
            <a:pPr marL="0" indent="0">
              <a:buNone/>
            </a:pPr>
            <a:endParaRPr lang="en-US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3(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3):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kỷ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XVI - XVIII. </a:t>
            </a:r>
          </a:p>
          <a:p>
            <a:pPr marL="0" indent="0">
              <a:buNone/>
            </a:pPr>
            <a:endParaRPr lang="en-US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4(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4):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056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4DAFB-E47A-C80C-49C6-3865321F6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TCN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VII(SCN)</a:t>
            </a:r>
            <a:b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494C5-6CC6-14E4-2578-BB176787F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27828" cy="21630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Các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Nam, Văn Lang-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Trung Hoa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220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C14A4-A1E0-B3EF-CF0C-750CDC85D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kỷ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VII - XV.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16F97-C659-E6A7-A223-2FAC27C22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967" y="1825625"/>
            <a:ext cx="11571888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Trung Hoa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54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323F9-43F4-EF33-03E9-3CC49D4D1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kỷ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XVI - XVIII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C5025-C6C7-A4A9-4C0D-116675DB9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014" y="1999046"/>
            <a:ext cx="11175124" cy="2604485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Tây.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Chịu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Tây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khoa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61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8E7EE-5932-6A24-1D85-F83910DFD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8DBB2-A84B-8EF4-69D3-8D7BA72FC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Văn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Đông Nam Á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A-3		B-4		C-5		D-6</a:t>
            </a:r>
          </a:p>
          <a:p>
            <a:pPr marL="0" indent="0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Giai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A.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TCN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SCN		B.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TCN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kỷ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VII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C.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kỷ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VII- XV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kỷ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XV- XVIII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7F627E8-8478-1E89-79A0-46DEC70B6B19}"/>
              </a:ext>
            </a:extLst>
          </p:cNvPr>
          <p:cNvSpPr/>
          <p:nvPr/>
        </p:nvSpPr>
        <p:spPr>
          <a:xfrm>
            <a:off x="977462" y="2427884"/>
            <a:ext cx="362607" cy="48873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741060D-03D9-9A23-D675-DAD1AD9602EF}"/>
              </a:ext>
            </a:extLst>
          </p:cNvPr>
          <p:cNvSpPr/>
          <p:nvPr/>
        </p:nvSpPr>
        <p:spPr>
          <a:xfrm>
            <a:off x="1545021" y="5108028"/>
            <a:ext cx="409903" cy="48873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379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BÀI 8  HÀNH TRÌNH PHÁT TRIỂN VÀ THÀNH TỰU CỦA VĂN MINH ĐÔNG NAM Á THỜI KỲ CỔ-TRUNG ĐẠI </vt:lpstr>
      <vt:lpstr>Nội Dung Bài Học</vt:lpstr>
      <vt:lpstr>Chia nhóm</vt:lpstr>
      <vt:lpstr>1. Từ những thế kỉ TCN đến thế kỉ VII(SCN) </vt:lpstr>
      <vt:lpstr>2. Từ thế kỷ VII - XV.  </vt:lpstr>
      <vt:lpstr>3. Từ thế kỷ XVI - XVIII.  </vt:lpstr>
      <vt:lpstr>Hoạt động luyện tập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5</cp:revision>
  <dcterms:created xsi:type="dcterms:W3CDTF">2026-01-21T13:28:33Z</dcterms:created>
  <dcterms:modified xsi:type="dcterms:W3CDTF">2026-01-28T04:18:19Z</dcterms:modified>
</cp:coreProperties>
</file>