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1" d="100"/>
          <a:sy n="61" d="100"/>
        </p:scale>
        <p:origin x="109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D0799A-5453-68EB-1661-2136EF9B3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1BE788-FB0D-8F3A-3221-BC8A6141A5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60C5B-5EA5-C5F6-BF1E-35F758CF56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4400CC-4D2B-43F6-5921-D1F24703EA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DFE978-9F49-E396-4160-083F9FABFE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21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4A66EE-61D6-5143-F938-28297667D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FC052E-2E5C-0E80-16D9-82F4BCD3E1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4AE71D-212E-A4AA-53D9-4EF63FB26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6D721-C653-F6E3-632A-5AFD2F772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11FBD2-286C-3955-1A35-4943A56D26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207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B789E73-D1A3-1ABD-6FE5-09DE6E0D7C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1CF3C6-7FDB-81D7-1307-74FC097483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E61123-034D-93E4-CAB6-927600998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4D615-0E8A-A15C-96DB-068813432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AD2DE7-BEBA-49BA-A88E-72F8C96D5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59896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3CD312-16C9-F24C-1D68-8C67151BD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7060A6-4966-72EF-318C-6C37822FA5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A83EA5-D520-925F-D87B-E651FE8553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CA4576-0BBF-D08E-186D-9E68326AE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9035C0-A3E1-B676-75A8-20C5B63E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704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EAF3B-12B7-8F55-9E78-3ED9F416F2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B171C-64BE-8584-4D1A-9AAFB9BF5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FC5A860-AFC1-F271-ECB3-AEE7F587E0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079696-CE3C-55BE-F033-A4B01F9B4B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A18EA7-C489-6B1E-39F0-7B2C2AD03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8957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089B47-8662-B706-9F87-E690DD2AF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DB8E59-C98B-E362-0768-A6B21EA2CA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98D94A-4F93-CFE6-BAA0-5A25CEE876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7FAE5-8B2C-4F32-B496-D9D2E8D3E0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B57D1-8B5C-06E1-B317-B50CDCC52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429D6A-7CBE-7988-7B70-EEF5AEC09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32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1C02F-0D26-0F04-271B-80AD6690B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892DC-6FA9-0D57-823B-0FD59D5BC8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3471D7-972E-DCD8-1602-381F49D821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785844D-28E7-FA7D-53D8-B43B1BE6F47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311C2-5D41-CF78-DC68-69A6F2E252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B2B296A-E81E-C419-CFD8-55F39FA93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1345F8E-5FD1-3F25-5508-84BACBDBE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D68421-7DC4-6E44-2C48-D158714D8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768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40E8C-B849-325D-4DB6-2210F1751E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D9201B-FD36-E7E4-BF95-AA59FD579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FD3F47-AA8D-20AB-5EFB-2290C7A3E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B680E3-FD94-3C3C-585B-F6F7079ACD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4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BCEC5D-6F26-7525-997F-5B93B1B35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793B8B-314E-277E-DB35-28DEB5FC0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7B0BD-9E99-5609-ADD5-14880298B3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132AE-E3B1-49EE-3707-93EBC84D6A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426B4-6AAF-6113-D4FB-E8CD2AA239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D37074-2925-3056-FA68-EB2F28BA8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A747BB-44A9-D598-183B-525031BA02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DDB136-19BC-7F8C-8ECB-923221F2CB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A086F-010B-0AD1-CF5C-6184E8B0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250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9A607-89AE-088B-DBCC-24EF4CE91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FEEE60C-7EC9-FAD8-F717-0071AA391E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09FF76-F274-46E9-80E6-06484BB267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3C0D93-1544-570E-CF99-7FF832DD2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D76F1A-A973-86FB-A1C4-0FD79040F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9F6044-BBCF-03A7-6D20-07F921B62D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5945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C7451F2-7628-BC5B-A0A6-0E67EC786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6F852A-1770-F140-EBB5-E83D65E4F0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4D2E64-9892-0A9C-61E1-000ED7B63C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87F30-C407-4FAC-A650-BB8034568513}" type="datetimeFigureOut">
              <a:rPr lang="en-US" smtClean="0"/>
              <a:t>21/1/2026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43C938-5B32-D99F-E116-46AF7F0A00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FD1BA-3045-D1D1-E786-9941C88CC6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5532A-BA08-4C62-AAA7-12B7C89708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11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59C7523-C5FC-152F-EDDF-DB357322BED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35060"/>
            <a:ext cx="9144000" cy="3210418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9</a:t>
            </a:r>
            <a:endParaRPr lang="en-US" sz="4000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en-US" sz="40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 TỰU TIÊU BIỂU CỦA VĂN MINH ĐÔNG NAM Á THỜI CỔ - TRUNG ĐẠI</a:t>
            </a:r>
            <a:endParaRPr lang="en-US" sz="40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08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C423B2-0F74-8FC2-8833-DFBE18D8AD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E200B4-272B-5546-1D58-671FEA59B7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130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39625-2BCD-C730-FF96-9A9C6686A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D760DE-57D4-067A-9A74-8E64B89FB5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: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Tìm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Văn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Tìm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hiểu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191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ED9CB1C1-4621-FCDB-A488-473CF8FAA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11680"/>
            <a:ext cx="12192000" cy="545804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chính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nhiên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thờ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cúng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Các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ngưỡng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giữ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nay.</a:t>
            </a:r>
          </a:p>
          <a:p>
            <a:pPr marL="0" indent="0">
              <a:buNone/>
            </a:pPr>
            <a:r>
              <a:rPr 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Tôn </a:t>
            </a:r>
            <a:r>
              <a:rPr 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indent="0">
              <a:buNone/>
            </a:pPr>
            <a:r>
              <a:rPr 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Như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Hồi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Nho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Thiên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-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sức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đến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tinh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thần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- Các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tồn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phát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triển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935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A5653-1245-CCAF-37CA-B0FC46DA1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1"/>
            <a:ext cx="10515600" cy="1434662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30559D-FA96-DFC2-B791-54E27766E1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8014" y="1825625"/>
            <a:ext cx="11729544" cy="4351338"/>
          </a:xfrm>
        </p:spPr>
        <p:txBody>
          <a:bodyPr>
            <a:normAutofit lnSpcReduction="10000"/>
          </a:bodyPr>
          <a:lstStyle/>
          <a:p>
            <a:pPr marL="514350" indent="-514350">
              <a:buAutoNum type="alphaLcPeriod"/>
            </a:pP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):</a:t>
            </a: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en-US" sz="32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Phạn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Pa-li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Hán ( Trung Hoa)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Khơme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Miến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Việt…</a:t>
            </a:r>
          </a:p>
          <a:p>
            <a:pPr marL="0" indent="0">
              <a:buNone/>
            </a:pP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Văn </a:t>
            </a:r>
            <a:r>
              <a:rPr lang="en-US" sz="3200" b="1" i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200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Văn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phú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Văn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nhiều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nổi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Truyện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Kiều( Việt Nam),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Kê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CamPuChia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), Ra-ma-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(Thái Lan)…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6803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50499-C3CF-6794-7944-3F78FCF4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C0EA07-C544-E648-7615-C44E3ED984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24" y="1478784"/>
            <a:ext cx="1206587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a.Kiến</a:t>
            </a:r>
            <a:r>
              <a:rPr lang="en-US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ảnh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hưởng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đu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vẫn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tộc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0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Điêu</a:t>
            </a:r>
            <a:r>
              <a:rPr lang="en-US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i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4000" b="1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4000" i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dân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đáo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riêng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chạm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khắc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gốm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gỗ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49560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0D336B-196E-E165-8A23-5E5C89D8EB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C2A40B-119D-07DD-4F36-6F6E2CC9CE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4007" y="365125"/>
            <a:ext cx="11923986" cy="6479627"/>
          </a:xfrm>
        </p:spPr>
        <p:txBody>
          <a:bodyPr/>
          <a:lstStyle/>
          <a:p>
            <a:pPr marL="0" indent="0" algn="ctr">
              <a:buNone/>
            </a:pP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40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4000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tôn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nhập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Đông Nam Á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sớm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Hin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B.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Thiên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D.Tin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lành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Nôm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Mã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lai	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Việt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Khơme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D.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cổ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Chùa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quốc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>
              <a:buNone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A. Thái Lan	         B.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	               C. Cam Pu chia	        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D.Mi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-an-ma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3758C670-F2C9-7F53-F074-3CAE6C402963}"/>
              </a:ext>
            </a:extLst>
          </p:cNvPr>
          <p:cNvSpPr/>
          <p:nvPr/>
        </p:nvSpPr>
        <p:spPr>
          <a:xfrm>
            <a:off x="222031" y="1399026"/>
            <a:ext cx="528145" cy="583324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053FD94-DA38-41DB-D53E-2B5D544B8CE5}"/>
              </a:ext>
            </a:extLst>
          </p:cNvPr>
          <p:cNvSpPr/>
          <p:nvPr/>
        </p:nvSpPr>
        <p:spPr>
          <a:xfrm>
            <a:off x="2900855" y="3526108"/>
            <a:ext cx="488731" cy="536028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5A9C8D61-35D9-85C8-43A0-2EAEE29CABA4}"/>
              </a:ext>
            </a:extLst>
          </p:cNvPr>
          <p:cNvSpPr/>
          <p:nvPr/>
        </p:nvSpPr>
        <p:spPr>
          <a:xfrm>
            <a:off x="9128234" y="5139559"/>
            <a:ext cx="425669" cy="520262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8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501</Words>
  <Application>Microsoft Office PowerPoint</Application>
  <PresentationFormat>Widescreen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BÀI 9 THÀNH TỰU TIÊU BIỂU CỦA VĂN MINH ĐÔNG NAM Á THỜI CỔ - TRUNG ĐẠI </vt:lpstr>
      <vt:lpstr>Nội dung bài học</vt:lpstr>
      <vt:lpstr>Hoạt động nhóm</vt:lpstr>
      <vt:lpstr>PowerPoint Presentation</vt:lpstr>
      <vt:lpstr>2. Văn tự(chữ viết) và văn học  </vt:lpstr>
      <vt:lpstr>3. Kiến trúc, điêu khắc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9</cp:revision>
  <dcterms:created xsi:type="dcterms:W3CDTF">2026-01-21T13:58:02Z</dcterms:created>
  <dcterms:modified xsi:type="dcterms:W3CDTF">2026-01-21T14:57:46Z</dcterms:modified>
</cp:coreProperties>
</file>