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 id="2147483696" r:id="rId3"/>
    <p:sldMasterId id="2147483726" r:id="rId4"/>
  </p:sldMasterIdLst>
  <p:notesMasterIdLst>
    <p:notesMasterId r:id="rId31"/>
  </p:notesMasterIdLst>
  <p:sldIdLst>
    <p:sldId id="257" r:id="rId5"/>
    <p:sldId id="11088666" r:id="rId6"/>
    <p:sldId id="11088673" r:id="rId7"/>
    <p:sldId id="269" r:id="rId8"/>
    <p:sldId id="352" r:id="rId9"/>
    <p:sldId id="355" r:id="rId10"/>
    <p:sldId id="11088668" r:id="rId11"/>
    <p:sldId id="353" r:id="rId12"/>
    <p:sldId id="349" r:id="rId13"/>
    <p:sldId id="11088669" r:id="rId14"/>
    <p:sldId id="11088671" r:id="rId15"/>
    <p:sldId id="11088672" r:id="rId16"/>
    <p:sldId id="11088675" r:id="rId17"/>
    <p:sldId id="356" r:id="rId18"/>
    <p:sldId id="614" r:id="rId19"/>
    <p:sldId id="273" r:id="rId20"/>
    <p:sldId id="274" r:id="rId21"/>
    <p:sldId id="278" r:id="rId22"/>
    <p:sldId id="275" r:id="rId23"/>
    <p:sldId id="277" r:id="rId24"/>
    <p:sldId id="276" r:id="rId25"/>
    <p:sldId id="279" r:id="rId26"/>
    <p:sldId id="280" r:id="rId27"/>
    <p:sldId id="281" r:id="rId28"/>
    <p:sldId id="11088674" r:id="rId29"/>
    <p:sldId id="11088667"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527" autoAdjust="0"/>
    <p:restoredTop sz="94660"/>
  </p:normalViewPr>
  <p:slideViewPr>
    <p:cSldViewPr snapToGrid="0">
      <p:cViewPr varScale="1">
        <p:scale>
          <a:sx n="67" d="100"/>
          <a:sy n="67" d="100"/>
        </p:scale>
        <p:origin x="582" y="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D5FDFB-AF99-2A46-BEA8-05EA30CB4138}" type="datetimeFigureOut">
              <a:rPr lang="en-US" smtClean="0"/>
              <a:t>30/9/2024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10647B-A6E9-3F4B-B969-5977CBCCBFCB}" type="slidenum">
              <a:rPr lang="en-US" smtClean="0"/>
              <a:t>‹#›</a:t>
            </a:fld>
            <a:endParaRPr lang="en-US"/>
          </a:p>
        </p:txBody>
      </p:sp>
    </p:spTree>
    <p:extLst>
      <p:ext uri="{BB962C8B-B14F-4D97-AF65-F5344CB8AC3E}">
        <p14:creationId xmlns:p14="http://schemas.microsoft.com/office/powerpoint/2010/main" val="20011200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 name="Google Shape;28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050523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30/09/2024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295137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30/09/2024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088464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30/09/2024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108335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30/09/2024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964014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30/09/2024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357299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30/09/2024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689193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30/09/2024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510174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30/09/2024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898441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30/09/2024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64281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30/09/2024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914473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30/09/2024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524337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30/09/2024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471347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30/09/2024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676897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30/09/2024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321649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30/09/2024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789319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6A9D9C-808D-4898-8CB1-70B0488CEAF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B5ADDC3-2936-41F9-BBEF-52D65043F74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7031907-2253-442A-BE60-522194F496F8}"/>
              </a:ext>
            </a:extLst>
          </p:cNvPr>
          <p:cNvSpPr>
            <a:spLocks noGrp="1"/>
          </p:cNvSpPr>
          <p:nvPr>
            <p:ph type="dt" sz="half" idx="10"/>
          </p:nvPr>
        </p:nvSpPr>
        <p:spPr/>
        <p:txBody>
          <a:bodyPr/>
          <a:lstStyle/>
          <a:p>
            <a:fld id="{CFBB3E6A-01BE-4C8E-B7EA-50058A8AE0C9}" type="datetimeFigureOut">
              <a:rPr lang="en-US" smtClean="0"/>
              <a:t>30/9/2024</a:t>
            </a:fld>
            <a:endParaRPr lang="en-US"/>
          </a:p>
        </p:txBody>
      </p:sp>
      <p:sp>
        <p:nvSpPr>
          <p:cNvPr id="5" name="Footer Placeholder 4">
            <a:extLst>
              <a:ext uri="{FF2B5EF4-FFF2-40B4-BE49-F238E27FC236}">
                <a16:creationId xmlns:a16="http://schemas.microsoft.com/office/drawing/2014/main" id="{3177AFDB-ABBB-40F3-8A09-F99071DA9A5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C5C930-11E0-4CBC-BF39-C7478791D99F}"/>
              </a:ext>
            </a:extLst>
          </p:cNvPr>
          <p:cNvSpPr>
            <a:spLocks noGrp="1"/>
          </p:cNvSpPr>
          <p:nvPr>
            <p:ph type="sldNum" sz="quarter" idx="12"/>
          </p:nvPr>
        </p:nvSpPr>
        <p:spPr/>
        <p:txBody>
          <a:bodyPr/>
          <a:lstStyle/>
          <a:p>
            <a:fld id="{FC7CA6F3-9DB0-4F59-9CE2-036EC47F4A04}" type="slidenum">
              <a:rPr lang="en-US" smtClean="0"/>
              <a:t>‹#›</a:t>
            </a:fld>
            <a:endParaRPr lang="en-US"/>
          </a:p>
        </p:txBody>
      </p:sp>
    </p:spTree>
    <p:extLst>
      <p:ext uri="{BB962C8B-B14F-4D97-AF65-F5344CB8AC3E}">
        <p14:creationId xmlns:p14="http://schemas.microsoft.com/office/powerpoint/2010/main" val="6388871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B39DB-A8BE-4DEF-8F91-6803369A27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A05EF8F-A3B8-413E-BE3E-13640A52AC3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B418AE-60A1-4DDB-89AC-438B41A56507}"/>
              </a:ext>
            </a:extLst>
          </p:cNvPr>
          <p:cNvSpPr>
            <a:spLocks noGrp="1"/>
          </p:cNvSpPr>
          <p:nvPr>
            <p:ph type="dt" sz="half" idx="10"/>
          </p:nvPr>
        </p:nvSpPr>
        <p:spPr/>
        <p:txBody>
          <a:bodyPr/>
          <a:lstStyle/>
          <a:p>
            <a:fld id="{CFBB3E6A-01BE-4C8E-B7EA-50058A8AE0C9}" type="datetimeFigureOut">
              <a:rPr lang="en-US" smtClean="0"/>
              <a:t>30/9/2024</a:t>
            </a:fld>
            <a:endParaRPr lang="en-US"/>
          </a:p>
        </p:txBody>
      </p:sp>
      <p:sp>
        <p:nvSpPr>
          <p:cNvPr id="5" name="Footer Placeholder 4">
            <a:extLst>
              <a:ext uri="{FF2B5EF4-FFF2-40B4-BE49-F238E27FC236}">
                <a16:creationId xmlns:a16="http://schemas.microsoft.com/office/drawing/2014/main" id="{DC18D8B6-C871-47B5-A2D3-092F6F7F86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0C6222-DE59-499D-8499-4C43A46C4CD2}"/>
              </a:ext>
            </a:extLst>
          </p:cNvPr>
          <p:cNvSpPr>
            <a:spLocks noGrp="1"/>
          </p:cNvSpPr>
          <p:nvPr>
            <p:ph type="sldNum" sz="quarter" idx="12"/>
          </p:nvPr>
        </p:nvSpPr>
        <p:spPr/>
        <p:txBody>
          <a:bodyPr/>
          <a:lstStyle/>
          <a:p>
            <a:fld id="{FC7CA6F3-9DB0-4F59-9CE2-036EC47F4A04}" type="slidenum">
              <a:rPr lang="en-US" smtClean="0"/>
              <a:t>‹#›</a:t>
            </a:fld>
            <a:endParaRPr lang="en-US"/>
          </a:p>
        </p:txBody>
      </p:sp>
    </p:spTree>
    <p:extLst>
      <p:ext uri="{BB962C8B-B14F-4D97-AF65-F5344CB8AC3E}">
        <p14:creationId xmlns:p14="http://schemas.microsoft.com/office/powerpoint/2010/main" val="18141018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D15E9-4C8F-49A5-9678-6F88A177D4C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EA2CB9D-74EE-4EF4-9F47-850B828CB17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BE8CAD7-31EE-41B4-B452-98A0D69FDE52}"/>
              </a:ext>
            </a:extLst>
          </p:cNvPr>
          <p:cNvSpPr>
            <a:spLocks noGrp="1"/>
          </p:cNvSpPr>
          <p:nvPr>
            <p:ph type="dt" sz="half" idx="10"/>
          </p:nvPr>
        </p:nvSpPr>
        <p:spPr/>
        <p:txBody>
          <a:bodyPr/>
          <a:lstStyle/>
          <a:p>
            <a:fld id="{CFBB3E6A-01BE-4C8E-B7EA-50058A8AE0C9}" type="datetimeFigureOut">
              <a:rPr lang="en-US" smtClean="0"/>
              <a:t>30/9/2024</a:t>
            </a:fld>
            <a:endParaRPr lang="en-US"/>
          </a:p>
        </p:txBody>
      </p:sp>
      <p:sp>
        <p:nvSpPr>
          <p:cNvPr id="5" name="Footer Placeholder 4">
            <a:extLst>
              <a:ext uri="{FF2B5EF4-FFF2-40B4-BE49-F238E27FC236}">
                <a16:creationId xmlns:a16="http://schemas.microsoft.com/office/drawing/2014/main" id="{FFA1E1E7-1419-44ED-9BB3-EC1C2A6BCE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666C56-0137-4FC3-A7FC-ABFF425B7AC7}"/>
              </a:ext>
            </a:extLst>
          </p:cNvPr>
          <p:cNvSpPr>
            <a:spLocks noGrp="1"/>
          </p:cNvSpPr>
          <p:nvPr>
            <p:ph type="sldNum" sz="quarter" idx="12"/>
          </p:nvPr>
        </p:nvSpPr>
        <p:spPr/>
        <p:txBody>
          <a:bodyPr/>
          <a:lstStyle/>
          <a:p>
            <a:fld id="{FC7CA6F3-9DB0-4F59-9CE2-036EC47F4A04}" type="slidenum">
              <a:rPr lang="en-US" smtClean="0"/>
              <a:t>‹#›</a:t>
            </a:fld>
            <a:endParaRPr lang="en-US"/>
          </a:p>
        </p:txBody>
      </p:sp>
    </p:spTree>
    <p:extLst>
      <p:ext uri="{BB962C8B-B14F-4D97-AF65-F5344CB8AC3E}">
        <p14:creationId xmlns:p14="http://schemas.microsoft.com/office/powerpoint/2010/main" val="42589773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983E5-B6C1-475E-A685-DC3D02B290F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F09B79-6816-4AE6-8AE4-1600398BCF1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2296BBB-4BB3-4D27-B776-DDF8667392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1D22F9D-1B3A-4451-B62A-A9687604F022}"/>
              </a:ext>
            </a:extLst>
          </p:cNvPr>
          <p:cNvSpPr>
            <a:spLocks noGrp="1"/>
          </p:cNvSpPr>
          <p:nvPr>
            <p:ph type="dt" sz="half" idx="10"/>
          </p:nvPr>
        </p:nvSpPr>
        <p:spPr/>
        <p:txBody>
          <a:bodyPr/>
          <a:lstStyle/>
          <a:p>
            <a:fld id="{CFBB3E6A-01BE-4C8E-B7EA-50058A8AE0C9}" type="datetimeFigureOut">
              <a:rPr lang="en-US" smtClean="0"/>
              <a:t>30/9/2024</a:t>
            </a:fld>
            <a:endParaRPr lang="en-US"/>
          </a:p>
        </p:txBody>
      </p:sp>
      <p:sp>
        <p:nvSpPr>
          <p:cNvPr id="6" name="Footer Placeholder 5">
            <a:extLst>
              <a:ext uri="{FF2B5EF4-FFF2-40B4-BE49-F238E27FC236}">
                <a16:creationId xmlns:a16="http://schemas.microsoft.com/office/drawing/2014/main" id="{354C1CA9-C68F-436C-930A-AE9E02DB3F6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C964BE2-FCF8-43F3-8AC7-80966686C01B}"/>
              </a:ext>
            </a:extLst>
          </p:cNvPr>
          <p:cNvSpPr>
            <a:spLocks noGrp="1"/>
          </p:cNvSpPr>
          <p:nvPr>
            <p:ph type="sldNum" sz="quarter" idx="12"/>
          </p:nvPr>
        </p:nvSpPr>
        <p:spPr/>
        <p:txBody>
          <a:bodyPr/>
          <a:lstStyle/>
          <a:p>
            <a:fld id="{FC7CA6F3-9DB0-4F59-9CE2-036EC47F4A04}" type="slidenum">
              <a:rPr lang="en-US" smtClean="0"/>
              <a:t>‹#›</a:t>
            </a:fld>
            <a:endParaRPr lang="en-US"/>
          </a:p>
        </p:txBody>
      </p:sp>
    </p:spTree>
    <p:extLst>
      <p:ext uri="{BB962C8B-B14F-4D97-AF65-F5344CB8AC3E}">
        <p14:creationId xmlns:p14="http://schemas.microsoft.com/office/powerpoint/2010/main" val="40756009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12F2FC-31BD-424A-97AA-8BFB17E95D4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54A0A2A-44C0-4BB1-8B37-BD1F4355117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D1BD8D7-CEBB-4203-B1F9-DBCFB8AE6D4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CC6E71-A67F-4827-A5FB-3ABA475254A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DA5CB6F-271D-4739-A726-652BAAA808C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FA79EE2-2888-4847-B470-D80DDE94AF8D}"/>
              </a:ext>
            </a:extLst>
          </p:cNvPr>
          <p:cNvSpPr>
            <a:spLocks noGrp="1"/>
          </p:cNvSpPr>
          <p:nvPr>
            <p:ph type="dt" sz="half" idx="10"/>
          </p:nvPr>
        </p:nvSpPr>
        <p:spPr/>
        <p:txBody>
          <a:bodyPr/>
          <a:lstStyle/>
          <a:p>
            <a:fld id="{CFBB3E6A-01BE-4C8E-B7EA-50058A8AE0C9}" type="datetimeFigureOut">
              <a:rPr lang="en-US" smtClean="0"/>
              <a:t>30/9/2024</a:t>
            </a:fld>
            <a:endParaRPr lang="en-US"/>
          </a:p>
        </p:txBody>
      </p:sp>
      <p:sp>
        <p:nvSpPr>
          <p:cNvPr id="8" name="Footer Placeholder 7">
            <a:extLst>
              <a:ext uri="{FF2B5EF4-FFF2-40B4-BE49-F238E27FC236}">
                <a16:creationId xmlns:a16="http://schemas.microsoft.com/office/drawing/2014/main" id="{F9052796-7816-4580-B9DF-0EB1C00306B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5DB9362-3F3A-4237-BE6D-3143BCAB4730}"/>
              </a:ext>
            </a:extLst>
          </p:cNvPr>
          <p:cNvSpPr>
            <a:spLocks noGrp="1"/>
          </p:cNvSpPr>
          <p:nvPr>
            <p:ph type="sldNum" sz="quarter" idx="12"/>
          </p:nvPr>
        </p:nvSpPr>
        <p:spPr/>
        <p:txBody>
          <a:bodyPr/>
          <a:lstStyle/>
          <a:p>
            <a:fld id="{FC7CA6F3-9DB0-4F59-9CE2-036EC47F4A04}" type="slidenum">
              <a:rPr lang="en-US" smtClean="0"/>
              <a:t>‹#›</a:t>
            </a:fld>
            <a:endParaRPr lang="en-US"/>
          </a:p>
        </p:txBody>
      </p:sp>
    </p:spTree>
    <p:extLst>
      <p:ext uri="{BB962C8B-B14F-4D97-AF65-F5344CB8AC3E}">
        <p14:creationId xmlns:p14="http://schemas.microsoft.com/office/powerpoint/2010/main" val="4536883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A2D06-3A3A-4B37-BDCD-8C476A9A263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DF1AFF9-0B7D-4C3B-873D-C0A83AD1FF19}"/>
              </a:ext>
            </a:extLst>
          </p:cNvPr>
          <p:cNvSpPr>
            <a:spLocks noGrp="1"/>
          </p:cNvSpPr>
          <p:nvPr>
            <p:ph type="dt" sz="half" idx="10"/>
          </p:nvPr>
        </p:nvSpPr>
        <p:spPr/>
        <p:txBody>
          <a:bodyPr/>
          <a:lstStyle/>
          <a:p>
            <a:fld id="{CFBB3E6A-01BE-4C8E-B7EA-50058A8AE0C9}" type="datetimeFigureOut">
              <a:rPr lang="en-US" smtClean="0"/>
              <a:t>30/9/2024</a:t>
            </a:fld>
            <a:endParaRPr lang="en-US"/>
          </a:p>
        </p:txBody>
      </p:sp>
      <p:sp>
        <p:nvSpPr>
          <p:cNvPr id="4" name="Footer Placeholder 3">
            <a:extLst>
              <a:ext uri="{FF2B5EF4-FFF2-40B4-BE49-F238E27FC236}">
                <a16:creationId xmlns:a16="http://schemas.microsoft.com/office/drawing/2014/main" id="{A7EFE8C2-B636-4FB1-90BC-BF4675EF021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441C782-E205-44C6-A7A4-EBD257DF9BD8}"/>
              </a:ext>
            </a:extLst>
          </p:cNvPr>
          <p:cNvSpPr>
            <a:spLocks noGrp="1"/>
          </p:cNvSpPr>
          <p:nvPr>
            <p:ph type="sldNum" sz="quarter" idx="12"/>
          </p:nvPr>
        </p:nvSpPr>
        <p:spPr/>
        <p:txBody>
          <a:bodyPr/>
          <a:lstStyle/>
          <a:p>
            <a:fld id="{FC7CA6F3-9DB0-4F59-9CE2-036EC47F4A04}" type="slidenum">
              <a:rPr lang="en-US" smtClean="0"/>
              <a:t>‹#›</a:t>
            </a:fld>
            <a:endParaRPr lang="en-US"/>
          </a:p>
        </p:txBody>
      </p:sp>
    </p:spTree>
    <p:extLst>
      <p:ext uri="{BB962C8B-B14F-4D97-AF65-F5344CB8AC3E}">
        <p14:creationId xmlns:p14="http://schemas.microsoft.com/office/powerpoint/2010/main" val="12192679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2E52DDD-78FA-4E88-9F8F-F1971A00E4F0}"/>
              </a:ext>
            </a:extLst>
          </p:cNvPr>
          <p:cNvSpPr>
            <a:spLocks noGrp="1"/>
          </p:cNvSpPr>
          <p:nvPr>
            <p:ph type="dt" sz="half" idx="10"/>
          </p:nvPr>
        </p:nvSpPr>
        <p:spPr/>
        <p:txBody>
          <a:bodyPr/>
          <a:lstStyle/>
          <a:p>
            <a:fld id="{CFBB3E6A-01BE-4C8E-B7EA-50058A8AE0C9}" type="datetimeFigureOut">
              <a:rPr lang="en-US" smtClean="0"/>
              <a:t>30/9/2024</a:t>
            </a:fld>
            <a:endParaRPr lang="en-US"/>
          </a:p>
        </p:txBody>
      </p:sp>
      <p:sp>
        <p:nvSpPr>
          <p:cNvPr id="3" name="Footer Placeholder 2">
            <a:extLst>
              <a:ext uri="{FF2B5EF4-FFF2-40B4-BE49-F238E27FC236}">
                <a16:creationId xmlns:a16="http://schemas.microsoft.com/office/drawing/2014/main" id="{073C2676-B5E9-4366-8000-9808933E29A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4A9B8D0-AAF1-4D4F-88E4-6223A559573D}"/>
              </a:ext>
            </a:extLst>
          </p:cNvPr>
          <p:cNvSpPr>
            <a:spLocks noGrp="1"/>
          </p:cNvSpPr>
          <p:nvPr>
            <p:ph type="sldNum" sz="quarter" idx="12"/>
          </p:nvPr>
        </p:nvSpPr>
        <p:spPr/>
        <p:txBody>
          <a:bodyPr/>
          <a:lstStyle/>
          <a:p>
            <a:fld id="{FC7CA6F3-9DB0-4F59-9CE2-036EC47F4A04}" type="slidenum">
              <a:rPr lang="en-US" smtClean="0"/>
              <a:t>‹#›</a:t>
            </a:fld>
            <a:endParaRPr lang="en-US"/>
          </a:p>
        </p:txBody>
      </p:sp>
    </p:spTree>
    <p:extLst>
      <p:ext uri="{BB962C8B-B14F-4D97-AF65-F5344CB8AC3E}">
        <p14:creationId xmlns:p14="http://schemas.microsoft.com/office/powerpoint/2010/main" val="2148513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30/09/2024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876466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6BC5F-A323-4CEC-9A1B-18BD4974B58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5FF8AAE-5563-4925-B9DD-AE559F8E39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D006140-BA48-4348-9438-F711CB158F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129A80E-8738-4E72-85EB-7C5873B49290}"/>
              </a:ext>
            </a:extLst>
          </p:cNvPr>
          <p:cNvSpPr>
            <a:spLocks noGrp="1"/>
          </p:cNvSpPr>
          <p:nvPr>
            <p:ph type="dt" sz="half" idx="10"/>
          </p:nvPr>
        </p:nvSpPr>
        <p:spPr/>
        <p:txBody>
          <a:bodyPr/>
          <a:lstStyle/>
          <a:p>
            <a:fld id="{CFBB3E6A-01BE-4C8E-B7EA-50058A8AE0C9}" type="datetimeFigureOut">
              <a:rPr lang="en-US" smtClean="0"/>
              <a:t>30/9/2024</a:t>
            </a:fld>
            <a:endParaRPr lang="en-US"/>
          </a:p>
        </p:txBody>
      </p:sp>
      <p:sp>
        <p:nvSpPr>
          <p:cNvPr id="6" name="Footer Placeholder 5">
            <a:extLst>
              <a:ext uri="{FF2B5EF4-FFF2-40B4-BE49-F238E27FC236}">
                <a16:creationId xmlns:a16="http://schemas.microsoft.com/office/drawing/2014/main" id="{A2FCC8C9-144B-4C09-A414-7413D65535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327611-50C7-4FB8-B61A-D65FF72A87D9}"/>
              </a:ext>
            </a:extLst>
          </p:cNvPr>
          <p:cNvSpPr>
            <a:spLocks noGrp="1"/>
          </p:cNvSpPr>
          <p:nvPr>
            <p:ph type="sldNum" sz="quarter" idx="12"/>
          </p:nvPr>
        </p:nvSpPr>
        <p:spPr/>
        <p:txBody>
          <a:bodyPr/>
          <a:lstStyle/>
          <a:p>
            <a:fld id="{FC7CA6F3-9DB0-4F59-9CE2-036EC47F4A04}" type="slidenum">
              <a:rPr lang="en-US" smtClean="0"/>
              <a:t>‹#›</a:t>
            </a:fld>
            <a:endParaRPr lang="en-US"/>
          </a:p>
        </p:txBody>
      </p:sp>
    </p:spTree>
    <p:extLst>
      <p:ext uri="{BB962C8B-B14F-4D97-AF65-F5344CB8AC3E}">
        <p14:creationId xmlns:p14="http://schemas.microsoft.com/office/powerpoint/2010/main" val="21360539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50377-A9EC-42F5-861C-1C0418F556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C6D067C-67CC-4B0B-8132-B00DB375FB3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4254B43-B965-4487-A7B5-12E7341F3B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2C9FD4-23D3-4AC3-A1D4-F632C979FE64}"/>
              </a:ext>
            </a:extLst>
          </p:cNvPr>
          <p:cNvSpPr>
            <a:spLocks noGrp="1"/>
          </p:cNvSpPr>
          <p:nvPr>
            <p:ph type="dt" sz="half" idx="10"/>
          </p:nvPr>
        </p:nvSpPr>
        <p:spPr/>
        <p:txBody>
          <a:bodyPr/>
          <a:lstStyle/>
          <a:p>
            <a:fld id="{CFBB3E6A-01BE-4C8E-B7EA-50058A8AE0C9}" type="datetimeFigureOut">
              <a:rPr lang="en-US" smtClean="0"/>
              <a:t>30/9/2024</a:t>
            </a:fld>
            <a:endParaRPr lang="en-US"/>
          </a:p>
        </p:txBody>
      </p:sp>
      <p:sp>
        <p:nvSpPr>
          <p:cNvPr id="6" name="Footer Placeholder 5">
            <a:extLst>
              <a:ext uri="{FF2B5EF4-FFF2-40B4-BE49-F238E27FC236}">
                <a16:creationId xmlns:a16="http://schemas.microsoft.com/office/drawing/2014/main" id="{CA5B51A0-2EE7-4C94-AD4B-DB35993788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94BD166-7DD3-47FE-A6B4-31E8DC83C23C}"/>
              </a:ext>
            </a:extLst>
          </p:cNvPr>
          <p:cNvSpPr>
            <a:spLocks noGrp="1"/>
          </p:cNvSpPr>
          <p:nvPr>
            <p:ph type="sldNum" sz="quarter" idx="12"/>
          </p:nvPr>
        </p:nvSpPr>
        <p:spPr/>
        <p:txBody>
          <a:bodyPr/>
          <a:lstStyle/>
          <a:p>
            <a:fld id="{FC7CA6F3-9DB0-4F59-9CE2-036EC47F4A04}" type="slidenum">
              <a:rPr lang="en-US" smtClean="0"/>
              <a:t>‹#›</a:t>
            </a:fld>
            <a:endParaRPr lang="en-US"/>
          </a:p>
        </p:txBody>
      </p:sp>
    </p:spTree>
    <p:extLst>
      <p:ext uri="{BB962C8B-B14F-4D97-AF65-F5344CB8AC3E}">
        <p14:creationId xmlns:p14="http://schemas.microsoft.com/office/powerpoint/2010/main" val="8316106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A647A-1B8A-4D4D-8515-6932C964690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A081D6A-D919-4794-95A8-7C32C6BA279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F0F4FF-8ABE-469F-A5C7-A34D19F41902}"/>
              </a:ext>
            </a:extLst>
          </p:cNvPr>
          <p:cNvSpPr>
            <a:spLocks noGrp="1"/>
          </p:cNvSpPr>
          <p:nvPr>
            <p:ph type="dt" sz="half" idx="10"/>
          </p:nvPr>
        </p:nvSpPr>
        <p:spPr/>
        <p:txBody>
          <a:bodyPr/>
          <a:lstStyle/>
          <a:p>
            <a:fld id="{CFBB3E6A-01BE-4C8E-B7EA-50058A8AE0C9}" type="datetimeFigureOut">
              <a:rPr lang="en-US" smtClean="0"/>
              <a:t>30/9/2024</a:t>
            </a:fld>
            <a:endParaRPr lang="en-US"/>
          </a:p>
        </p:txBody>
      </p:sp>
      <p:sp>
        <p:nvSpPr>
          <p:cNvPr id="5" name="Footer Placeholder 4">
            <a:extLst>
              <a:ext uri="{FF2B5EF4-FFF2-40B4-BE49-F238E27FC236}">
                <a16:creationId xmlns:a16="http://schemas.microsoft.com/office/drawing/2014/main" id="{13E57601-EBCF-4689-9593-C12564B789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3E9557-4646-4CFA-ACF0-F9A1E34F7D71}"/>
              </a:ext>
            </a:extLst>
          </p:cNvPr>
          <p:cNvSpPr>
            <a:spLocks noGrp="1"/>
          </p:cNvSpPr>
          <p:nvPr>
            <p:ph type="sldNum" sz="quarter" idx="12"/>
          </p:nvPr>
        </p:nvSpPr>
        <p:spPr/>
        <p:txBody>
          <a:bodyPr/>
          <a:lstStyle/>
          <a:p>
            <a:fld id="{FC7CA6F3-9DB0-4F59-9CE2-036EC47F4A04}" type="slidenum">
              <a:rPr lang="en-US" smtClean="0"/>
              <a:t>‹#›</a:t>
            </a:fld>
            <a:endParaRPr lang="en-US"/>
          </a:p>
        </p:txBody>
      </p:sp>
    </p:spTree>
    <p:extLst>
      <p:ext uri="{BB962C8B-B14F-4D97-AF65-F5344CB8AC3E}">
        <p14:creationId xmlns:p14="http://schemas.microsoft.com/office/powerpoint/2010/main" val="10873198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A7DE272-FA00-415B-AF1D-AA9CF299C75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83E9C7C-17C7-408A-B99D-9E10B09B424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7DA42F-F9B7-4365-885A-DF988BC8E179}"/>
              </a:ext>
            </a:extLst>
          </p:cNvPr>
          <p:cNvSpPr>
            <a:spLocks noGrp="1"/>
          </p:cNvSpPr>
          <p:nvPr>
            <p:ph type="dt" sz="half" idx="10"/>
          </p:nvPr>
        </p:nvSpPr>
        <p:spPr/>
        <p:txBody>
          <a:bodyPr/>
          <a:lstStyle/>
          <a:p>
            <a:fld id="{CFBB3E6A-01BE-4C8E-B7EA-50058A8AE0C9}" type="datetimeFigureOut">
              <a:rPr lang="en-US" smtClean="0"/>
              <a:t>30/9/2024</a:t>
            </a:fld>
            <a:endParaRPr lang="en-US"/>
          </a:p>
        </p:txBody>
      </p:sp>
      <p:sp>
        <p:nvSpPr>
          <p:cNvPr id="5" name="Footer Placeholder 4">
            <a:extLst>
              <a:ext uri="{FF2B5EF4-FFF2-40B4-BE49-F238E27FC236}">
                <a16:creationId xmlns:a16="http://schemas.microsoft.com/office/drawing/2014/main" id="{F924DA43-425E-4042-8C7A-0BFAE09247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FB0164-40D3-46F4-ABAA-821A71A0E371}"/>
              </a:ext>
            </a:extLst>
          </p:cNvPr>
          <p:cNvSpPr>
            <a:spLocks noGrp="1"/>
          </p:cNvSpPr>
          <p:nvPr>
            <p:ph type="sldNum" sz="quarter" idx="12"/>
          </p:nvPr>
        </p:nvSpPr>
        <p:spPr/>
        <p:txBody>
          <a:bodyPr/>
          <a:lstStyle/>
          <a:p>
            <a:fld id="{FC7CA6F3-9DB0-4F59-9CE2-036EC47F4A04}" type="slidenum">
              <a:rPr lang="en-US" smtClean="0"/>
              <a:t>‹#›</a:t>
            </a:fld>
            <a:endParaRPr lang="en-US"/>
          </a:p>
        </p:txBody>
      </p:sp>
    </p:spTree>
    <p:extLst>
      <p:ext uri="{BB962C8B-B14F-4D97-AF65-F5344CB8AC3E}">
        <p14:creationId xmlns:p14="http://schemas.microsoft.com/office/powerpoint/2010/main" val="22953969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02"/>
        <p:cNvGrpSpPr/>
        <p:nvPr/>
      </p:nvGrpSpPr>
      <p:grpSpPr>
        <a:xfrm>
          <a:off x="0" y="0"/>
          <a:ext cx="0" cy="0"/>
          <a:chOff x="0" y="0"/>
          <a:chExt cx="0" cy="0"/>
        </a:xfrm>
      </p:grpSpPr>
      <p:sp>
        <p:nvSpPr>
          <p:cNvPr id="103" name="Google Shape;103;p3"/>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3"/>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3"/>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3"/>
          <p:cNvSpPr txBox="1">
            <a:spLocks noGrp="1"/>
          </p:cNvSpPr>
          <p:nvPr>
            <p:ph type="title"/>
          </p:nvPr>
        </p:nvSpPr>
        <p:spPr>
          <a:xfrm>
            <a:off x="914400" y="3337600"/>
            <a:ext cx="5765200" cy="11224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07" name="Google Shape;107;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
        <p:nvSpPr>
          <p:cNvPr id="108" name="Google Shape;108;p3"/>
          <p:cNvSpPr txBox="1">
            <a:spLocks noGrp="1"/>
          </p:cNvSpPr>
          <p:nvPr>
            <p:ph type="title" idx="2" hasCustomPrompt="1"/>
          </p:nvPr>
        </p:nvSpPr>
        <p:spPr>
          <a:xfrm>
            <a:off x="914400" y="1780000"/>
            <a:ext cx="5765200" cy="1557600"/>
          </a:xfrm>
          <a:prstGeom prst="rect">
            <a:avLst/>
          </a:prstGeom>
        </p:spPr>
        <p:txBody>
          <a:bodyPr spcFirstLastPara="1" wrap="square" lIns="91425" tIns="91425" rIns="91425" bIns="91425" anchor="b" anchorCtr="0">
            <a:noAutofit/>
          </a:bodyPr>
          <a:lstStyle>
            <a:lvl1pPr lvl="0" rtl="0">
              <a:spcBef>
                <a:spcPts val="0"/>
              </a:spcBef>
              <a:spcAft>
                <a:spcPts val="0"/>
              </a:spcAft>
              <a:buSzPts val="7000"/>
              <a:buNone/>
              <a:defRPr sz="9333"/>
            </a:lvl1pPr>
            <a:lvl2pPr lvl="1" algn="ctr" rtl="0">
              <a:spcBef>
                <a:spcPts val="0"/>
              </a:spcBef>
              <a:spcAft>
                <a:spcPts val="0"/>
              </a:spcAft>
              <a:buSzPts val="7000"/>
              <a:buNone/>
              <a:defRPr sz="9333"/>
            </a:lvl2pPr>
            <a:lvl3pPr lvl="2" algn="ctr" rtl="0">
              <a:spcBef>
                <a:spcPts val="0"/>
              </a:spcBef>
              <a:spcAft>
                <a:spcPts val="0"/>
              </a:spcAft>
              <a:buSzPts val="7000"/>
              <a:buNone/>
              <a:defRPr sz="9333"/>
            </a:lvl3pPr>
            <a:lvl4pPr lvl="3" algn="ctr" rtl="0">
              <a:spcBef>
                <a:spcPts val="0"/>
              </a:spcBef>
              <a:spcAft>
                <a:spcPts val="0"/>
              </a:spcAft>
              <a:buSzPts val="7000"/>
              <a:buNone/>
              <a:defRPr sz="9333"/>
            </a:lvl4pPr>
            <a:lvl5pPr lvl="4" algn="ctr" rtl="0">
              <a:spcBef>
                <a:spcPts val="0"/>
              </a:spcBef>
              <a:spcAft>
                <a:spcPts val="0"/>
              </a:spcAft>
              <a:buSzPts val="7000"/>
              <a:buNone/>
              <a:defRPr sz="9333"/>
            </a:lvl5pPr>
            <a:lvl6pPr lvl="5" algn="ctr" rtl="0">
              <a:spcBef>
                <a:spcPts val="0"/>
              </a:spcBef>
              <a:spcAft>
                <a:spcPts val="0"/>
              </a:spcAft>
              <a:buSzPts val="7000"/>
              <a:buNone/>
              <a:defRPr sz="9333"/>
            </a:lvl6pPr>
            <a:lvl7pPr lvl="6" algn="ctr" rtl="0">
              <a:spcBef>
                <a:spcPts val="0"/>
              </a:spcBef>
              <a:spcAft>
                <a:spcPts val="0"/>
              </a:spcAft>
              <a:buSzPts val="7000"/>
              <a:buNone/>
              <a:defRPr sz="9333"/>
            </a:lvl7pPr>
            <a:lvl8pPr lvl="7" algn="ctr" rtl="0">
              <a:spcBef>
                <a:spcPts val="0"/>
              </a:spcBef>
              <a:spcAft>
                <a:spcPts val="0"/>
              </a:spcAft>
              <a:buSzPts val="7000"/>
              <a:buNone/>
              <a:defRPr sz="9333"/>
            </a:lvl8pPr>
            <a:lvl9pPr lvl="8" algn="ctr" rtl="0">
              <a:spcBef>
                <a:spcPts val="0"/>
              </a:spcBef>
              <a:spcAft>
                <a:spcPts val="0"/>
              </a:spcAft>
              <a:buSzPts val="7000"/>
              <a:buNone/>
              <a:defRPr sz="9333"/>
            </a:lvl9pPr>
          </a:lstStyle>
          <a:p>
            <a:r>
              <a:t>xx%</a:t>
            </a:r>
          </a:p>
        </p:txBody>
      </p:sp>
      <p:sp>
        <p:nvSpPr>
          <p:cNvPr id="109" name="Google Shape;109;p3"/>
          <p:cNvSpPr txBox="1">
            <a:spLocks noGrp="1"/>
          </p:cNvSpPr>
          <p:nvPr>
            <p:ph type="subTitle" idx="1"/>
          </p:nvPr>
        </p:nvSpPr>
        <p:spPr>
          <a:xfrm>
            <a:off x="914400" y="4460000"/>
            <a:ext cx="5765200" cy="61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3169157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302"/>
        <p:cNvGrpSpPr/>
        <p:nvPr/>
      </p:nvGrpSpPr>
      <p:grpSpPr>
        <a:xfrm>
          <a:off x="0" y="0"/>
          <a:ext cx="0" cy="0"/>
          <a:chOff x="0" y="0"/>
          <a:chExt cx="0" cy="0"/>
        </a:xfrm>
      </p:grpSpPr>
      <p:sp>
        <p:nvSpPr>
          <p:cNvPr id="303" name="Google Shape;303;p25"/>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 name="Google Shape;304;p25"/>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5" name="Google Shape;305;p25"/>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03011620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72"/>
        <p:cNvGrpSpPr/>
        <p:nvPr/>
      </p:nvGrpSpPr>
      <p:grpSpPr>
        <a:xfrm>
          <a:off x="0" y="0"/>
          <a:ext cx="0" cy="0"/>
          <a:chOff x="0" y="0"/>
          <a:chExt cx="0" cy="0"/>
        </a:xfrm>
      </p:grpSpPr>
      <p:sp>
        <p:nvSpPr>
          <p:cNvPr id="173" name="Google Shape;173;p11"/>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4" name="Google Shape;174;p11"/>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175;p11"/>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76" name="Google Shape;176;p11"/>
          <p:cNvGrpSpPr/>
          <p:nvPr/>
        </p:nvGrpSpPr>
        <p:grpSpPr>
          <a:xfrm>
            <a:off x="885340" y="715134"/>
            <a:ext cx="9938083" cy="5530305"/>
            <a:chOff x="677150" y="1466675"/>
            <a:chExt cx="4997025" cy="2780725"/>
          </a:xfrm>
        </p:grpSpPr>
        <p:sp>
          <p:nvSpPr>
            <p:cNvPr id="177" name="Google Shape;177;p11"/>
            <p:cNvSpPr/>
            <p:nvPr/>
          </p:nvSpPr>
          <p:spPr>
            <a:xfrm>
              <a:off x="932550" y="4033075"/>
              <a:ext cx="186350" cy="152125"/>
            </a:xfrm>
            <a:custGeom>
              <a:avLst/>
              <a:gdLst/>
              <a:ahLst/>
              <a:cxnLst/>
              <a:rect l="l" t="t" r="r" b="b"/>
              <a:pathLst>
                <a:path w="7454" h="6085" extrusionOk="0">
                  <a:moveTo>
                    <a:pt x="7061" y="0"/>
                  </a:moveTo>
                  <a:lnTo>
                    <a:pt x="6692" y="191"/>
                  </a:lnTo>
                  <a:lnTo>
                    <a:pt x="6644" y="191"/>
                  </a:lnTo>
                  <a:lnTo>
                    <a:pt x="6453" y="226"/>
                  </a:lnTo>
                  <a:lnTo>
                    <a:pt x="5799" y="131"/>
                  </a:lnTo>
                  <a:lnTo>
                    <a:pt x="5418" y="274"/>
                  </a:lnTo>
                  <a:lnTo>
                    <a:pt x="5299" y="357"/>
                  </a:lnTo>
                  <a:lnTo>
                    <a:pt x="5096" y="429"/>
                  </a:lnTo>
                  <a:lnTo>
                    <a:pt x="5084" y="453"/>
                  </a:lnTo>
                  <a:lnTo>
                    <a:pt x="5072" y="453"/>
                  </a:lnTo>
                  <a:lnTo>
                    <a:pt x="4858" y="512"/>
                  </a:lnTo>
                  <a:lnTo>
                    <a:pt x="4656" y="715"/>
                  </a:lnTo>
                  <a:lnTo>
                    <a:pt x="4584" y="929"/>
                  </a:lnTo>
                  <a:lnTo>
                    <a:pt x="4346" y="1143"/>
                  </a:lnTo>
                  <a:lnTo>
                    <a:pt x="4227" y="1286"/>
                  </a:lnTo>
                  <a:lnTo>
                    <a:pt x="4191" y="1322"/>
                  </a:lnTo>
                  <a:lnTo>
                    <a:pt x="3751" y="1667"/>
                  </a:lnTo>
                  <a:lnTo>
                    <a:pt x="3703" y="1667"/>
                  </a:lnTo>
                  <a:lnTo>
                    <a:pt x="3298" y="1846"/>
                  </a:lnTo>
                  <a:lnTo>
                    <a:pt x="3179" y="1905"/>
                  </a:lnTo>
                  <a:lnTo>
                    <a:pt x="3155" y="1917"/>
                  </a:lnTo>
                  <a:lnTo>
                    <a:pt x="3036" y="1953"/>
                  </a:lnTo>
                  <a:lnTo>
                    <a:pt x="2632" y="1953"/>
                  </a:lnTo>
                  <a:lnTo>
                    <a:pt x="2084" y="2072"/>
                  </a:lnTo>
                  <a:lnTo>
                    <a:pt x="1465" y="2191"/>
                  </a:lnTo>
                  <a:lnTo>
                    <a:pt x="1393" y="2191"/>
                  </a:lnTo>
                  <a:lnTo>
                    <a:pt x="1215" y="2203"/>
                  </a:lnTo>
                  <a:lnTo>
                    <a:pt x="1203" y="2191"/>
                  </a:lnTo>
                  <a:lnTo>
                    <a:pt x="989" y="2155"/>
                  </a:lnTo>
                  <a:lnTo>
                    <a:pt x="631" y="2096"/>
                  </a:lnTo>
                  <a:lnTo>
                    <a:pt x="369" y="2239"/>
                  </a:lnTo>
                  <a:lnTo>
                    <a:pt x="191" y="2310"/>
                  </a:lnTo>
                  <a:lnTo>
                    <a:pt x="119" y="2322"/>
                  </a:lnTo>
                  <a:lnTo>
                    <a:pt x="0" y="2393"/>
                  </a:lnTo>
                  <a:lnTo>
                    <a:pt x="0" y="2429"/>
                  </a:lnTo>
                  <a:lnTo>
                    <a:pt x="0" y="2548"/>
                  </a:lnTo>
                  <a:lnTo>
                    <a:pt x="155" y="2715"/>
                  </a:lnTo>
                  <a:lnTo>
                    <a:pt x="191" y="2727"/>
                  </a:lnTo>
                  <a:lnTo>
                    <a:pt x="310" y="2834"/>
                  </a:lnTo>
                  <a:lnTo>
                    <a:pt x="322" y="2858"/>
                  </a:lnTo>
                  <a:lnTo>
                    <a:pt x="357" y="2905"/>
                  </a:lnTo>
                  <a:lnTo>
                    <a:pt x="429" y="3024"/>
                  </a:lnTo>
                  <a:lnTo>
                    <a:pt x="441" y="3048"/>
                  </a:lnTo>
                  <a:lnTo>
                    <a:pt x="631" y="3429"/>
                  </a:lnTo>
                  <a:lnTo>
                    <a:pt x="655" y="3703"/>
                  </a:lnTo>
                  <a:lnTo>
                    <a:pt x="679" y="3822"/>
                  </a:lnTo>
                  <a:lnTo>
                    <a:pt x="869" y="4108"/>
                  </a:lnTo>
                  <a:lnTo>
                    <a:pt x="917" y="4120"/>
                  </a:lnTo>
                  <a:lnTo>
                    <a:pt x="1108" y="4417"/>
                  </a:lnTo>
                  <a:lnTo>
                    <a:pt x="1108" y="4465"/>
                  </a:lnTo>
                  <a:lnTo>
                    <a:pt x="1155" y="4536"/>
                  </a:lnTo>
                  <a:lnTo>
                    <a:pt x="1548" y="5013"/>
                  </a:lnTo>
                  <a:lnTo>
                    <a:pt x="1631" y="5156"/>
                  </a:lnTo>
                  <a:lnTo>
                    <a:pt x="1739" y="5346"/>
                  </a:lnTo>
                  <a:lnTo>
                    <a:pt x="1881" y="5548"/>
                  </a:lnTo>
                  <a:lnTo>
                    <a:pt x="2024" y="5989"/>
                  </a:lnTo>
                  <a:lnTo>
                    <a:pt x="2060" y="6060"/>
                  </a:lnTo>
                  <a:lnTo>
                    <a:pt x="2155" y="6084"/>
                  </a:lnTo>
                  <a:lnTo>
                    <a:pt x="2632" y="5989"/>
                  </a:lnTo>
                  <a:lnTo>
                    <a:pt x="2894" y="5846"/>
                  </a:lnTo>
                  <a:lnTo>
                    <a:pt x="3275" y="5751"/>
                  </a:lnTo>
                  <a:lnTo>
                    <a:pt x="3656" y="5596"/>
                  </a:lnTo>
                  <a:lnTo>
                    <a:pt x="3989" y="5227"/>
                  </a:lnTo>
                  <a:lnTo>
                    <a:pt x="4144" y="4989"/>
                  </a:lnTo>
                  <a:lnTo>
                    <a:pt x="4346" y="4703"/>
                  </a:lnTo>
                  <a:lnTo>
                    <a:pt x="4358" y="4703"/>
                  </a:lnTo>
                  <a:lnTo>
                    <a:pt x="4584" y="4501"/>
                  </a:lnTo>
                  <a:lnTo>
                    <a:pt x="4620" y="4346"/>
                  </a:lnTo>
                  <a:lnTo>
                    <a:pt x="4727" y="3929"/>
                  </a:lnTo>
                  <a:lnTo>
                    <a:pt x="4739" y="3905"/>
                  </a:lnTo>
                  <a:lnTo>
                    <a:pt x="4894" y="3501"/>
                  </a:lnTo>
                  <a:lnTo>
                    <a:pt x="4906" y="3465"/>
                  </a:lnTo>
                  <a:lnTo>
                    <a:pt x="5013" y="3262"/>
                  </a:lnTo>
                  <a:lnTo>
                    <a:pt x="5084" y="3108"/>
                  </a:lnTo>
                  <a:lnTo>
                    <a:pt x="5215" y="2905"/>
                  </a:lnTo>
                  <a:lnTo>
                    <a:pt x="5215" y="2608"/>
                  </a:lnTo>
                  <a:lnTo>
                    <a:pt x="5203" y="2512"/>
                  </a:lnTo>
                  <a:lnTo>
                    <a:pt x="5453" y="2072"/>
                  </a:lnTo>
                  <a:lnTo>
                    <a:pt x="5965" y="1596"/>
                  </a:lnTo>
                  <a:lnTo>
                    <a:pt x="6049" y="1500"/>
                  </a:lnTo>
                  <a:lnTo>
                    <a:pt x="6251" y="1310"/>
                  </a:lnTo>
                  <a:lnTo>
                    <a:pt x="7227" y="786"/>
                  </a:lnTo>
                  <a:lnTo>
                    <a:pt x="7239" y="726"/>
                  </a:lnTo>
                  <a:lnTo>
                    <a:pt x="7454" y="357"/>
                  </a:lnTo>
                  <a:lnTo>
                    <a:pt x="7454" y="334"/>
                  </a:lnTo>
                  <a:lnTo>
                    <a:pt x="7323" y="12"/>
                  </a:lnTo>
                  <a:lnTo>
                    <a:pt x="7061" y="0"/>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8" name="Google Shape;178;p11"/>
            <p:cNvSpPr/>
            <p:nvPr/>
          </p:nvSpPr>
          <p:spPr>
            <a:xfrm>
              <a:off x="1552275" y="3990200"/>
              <a:ext cx="99725" cy="145275"/>
            </a:xfrm>
            <a:custGeom>
              <a:avLst/>
              <a:gdLst/>
              <a:ahLst/>
              <a:cxnLst/>
              <a:rect l="l" t="t" r="r" b="b"/>
              <a:pathLst>
                <a:path w="3989" h="5811" extrusionOk="0">
                  <a:moveTo>
                    <a:pt x="3560" y="1"/>
                  </a:moveTo>
                  <a:lnTo>
                    <a:pt x="2893" y="36"/>
                  </a:lnTo>
                  <a:lnTo>
                    <a:pt x="2417" y="274"/>
                  </a:lnTo>
                  <a:lnTo>
                    <a:pt x="2215" y="596"/>
                  </a:lnTo>
                  <a:lnTo>
                    <a:pt x="2119" y="1072"/>
                  </a:lnTo>
                  <a:lnTo>
                    <a:pt x="2072" y="1191"/>
                  </a:lnTo>
                  <a:lnTo>
                    <a:pt x="2000" y="1632"/>
                  </a:lnTo>
                  <a:lnTo>
                    <a:pt x="1917" y="1715"/>
                  </a:lnTo>
                  <a:lnTo>
                    <a:pt x="1441" y="2549"/>
                  </a:lnTo>
                  <a:lnTo>
                    <a:pt x="1357" y="2715"/>
                  </a:lnTo>
                  <a:lnTo>
                    <a:pt x="1238" y="2918"/>
                  </a:lnTo>
                  <a:lnTo>
                    <a:pt x="881" y="3680"/>
                  </a:lnTo>
                  <a:lnTo>
                    <a:pt x="810" y="3846"/>
                  </a:lnTo>
                  <a:lnTo>
                    <a:pt x="762" y="3870"/>
                  </a:lnTo>
                  <a:lnTo>
                    <a:pt x="750" y="3989"/>
                  </a:lnTo>
                  <a:lnTo>
                    <a:pt x="595" y="4215"/>
                  </a:lnTo>
                  <a:lnTo>
                    <a:pt x="405" y="4632"/>
                  </a:lnTo>
                  <a:lnTo>
                    <a:pt x="405" y="4668"/>
                  </a:lnTo>
                  <a:lnTo>
                    <a:pt x="369" y="5204"/>
                  </a:lnTo>
                  <a:lnTo>
                    <a:pt x="357" y="5263"/>
                  </a:lnTo>
                  <a:lnTo>
                    <a:pt x="238" y="5418"/>
                  </a:lnTo>
                  <a:lnTo>
                    <a:pt x="0" y="5704"/>
                  </a:lnTo>
                  <a:lnTo>
                    <a:pt x="536" y="5811"/>
                  </a:lnTo>
                  <a:lnTo>
                    <a:pt x="822" y="5775"/>
                  </a:lnTo>
                  <a:lnTo>
                    <a:pt x="965" y="5799"/>
                  </a:lnTo>
                  <a:lnTo>
                    <a:pt x="965" y="5573"/>
                  </a:lnTo>
                  <a:lnTo>
                    <a:pt x="1262" y="5418"/>
                  </a:lnTo>
                  <a:lnTo>
                    <a:pt x="2131" y="5085"/>
                  </a:lnTo>
                  <a:lnTo>
                    <a:pt x="3620" y="3573"/>
                  </a:lnTo>
                  <a:lnTo>
                    <a:pt x="3679" y="3501"/>
                  </a:lnTo>
                  <a:lnTo>
                    <a:pt x="3679" y="3239"/>
                  </a:lnTo>
                  <a:lnTo>
                    <a:pt x="3679" y="2953"/>
                  </a:lnTo>
                  <a:lnTo>
                    <a:pt x="3846" y="2430"/>
                  </a:lnTo>
                  <a:lnTo>
                    <a:pt x="3965" y="2001"/>
                  </a:lnTo>
                  <a:lnTo>
                    <a:pt x="3989" y="1810"/>
                  </a:lnTo>
                  <a:lnTo>
                    <a:pt x="3989" y="1715"/>
                  </a:lnTo>
                  <a:lnTo>
                    <a:pt x="3989" y="1525"/>
                  </a:lnTo>
                  <a:lnTo>
                    <a:pt x="3870" y="441"/>
                  </a:lnTo>
                  <a:lnTo>
                    <a:pt x="3798" y="274"/>
                  </a:lnTo>
                  <a:lnTo>
                    <a:pt x="3786" y="274"/>
                  </a:lnTo>
                  <a:lnTo>
                    <a:pt x="3632" y="120"/>
                  </a:lnTo>
                  <a:lnTo>
                    <a:pt x="3560" y="1"/>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79" name="Google Shape;179;p11"/>
            <p:cNvSpPr/>
            <p:nvPr/>
          </p:nvSpPr>
          <p:spPr>
            <a:xfrm>
              <a:off x="1185850" y="4136950"/>
              <a:ext cx="105700" cy="110450"/>
            </a:xfrm>
            <a:custGeom>
              <a:avLst/>
              <a:gdLst/>
              <a:ahLst/>
              <a:cxnLst/>
              <a:rect l="l" t="t" r="r" b="b"/>
              <a:pathLst>
                <a:path w="4228" h="4418" extrusionOk="0">
                  <a:moveTo>
                    <a:pt x="3751" y="0"/>
                  </a:moveTo>
                  <a:lnTo>
                    <a:pt x="3584" y="72"/>
                  </a:lnTo>
                  <a:lnTo>
                    <a:pt x="3584" y="143"/>
                  </a:lnTo>
                  <a:lnTo>
                    <a:pt x="3620" y="262"/>
                  </a:lnTo>
                  <a:lnTo>
                    <a:pt x="3620" y="346"/>
                  </a:lnTo>
                  <a:lnTo>
                    <a:pt x="3060" y="358"/>
                  </a:lnTo>
                  <a:lnTo>
                    <a:pt x="2798" y="262"/>
                  </a:lnTo>
                  <a:lnTo>
                    <a:pt x="2263" y="310"/>
                  </a:lnTo>
                  <a:lnTo>
                    <a:pt x="1620" y="131"/>
                  </a:lnTo>
                  <a:lnTo>
                    <a:pt x="1429" y="108"/>
                  </a:lnTo>
                  <a:lnTo>
                    <a:pt x="1310" y="108"/>
                  </a:lnTo>
                  <a:lnTo>
                    <a:pt x="1096" y="143"/>
                  </a:lnTo>
                  <a:lnTo>
                    <a:pt x="1084" y="143"/>
                  </a:lnTo>
                  <a:lnTo>
                    <a:pt x="1013" y="786"/>
                  </a:lnTo>
                  <a:lnTo>
                    <a:pt x="667" y="1322"/>
                  </a:lnTo>
                  <a:lnTo>
                    <a:pt x="489" y="1489"/>
                  </a:lnTo>
                  <a:lnTo>
                    <a:pt x="262" y="1620"/>
                  </a:lnTo>
                  <a:lnTo>
                    <a:pt x="60" y="1739"/>
                  </a:lnTo>
                  <a:lnTo>
                    <a:pt x="24" y="2084"/>
                  </a:lnTo>
                  <a:lnTo>
                    <a:pt x="1" y="2584"/>
                  </a:lnTo>
                  <a:lnTo>
                    <a:pt x="24" y="2786"/>
                  </a:lnTo>
                  <a:lnTo>
                    <a:pt x="143" y="3048"/>
                  </a:lnTo>
                  <a:lnTo>
                    <a:pt x="227" y="3215"/>
                  </a:lnTo>
                  <a:lnTo>
                    <a:pt x="239" y="3239"/>
                  </a:lnTo>
                  <a:lnTo>
                    <a:pt x="346" y="3465"/>
                  </a:lnTo>
                  <a:lnTo>
                    <a:pt x="501" y="3584"/>
                  </a:lnTo>
                  <a:lnTo>
                    <a:pt x="655" y="3703"/>
                  </a:lnTo>
                  <a:lnTo>
                    <a:pt x="739" y="3858"/>
                  </a:lnTo>
                  <a:lnTo>
                    <a:pt x="989" y="4013"/>
                  </a:lnTo>
                  <a:lnTo>
                    <a:pt x="1382" y="4334"/>
                  </a:lnTo>
                  <a:lnTo>
                    <a:pt x="1429" y="4346"/>
                  </a:lnTo>
                  <a:lnTo>
                    <a:pt x="1786" y="4370"/>
                  </a:lnTo>
                  <a:lnTo>
                    <a:pt x="1953" y="4418"/>
                  </a:lnTo>
                  <a:lnTo>
                    <a:pt x="2560" y="4287"/>
                  </a:lnTo>
                  <a:lnTo>
                    <a:pt x="3179" y="4049"/>
                  </a:lnTo>
                  <a:lnTo>
                    <a:pt x="3465" y="3977"/>
                  </a:lnTo>
                  <a:lnTo>
                    <a:pt x="3620" y="3894"/>
                  </a:lnTo>
                  <a:lnTo>
                    <a:pt x="4180" y="3227"/>
                  </a:lnTo>
                  <a:lnTo>
                    <a:pt x="4227" y="3096"/>
                  </a:lnTo>
                  <a:lnTo>
                    <a:pt x="4120" y="2941"/>
                  </a:lnTo>
                  <a:lnTo>
                    <a:pt x="4180" y="2548"/>
                  </a:lnTo>
                  <a:lnTo>
                    <a:pt x="4227" y="2346"/>
                  </a:lnTo>
                  <a:lnTo>
                    <a:pt x="4227" y="1846"/>
                  </a:lnTo>
                  <a:lnTo>
                    <a:pt x="4168" y="1596"/>
                  </a:lnTo>
                  <a:lnTo>
                    <a:pt x="3894" y="905"/>
                  </a:lnTo>
                  <a:lnTo>
                    <a:pt x="3811" y="596"/>
                  </a:lnTo>
                  <a:lnTo>
                    <a:pt x="3930" y="191"/>
                  </a:lnTo>
                  <a:lnTo>
                    <a:pt x="3751" y="0"/>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180;p11"/>
            <p:cNvSpPr/>
            <p:nvPr/>
          </p:nvSpPr>
          <p:spPr>
            <a:xfrm>
              <a:off x="1638875" y="3864900"/>
              <a:ext cx="105100" cy="100625"/>
            </a:xfrm>
            <a:custGeom>
              <a:avLst/>
              <a:gdLst/>
              <a:ahLst/>
              <a:cxnLst/>
              <a:rect l="l" t="t" r="r" b="b"/>
              <a:pathLst>
                <a:path w="4204" h="4025" extrusionOk="0">
                  <a:moveTo>
                    <a:pt x="3918" y="0"/>
                  </a:moveTo>
                  <a:lnTo>
                    <a:pt x="3549" y="167"/>
                  </a:lnTo>
                  <a:lnTo>
                    <a:pt x="3442" y="393"/>
                  </a:lnTo>
                  <a:lnTo>
                    <a:pt x="3442" y="417"/>
                  </a:lnTo>
                  <a:lnTo>
                    <a:pt x="3370" y="631"/>
                  </a:lnTo>
                  <a:lnTo>
                    <a:pt x="3239" y="988"/>
                  </a:lnTo>
                  <a:lnTo>
                    <a:pt x="2858" y="1107"/>
                  </a:lnTo>
                  <a:lnTo>
                    <a:pt x="2561" y="1024"/>
                  </a:lnTo>
                  <a:lnTo>
                    <a:pt x="2477" y="1060"/>
                  </a:lnTo>
                  <a:lnTo>
                    <a:pt x="2323" y="1143"/>
                  </a:lnTo>
                  <a:lnTo>
                    <a:pt x="2287" y="1143"/>
                  </a:lnTo>
                  <a:lnTo>
                    <a:pt x="1846" y="1346"/>
                  </a:lnTo>
                  <a:lnTo>
                    <a:pt x="1787" y="1417"/>
                  </a:lnTo>
                  <a:lnTo>
                    <a:pt x="1370" y="1584"/>
                  </a:lnTo>
                  <a:lnTo>
                    <a:pt x="1180" y="1596"/>
                  </a:lnTo>
                  <a:lnTo>
                    <a:pt x="989" y="1667"/>
                  </a:lnTo>
                  <a:lnTo>
                    <a:pt x="953" y="1679"/>
                  </a:lnTo>
                  <a:lnTo>
                    <a:pt x="1001" y="1703"/>
                  </a:lnTo>
                  <a:lnTo>
                    <a:pt x="656" y="2024"/>
                  </a:lnTo>
                  <a:lnTo>
                    <a:pt x="632" y="2072"/>
                  </a:lnTo>
                  <a:lnTo>
                    <a:pt x="465" y="2310"/>
                  </a:lnTo>
                  <a:lnTo>
                    <a:pt x="382" y="2536"/>
                  </a:lnTo>
                  <a:lnTo>
                    <a:pt x="382" y="2953"/>
                  </a:lnTo>
                  <a:lnTo>
                    <a:pt x="382" y="2965"/>
                  </a:lnTo>
                  <a:lnTo>
                    <a:pt x="382" y="2977"/>
                  </a:lnTo>
                  <a:lnTo>
                    <a:pt x="358" y="3143"/>
                  </a:lnTo>
                  <a:lnTo>
                    <a:pt x="96" y="3489"/>
                  </a:lnTo>
                  <a:lnTo>
                    <a:pt x="1" y="3572"/>
                  </a:lnTo>
                  <a:lnTo>
                    <a:pt x="215" y="3929"/>
                  </a:lnTo>
                  <a:lnTo>
                    <a:pt x="572" y="3941"/>
                  </a:lnTo>
                  <a:lnTo>
                    <a:pt x="775" y="3977"/>
                  </a:lnTo>
                  <a:lnTo>
                    <a:pt x="882" y="4024"/>
                  </a:lnTo>
                  <a:lnTo>
                    <a:pt x="1001" y="4001"/>
                  </a:lnTo>
                  <a:lnTo>
                    <a:pt x="1287" y="3560"/>
                  </a:lnTo>
                  <a:lnTo>
                    <a:pt x="1406" y="3405"/>
                  </a:lnTo>
                  <a:lnTo>
                    <a:pt x="1846" y="3286"/>
                  </a:lnTo>
                  <a:lnTo>
                    <a:pt x="1882" y="3310"/>
                  </a:lnTo>
                  <a:lnTo>
                    <a:pt x="2120" y="3310"/>
                  </a:lnTo>
                  <a:lnTo>
                    <a:pt x="2239" y="3262"/>
                  </a:lnTo>
                  <a:lnTo>
                    <a:pt x="2596" y="3012"/>
                  </a:lnTo>
                  <a:lnTo>
                    <a:pt x="2715" y="2929"/>
                  </a:lnTo>
                  <a:lnTo>
                    <a:pt x="3085" y="2893"/>
                  </a:lnTo>
                  <a:lnTo>
                    <a:pt x="3358" y="2679"/>
                  </a:lnTo>
                  <a:lnTo>
                    <a:pt x="3477" y="2608"/>
                  </a:lnTo>
                  <a:lnTo>
                    <a:pt x="3597" y="2536"/>
                  </a:lnTo>
                  <a:lnTo>
                    <a:pt x="3620" y="2489"/>
                  </a:lnTo>
                  <a:lnTo>
                    <a:pt x="3787" y="2215"/>
                  </a:lnTo>
                  <a:lnTo>
                    <a:pt x="3799" y="2179"/>
                  </a:lnTo>
                  <a:lnTo>
                    <a:pt x="3870" y="1703"/>
                  </a:lnTo>
                  <a:lnTo>
                    <a:pt x="3906" y="1655"/>
                  </a:lnTo>
                  <a:lnTo>
                    <a:pt x="3918" y="1429"/>
                  </a:lnTo>
                  <a:lnTo>
                    <a:pt x="3870" y="1262"/>
                  </a:lnTo>
                  <a:lnTo>
                    <a:pt x="3870" y="1107"/>
                  </a:lnTo>
                  <a:lnTo>
                    <a:pt x="3906" y="1012"/>
                  </a:lnTo>
                  <a:lnTo>
                    <a:pt x="4085" y="881"/>
                  </a:lnTo>
                  <a:lnTo>
                    <a:pt x="4108" y="869"/>
                  </a:lnTo>
                  <a:lnTo>
                    <a:pt x="4192" y="631"/>
                  </a:lnTo>
                  <a:lnTo>
                    <a:pt x="4204" y="512"/>
                  </a:lnTo>
                  <a:lnTo>
                    <a:pt x="4156" y="191"/>
                  </a:lnTo>
                  <a:lnTo>
                    <a:pt x="3918" y="0"/>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81;p11"/>
            <p:cNvSpPr/>
            <p:nvPr/>
          </p:nvSpPr>
          <p:spPr>
            <a:xfrm>
              <a:off x="677150" y="3964900"/>
              <a:ext cx="67600" cy="96175"/>
            </a:xfrm>
            <a:custGeom>
              <a:avLst/>
              <a:gdLst/>
              <a:ahLst/>
              <a:cxnLst/>
              <a:rect l="l" t="t" r="r" b="b"/>
              <a:pathLst>
                <a:path w="2704" h="3847" extrusionOk="0">
                  <a:moveTo>
                    <a:pt x="1001" y="1"/>
                  </a:moveTo>
                  <a:lnTo>
                    <a:pt x="894" y="24"/>
                  </a:lnTo>
                  <a:lnTo>
                    <a:pt x="846" y="60"/>
                  </a:lnTo>
                  <a:lnTo>
                    <a:pt x="763" y="96"/>
                  </a:lnTo>
                  <a:lnTo>
                    <a:pt x="751" y="96"/>
                  </a:lnTo>
                  <a:lnTo>
                    <a:pt x="656" y="120"/>
                  </a:lnTo>
                  <a:lnTo>
                    <a:pt x="596" y="215"/>
                  </a:lnTo>
                  <a:lnTo>
                    <a:pt x="715" y="382"/>
                  </a:lnTo>
                  <a:lnTo>
                    <a:pt x="251" y="739"/>
                  </a:lnTo>
                  <a:lnTo>
                    <a:pt x="120" y="739"/>
                  </a:lnTo>
                  <a:lnTo>
                    <a:pt x="120" y="703"/>
                  </a:lnTo>
                  <a:lnTo>
                    <a:pt x="108" y="703"/>
                  </a:lnTo>
                  <a:lnTo>
                    <a:pt x="1" y="822"/>
                  </a:lnTo>
                  <a:lnTo>
                    <a:pt x="48" y="1001"/>
                  </a:lnTo>
                  <a:lnTo>
                    <a:pt x="48" y="1013"/>
                  </a:lnTo>
                  <a:lnTo>
                    <a:pt x="286" y="1215"/>
                  </a:lnTo>
                  <a:lnTo>
                    <a:pt x="596" y="1894"/>
                  </a:lnTo>
                  <a:lnTo>
                    <a:pt x="644" y="1989"/>
                  </a:lnTo>
                  <a:lnTo>
                    <a:pt x="894" y="2489"/>
                  </a:lnTo>
                  <a:lnTo>
                    <a:pt x="1048" y="2787"/>
                  </a:lnTo>
                  <a:lnTo>
                    <a:pt x="1263" y="3275"/>
                  </a:lnTo>
                  <a:lnTo>
                    <a:pt x="1346" y="3608"/>
                  </a:lnTo>
                  <a:lnTo>
                    <a:pt x="1596" y="3834"/>
                  </a:lnTo>
                  <a:lnTo>
                    <a:pt x="1715" y="3846"/>
                  </a:lnTo>
                  <a:lnTo>
                    <a:pt x="1739" y="3846"/>
                  </a:lnTo>
                  <a:lnTo>
                    <a:pt x="1953" y="3608"/>
                  </a:lnTo>
                  <a:lnTo>
                    <a:pt x="2108" y="3275"/>
                  </a:lnTo>
                  <a:lnTo>
                    <a:pt x="2180" y="3132"/>
                  </a:lnTo>
                  <a:lnTo>
                    <a:pt x="2477" y="2560"/>
                  </a:lnTo>
                  <a:lnTo>
                    <a:pt x="2477" y="2525"/>
                  </a:lnTo>
                  <a:lnTo>
                    <a:pt x="2489" y="2287"/>
                  </a:lnTo>
                  <a:lnTo>
                    <a:pt x="2430" y="2084"/>
                  </a:lnTo>
                  <a:lnTo>
                    <a:pt x="2382" y="1965"/>
                  </a:lnTo>
                  <a:lnTo>
                    <a:pt x="2442" y="1537"/>
                  </a:lnTo>
                  <a:lnTo>
                    <a:pt x="2549" y="1358"/>
                  </a:lnTo>
                  <a:lnTo>
                    <a:pt x="2656" y="1239"/>
                  </a:lnTo>
                  <a:lnTo>
                    <a:pt x="2703" y="1048"/>
                  </a:lnTo>
                  <a:lnTo>
                    <a:pt x="2501" y="810"/>
                  </a:lnTo>
                  <a:lnTo>
                    <a:pt x="2430" y="620"/>
                  </a:lnTo>
                  <a:lnTo>
                    <a:pt x="2239" y="167"/>
                  </a:lnTo>
                  <a:lnTo>
                    <a:pt x="2156" y="96"/>
                  </a:lnTo>
                  <a:lnTo>
                    <a:pt x="1894" y="24"/>
                  </a:lnTo>
                  <a:lnTo>
                    <a:pt x="1763" y="48"/>
                  </a:lnTo>
                  <a:lnTo>
                    <a:pt x="1072" y="24"/>
                  </a:lnTo>
                  <a:lnTo>
                    <a:pt x="1001" y="1"/>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182;p11"/>
            <p:cNvSpPr/>
            <p:nvPr/>
          </p:nvSpPr>
          <p:spPr>
            <a:xfrm>
              <a:off x="840275" y="4134575"/>
              <a:ext cx="50625" cy="44075"/>
            </a:xfrm>
            <a:custGeom>
              <a:avLst/>
              <a:gdLst/>
              <a:ahLst/>
              <a:cxnLst/>
              <a:rect l="l" t="t" r="r" b="b"/>
              <a:pathLst>
                <a:path w="2025" h="1763" extrusionOk="0">
                  <a:moveTo>
                    <a:pt x="1096" y="0"/>
                  </a:moveTo>
                  <a:lnTo>
                    <a:pt x="512" y="322"/>
                  </a:lnTo>
                  <a:lnTo>
                    <a:pt x="12" y="834"/>
                  </a:lnTo>
                  <a:lnTo>
                    <a:pt x="0" y="1119"/>
                  </a:lnTo>
                  <a:lnTo>
                    <a:pt x="12" y="1286"/>
                  </a:lnTo>
                  <a:lnTo>
                    <a:pt x="536" y="1762"/>
                  </a:lnTo>
                  <a:lnTo>
                    <a:pt x="858" y="1727"/>
                  </a:lnTo>
                  <a:lnTo>
                    <a:pt x="929" y="1715"/>
                  </a:lnTo>
                  <a:lnTo>
                    <a:pt x="1334" y="1667"/>
                  </a:lnTo>
                  <a:lnTo>
                    <a:pt x="1393" y="1643"/>
                  </a:lnTo>
                  <a:lnTo>
                    <a:pt x="1691" y="1405"/>
                  </a:lnTo>
                  <a:lnTo>
                    <a:pt x="1846" y="1227"/>
                  </a:lnTo>
                  <a:lnTo>
                    <a:pt x="1858" y="1215"/>
                  </a:lnTo>
                  <a:lnTo>
                    <a:pt x="2001" y="1000"/>
                  </a:lnTo>
                  <a:lnTo>
                    <a:pt x="2024" y="953"/>
                  </a:lnTo>
                  <a:lnTo>
                    <a:pt x="2024" y="691"/>
                  </a:lnTo>
                  <a:lnTo>
                    <a:pt x="2001" y="643"/>
                  </a:lnTo>
                  <a:lnTo>
                    <a:pt x="1751" y="381"/>
                  </a:lnTo>
                  <a:lnTo>
                    <a:pt x="1643" y="322"/>
                  </a:lnTo>
                  <a:lnTo>
                    <a:pt x="1608" y="298"/>
                  </a:lnTo>
                  <a:lnTo>
                    <a:pt x="1489" y="226"/>
                  </a:lnTo>
                  <a:lnTo>
                    <a:pt x="1286" y="95"/>
                  </a:lnTo>
                  <a:lnTo>
                    <a:pt x="1096" y="0"/>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183;p11"/>
            <p:cNvSpPr/>
            <p:nvPr/>
          </p:nvSpPr>
          <p:spPr>
            <a:xfrm>
              <a:off x="4813975" y="3285125"/>
              <a:ext cx="59575" cy="40050"/>
            </a:xfrm>
            <a:custGeom>
              <a:avLst/>
              <a:gdLst/>
              <a:ahLst/>
              <a:cxnLst/>
              <a:rect l="l" t="t" r="r" b="b"/>
              <a:pathLst>
                <a:path w="2383" h="1602" extrusionOk="0">
                  <a:moveTo>
                    <a:pt x="695" y="168"/>
                  </a:moveTo>
                  <a:lnTo>
                    <a:pt x="695" y="168"/>
                  </a:lnTo>
                  <a:cubicBezTo>
                    <a:pt x="705" y="183"/>
                    <a:pt x="720" y="198"/>
                    <a:pt x="739" y="212"/>
                  </a:cubicBezTo>
                  <a:cubicBezTo>
                    <a:pt x="718" y="202"/>
                    <a:pt x="704" y="186"/>
                    <a:pt x="695" y="168"/>
                  </a:cubicBezTo>
                  <a:close/>
                  <a:moveTo>
                    <a:pt x="1037" y="807"/>
                  </a:moveTo>
                  <a:cubicBezTo>
                    <a:pt x="1049" y="807"/>
                    <a:pt x="1049" y="819"/>
                    <a:pt x="1072" y="843"/>
                  </a:cubicBezTo>
                  <a:lnTo>
                    <a:pt x="1037" y="807"/>
                  </a:lnTo>
                  <a:close/>
                  <a:moveTo>
                    <a:pt x="636" y="1"/>
                  </a:moveTo>
                  <a:cubicBezTo>
                    <a:pt x="620" y="1"/>
                    <a:pt x="599" y="10"/>
                    <a:pt x="572" y="34"/>
                  </a:cubicBezTo>
                  <a:cubicBezTo>
                    <a:pt x="596" y="45"/>
                    <a:pt x="596" y="81"/>
                    <a:pt x="596" y="105"/>
                  </a:cubicBezTo>
                  <a:cubicBezTo>
                    <a:pt x="572" y="105"/>
                    <a:pt x="596" y="81"/>
                    <a:pt x="572" y="69"/>
                  </a:cubicBezTo>
                  <a:cubicBezTo>
                    <a:pt x="572" y="45"/>
                    <a:pt x="560" y="45"/>
                    <a:pt x="548" y="45"/>
                  </a:cubicBezTo>
                  <a:cubicBezTo>
                    <a:pt x="489" y="81"/>
                    <a:pt x="477" y="129"/>
                    <a:pt x="441" y="164"/>
                  </a:cubicBezTo>
                  <a:cubicBezTo>
                    <a:pt x="429" y="188"/>
                    <a:pt x="418" y="212"/>
                    <a:pt x="394" y="224"/>
                  </a:cubicBezTo>
                  <a:cubicBezTo>
                    <a:pt x="382" y="260"/>
                    <a:pt x="358" y="284"/>
                    <a:pt x="322" y="307"/>
                  </a:cubicBezTo>
                  <a:cubicBezTo>
                    <a:pt x="239" y="379"/>
                    <a:pt x="120" y="307"/>
                    <a:pt x="37" y="391"/>
                  </a:cubicBezTo>
                  <a:cubicBezTo>
                    <a:pt x="1" y="438"/>
                    <a:pt x="1" y="498"/>
                    <a:pt x="13" y="557"/>
                  </a:cubicBezTo>
                  <a:cubicBezTo>
                    <a:pt x="144" y="629"/>
                    <a:pt x="144" y="736"/>
                    <a:pt x="84" y="855"/>
                  </a:cubicBezTo>
                  <a:cubicBezTo>
                    <a:pt x="37" y="962"/>
                    <a:pt x="37" y="1057"/>
                    <a:pt x="25" y="1165"/>
                  </a:cubicBezTo>
                  <a:cubicBezTo>
                    <a:pt x="120" y="1260"/>
                    <a:pt x="203" y="1343"/>
                    <a:pt x="334" y="1355"/>
                  </a:cubicBezTo>
                  <a:cubicBezTo>
                    <a:pt x="429" y="1319"/>
                    <a:pt x="548" y="1319"/>
                    <a:pt x="608" y="1212"/>
                  </a:cubicBezTo>
                  <a:cubicBezTo>
                    <a:pt x="620" y="1177"/>
                    <a:pt x="596" y="1153"/>
                    <a:pt x="608" y="1117"/>
                  </a:cubicBezTo>
                  <a:lnTo>
                    <a:pt x="608" y="1117"/>
                  </a:lnTo>
                  <a:cubicBezTo>
                    <a:pt x="656" y="1153"/>
                    <a:pt x="679" y="1165"/>
                    <a:pt x="715" y="1165"/>
                  </a:cubicBezTo>
                  <a:cubicBezTo>
                    <a:pt x="752" y="1152"/>
                    <a:pt x="789" y="1147"/>
                    <a:pt x="824" y="1147"/>
                  </a:cubicBezTo>
                  <a:cubicBezTo>
                    <a:pt x="927" y="1147"/>
                    <a:pt x="1026" y="1189"/>
                    <a:pt x="1132" y="1224"/>
                  </a:cubicBezTo>
                  <a:cubicBezTo>
                    <a:pt x="1229" y="1232"/>
                    <a:pt x="1321" y="1252"/>
                    <a:pt x="1416" y="1252"/>
                  </a:cubicBezTo>
                  <a:cubicBezTo>
                    <a:pt x="1459" y="1252"/>
                    <a:pt x="1503" y="1247"/>
                    <a:pt x="1549" y="1236"/>
                  </a:cubicBezTo>
                  <a:lnTo>
                    <a:pt x="1549" y="1236"/>
                  </a:lnTo>
                  <a:cubicBezTo>
                    <a:pt x="1549" y="1296"/>
                    <a:pt x="1489" y="1319"/>
                    <a:pt x="1465" y="1355"/>
                  </a:cubicBezTo>
                  <a:cubicBezTo>
                    <a:pt x="1465" y="1367"/>
                    <a:pt x="1465" y="1391"/>
                    <a:pt x="1489" y="1391"/>
                  </a:cubicBezTo>
                  <a:cubicBezTo>
                    <a:pt x="1505" y="1389"/>
                    <a:pt x="1522" y="1387"/>
                    <a:pt x="1538" y="1387"/>
                  </a:cubicBezTo>
                  <a:cubicBezTo>
                    <a:pt x="1607" y="1387"/>
                    <a:pt x="1675" y="1412"/>
                    <a:pt x="1703" y="1498"/>
                  </a:cubicBezTo>
                  <a:cubicBezTo>
                    <a:pt x="1703" y="1510"/>
                    <a:pt x="1727" y="1510"/>
                    <a:pt x="1739" y="1510"/>
                  </a:cubicBezTo>
                  <a:cubicBezTo>
                    <a:pt x="1787" y="1510"/>
                    <a:pt x="1846" y="1510"/>
                    <a:pt x="1870" y="1558"/>
                  </a:cubicBezTo>
                  <a:cubicBezTo>
                    <a:pt x="1928" y="1579"/>
                    <a:pt x="1982" y="1601"/>
                    <a:pt x="2037" y="1601"/>
                  </a:cubicBezTo>
                  <a:cubicBezTo>
                    <a:pt x="2072" y="1601"/>
                    <a:pt x="2107" y="1592"/>
                    <a:pt x="2144" y="1569"/>
                  </a:cubicBezTo>
                  <a:cubicBezTo>
                    <a:pt x="2215" y="1534"/>
                    <a:pt x="2287" y="1510"/>
                    <a:pt x="2334" y="1438"/>
                  </a:cubicBezTo>
                  <a:cubicBezTo>
                    <a:pt x="2334" y="1403"/>
                    <a:pt x="2346" y="1391"/>
                    <a:pt x="2346" y="1379"/>
                  </a:cubicBezTo>
                  <a:cubicBezTo>
                    <a:pt x="2382" y="1331"/>
                    <a:pt x="2358" y="1284"/>
                    <a:pt x="2358" y="1236"/>
                  </a:cubicBezTo>
                  <a:cubicBezTo>
                    <a:pt x="2382" y="1105"/>
                    <a:pt x="2323" y="1034"/>
                    <a:pt x="2180" y="1022"/>
                  </a:cubicBezTo>
                  <a:cubicBezTo>
                    <a:pt x="2156" y="1022"/>
                    <a:pt x="2120" y="998"/>
                    <a:pt x="2096" y="986"/>
                  </a:cubicBezTo>
                  <a:cubicBezTo>
                    <a:pt x="2084" y="974"/>
                    <a:pt x="2061" y="962"/>
                    <a:pt x="2049" y="962"/>
                  </a:cubicBezTo>
                  <a:cubicBezTo>
                    <a:pt x="1970" y="941"/>
                    <a:pt x="1896" y="936"/>
                    <a:pt x="1821" y="936"/>
                  </a:cubicBezTo>
                  <a:cubicBezTo>
                    <a:pt x="1771" y="936"/>
                    <a:pt x="1720" y="938"/>
                    <a:pt x="1668" y="938"/>
                  </a:cubicBezTo>
                  <a:cubicBezTo>
                    <a:pt x="1549" y="938"/>
                    <a:pt x="1430" y="926"/>
                    <a:pt x="1334" y="855"/>
                  </a:cubicBezTo>
                  <a:cubicBezTo>
                    <a:pt x="1315" y="852"/>
                    <a:pt x="1296" y="851"/>
                    <a:pt x="1276" y="851"/>
                  </a:cubicBezTo>
                  <a:cubicBezTo>
                    <a:pt x="1241" y="851"/>
                    <a:pt x="1204" y="854"/>
                    <a:pt x="1168" y="854"/>
                  </a:cubicBezTo>
                  <a:cubicBezTo>
                    <a:pt x="1146" y="854"/>
                    <a:pt x="1123" y="853"/>
                    <a:pt x="1102" y="850"/>
                  </a:cubicBezTo>
                  <a:lnTo>
                    <a:pt x="1102" y="850"/>
                  </a:lnTo>
                  <a:cubicBezTo>
                    <a:pt x="1209" y="811"/>
                    <a:pt x="1144" y="733"/>
                    <a:pt x="1144" y="676"/>
                  </a:cubicBezTo>
                  <a:cubicBezTo>
                    <a:pt x="1072" y="676"/>
                    <a:pt x="1096" y="629"/>
                    <a:pt x="1096" y="581"/>
                  </a:cubicBezTo>
                  <a:lnTo>
                    <a:pt x="1096" y="557"/>
                  </a:lnTo>
                  <a:cubicBezTo>
                    <a:pt x="1025" y="367"/>
                    <a:pt x="906" y="224"/>
                    <a:pt x="775" y="81"/>
                  </a:cubicBezTo>
                  <a:cubicBezTo>
                    <a:pt x="752" y="74"/>
                    <a:pt x="735" y="57"/>
                    <a:pt x="719" y="57"/>
                  </a:cubicBezTo>
                  <a:cubicBezTo>
                    <a:pt x="709" y="57"/>
                    <a:pt x="700" y="63"/>
                    <a:pt x="691" y="81"/>
                  </a:cubicBezTo>
                  <a:cubicBezTo>
                    <a:pt x="685" y="97"/>
                    <a:pt x="682" y="110"/>
                    <a:pt x="682" y="123"/>
                  </a:cubicBezTo>
                  <a:lnTo>
                    <a:pt x="682" y="123"/>
                  </a:lnTo>
                  <a:cubicBezTo>
                    <a:pt x="680" y="110"/>
                    <a:pt x="679" y="96"/>
                    <a:pt x="679" y="81"/>
                  </a:cubicBezTo>
                  <a:cubicBezTo>
                    <a:pt x="679" y="41"/>
                    <a:pt x="669" y="1"/>
                    <a:pt x="636"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184;p11"/>
            <p:cNvSpPr/>
            <p:nvPr/>
          </p:nvSpPr>
          <p:spPr>
            <a:xfrm>
              <a:off x="5526875" y="2776075"/>
              <a:ext cx="147300" cy="98700"/>
            </a:xfrm>
            <a:custGeom>
              <a:avLst/>
              <a:gdLst/>
              <a:ahLst/>
              <a:cxnLst/>
              <a:rect l="l" t="t" r="r" b="b"/>
              <a:pathLst>
                <a:path w="5892" h="3948" extrusionOk="0">
                  <a:moveTo>
                    <a:pt x="3155" y="0"/>
                  </a:moveTo>
                  <a:cubicBezTo>
                    <a:pt x="3069" y="33"/>
                    <a:pt x="2972" y="85"/>
                    <a:pt x="2883" y="85"/>
                  </a:cubicBezTo>
                  <a:cubicBezTo>
                    <a:pt x="2875" y="85"/>
                    <a:pt x="2866" y="85"/>
                    <a:pt x="2858" y="83"/>
                  </a:cubicBezTo>
                  <a:cubicBezTo>
                    <a:pt x="2753" y="73"/>
                    <a:pt x="2649" y="69"/>
                    <a:pt x="2544" y="69"/>
                  </a:cubicBezTo>
                  <a:cubicBezTo>
                    <a:pt x="2292" y="69"/>
                    <a:pt x="2042" y="94"/>
                    <a:pt x="1798" y="119"/>
                  </a:cubicBezTo>
                  <a:cubicBezTo>
                    <a:pt x="1679" y="119"/>
                    <a:pt x="1572" y="155"/>
                    <a:pt x="1453" y="155"/>
                  </a:cubicBezTo>
                  <a:cubicBezTo>
                    <a:pt x="1414" y="170"/>
                    <a:pt x="1376" y="177"/>
                    <a:pt x="1337" y="177"/>
                  </a:cubicBezTo>
                  <a:cubicBezTo>
                    <a:pt x="1257" y="177"/>
                    <a:pt x="1176" y="148"/>
                    <a:pt x="1096" y="107"/>
                  </a:cubicBezTo>
                  <a:cubicBezTo>
                    <a:pt x="1050" y="98"/>
                    <a:pt x="1005" y="75"/>
                    <a:pt x="960" y="75"/>
                  </a:cubicBezTo>
                  <a:cubicBezTo>
                    <a:pt x="946" y="75"/>
                    <a:pt x="931" y="78"/>
                    <a:pt x="917" y="83"/>
                  </a:cubicBezTo>
                  <a:cubicBezTo>
                    <a:pt x="750" y="143"/>
                    <a:pt x="572" y="119"/>
                    <a:pt x="429" y="226"/>
                  </a:cubicBezTo>
                  <a:cubicBezTo>
                    <a:pt x="357" y="238"/>
                    <a:pt x="298" y="274"/>
                    <a:pt x="215" y="286"/>
                  </a:cubicBezTo>
                  <a:cubicBezTo>
                    <a:pt x="203" y="334"/>
                    <a:pt x="238" y="357"/>
                    <a:pt x="250" y="393"/>
                  </a:cubicBezTo>
                  <a:cubicBezTo>
                    <a:pt x="274" y="417"/>
                    <a:pt x="334" y="464"/>
                    <a:pt x="298" y="512"/>
                  </a:cubicBezTo>
                  <a:cubicBezTo>
                    <a:pt x="282" y="529"/>
                    <a:pt x="267" y="535"/>
                    <a:pt x="254" y="535"/>
                  </a:cubicBezTo>
                  <a:cubicBezTo>
                    <a:pt x="220" y="535"/>
                    <a:pt x="196" y="490"/>
                    <a:pt x="179" y="464"/>
                  </a:cubicBezTo>
                  <a:cubicBezTo>
                    <a:pt x="153" y="456"/>
                    <a:pt x="133" y="422"/>
                    <a:pt x="102" y="422"/>
                  </a:cubicBezTo>
                  <a:cubicBezTo>
                    <a:pt x="90" y="422"/>
                    <a:pt x="76" y="427"/>
                    <a:pt x="60" y="441"/>
                  </a:cubicBezTo>
                  <a:lnTo>
                    <a:pt x="24" y="464"/>
                  </a:lnTo>
                  <a:cubicBezTo>
                    <a:pt x="24" y="512"/>
                    <a:pt x="12" y="536"/>
                    <a:pt x="0" y="584"/>
                  </a:cubicBezTo>
                  <a:lnTo>
                    <a:pt x="0" y="679"/>
                  </a:lnTo>
                  <a:cubicBezTo>
                    <a:pt x="18" y="661"/>
                    <a:pt x="42" y="652"/>
                    <a:pt x="66" y="652"/>
                  </a:cubicBezTo>
                  <a:cubicBezTo>
                    <a:pt x="90" y="652"/>
                    <a:pt x="113" y="661"/>
                    <a:pt x="131" y="679"/>
                  </a:cubicBezTo>
                  <a:cubicBezTo>
                    <a:pt x="131" y="691"/>
                    <a:pt x="119" y="750"/>
                    <a:pt x="96" y="774"/>
                  </a:cubicBezTo>
                  <a:cubicBezTo>
                    <a:pt x="84" y="810"/>
                    <a:pt x="36" y="857"/>
                    <a:pt x="119" y="881"/>
                  </a:cubicBezTo>
                  <a:cubicBezTo>
                    <a:pt x="24" y="929"/>
                    <a:pt x="250" y="1036"/>
                    <a:pt x="84" y="1048"/>
                  </a:cubicBezTo>
                  <a:cubicBezTo>
                    <a:pt x="72" y="1167"/>
                    <a:pt x="179" y="1155"/>
                    <a:pt x="238" y="1191"/>
                  </a:cubicBezTo>
                  <a:cubicBezTo>
                    <a:pt x="453" y="1250"/>
                    <a:pt x="453" y="1250"/>
                    <a:pt x="334" y="1417"/>
                  </a:cubicBezTo>
                  <a:cubicBezTo>
                    <a:pt x="262" y="1572"/>
                    <a:pt x="274" y="1727"/>
                    <a:pt x="298" y="1893"/>
                  </a:cubicBezTo>
                  <a:cubicBezTo>
                    <a:pt x="274" y="1941"/>
                    <a:pt x="274" y="1988"/>
                    <a:pt x="262" y="2024"/>
                  </a:cubicBezTo>
                  <a:cubicBezTo>
                    <a:pt x="310" y="2131"/>
                    <a:pt x="417" y="2119"/>
                    <a:pt x="488" y="2167"/>
                  </a:cubicBezTo>
                  <a:cubicBezTo>
                    <a:pt x="572" y="2191"/>
                    <a:pt x="655" y="2239"/>
                    <a:pt x="750" y="2239"/>
                  </a:cubicBezTo>
                  <a:cubicBezTo>
                    <a:pt x="798" y="2239"/>
                    <a:pt x="858" y="2239"/>
                    <a:pt x="905" y="2227"/>
                  </a:cubicBezTo>
                  <a:cubicBezTo>
                    <a:pt x="965" y="2203"/>
                    <a:pt x="1012" y="2203"/>
                    <a:pt x="1048" y="2191"/>
                  </a:cubicBezTo>
                  <a:cubicBezTo>
                    <a:pt x="1155" y="2191"/>
                    <a:pt x="1250" y="2167"/>
                    <a:pt x="1334" y="2131"/>
                  </a:cubicBezTo>
                  <a:cubicBezTo>
                    <a:pt x="1381" y="2119"/>
                    <a:pt x="1441" y="2119"/>
                    <a:pt x="1489" y="2108"/>
                  </a:cubicBezTo>
                  <a:cubicBezTo>
                    <a:pt x="1525" y="2094"/>
                    <a:pt x="1566" y="2091"/>
                    <a:pt x="1608" y="2091"/>
                  </a:cubicBezTo>
                  <a:cubicBezTo>
                    <a:pt x="1642" y="2091"/>
                    <a:pt x="1677" y="2093"/>
                    <a:pt x="1712" y="2093"/>
                  </a:cubicBezTo>
                  <a:cubicBezTo>
                    <a:pt x="1745" y="2093"/>
                    <a:pt x="1778" y="2091"/>
                    <a:pt x="1810" y="2084"/>
                  </a:cubicBezTo>
                  <a:cubicBezTo>
                    <a:pt x="1965" y="2084"/>
                    <a:pt x="2096" y="2108"/>
                    <a:pt x="2215" y="2167"/>
                  </a:cubicBezTo>
                  <a:cubicBezTo>
                    <a:pt x="2298" y="2191"/>
                    <a:pt x="2382" y="2227"/>
                    <a:pt x="2453" y="2262"/>
                  </a:cubicBezTo>
                  <a:cubicBezTo>
                    <a:pt x="2798" y="2489"/>
                    <a:pt x="3132" y="2727"/>
                    <a:pt x="3465" y="2953"/>
                  </a:cubicBezTo>
                  <a:cubicBezTo>
                    <a:pt x="3548" y="3001"/>
                    <a:pt x="3655" y="3060"/>
                    <a:pt x="3727" y="3131"/>
                  </a:cubicBezTo>
                  <a:cubicBezTo>
                    <a:pt x="3834" y="3191"/>
                    <a:pt x="3929" y="3251"/>
                    <a:pt x="4025" y="3322"/>
                  </a:cubicBezTo>
                  <a:cubicBezTo>
                    <a:pt x="4144" y="3382"/>
                    <a:pt x="4227" y="3489"/>
                    <a:pt x="4358" y="3501"/>
                  </a:cubicBezTo>
                  <a:cubicBezTo>
                    <a:pt x="4368" y="3499"/>
                    <a:pt x="4377" y="3498"/>
                    <a:pt x="4387" y="3498"/>
                  </a:cubicBezTo>
                  <a:cubicBezTo>
                    <a:pt x="4471" y="3498"/>
                    <a:pt x="4554" y="3558"/>
                    <a:pt x="4631" y="3558"/>
                  </a:cubicBezTo>
                  <a:cubicBezTo>
                    <a:pt x="4648" y="3558"/>
                    <a:pt x="4666" y="3555"/>
                    <a:pt x="4683" y="3547"/>
                  </a:cubicBezTo>
                  <a:lnTo>
                    <a:pt x="4683" y="3547"/>
                  </a:lnTo>
                  <a:cubicBezTo>
                    <a:pt x="4661" y="3562"/>
                    <a:pt x="4634" y="3581"/>
                    <a:pt x="4608" y="3608"/>
                  </a:cubicBezTo>
                  <a:cubicBezTo>
                    <a:pt x="4608" y="3620"/>
                    <a:pt x="4608" y="3620"/>
                    <a:pt x="4620" y="3643"/>
                  </a:cubicBezTo>
                  <a:cubicBezTo>
                    <a:pt x="4656" y="3655"/>
                    <a:pt x="4703" y="3655"/>
                    <a:pt x="4727" y="3667"/>
                  </a:cubicBezTo>
                  <a:cubicBezTo>
                    <a:pt x="4822" y="3715"/>
                    <a:pt x="4965" y="3679"/>
                    <a:pt x="5001" y="3834"/>
                  </a:cubicBezTo>
                  <a:lnTo>
                    <a:pt x="5037" y="3882"/>
                  </a:lnTo>
                  <a:cubicBezTo>
                    <a:pt x="5096" y="3932"/>
                    <a:pt x="5161" y="3947"/>
                    <a:pt x="5228" y="3947"/>
                  </a:cubicBezTo>
                  <a:cubicBezTo>
                    <a:pt x="5255" y="3947"/>
                    <a:pt x="5283" y="3945"/>
                    <a:pt x="5310" y="3941"/>
                  </a:cubicBezTo>
                  <a:cubicBezTo>
                    <a:pt x="5430" y="3905"/>
                    <a:pt x="5560" y="3893"/>
                    <a:pt x="5680" y="3882"/>
                  </a:cubicBezTo>
                  <a:cubicBezTo>
                    <a:pt x="5799" y="3846"/>
                    <a:pt x="5834" y="3739"/>
                    <a:pt x="5834" y="3643"/>
                  </a:cubicBezTo>
                  <a:lnTo>
                    <a:pt x="5834" y="3524"/>
                  </a:lnTo>
                  <a:cubicBezTo>
                    <a:pt x="5811" y="3310"/>
                    <a:pt x="5834" y="3120"/>
                    <a:pt x="5834" y="2905"/>
                  </a:cubicBezTo>
                  <a:cubicBezTo>
                    <a:pt x="5799" y="2846"/>
                    <a:pt x="5811" y="2786"/>
                    <a:pt x="5799" y="2727"/>
                  </a:cubicBezTo>
                  <a:cubicBezTo>
                    <a:pt x="5775" y="2597"/>
                    <a:pt x="5891" y="2468"/>
                    <a:pt x="5790" y="2327"/>
                  </a:cubicBezTo>
                  <a:lnTo>
                    <a:pt x="5790" y="2327"/>
                  </a:lnTo>
                  <a:cubicBezTo>
                    <a:pt x="5793" y="2329"/>
                    <a:pt x="5796" y="2330"/>
                    <a:pt x="5800" y="2330"/>
                  </a:cubicBezTo>
                  <a:cubicBezTo>
                    <a:pt x="5803" y="2330"/>
                    <a:pt x="5807" y="2328"/>
                    <a:pt x="5811" y="2322"/>
                  </a:cubicBezTo>
                  <a:cubicBezTo>
                    <a:pt x="5834" y="2310"/>
                    <a:pt x="5846" y="2298"/>
                    <a:pt x="5846" y="2286"/>
                  </a:cubicBezTo>
                  <a:cubicBezTo>
                    <a:pt x="5846" y="2167"/>
                    <a:pt x="5811" y="2060"/>
                    <a:pt x="5775" y="1953"/>
                  </a:cubicBezTo>
                  <a:cubicBezTo>
                    <a:pt x="5727" y="1917"/>
                    <a:pt x="5668" y="1881"/>
                    <a:pt x="5596" y="1881"/>
                  </a:cubicBezTo>
                  <a:cubicBezTo>
                    <a:pt x="5553" y="1886"/>
                    <a:pt x="5511" y="1893"/>
                    <a:pt x="5472" y="1893"/>
                  </a:cubicBezTo>
                  <a:cubicBezTo>
                    <a:pt x="5416" y="1893"/>
                    <a:pt x="5365" y="1878"/>
                    <a:pt x="5322" y="1822"/>
                  </a:cubicBezTo>
                  <a:cubicBezTo>
                    <a:pt x="5382" y="1810"/>
                    <a:pt x="5441" y="1786"/>
                    <a:pt x="5418" y="1715"/>
                  </a:cubicBezTo>
                  <a:cubicBezTo>
                    <a:pt x="4977" y="1298"/>
                    <a:pt x="4489" y="976"/>
                    <a:pt x="4013" y="595"/>
                  </a:cubicBezTo>
                  <a:cubicBezTo>
                    <a:pt x="3941" y="595"/>
                    <a:pt x="3870" y="584"/>
                    <a:pt x="3834" y="512"/>
                  </a:cubicBezTo>
                  <a:cubicBezTo>
                    <a:pt x="3763" y="393"/>
                    <a:pt x="3655" y="286"/>
                    <a:pt x="3536" y="214"/>
                  </a:cubicBezTo>
                  <a:cubicBezTo>
                    <a:pt x="3417" y="143"/>
                    <a:pt x="3310" y="24"/>
                    <a:pt x="3155"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5" name="Google Shape;185;p11"/>
            <p:cNvSpPr/>
            <p:nvPr/>
          </p:nvSpPr>
          <p:spPr>
            <a:xfrm>
              <a:off x="4764500" y="3140575"/>
              <a:ext cx="117375" cy="110700"/>
            </a:xfrm>
            <a:custGeom>
              <a:avLst/>
              <a:gdLst/>
              <a:ahLst/>
              <a:cxnLst/>
              <a:rect l="l" t="t" r="r" b="b"/>
              <a:pathLst>
                <a:path w="4695" h="4428" extrusionOk="0">
                  <a:moveTo>
                    <a:pt x="3688" y="1"/>
                  </a:moveTo>
                  <a:cubicBezTo>
                    <a:pt x="3645" y="1"/>
                    <a:pt x="3599" y="10"/>
                    <a:pt x="3551" y="29"/>
                  </a:cubicBezTo>
                  <a:cubicBezTo>
                    <a:pt x="3448" y="113"/>
                    <a:pt x="3345" y="190"/>
                    <a:pt x="3208" y="190"/>
                  </a:cubicBezTo>
                  <a:cubicBezTo>
                    <a:pt x="3170" y="190"/>
                    <a:pt x="3130" y="185"/>
                    <a:pt x="3087" y="172"/>
                  </a:cubicBezTo>
                  <a:cubicBezTo>
                    <a:pt x="3063" y="172"/>
                    <a:pt x="3016" y="184"/>
                    <a:pt x="2992" y="208"/>
                  </a:cubicBezTo>
                  <a:cubicBezTo>
                    <a:pt x="2813" y="255"/>
                    <a:pt x="2647" y="315"/>
                    <a:pt x="2492" y="446"/>
                  </a:cubicBezTo>
                  <a:cubicBezTo>
                    <a:pt x="2468" y="482"/>
                    <a:pt x="2408" y="529"/>
                    <a:pt x="2468" y="589"/>
                  </a:cubicBezTo>
                  <a:cubicBezTo>
                    <a:pt x="2492" y="636"/>
                    <a:pt x="2468" y="648"/>
                    <a:pt x="2432" y="648"/>
                  </a:cubicBezTo>
                  <a:cubicBezTo>
                    <a:pt x="2397" y="648"/>
                    <a:pt x="2349" y="624"/>
                    <a:pt x="2301" y="624"/>
                  </a:cubicBezTo>
                  <a:cubicBezTo>
                    <a:pt x="2285" y="624"/>
                    <a:pt x="2264" y="630"/>
                    <a:pt x="2248" y="630"/>
                  </a:cubicBezTo>
                  <a:cubicBezTo>
                    <a:pt x="2240" y="630"/>
                    <a:pt x="2234" y="628"/>
                    <a:pt x="2230" y="624"/>
                  </a:cubicBezTo>
                  <a:cubicBezTo>
                    <a:pt x="2186" y="603"/>
                    <a:pt x="2146" y="592"/>
                    <a:pt x="2108" y="592"/>
                  </a:cubicBezTo>
                  <a:cubicBezTo>
                    <a:pt x="2044" y="592"/>
                    <a:pt x="1989" y="624"/>
                    <a:pt x="1944" y="684"/>
                  </a:cubicBezTo>
                  <a:cubicBezTo>
                    <a:pt x="1916" y="712"/>
                    <a:pt x="1892" y="723"/>
                    <a:pt x="1868" y="723"/>
                  </a:cubicBezTo>
                  <a:cubicBezTo>
                    <a:pt x="1851" y="723"/>
                    <a:pt x="1833" y="718"/>
                    <a:pt x="1813" y="708"/>
                  </a:cubicBezTo>
                  <a:cubicBezTo>
                    <a:pt x="1779" y="691"/>
                    <a:pt x="1746" y="674"/>
                    <a:pt x="1716" y="674"/>
                  </a:cubicBezTo>
                  <a:cubicBezTo>
                    <a:pt x="1704" y="674"/>
                    <a:pt x="1693" y="677"/>
                    <a:pt x="1682" y="684"/>
                  </a:cubicBezTo>
                  <a:cubicBezTo>
                    <a:pt x="1646" y="696"/>
                    <a:pt x="1623" y="708"/>
                    <a:pt x="1623" y="755"/>
                  </a:cubicBezTo>
                  <a:cubicBezTo>
                    <a:pt x="1640" y="806"/>
                    <a:pt x="1632" y="821"/>
                    <a:pt x="1606" y="821"/>
                  </a:cubicBezTo>
                  <a:cubicBezTo>
                    <a:pt x="1595" y="821"/>
                    <a:pt x="1580" y="818"/>
                    <a:pt x="1563" y="815"/>
                  </a:cubicBezTo>
                  <a:cubicBezTo>
                    <a:pt x="1539" y="827"/>
                    <a:pt x="1527" y="827"/>
                    <a:pt x="1515" y="839"/>
                  </a:cubicBezTo>
                  <a:cubicBezTo>
                    <a:pt x="1361" y="993"/>
                    <a:pt x="1230" y="1113"/>
                    <a:pt x="1051" y="1220"/>
                  </a:cubicBezTo>
                  <a:cubicBezTo>
                    <a:pt x="980" y="1255"/>
                    <a:pt x="920" y="1315"/>
                    <a:pt x="908" y="1410"/>
                  </a:cubicBezTo>
                  <a:cubicBezTo>
                    <a:pt x="884" y="1458"/>
                    <a:pt x="884" y="1482"/>
                    <a:pt x="884" y="1529"/>
                  </a:cubicBezTo>
                  <a:cubicBezTo>
                    <a:pt x="908" y="1636"/>
                    <a:pt x="884" y="1732"/>
                    <a:pt x="908" y="1827"/>
                  </a:cubicBezTo>
                  <a:cubicBezTo>
                    <a:pt x="932" y="1898"/>
                    <a:pt x="920" y="1958"/>
                    <a:pt x="932" y="2029"/>
                  </a:cubicBezTo>
                  <a:cubicBezTo>
                    <a:pt x="968" y="2089"/>
                    <a:pt x="968" y="2172"/>
                    <a:pt x="980" y="2244"/>
                  </a:cubicBezTo>
                  <a:cubicBezTo>
                    <a:pt x="990" y="2317"/>
                    <a:pt x="973" y="2353"/>
                    <a:pt x="905" y="2353"/>
                  </a:cubicBezTo>
                  <a:cubicBezTo>
                    <a:pt x="895" y="2353"/>
                    <a:pt x="884" y="2352"/>
                    <a:pt x="873" y="2351"/>
                  </a:cubicBezTo>
                  <a:lnTo>
                    <a:pt x="742" y="2351"/>
                  </a:lnTo>
                  <a:cubicBezTo>
                    <a:pt x="730" y="2351"/>
                    <a:pt x="706" y="2363"/>
                    <a:pt x="694" y="2363"/>
                  </a:cubicBezTo>
                  <a:cubicBezTo>
                    <a:pt x="646" y="2375"/>
                    <a:pt x="622" y="2410"/>
                    <a:pt x="587" y="2434"/>
                  </a:cubicBezTo>
                  <a:cubicBezTo>
                    <a:pt x="570" y="2485"/>
                    <a:pt x="529" y="2500"/>
                    <a:pt x="490" y="2500"/>
                  </a:cubicBezTo>
                  <a:cubicBezTo>
                    <a:pt x="473" y="2500"/>
                    <a:pt x="458" y="2497"/>
                    <a:pt x="444" y="2494"/>
                  </a:cubicBezTo>
                  <a:cubicBezTo>
                    <a:pt x="414" y="2488"/>
                    <a:pt x="386" y="2485"/>
                    <a:pt x="359" y="2485"/>
                  </a:cubicBezTo>
                  <a:cubicBezTo>
                    <a:pt x="277" y="2485"/>
                    <a:pt x="206" y="2506"/>
                    <a:pt x="134" y="2506"/>
                  </a:cubicBezTo>
                  <a:cubicBezTo>
                    <a:pt x="111" y="2506"/>
                    <a:pt x="111" y="2506"/>
                    <a:pt x="99" y="2529"/>
                  </a:cubicBezTo>
                  <a:cubicBezTo>
                    <a:pt x="15" y="2613"/>
                    <a:pt x="111" y="2672"/>
                    <a:pt x="134" y="2744"/>
                  </a:cubicBezTo>
                  <a:cubicBezTo>
                    <a:pt x="134" y="2827"/>
                    <a:pt x="87" y="2898"/>
                    <a:pt x="99" y="2970"/>
                  </a:cubicBezTo>
                  <a:cubicBezTo>
                    <a:pt x="111" y="3065"/>
                    <a:pt x="158" y="3137"/>
                    <a:pt x="170" y="3208"/>
                  </a:cubicBezTo>
                  <a:cubicBezTo>
                    <a:pt x="156" y="3194"/>
                    <a:pt x="144" y="3190"/>
                    <a:pt x="132" y="3190"/>
                  </a:cubicBezTo>
                  <a:cubicBezTo>
                    <a:pt x="101" y="3190"/>
                    <a:pt x="73" y="3220"/>
                    <a:pt x="39" y="3220"/>
                  </a:cubicBezTo>
                  <a:cubicBezTo>
                    <a:pt x="27" y="3244"/>
                    <a:pt x="27" y="3268"/>
                    <a:pt x="39" y="3279"/>
                  </a:cubicBezTo>
                  <a:cubicBezTo>
                    <a:pt x="49" y="3297"/>
                    <a:pt x="50" y="3302"/>
                    <a:pt x="45" y="3302"/>
                  </a:cubicBezTo>
                  <a:cubicBezTo>
                    <a:pt x="38" y="3302"/>
                    <a:pt x="19" y="3288"/>
                    <a:pt x="9" y="3288"/>
                  </a:cubicBezTo>
                  <a:cubicBezTo>
                    <a:pt x="3" y="3288"/>
                    <a:pt x="0" y="3292"/>
                    <a:pt x="3" y="3303"/>
                  </a:cubicBezTo>
                  <a:cubicBezTo>
                    <a:pt x="3" y="3375"/>
                    <a:pt x="87" y="3601"/>
                    <a:pt x="99" y="3625"/>
                  </a:cubicBezTo>
                  <a:cubicBezTo>
                    <a:pt x="99" y="3625"/>
                    <a:pt x="93" y="3619"/>
                    <a:pt x="83" y="3619"/>
                  </a:cubicBezTo>
                  <a:cubicBezTo>
                    <a:pt x="77" y="3619"/>
                    <a:pt x="71" y="3621"/>
                    <a:pt x="63" y="3625"/>
                  </a:cubicBezTo>
                  <a:cubicBezTo>
                    <a:pt x="51" y="3649"/>
                    <a:pt x="51" y="3672"/>
                    <a:pt x="51" y="3684"/>
                  </a:cubicBezTo>
                  <a:cubicBezTo>
                    <a:pt x="75" y="3744"/>
                    <a:pt x="87" y="3803"/>
                    <a:pt x="158" y="3815"/>
                  </a:cubicBezTo>
                  <a:cubicBezTo>
                    <a:pt x="194" y="3815"/>
                    <a:pt x="206" y="3839"/>
                    <a:pt x="218" y="3839"/>
                  </a:cubicBezTo>
                  <a:cubicBezTo>
                    <a:pt x="235" y="3836"/>
                    <a:pt x="248" y="3834"/>
                    <a:pt x="260" y="3834"/>
                  </a:cubicBezTo>
                  <a:cubicBezTo>
                    <a:pt x="286" y="3834"/>
                    <a:pt x="300" y="3843"/>
                    <a:pt x="325" y="3851"/>
                  </a:cubicBezTo>
                  <a:cubicBezTo>
                    <a:pt x="337" y="3863"/>
                    <a:pt x="337" y="3887"/>
                    <a:pt x="349" y="3887"/>
                  </a:cubicBezTo>
                  <a:cubicBezTo>
                    <a:pt x="396" y="3899"/>
                    <a:pt x="444" y="3899"/>
                    <a:pt x="444" y="3946"/>
                  </a:cubicBezTo>
                  <a:cubicBezTo>
                    <a:pt x="483" y="3985"/>
                    <a:pt x="511" y="4034"/>
                    <a:pt x="556" y="4034"/>
                  </a:cubicBezTo>
                  <a:cubicBezTo>
                    <a:pt x="580" y="4034"/>
                    <a:pt x="609" y="4019"/>
                    <a:pt x="646" y="3982"/>
                  </a:cubicBezTo>
                  <a:cubicBezTo>
                    <a:pt x="670" y="3946"/>
                    <a:pt x="682" y="3899"/>
                    <a:pt x="706" y="3863"/>
                  </a:cubicBezTo>
                  <a:cubicBezTo>
                    <a:pt x="765" y="3827"/>
                    <a:pt x="825" y="3827"/>
                    <a:pt x="896" y="3803"/>
                  </a:cubicBezTo>
                  <a:cubicBezTo>
                    <a:pt x="896" y="3803"/>
                    <a:pt x="920" y="3791"/>
                    <a:pt x="932" y="3791"/>
                  </a:cubicBezTo>
                  <a:cubicBezTo>
                    <a:pt x="961" y="3769"/>
                    <a:pt x="987" y="3751"/>
                    <a:pt x="1008" y="3751"/>
                  </a:cubicBezTo>
                  <a:cubicBezTo>
                    <a:pt x="1032" y="3751"/>
                    <a:pt x="1051" y="3772"/>
                    <a:pt x="1063" y="3827"/>
                  </a:cubicBezTo>
                  <a:lnTo>
                    <a:pt x="1063" y="3863"/>
                  </a:lnTo>
                  <a:cubicBezTo>
                    <a:pt x="1099" y="3911"/>
                    <a:pt x="1111" y="3958"/>
                    <a:pt x="1111" y="4006"/>
                  </a:cubicBezTo>
                  <a:cubicBezTo>
                    <a:pt x="1123" y="4030"/>
                    <a:pt x="1146" y="4030"/>
                    <a:pt x="1158" y="4041"/>
                  </a:cubicBezTo>
                  <a:lnTo>
                    <a:pt x="1218" y="4041"/>
                  </a:lnTo>
                  <a:cubicBezTo>
                    <a:pt x="1226" y="4038"/>
                    <a:pt x="1235" y="4036"/>
                    <a:pt x="1245" y="4036"/>
                  </a:cubicBezTo>
                  <a:cubicBezTo>
                    <a:pt x="1264" y="4036"/>
                    <a:pt x="1285" y="4041"/>
                    <a:pt x="1301" y="4041"/>
                  </a:cubicBezTo>
                  <a:cubicBezTo>
                    <a:pt x="1325" y="4047"/>
                    <a:pt x="1349" y="4050"/>
                    <a:pt x="1373" y="4050"/>
                  </a:cubicBezTo>
                  <a:cubicBezTo>
                    <a:pt x="1396" y="4050"/>
                    <a:pt x="1420" y="4047"/>
                    <a:pt x="1444" y="4041"/>
                  </a:cubicBezTo>
                  <a:cubicBezTo>
                    <a:pt x="1471" y="4028"/>
                    <a:pt x="1497" y="4022"/>
                    <a:pt x="1523" y="4022"/>
                  </a:cubicBezTo>
                  <a:cubicBezTo>
                    <a:pt x="1586" y="4022"/>
                    <a:pt x="1643" y="4058"/>
                    <a:pt x="1694" y="4101"/>
                  </a:cubicBezTo>
                  <a:cubicBezTo>
                    <a:pt x="1754" y="4149"/>
                    <a:pt x="1813" y="4232"/>
                    <a:pt x="1896" y="4268"/>
                  </a:cubicBezTo>
                  <a:cubicBezTo>
                    <a:pt x="1901" y="4269"/>
                    <a:pt x="1906" y="4270"/>
                    <a:pt x="1912" y="4270"/>
                  </a:cubicBezTo>
                  <a:cubicBezTo>
                    <a:pt x="1926" y="4270"/>
                    <a:pt x="1941" y="4266"/>
                    <a:pt x="1953" y="4266"/>
                  </a:cubicBezTo>
                  <a:cubicBezTo>
                    <a:pt x="1973" y="4266"/>
                    <a:pt x="1982" y="4276"/>
                    <a:pt x="1956" y="4327"/>
                  </a:cubicBezTo>
                  <a:lnTo>
                    <a:pt x="1992" y="4351"/>
                  </a:lnTo>
                  <a:cubicBezTo>
                    <a:pt x="2071" y="4400"/>
                    <a:pt x="2123" y="4427"/>
                    <a:pt x="2160" y="4427"/>
                  </a:cubicBezTo>
                  <a:cubicBezTo>
                    <a:pt x="2212" y="4427"/>
                    <a:pt x="2233" y="4374"/>
                    <a:pt x="2254" y="4256"/>
                  </a:cubicBezTo>
                  <a:cubicBezTo>
                    <a:pt x="2254" y="4232"/>
                    <a:pt x="2277" y="4208"/>
                    <a:pt x="2277" y="4196"/>
                  </a:cubicBezTo>
                  <a:cubicBezTo>
                    <a:pt x="2289" y="4113"/>
                    <a:pt x="2301" y="4041"/>
                    <a:pt x="2337" y="3970"/>
                  </a:cubicBezTo>
                  <a:cubicBezTo>
                    <a:pt x="2349" y="3958"/>
                    <a:pt x="2349" y="3922"/>
                    <a:pt x="2361" y="3899"/>
                  </a:cubicBezTo>
                  <a:cubicBezTo>
                    <a:pt x="2373" y="3815"/>
                    <a:pt x="2432" y="3756"/>
                    <a:pt x="2408" y="3684"/>
                  </a:cubicBezTo>
                  <a:cubicBezTo>
                    <a:pt x="2343" y="3477"/>
                    <a:pt x="2397" y="3360"/>
                    <a:pt x="2562" y="3360"/>
                  </a:cubicBezTo>
                  <a:cubicBezTo>
                    <a:pt x="2578" y="3360"/>
                    <a:pt x="2594" y="3361"/>
                    <a:pt x="2611" y="3363"/>
                  </a:cubicBezTo>
                  <a:cubicBezTo>
                    <a:pt x="2671" y="3325"/>
                    <a:pt x="2721" y="3279"/>
                    <a:pt x="2774" y="3279"/>
                  </a:cubicBezTo>
                  <a:cubicBezTo>
                    <a:pt x="2805" y="3279"/>
                    <a:pt x="2837" y="3295"/>
                    <a:pt x="2873" y="3339"/>
                  </a:cubicBezTo>
                  <a:cubicBezTo>
                    <a:pt x="2883" y="3354"/>
                    <a:pt x="2897" y="3361"/>
                    <a:pt x="2913" y="3361"/>
                  </a:cubicBezTo>
                  <a:cubicBezTo>
                    <a:pt x="2936" y="3361"/>
                    <a:pt x="2964" y="3348"/>
                    <a:pt x="2992" y="3327"/>
                  </a:cubicBezTo>
                  <a:cubicBezTo>
                    <a:pt x="3051" y="3256"/>
                    <a:pt x="3147" y="3208"/>
                    <a:pt x="3230" y="3125"/>
                  </a:cubicBezTo>
                  <a:cubicBezTo>
                    <a:pt x="3240" y="3083"/>
                    <a:pt x="3233" y="3062"/>
                    <a:pt x="3217" y="3053"/>
                  </a:cubicBezTo>
                  <a:lnTo>
                    <a:pt x="3217" y="3053"/>
                  </a:lnTo>
                  <a:cubicBezTo>
                    <a:pt x="3268" y="3033"/>
                    <a:pt x="3291" y="2984"/>
                    <a:pt x="3266" y="2898"/>
                  </a:cubicBezTo>
                  <a:lnTo>
                    <a:pt x="3266" y="2898"/>
                  </a:lnTo>
                  <a:cubicBezTo>
                    <a:pt x="3275" y="2921"/>
                    <a:pt x="3289" y="2928"/>
                    <a:pt x="3305" y="2928"/>
                  </a:cubicBezTo>
                  <a:cubicBezTo>
                    <a:pt x="3330" y="2928"/>
                    <a:pt x="3358" y="2910"/>
                    <a:pt x="3373" y="2910"/>
                  </a:cubicBezTo>
                  <a:cubicBezTo>
                    <a:pt x="3468" y="2898"/>
                    <a:pt x="3504" y="2851"/>
                    <a:pt x="3540" y="2768"/>
                  </a:cubicBezTo>
                  <a:cubicBezTo>
                    <a:pt x="3550" y="2714"/>
                    <a:pt x="3580" y="2670"/>
                    <a:pt x="3637" y="2670"/>
                  </a:cubicBezTo>
                  <a:cubicBezTo>
                    <a:pt x="3644" y="2670"/>
                    <a:pt x="3651" y="2671"/>
                    <a:pt x="3659" y="2672"/>
                  </a:cubicBezTo>
                  <a:cubicBezTo>
                    <a:pt x="3742" y="2648"/>
                    <a:pt x="3766" y="2565"/>
                    <a:pt x="3790" y="2494"/>
                  </a:cubicBezTo>
                  <a:cubicBezTo>
                    <a:pt x="3801" y="2387"/>
                    <a:pt x="3849" y="2315"/>
                    <a:pt x="3956" y="2291"/>
                  </a:cubicBezTo>
                  <a:cubicBezTo>
                    <a:pt x="3980" y="2291"/>
                    <a:pt x="4004" y="2267"/>
                    <a:pt x="4016" y="2244"/>
                  </a:cubicBezTo>
                  <a:cubicBezTo>
                    <a:pt x="4028" y="2184"/>
                    <a:pt x="4087" y="2184"/>
                    <a:pt x="4135" y="2184"/>
                  </a:cubicBezTo>
                  <a:cubicBezTo>
                    <a:pt x="4159" y="2184"/>
                    <a:pt x="4194" y="2172"/>
                    <a:pt x="4218" y="2148"/>
                  </a:cubicBezTo>
                  <a:cubicBezTo>
                    <a:pt x="4361" y="2077"/>
                    <a:pt x="4385" y="1946"/>
                    <a:pt x="4397" y="1815"/>
                  </a:cubicBezTo>
                  <a:cubicBezTo>
                    <a:pt x="4421" y="1732"/>
                    <a:pt x="4444" y="1648"/>
                    <a:pt x="4504" y="1589"/>
                  </a:cubicBezTo>
                  <a:cubicBezTo>
                    <a:pt x="4516" y="1553"/>
                    <a:pt x="4552" y="1541"/>
                    <a:pt x="4563" y="1494"/>
                  </a:cubicBezTo>
                  <a:cubicBezTo>
                    <a:pt x="4563" y="1470"/>
                    <a:pt x="4599" y="1458"/>
                    <a:pt x="4623" y="1458"/>
                  </a:cubicBezTo>
                  <a:cubicBezTo>
                    <a:pt x="4659" y="1458"/>
                    <a:pt x="4683" y="1434"/>
                    <a:pt x="4694" y="1422"/>
                  </a:cubicBezTo>
                  <a:cubicBezTo>
                    <a:pt x="4683" y="1291"/>
                    <a:pt x="4671" y="1160"/>
                    <a:pt x="4683" y="1017"/>
                  </a:cubicBezTo>
                  <a:cubicBezTo>
                    <a:pt x="4683" y="958"/>
                    <a:pt x="4671" y="922"/>
                    <a:pt x="4659" y="863"/>
                  </a:cubicBezTo>
                  <a:cubicBezTo>
                    <a:pt x="4635" y="743"/>
                    <a:pt x="4575" y="636"/>
                    <a:pt x="4623" y="517"/>
                  </a:cubicBezTo>
                  <a:cubicBezTo>
                    <a:pt x="4623" y="482"/>
                    <a:pt x="4623" y="458"/>
                    <a:pt x="4611" y="422"/>
                  </a:cubicBezTo>
                  <a:cubicBezTo>
                    <a:pt x="4516" y="303"/>
                    <a:pt x="4397" y="231"/>
                    <a:pt x="4254" y="220"/>
                  </a:cubicBezTo>
                  <a:cubicBezTo>
                    <a:pt x="4099" y="208"/>
                    <a:pt x="3980" y="160"/>
                    <a:pt x="3861" y="65"/>
                  </a:cubicBezTo>
                  <a:cubicBezTo>
                    <a:pt x="3811" y="22"/>
                    <a:pt x="3752" y="1"/>
                    <a:pt x="3688"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6" name="Google Shape;186;p11"/>
            <p:cNvSpPr/>
            <p:nvPr/>
          </p:nvSpPr>
          <p:spPr>
            <a:xfrm>
              <a:off x="1906475" y="1466675"/>
              <a:ext cx="3163525" cy="2660175"/>
            </a:xfrm>
            <a:custGeom>
              <a:avLst/>
              <a:gdLst/>
              <a:ahLst/>
              <a:cxnLst/>
              <a:rect l="l" t="t" r="r" b="b"/>
              <a:pathLst>
                <a:path w="126541" h="106407" extrusionOk="0">
                  <a:moveTo>
                    <a:pt x="17169" y="1"/>
                  </a:moveTo>
                  <a:lnTo>
                    <a:pt x="16836" y="60"/>
                  </a:lnTo>
                  <a:lnTo>
                    <a:pt x="16526" y="370"/>
                  </a:lnTo>
                  <a:lnTo>
                    <a:pt x="16169" y="572"/>
                  </a:lnTo>
                  <a:lnTo>
                    <a:pt x="15812" y="786"/>
                  </a:lnTo>
                  <a:lnTo>
                    <a:pt x="15610" y="834"/>
                  </a:lnTo>
                  <a:lnTo>
                    <a:pt x="15514" y="667"/>
                  </a:lnTo>
                  <a:lnTo>
                    <a:pt x="15121" y="72"/>
                  </a:lnTo>
                  <a:lnTo>
                    <a:pt x="14455" y="334"/>
                  </a:lnTo>
                  <a:lnTo>
                    <a:pt x="13752" y="906"/>
                  </a:lnTo>
                  <a:lnTo>
                    <a:pt x="13038" y="1394"/>
                  </a:lnTo>
                  <a:lnTo>
                    <a:pt x="12324" y="1739"/>
                  </a:lnTo>
                  <a:lnTo>
                    <a:pt x="11657" y="2156"/>
                  </a:lnTo>
                  <a:lnTo>
                    <a:pt x="11383" y="2334"/>
                  </a:lnTo>
                  <a:lnTo>
                    <a:pt x="11050" y="2358"/>
                  </a:lnTo>
                  <a:lnTo>
                    <a:pt x="10728" y="2596"/>
                  </a:lnTo>
                  <a:lnTo>
                    <a:pt x="10609" y="3049"/>
                  </a:lnTo>
                  <a:lnTo>
                    <a:pt x="10466" y="3251"/>
                  </a:lnTo>
                  <a:lnTo>
                    <a:pt x="10514" y="3549"/>
                  </a:lnTo>
                  <a:lnTo>
                    <a:pt x="10633" y="3608"/>
                  </a:lnTo>
                  <a:lnTo>
                    <a:pt x="10764" y="3584"/>
                  </a:lnTo>
                  <a:lnTo>
                    <a:pt x="10990" y="3525"/>
                  </a:lnTo>
                  <a:lnTo>
                    <a:pt x="11192" y="3608"/>
                  </a:lnTo>
                  <a:lnTo>
                    <a:pt x="10966" y="3834"/>
                  </a:lnTo>
                  <a:lnTo>
                    <a:pt x="10847" y="4073"/>
                  </a:lnTo>
                  <a:lnTo>
                    <a:pt x="11121" y="4263"/>
                  </a:lnTo>
                  <a:lnTo>
                    <a:pt x="11478" y="4346"/>
                  </a:lnTo>
                  <a:lnTo>
                    <a:pt x="11669" y="4323"/>
                  </a:lnTo>
                  <a:lnTo>
                    <a:pt x="11871" y="4299"/>
                  </a:lnTo>
                  <a:lnTo>
                    <a:pt x="11990" y="4358"/>
                  </a:lnTo>
                  <a:lnTo>
                    <a:pt x="12073" y="4466"/>
                  </a:lnTo>
                  <a:lnTo>
                    <a:pt x="11621" y="4835"/>
                  </a:lnTo>
                  <a:lnTo>
                    <a:pt x="11073" y="5001"/>
                  </a:lnTo>
                  <a:lnTo>
                    <a:pt x="10383" y="4727"/>
                  </a:lnTo>
                  <a:lnTo>
                    <a:pt x="9871" y="5454"/>
                  </a:lnTo>
                  <a:lnTo>
                    <a:pt x="9597" y="4739"/>
                  </a:lnTo>
                  <a:lnTo>
                    <a:pt x="9061" y="4942"/>
                  </a:lnTo>
                  <a:lnTo>
                    <a:pt x="8228" y="5335"/>
                  </a:lnTo>
                  <a:lnTo>
                    <a:pt x="7323" y="5454"/>
                  </a:lnTo>
                  <a:lnTo>
                    <a:pt x="6656" y="5537"/>
                  </a:lnTo>
                  <a:lnTo>
                    <a:pt x="6001" y="5478"/>
                  </a:lnTo>
                  <a:lnTo>
                    <a:pt x="5537" y="5073"/>
                  </a:lnTo>
                  <a:lnTo>
                    <a:pt x="5263" y="4442"/>
                  </a:lnTo>
                  <a:lnTo>
                    <a:pt x="4954" y="5085"/>
                  </a:lnTo>
                  <a:lnTo>
                    <a:pt x="4334" y="5335"/>
                  </a:lnTo>
                  <a:lnTo>
                    <a:pt x="3822" y="5561"/>
                  </a:lnTo>
                  <a:lnTo>
                    <a:pt x="3953" y="6085"/>
                  </a:lnTo>
                  <a:lnTo>
                    <a:pt x="2858" y="6573"/>
                  </a:lnTo>
                  <a:lnTo>
                    <a:pt x="1679" y="6644"/>
                  </a:lnTo>
                  <a:lnTo>
                    <a:pt x="1536" y="6692"/>
                  </a:lnTo>
                  <a:lnTo>
                    <a:pt x="1382" y="6799"/>
                  </a:lnTo>
                  <a:lnTo>
                    <a:pt x="1215" y="6978"/>
                  </a:lnTo>
                  <a:lnTo>
                    <a:pt x="1203" y="7216"/>
                  </a:lnTo>
                  <a:lnTo>
                    <a:pt x="1358" y="7394"/>
                  </a:lnTo>
                  <a:lnTo>
                    <a:pt x="1596" y="7383"/>
                  </a:lnTo>
                  <a:lnTo>
                    <a:pt x="1751" y="7347"/>
                  </a:lnTo>
                  <a:lnTo>
                    <a:pt x="1929" y="7442"/>
                  </a:lnTo>
                  <a:lnTo>
                    <a:pt x="1203" y="7883"/>
                  </a:lnTo>
                  <a:lnTo>
                    <a:pt x="429" y="8359"/>
                  </a:lnTo>
                  <a:lnTo>
                    <a:pt x="298" y="8537"/>
                  </a:lnTo>
                  <a:lnTo>
                    <a:pt x="310" y="8776"/>
                  </a:lnTo>
                  <a:lnTo>
                    <a:pt x="524" y="9228"/>
                  </a:lnTo>
                  <a:lnTo>
                    <a:pt x="239" y="9657"/>
                  </a:lnTo>
                  <a:lnTo>
                    <a:pt x="120" y="9847"/>
                  </a:lnTo>
                  <a:lnTo>
                    <a:pt x="60" y="10097"/>
                  </a:lnTo>
                  <a:lnTo>
                    <a:pt x="1" y="10454"/>
                  </a:lnTo>
                  <a:lnTo>
                    <a:pt x="155" y="10740"/>
                  </a:lnTo>
                  <a:lnTo>
                    <a:pt x="393" y="10692"/>
                  </a:lnTo>
                  <a:lnTo>
                    <a:pt x="584" y="10478"/>
                  </a:lnTo>
                  <a:lnTo>
                    <a:pt x="965" y="10264"/>
                  </a:lnTo>
                  <a:lnTo>
                    <a:pt x="1370" y="10300"/>
                  </a:lnTo>
                  <a:lnTo>
                    <a:pt x="1489" y="10538"/>
                  </a:lnTo>
                  <a:lnTo>
                    <a:pt x="1370" y="10800"/>
                  </a:lnTo>
                  <a:lnTo>
                    <a:pt x="1465" y="11097"/>
                  </a:lnTo>
                  <a:lnTo>
                    <a:pt x="1656" y="11347"/>
                  </a:lnTo>
                  <a:lnTo>
                    <a:pt x="1798" y="11526"/>
                  </a:lnTo>
                  <a:lnTo>
                    <a:pt x="1703" y="11740"/>
                  </a:lnTo>
                  <a:lnTo>
                    <a:pt x="1441" y="12097"/>
                  </a:lnTo>
                  <a:lnTo>
                    <a:pt x="1620" y="12502"/>
                  </a:lnTo>
                  <a:lnTo>
                    <a:pt x="2001" y="12586"/>
                  </a:lnTo>
                  <a:lnTo>
                    <a:pt x="2263" y="12300"/>
                  </a:lnTo>
                  <a:lnTo>
                    <a:pt x="2727" y="12181"/>
                  </a:lnTo>
                  <a:lnTo>
                    <a:pt x="3096" y="12466"/>
                  </a:lnTo>
                  <a:lnTo>
                    <a:pt x="3132" y="12752"/>
                  </a:lnTo>
                  <a:lnTo>
                    <a:pt x="2858" y="12895"/>
                  </a:lnTo>
                  <a:lnTo>
                    <a:pt x="2120" y="13812"/>
                  </a:lnTo>
                  <a:cubicBezTo>
                    <a:pt x="2009" y="14651"/>
                    <a:pt x="2082" y="15537"/>
                    <a:pt x="2508" y="15537"/>
                  </a:cubicBezTo>
                  <a:cubicBezTo>
                    <a:pt x="2722" y="15537"/>
                    <a:pt x="3026" y="15311"/>
                    <a:pt x="3441" y="14741"/>
                  </a:cubicBezTo>
                  <a:lnTo>
                    <a:pt x="4180" y="14669"/>
                  </a:lnTo>
                  <a:lnTo>
                    <a:pt x="4227" y="14645"/>
                  </a:lnTo>
                  <a:lnTo>
                    <a:pt x="4287" y="14586"/>
                  </a:lnTo>
                  <a:lnTo>
                    <a:pt x="4501" y="14360"/>
                  </a:lnTo>
                  <a:lnTo>
                    <a:pt x="4763" y="14467"/>
                  </a:lnTo>
                  <a:lnTo>
                    <a:pt x="4918" y="14800"/>
                  </a:lnTo>
                  <a:lnTo>
                    <a:pt x="4704" y="15122"/>
                  </a:lnTo>
                  <a:lnTo>
                    <a:pt x="4453" y="15312"/>
                  </a:lnTo>
                  <a:lnTo>
                    <a:pt x="4358" y="15610"/>
                  </a:lnTo>
                  <a:lnTo>
                    <a:pt x="4299" y="16086"/>
                  </a:lnTo>
                  <a:lnTo>
                    <a:pt x="3918" y="16431"/>
                  </a:lnTo>
                  <a:lnTo>
                    <a:pt x="3572" y="16800"/>
                  </a:lnTo>
                  <a:lnTo>
                    <a:pt x="3572" y="17336"/>
                  </a:lnTo>
                  <a:lnTo>
                    <a:pt x="3918" y="17646"/>
                  </a:lnTo>
                  <a:lnTo>
                    <a:pt x="4406" y="17705"/>
                  </a:lnTo>
                  <a:lnTo>
                    <a:pt x="4823" y="17598"/>
                  </a:lnTo>
                  <a:lnTo>
                    <a:pt x="5275" y="17646"/>
                  </a:lnTo>
                  <a:lnTo>
                    <a:pt x="4930" y="18170"/>
                  </a:lnTo>
                  <a:lnTo>
                    <a:pt x="4358" y="18432"/>
                  </a:lnTo>
                  <a:lnTo>
                    <a:pt x="3870" y="18634"/>
                  </a:lnTo>
                  <a:lnTo>
                    <a:pt x="3703" y="19110"/>
                  </a:lnTo>
                  <a:lnTo>
                    <a:pt x="4025" y="19467"/>
                  </a:lnTo>
                  <a:lnTo>
                    <a:pt x="4561" y="19408"/>
                  </a:lnTo>
                  <a:lnTo>
                    <a:pt x="4870" y="19348"/>
                  </a:lnTo>
                  <a:lnTo>
                    <a:pt x="5108" y="19491"/>
                  </a:lnTo>
                  <a:lnTo>
                    <a:pt x="5013" y="19789"/>
                  </a:lnTo>
                  <a:lnTo>
                    <a:pt x="4704" y="19967"/>
                  </a:lnTo>
                  <a:lnTo>
                    <a:pt x="4537" y="20027"/>
                  </a:lnTo>
                  <a:lnTo>
                    <a:pt x="4382" y="20086"/>
                  </a:lnTo>
                  <a:lnTo>
                    <a:pt x="3608" y="20896"/>
                  </a:lnTo>
                  <a:lnTo>
                    <a:pt x="2906" y="21765"/>
                  </a:lnTo>
                  <a:lnTo>
                    <a:pt x="2846" y="21980"/>
                  </a:lnTo>
                  <a:lnTo>
                    <a:pt x="2906" y="22230"/>
                  </a:lnTo>
                  <a:lnTo>
                    <a:pt x="2965" y="22813"/>
                  </a:lnTo>
                  <a:lnTo>
                    <a:pt x="2858" y="23396"/>
                  </a:lnTo>
                  <a:lnTo>
                    <a:pt x="2858" y="24051"/>
                  </a:lnTo>
                  <a:lnTo>
                    <a:pt x="3525" y="24111"/>
                  </a:lnTo>
                  <a:lnTo>
                    <a:pt x="4418" y="23623"/>
                  </a:lnTo>
                  <a:lnTo>
                    <a:pt x="5073" y="22873"/>
                  </a:lnTo>
                  <a:lnTo>
                    <a:pt x="5406" y="22587"/>
                  </a:lnTo>
                  <a:lnTo>
                    <a:pt x="5823" y="22420"/>
                  </a:lnTo>
                  <a:lnTo>
                    <a:pt x="7740" y="22277"/>
                  </a:lnTo>
                  <a:lnTo>
                    <a:pt x="9597" y="21777"/>
                  </a:lnTo>
                  <a:lnTo>
                    <a:pt x="9978" y="21753"/>
                  </a:lnTo>
                  <a:lnTo>
                    <a:pt x="10157" y="22158"/>
                  </a:lnTo>
                  <a:lnTo>
                    <a:pt x="10252" y="22575"/>
                  </a:lnTo>
                  <a:lnTo>
                    <a:pt x="10669" y="22730"/>
                  </a:lnTo>
                  <a:lnTo>
                    <a:pt x="11109" y="22992"/>
                  </a:lnTo>
                  <a:lnTo>
                    <a:pt x="10990" y="23480"/>
                  </a:lnTo>
                  <a:lnTo>
                    <a:pt x="10764" y="23646"/>
                  </a:lnTo>
                  <a:lnTo>
                    <a:pt x="10514" y="23754"/>
                  </a:lnTo>
                  <a:lnTo>
                    <a:pt x="10026" y="24146"/>
                  </a:lnTo>
                  <a:lnTo>
                    <a:pt x="9716" y="24682"/>
                  </a:lnTo>
                  <a:lnTo>
                    <a:pt x="9787" y="25028"/>
                  </a:lnTo>
                  <a:lnTo>
                    <a:pt x="10145" y="25159"/>
                  </a:lnTo>
                  <a:lnTo>
                    <a:pt x="10228" y="25266"/>
                  </a:lnTo>
                  <a:lnTo>
                    <a:pt x="10180" y="25397"/>
                  </a:lnTo>
                  <a:lnTo>
                    <a:pt x="10061" y="25849"/>
                  </a:lnTo>
                  <a:lnTo>
                    <a:pt x="10311" y="26171"/>
                  </a:lnTo>
                  <a:lnTo>
                    <a:pt x="10847" y="26194"/>
                  </a:lnTo>
                  <a:lnTo>
                    <a:pt x="11359" y="25932"/>
                  </a:lnTo>
                  <a:lnTo>
                    <a:pt x="12300" y="25325"/>
                  </a:lnTo>
                  <a:lnTo>
                    <a:pt x="13407" y="25492"/>
                  </a:lnTo>
                  <a:lnTo>
                    <a:pt x="13705" y="25540"/>
                  </a:lnTo>
                  <a:lnTo>
                    <a:pt x="14002" y="25432"/>
                  </a:lnTo>
                  <a:lnTo>
                    <a:pt x="14479" y="25301"/>
                  </a:lnTo>
                  <a:lnTo>
                    <a:pt x="14895" y="25575"/>
                  </a:lnTo>
                  <a:lnTo>
                    <a:pt x="15705" y="26171"/>
                  </a:lnTo>
                  <a:lnTo>
                    <a:pt x="16717" y="26218"/>
                  </a:lnTo>
                  <a:lnTo>
                    <a:pt x="17026" y="26194"/>
                  </a:lnTo>
                  <a:lnTo>
                    <a:pt x="17312" y="26349"/>
                  </a:lnTo>
                  <a:lnTo>
                    <a:pt x="17967" y="26635"/>
                  </a:lnTo>
                  <a:lnTo>
                    <a:pt x="18598" y="26337"/>
                  </a:lnTo>
                  <a:lnTo>
                    <a:pt x="18931" y="26147"/>
                  </a:lnTo>
                  <a:lnTo>
                    <a:pt x="19301" y="26075"/>
                  </a:lnTo>
                  <a:lnTo>
                    <a:pt x="19932" y="25897"/>
                  </a:lnTo>
                  <a:lnTo>
                    <a:pt x="20098" y="25266"/>
                  </a:lnTo>
                  <a:lnTo>
                    <a:pt x="20229" y="24849"/>
                  </a:lnTo>
                  <a:lnTo>
                    <a:pt x="20479" y="24766"/>
                  </a:lnTo>
                  <a:lnTo>
                    <a:pt x="21503" y="25063"/>
                  </a:lnTo>
                  <a:lnTo>
                    <a:pt x="22527" y="25004"/>
                  </a:lnTo>
                  <a:lnTo>
                    <a:pt x="23468" y="25218"/>
                  </a:lnTo>
                  <a:lnTo>
                    <a:pt x="24230" y="24658"/>
                  </a:lnTo>
                  <a:lnTo>
                    <a:pt x="24337" y="24599"/>
                  </a:lnTo>
                  <a:lnTo>
                    <a:pt x="24480" y="24551"/>
                  </a:lnTo>
                  <a:lnTo>
                    <a:pt x="24611" y="25397"/>
                  </a:lnTo>
                  <a:lnTo>
                    <a:pt x="25468" y="25504"/>
                  </a:lnTo>
                  <a:lnTo>
                    <a:pt x="25778" y="25480"/>
                  </a:lnTo>
                  <a:lnTo>
                    <a:pt x="26087" y="25420"/>
                  </a:lnTo>
                  <a:lnTo>
                    <a:pt x="26373" y="25420"/>
                  </a:lnTo>
                  <a:lnTo>
                    <a:pt x="26480" y="25659"/>
                  </a:lnTo>
                  <a:lnTo>
                    <a:pt x="26563" y="26802"/>
                  </a:lnTo>
                  <a:lnTo>
                    <a:pt x="26361" y="27980"/>
                  </a:lnTo>
                  <a:lnTo>
                    <a:pt x="26337" y="29016"/>
                  </a:lnTo>
                  <a:lnTo>
                    <a:pt x="27135" y="29373"/>
                  </a:lnTo>
                  <a:lnTo>
                    <a:pt x="28468" y="29409"/>
                  </a:lnTo>
                  <a:lnTo>
                    <a:pt x="29492" y="30254"/>
                  </a:lnTo>
                  <a:lnTo>
                    <a:pt x="29719" y="30802"/>
                  </a:lnTo>
                  <a:lnTo>
                    <a:pt x="29457" y="31290"/>
                  </a:lnTo>
                  <a:lnTo>
                    <a:pt x="28897" y="31921"/>
                  </a:lnTo>
                  <a:lnTo>
                    <a:pt x="28564" y="32683"/>
                  </a:lnTo>
                  <a:lnTo>
                    <a:pt x="28445" y="32993"/>
                  </a:lnTo>
                  <a:lnTo>
                    <a:pt x="28230" y="33195"/>
                  </a:lnTo>
                  <a:lnTo>
                    <a:pt x="27564" y="33707"/>
                  </a:lnTo>
                  <a:lnTo>
                    <a:pt x="26992" y="34314"/>
                  </a:lnTo>
                  <a:lnTo>
                    <a:pt x="26694" y="34553"/>
                  </a:lnTo>
                  <a:lnTo>
                    <a:pt x="26361" y="34731"/>
                  </a:lnTo>
                  <a:lnTo>
                    <a:pt x="25111" y="35160"/>
                  </a:lnTo>
                  <a:lnTo>
                    <a:pt x="24111" y="36041"/>
                  </a:lnTo>
                  <a:lnTo>
                    <a:pt x="23801" y="36267"/>
                  </a:lnTo>
                  <a:lnTo>
                    <a:pt x="23515" y="36577"/>
                  </a:lnTo>
                  <a:lnTo>
                    <a:pt x="23099" y="37529"/>
                  </a:lnTo>
                  <a:lnTo>
                    <a:pt x="22099" y="37624"/>
                  </a:lnTo>
                  <a:lnTo>
                    <a:pt x="21789" y="37708"/>
                  </a:lnTo>
                  <a:lnTo>
                    <a:pt x="21849" y="37982"/>
                  </a:lnTo>
                  <a:lnTo>
                    <a:pt x="22265" y="38970"/>
                  </a:lnTo>
                  <a:lnTo>
                    <a:pt x="22682" y="39958"/>
                  </a:lnTo>
                  <a:lnTo>
                    <a:pt x="22789" y="40137"/>
                  </a:lnTo>
                  <a:lnTo>
                    <a:pt x="22741" y="40339"/>
                  </a:lnTo>
                  <a:lnTo>
                    <a:pt x="22503" y="40970"/>
                  </a:lnTo>
                  <a:lnTo>
                    <a:pt x="22563" y="41625"/>
                  </a:lnTo>
                  <a:lnTo>
                    <a:pt x="22741" y="42589"/>
                  </a:lnTo>
                  <a:lnTo>
                    <a:pt x="22551" y="43554"/>
                  </a:lnTo>
                  <a:lnTo>
                    <a:pt x="22515" y="43816"/>
                  </a:lnTo>
                  <a:lnTo>
                    <a:pt x="22646" y="44078"/>
                  </a:lnTo>
                  <a:lnTo>
                    <a:pt x="22801" y="44542"/>
                  </a:lnTo>
                  <a:lnTo>
                    <a:pt x="22527" y="44923"/>
                  </a:lnTo>
                  <a:lnTo>
                    <a:pt x="22230" y="45399"/>
                  </a:lnTo>
                  <a:lnTo>
                    <a:pt x="22265" y="45959"/>
                  </a:lnTo>
                  <a:lnTo>
                    <a:pt x="22349" y="46673"/>
                  </a:lnTo>
                  <a:lnTo>
                    <a:pt x="22075" y="47387"/>
                  </a:lnTo>
                  <a:lnTo>
                    <a:pt x="21563" y="47923"/>
                  </a:lnTo>
                  <a:lnTo>
                    <a:pt x="20896" y="48173"/>
                  </a:lnTo>
                  <a:lnTo>
                    <a:pt x="20658" y="48233"/>
                  </a:lnTo>
                  <a:lnTo>
                    <a:pt x="20432" y="48340"/>
                  </a:lnTo>
                  <a:lnTo>
                    <a:pt x="20063" y="48578"/>
                  </a:lnTo>
                  <a:lnTo>
                    <a:pt x="19944" y="48935"/>
                  </a:lnTo>
                  <a:lnTo>
                    <a:pt x="20039" y="49542"/>
                  </a:lnTo>
                  <a:lnTo>
                    <a:pt x="20372" y="50019"/>
                  </a:lnTo>
                  <a:lnTo>
                    <a:pt x="20729" y="50304"/>
                  </a:lnTo>
                  <a:lnTo>
                    <a:pt x="20920" y="50685"/>
                  </a:lnTo>
                  <a:lnTo>
                    <a:pt x="21027" y="52400"/>
                  </a:lnTo>
                  <a:lnTo>
                    <a:pt x="20301" y="53948"/>
                  </a:lnTo>
                  <a:lnTo>
                    <a:pt x="20015" y="54424"/>
                  </a:lnTo>
                  <a:lnTo>
                    <a:pt x="19836" y="54948"/>
                  </a:lnTo>
                  <a:lnTo>
                    <a:pt x="19372" y="55924"/>
                  </a:lnTo>
                  <a:lnTo>
                    <a:pt x="18277" y="55996"/>
                  </a:lnTo>
                  <a:lnTo>
                    <a:pt x="17515" y="55865"/>
                  </a:lnTo>
                  <a:lnTo>
                    <a:pt x="16776" y="55877"/>
                  </a:lnTo>
                  <a:lnTo>
                    <a:pt x="15622" y="55996"/>
                  </a:lnTo>
                  <a:lnTo>
                    <a:pt x="14526" y="55746"/>
                  </a:lnTo>
                  <a:lnTo>
                    <a:pt x="14312" y="55698"/>
                  </a:lnTo>
                  <a:lnTo>
                    <a:pt x="14157" y="55805"/>
                  </a:lnTo>
                  <a:lnTo>
                    <a:pt x="14109" y="55972"/>
                  </a:lnTo>
                  <a:lnTo>
                    <a:pt x="14181" y="56139"/>
                  </a:lnTo>
                  <a:lnTo>
                    <a:pt x="14526" y="56770"/>
                  </a:lnTo>
                  <a:lnTo>
                    <a:pt x="14955" y="57365"/>
                  </a:lnTo>
                  <a:lnTo>
                    <a:pt x="15205" y="57651"/>
                  </a:lnTo>
                  <a:lnTo>
                    <a:pt x="15241" y="58020"/>
                  </a:lnTo>
                  <a:lnTo>
                    <a:pt x="15252" y="58436"/>
                  </a:lnTo>
                  <a:lnTo>
                    <a:pt x="15586" y="58675"/>
                  </a:lnTo>
                  <a:lnTo>
                    <a:pt x="16003" y="58996"/>
                  </a:lnTo>
                  <a:lnTo>
                    <a:pt x="15943" y="59544"/>
                  </a:lnTo>
                  <a:lnTo>
                    <a:pt x="15836" y="59960"/>
                  </a:lnTo>
                  <a:lnTo>
                    <a:pt x="16003" y="60341"/>
                  </a:lnTo>
                  <a:lnTo>
                    <a:pt x="16491" y="61020"/>
                  </a:lnTo>
                  <a:lnTo>
                    <a:pt x="16634" y="61818"/>
                  </a:lnTo>
                  <a:lnTo>
                    <a:pt x="16788" y="62306"/>
                  </a:lnTo>
                  <a:lnTo>
                    <a:pt x="17169" y="62651"/>
                  </a:lnTo>
                  <a:lnTo>
                    <a:pt x="17431" y="62818"/>
                  </a:lnTo>
                  <a:lnTo>
                    <a:pt x="17550" y="63104"/>
                  </a:lnTo>
                  <a:lnTo>
                    <a:pt x="17765" y="63592"/>
                  </a:lnTo>
                  <a:lnTo>
                    <a:pt x="18312" y="63568"/>
                  </a:lnTo>
                  <a:lnTo>
                    <a:pt x="18848" y="63604"/>
                  </a:lnTo>
                  <a:lnTo>
                    <a:pt x="19348" y="64128"/>
                  </a:lnTo>
                  <a:lnTo>
                    <a:pt x="19467" y="64794"/>
                  </a:lnTo>
                  <a:lnTo>
                    <a:pt x="19146" y="65378"/>
                  </a:lnTo>
                  <a:lnTo>
                    <a:pt x="18562" y="66009"/>
                  </a:lnTo>
                  <a:lnTo>
                    <a:pt x="18622" y="66878"/>
                  </a:lnTo>
                  <a:lnTo>
                    <a:pt x="18622" y="67021"/>
                  </a:lnTo>
                  <a:lnTo>
                    <a:pt x="18467" y="67140"/>
                  </a:lnTo>
                  <a:lnTo>
                    <a:pt x="17503" y="67759"/>
                  </a:lnTo>
                  <a:lnTo>
                    <a:pt x="16610" y="68485"/>
                  </a:lnTo>
                  <a:lnTo>
                    <a:pt x="16086" y="68950"/>
                  </a:lnTo>
                  <a:lnTo>
                    <a:pt x="15907" y="69545"/>
                  </a:lnTo>
                  <a:lnTo>
                    <a:pt x="15848" y="70378"/>
                  </a:lnTo>
                  <a:lnTo>
                    <a:pt x="15514" y="71105"/>
                  </a:lnTo>
                  <a:lnTo>
                    <a:pt x="15229" y="71724"/>
                  </a:lnTo>
                  <a:lnTo>
                    <a:pt x="15300" y="72414"/>
                  </a:lnTo>
                  <a:lnTo>
                    <a:pt x="16288" y="74010"/>
                  </a:lnTo>
                  <a:lnTo>
                    <a:pt x="17038" y="75736"/>
                  </a:lnTo>
                  <a:lnTo>
                    <a:pt x="17431" y="76153"/>
                  </a:lnTo>
                  <a:lnTo>
                    <a:pt x="18027" y="76093"/>
                  </a:lnTo>
                  <a:lnTo>
                    <a:pt x="18789" y="75927"/>
                  </a:lnTo>
                  <a:lnTo>
                    <a:pt x="19039" y="76677"/>
                  </a:lnTo>
                  <a:lnTo>
                    <a:pt x="19039" y="77034"/>
                  </a:lnTo>
                  <a:lnTo>
                    <a:pt x="18801" y="77248"/>
                  </a:lnTo>
                  <a:lnTo>
                    <a:pt x="18586" y="77415"/>
                  </a:lnTo>
                  <a:lnTo>
                    <a:pt x="18503" y="77665"/>
                  </a:lnTo>
                  <a:lnTo>
                    <a:pt x="18134" y="78177"/>
                  </a:lnTo>
                  <a:lnTo>
                    <a:pt x="17479" y="78082"/>
                  </a:lnTo>
                  <a:lnTo>
                    <a:pt x="17086" y="77927"/>
                  </a:lnTo>
                  <a:lnTo>
                    <a:pt x="16741" y="78106"/>
                  </a:lnTo>
                  <a:lnTo>
                    <a:pt x="16467" y="78379"/>
                  </a:lnTo>
                  <a:lnTo>
                    <a:pt x="16086" y="78320"/>
                  </a:lnTo>
                  <a:lnTo>
                    <a:pt x="15657" y="78296"/>
                  </a:lnTo>
                  <a:lnTo>
                    <a:pt x="15407" y="78713"/>
                  </a:lnTo>
                  <a:lnTo>
                    <a:pt x="14943" y="80058"/>
                  </a:lnTo>
                  <a:lnTo>
                    <a:pt x="14026" y="81177"/>
                  </a:lnTo>
                  <a:lnTo>
                    <a:pt x="13288" y="81749"/>
                  </a:lnTo>
                  <a:lnTo>
                    <a:pt x="12835" y="82547"/>
                  </a:lnTo>
                  <a:lnTo>
                    <a:pt x="12550" y="83392"/>
                  </a:lnTo>
                  <a:lnTo>
                    <a:pt x="12085" y="84154"/>
                  </a:lnTo>
                  <a:lnTo>
                    <a:pt x="11978" y="84368"/>
                  </a:lnTo>
                  <a:lnTo>
                    <a:pt x="12038" y="84606"/>
                  </a:lnTo>
                  <a:lnTo>
                    <a:pt x="12574" y="85987"/>
                  </a:lnTo>
                  <a:lnTo>
                    <a:pt x="12514" y="87464"/>
                  </a:lnTo>
                  <a:lnTo>
                    <a:pt x="12562" y="88369"/>
                  </a:lnTo>
                  <a:lnTo>
                    <a:pt x="12895" y="89202"/>
                  </a:lnTo>
                  <a:lnTo>
                    <a:pt x="13228" y="89274"/>
                  </a:lnTo>
                  <a:lnTo>
                    <a:pt x="13609" y="89035"/>
                  </a:lnTo>
                  <a:lnTo>
                    <a:pt x="14871" y="89190"/>
                  </a:lnTo>
                  <a:lnTo>
                    <a:pt x="16134" y="89202"/>
                  </a:lnTo>
                  <a:lnTo>
                    <a:pt x="17146" y="89345"/>
                  </a:lnTo>
                  <a:lnTo>
                    <a:pt x="18027" y="89809"/>
                  </a:lnTo>
                  <a:lnTo>
                    <a:pt x="18848" y="90286"/>
                  </a:lnTo>
                  <a:lnTo>
                    <a:pt x="19682" y="90738"/>
                  </a:lnTo>
                  <a:lnTo>
                    <a:pt x="20634" y="91298"/>
                  </a:lnTo>
                  <a:lnTo>
                    <a:pt x="21503" y="91988"/>
                  </a:lnTo>
                  <a:lnTo>
                    <a:pt x="22980" y="93607"/>
                  </a:lnTo>
                  <a:lnTo>
                    <a:pt x="24277" y="95358"/>
                  </a:lnTo>
                  <a:lnTo>
                    <a:pt x="24087" y="95417"/>
                  </a:lnTo>
                  <a:lnTo>
                    <a:pt x="23884" y="95501"/>
                  </a:lnTo>
                  <a:lnTo>
                    <a:pt x="23325" y="95703"/>
                  </a:lnTo>
                  <a:lnTo>
                    <a:pt x="23099" y="96251"/>
                  </a:lnTo>
                  <a:lnTo>
                    <a:pt x="23456" y="97346"/>
                  </a:lnTo>
                  <a:lnTo>
                    <a:pt x="24218" y="97620"/>
                  </a:lnTo>
                  <a:lnTo>
                    <a:pt x="24861" y="97798"/>
                  </a:lnTo>
                  <a:lnTo>
                    <a:pt x="25373" y="98191"/>
                  </a:lnTo>
                  <a:lnTo>
                    <a:pt x="25528" y="98477"/>
                  </a:lnTo>
                  <a:lnTo>
                    <a:pt x="25254" y="98596"/>
                  </a:lnTo>
                  <a:lnTo>
                    <a:pt x="24682" y="98858"/>
                  </a:lnTo>
                  <a:lnTo>
                    <a:pt x="24801" y="99465"/>
                  </a:lnTo>
                  <a:lnTo>
                    <a:pt x="25004" y="99989"/>
                  </a:lnTo>
                  <a:lnTo>
                    <a:pt x="25230" y="100513"/>
                  </a:lnTo>
                  <a:lnTo>
                    <a:pt x="26182" y="102025"/>
                  </a:lnTo>
                  <a:lnTo>
                    <a:pt x="27087" y="103573"/>
                  </a:lnTo>
                  <a:lnTo>
                    <a:pt x="27278" y="103752"/>
                  </a:lnTo>
                  <a:lnTo>
                    <a:pt x="27575" y="103811"/>
                  </a:lnTo>
                  <a:lnTo>
                    <a:pt x="28468" y="104073"/>
                  </a:lnTo>
                  <a:lnTo>
                    <a:pt x="29147" y="104704"/>
                  </a:lnTo>
                  <a:lnTo>
                    <a:pt x="29445" y="104990"/>
                  </a:lnTo>
                  <a:lnTo>
                    <a:pt x="29778" y="105228"/>
                  </a:lnTo>
                  <a:lnTo>
                    <a:pt x="30671" y="105704"/>
                  </a:lnTo>
                  <a:lnTo>
                    <a:pt x="31588" y="106133"/>
                  </a:lnTo>
                  <a:lnTo>
                    <a:pt x="32517" y="106407"/>
                  </a:lnTo>
                  <a:lnTo>
                    <a:pt x="33469" y="106180"/>
                  </a:lnTo>
                  <a:lnTo>
                    <a:pt x="33814" y="105597"/>
                  </a:lnTo>
                  <a:lnTo>
                    <a:pt x="33695" y="104871"/>
                  </a:lnTo>
                  <a:lnTo>
                    <a:pt x="33826" y="104383"/>
                  </a:lnTo>
                  <a:lnTo>
                    <a:pt x="34338" y="104311"/>
                  </a:lnTo>
                  <a:lnTo>
                    <a:pt x="34779" y="104275"/>
                  </a:lnTo>
                  <a:lnTo>
                    <a:pt x="35005" y="103918"/>
                  </a:lnTo>
                  <a:lnTo>
                    <a:pt x="35898" y="102716"/>
                  </a:lnTo>
                  <a:lnTo>
                    <a:pt x="36767" y="101477"/>
                  </a:lnTo>
                  <a:lnTo>
                    <a:pt x="36827" y="101406"/>
                  </a:lnTo>
                  <a:lnTo>
                    <a:pt x="36910" y="101346"/>
                  </a:lnTo>
                  <a:lnTo>
                    <a:pt x="38684" y="100692"/>
                  </a:lnTo>
                  <a:lnTo>
                    <a:pt x="40470" y="100037"/>
                  </a:lnTo>
                  <a:lnTo>
                    <a:pt x="40910" y="99989"/>
                  </a:lnTo>
                  <a:lnTo>
                    <a:pt x="41410" y="100156"/>
                  </a:lnTo>
                  <a:lnTo>
                    <a:pt x="42315" y="100346"/>
                  </a:lnTo>
                  <a:lnTo>
                    <a:pt x="43149" y="100072"/>
                  </a:lnTo>
                  <a:lnTo>
                    <a:pt x="44387" y="99037"/>
                  </a:lnTo>
                  <a:lnTo>
                    <a:pt x="45482" y="97870"/>
                  </a:lnTo>
                  <a:lnTo>
                    <a:pt x="45852" y="97548"/>
                  </a:lnTo>
                  <a:lnTo>
                    <a:pt x="46304" y="97477"/>
                  </a:lnTo>
                  <a:lnTo>
                    <a:pt x="47447" y="97596"/>
                  </a:lnTo>
                  <a:lnTo>
                    <a:pt x="48578" y="97477"/>
                  </a:lnTo>
                  <a:lnTo>
                    <a:pt x="50162" y="97239"/>
                  </a:lnTo>
                  <a:lnTo>
                    <a:pt x="51745" y="97239"/>
                  </a:lnTo>
                  <a:lnTo>
                    <a:pt x="53031" y="97358"/>
                  </a:lnTo>
                  <a:lnTo>
                    <a:pt x="54353" y="97346"/>
                  </a:lnTo>
                  <a:lnTo>
                    <a:pt x="54603" y="97405"/>
                  </a:lnTo>
                  <a:lnTo>
                    <a:pt x="54841" y="97548"/>
                  </a:lnTo>
                  <a:lnTo>
                    <a:pt x="55972" y="97965"/>
                  </a:lnTo>
                  <a:lnTo>
                    <a:pt x="57162" y="97846"/>
                  </a:lnTo>
                  <a:lnTo>
                    <a:pt x="58294" y="97525"/>
                  </a:lnTo>
                  <a:lnTo>
                    <a:pt x="59472" y="97477"/>
                  </a:lnTo>
                  <a:lnTo>
                    <a:pt x="60639" y="97489"/>
                  </a:lnTo>
                  <a:lnTo>
                    <a:pt x="61794" y="97477"/>
                  </a:lnTo>
                  <a:lnTo>
                    <a:pt x="62306" y="97525"/>
                  </a:lnTo>
                  <a:lnTo>
                    <a:pt x="62782" y="97727"/>
                  </a:lnTo>
                  <a:lnTo>
                    <a:pt x="63413" y="98060"/>
                  </a:lnTo>
                  <a:lnTo>
                    <a:pt x="64104" y="98275"/>
                  </a:lnTo>
                  <a:lnTo>
                    <a:pt x="64997" y="98096"/>
                  </a:lnTo>
                  <a:lnTo>
                    <a:pt x="65735" y="97227"/>
                  </a:lnTo>
                  <a:lnTo>
                    <a:pt x="66485" y="96358"/>
                  </a:lnTo>
                  <a:lnTo>
                    <a:pt x="67580" y="96358"/>
                  </a:lnTo>
                  <a:lnTo>
                    <a:pt x="67854" y="96417"/>
                  </a:lnTo>
                  <a:lnTo>
                    <a:pt x="68116" y="96346"/>
                  </a:lnTo>
                  <a:lnTo>
                    <a:pt x="68688" y="96191"/>
                  </a:lnTo>
                  <a:lnTo>
                    <a:pt x="69247" y="96382"/>
                  </a:lnTo>
                  <a:lnTo>
                    <a:pt x="69771" y="96774"/>
                  </a:lnTo>
                  <a:lnTo>
                    <a:pt x="70188" y="97286"/>
                  </a:lnTo>
                  <a:lnTo>
                    <a:pt x="70914" y="97775"/>
                  </a:lnTo>
                  <a:lnTo>
                    <a:pt x="71605" y="97298"/>
                  </a:lnTo>
                  <a:lnTo>
                    <a:pt x="72391" y="96489"/>
                  </a:lnTo>
                  <a:lnTo>
                    <a:pt x="72903" y="95489"/>
                  </a:lnTo>
                  <a:lnTo>
                    <a:pt x="72962" y="95346"/>
                  </a:lnTo>
                  <a:lnTo>
                    <a:pt x="73057" y="95262"/>
                  </a:lnTo>
                  <a:lnTo>
                    <a:pt x="73795" y="94667"/>
                  </a:lnTo>
                  <a:lnTo>
                    <a:pt x="73986" y="93738"/>
                  </a:lnTo>
                  <a:lnTo>
                    <a:pt x="74117" y="93250"/>
                  </a:lnTo>
                  <a:lnTo>
                    <a:pt x="74427" y="92822"/>
                  </a:lnTo>
                  <a:lnTo>
                    <a:pt x="74700" y="92464"/>
                  </a:lnTo>
                  <a:lnTo>
                    <a:pt x="74748" y="92060"/>
                  </a:lnTo>
                  <a:lnTo>
                    <a:pt x="75200" y="90583"/>
                  </a:lnTo>
                  <a:lnTo>
                    <a:pt x="76308" y="89547"/>
                  </a:lnTo>
                  <a:lnTo>
                    <a:pt x="77582" y="88619"/>
                  </a:lnTo>
                  <a:lnTo>
                    <a:pt x="78796" y="87488"/>
                  </a:lnTo>
                  <a:lnTo>
                    <a:pt x="78868" y="87428"/>
                  </a:lnTo>
                  <a:lnTo>
                    <a:pt x="78975" y="87369"/>
                  </a:lnTo>
                  <a:lnTo>
                    <a:pt x="81201" y="86476"/>
                  </a:lnTo>
                  <a:lnTo>
                    <a:pt x="83582" y="86237"/>
                  </a:lnTo>
                  <a:lnTo>
                    <a:pt x="83856" y="86297"/>
                  </a:lnTo>
                  <a:lnTo>
                    <a:pt x="84071" y="86464"/>
                  </a:lnTo>
                  <a:lnTo>
                    <a:pt x="84428" y="86654"/>
                  </a:lnTo>
                  <a:lnTo>
                    <a:pt x="84785" y="86595"/>
                  </a:lnTo>
                  <a:lnTo>
                    <a:pt x="85499" y="86333"/>
                  </a:lnTo>
                  <a:lnTo>
                    <a:pt x="86249" y="86166"/>
                  </a:lnTo>
                  <a:lnTo>
                    <a:pt x="86690" y="86095"/>
                  </a:lnTo>
                  <a:lnTo>
                    <a:pt x="86976" y="85749"/>
                  </a:lnTo>
                  <a:lnTo>
                    <a:pt x="86773" y="85404"/>
                  </a:lnTo>
                  <a:lnTo>
                    <a:pt x="86368" y="85273"/>
                  </a:lnTo>
                  <a:lnTo>
                    <a:pt x="85821" y="84904"/>
                  </a:lnTo>
                  <a:lnTo>
                    <a:pt x="85523" y="84416"/>
                  </a:lnTo>
                  <a:lnTo>
                    <a:pt x="85678" y="83713"/>
                  </a:lnTo>
                  <a:lnTo>
                    <a:pt x="86011" y="83249"/>
                  </a:lnTo>
                  <a:lnTo>
                    <a:pt x="86535" y="82713"/>
                  </a:lnTo>
                  <a:lnTo>
                    <a:pt x="86571" y="82046"/>
                  </a:lnTo>
                  <a:lnTo>
                    <a:pt x="86690" y="81558"/>
                  </a:lnTo>
                  <a:lnTo>
                    <a:pt x="86976" y="81177"/>
                  </a:lnTo>
                  <a:lnTo>
                    <a:pt x="87333" y="80606"/>
                  </a:lnTo>
                  <a:lnTo>
                    <a:pt x="87452" y="79927"/>
                  </a:lnTo>
                  <a:lnTo>
                    <a:pt x="87619" y="78725"/>
                  </a:lnTo>
                  <a:lnTo>
                    <a:pt x="88559" y="77927"/>
                  </a:lnTo>
                  <a:lnTo>
                    <a:pt x="88857" y="77701"/>
                  </a:lnTo>
                  <a:lnTo>
                    <a:pt x="88869" y="77248"/>
                  </a:lnTo>
                  <a:lnTo>
                    <a:pt x="88821" y="76451"/>
                  </a:lnTo>
                  <a:lnTo>
                    <a:pt x="89416" y="75879"/>
                  </a:lnTo>
                  <a:lnTo>
                    <a:pt x="90059" y="75498"/>
                  </a:lnTo>
                  <a:lnTo>
                    <a:pt x="90369" y="74796"/>
                  </a:lnTo>
                  <a:lnTo>
                    <a:pt x="90679" y="74296"/>
                  </a:lnTo>
                  <a:lnTo>
                    <a:pt x="91262" y="73974"/>
                  </a:lnTo>
                  <a:lnTo>
                    <a:pt x="92286" y="73653"/>
                  </a:lnTo>
                  <a:lnTo>
                    <a:pt x="93322" y="73295"/>
                  </a:lnTo>
                  <a:lnTo>
                    <a:pt x="93715" y="73117"/>
                  </a:lnTo>
                  <a:lnTo>
                    <a:pt x="93893" y="72700"/>
                  </a:lnTo>
                  <a:lnTo>
                    <a:pt x="94167" y="72010"/>
                  </a:lnTo>
                  <a:lnTo>
                    <a:pt x="94905" y="71998"/>
                  </a:lnTo>
                  <a:lnTo>
                    <a:pt x="95203" y="72045"/>
                  </a:lnTo>
                  <a:lnTo>
                    <a:pt x="95370" y="71879"/>
                  </a:lnTo>
                  <a:lnTo>
                    <a:pt x="95763" y="71105"/>
                  </a:lnTo>
                  <a:lnTo>
                    <a:pt x="96441" y="70616"/>
                  </a:lnTo>
                  <a:lnTo>
                    <a:pt x="96632" y="70402"/>
                  </a:lnTo>
                  <a:lnTo>
                    <a:pt x="96620" y="70152"/>
                  </a:lnTo>
                  <a:lnTo>
                    <a:pt x="95763" y="69200"/>
                  </a:lnTo>
                  <a:lnTo>
                    <a:pt x="94643" y="68545"/>
                  </a:lnTo>
                  <a:lnTo>
                    <a:pt x="92929" y="67461"/>
                  </a:lnTo>
                  <a:lnTo>
                    <a:pt x="91905" y="65699"/>
                  </a:lnTo>
                  <a:lnTo>
                    <a:pt x="91738" y="64782"/>
                  </a:lnTo>
                  <a:lnTo>
                    <a:pt x="91500" y="63866"/>
                  </a:lnTo>
                  <a:lnTo>
                    <a:pt x="91024" y="62711"/>
                  </a:lnTo>
                  <a:lnTo>
                    <a:pt x="90607" y="61532"/>
                  </a:lnTo>
                  <a:lnTo>
                    <a:pt x="90500" y="60901"/>
                  </a:lnTo>
                  <a:lnTo>
                    <a:pt x="90643" y="60246"/>
                  </a:lnTo>
                  <a:lnTo>
                    <a:pt x="91500" y="58615"/>
                  </a:lnTo>
                  <a:lnTo>
                    <a:pt x="92191" y="56912"/>
                  </a:lnTo>
                  <a:lnTo>
                    <a:pt x="92203" y="56877"/>
                  </a:lnTo>
                  <a:lnTo>
                    <a:pt x="92214" y="56853"/>
                  </a:lnTo>
                  <a:lnTo>
                    <a:pt x="93262" y="55126"/>
                  </a:lnTo>
                  <a:lnTo>
                    <a:pt x="94310" y="53412"/>
                  </a:lnTo>
                  <a:lnTo>
                    <a:pt x="94429" y="53257"/>
                  </a:lnTo>
                  <a:lnTo>
                    <a:pt x="94608" y="53138"/>
                  </a:lnTo>
                  <a:lnTo>
                    <a:pt x="95298" y="52579"/>
                  </a:lnTo>
                  <a:lnTo>
                    <a:pt x="95655" y="51745"/>
                  </a:lnTo>
                  <a:lnTo>
                    <a:pt x="95834" y="51257"/>
                  </a:lnTo>
                  <a:lnTo>
                    <a:pt x="96203" y="50876"/>
                  </a:lnTo>
                  <a:lnTo>
                    <a:pt x="97251" y="49733"/>
                  </a:lnTo>
                  <a:lnTo>
                    <a:pt x="98025" y="48399"/>
                  </a:lnTo>
                  <a:lnTo>
                    <a:pt x="98953" y="46768"/>
                  </a:lnTo>
                  <a:lnTo>
                    <a:pt x="99775" y="45078"/>
                  </a:lnTo>
                  <a:lnTo>
                    <a:pt x="100073" y="44709"/>
                  </a:lnTo>
                  <a:lnTo>
                    <a:pt x="100477" y="44589"/>
                  </a:lnTo>
                  <a:lnTo>
                    <a:pt x="101478" y="44328"/>
                  </a:lnTo>
                  <a:lnTo>
                    <a:pt x="102430" y="43958"/>
                  </a:lnTo>
                  <a:lnTo>
                    <a:pt x="102787" y="43732"/>
                  </a:lnTo>
                  <a:lnTo>
                    <a:pt x="102930" y="43351"/>
                  </a:lnTo>
                  <a:lnTo>
                    <a:pt x="102740" y="43196"/>
                  </a:lnTo>
                  <a:lnTo>
                    <a:pt x="102442" y="43232"/>
                  </a:lnTo>
                  <a:lnTo>
                    <a:pt x="102275" y="43113"/>
                  </a:lnTo>
                  <a:lnTo>
                    <a:pt x="102156" y="42946"/>
                  </a:lnTo>
                  <a:lnTo>
                    <a:pt x="101966" y="42684"/>
                  </a:lnTo>
                  <a:lnTo>
                    <a:pt x="101632" y="42589"/>
                  </a:lnTo>
                  <a:lnTo>
                    <a:pt x="101156" y="42327"/>
                  </a:lnTo>
                  <a:lnTo>
                    <a:pt x="101358" y="41827"/>
                  </a:lnTo>
                  <a:lnTo>
                    <a:pt x="101954" y="41053"/>
                  </a:lnTo>
                  <a:lnTo>
                    <a:pt x="102513" y="40268"/>
                  </a:lnTo>
                  <a:lnTo>
                    <a:pt x="103394" y="39315"/>
                  </a:lnTo>
                  <a:lnTo>
                    <a:pt x="104526" y="38708"/>
                  </a:lnTo>
                  <a:lnTo>
                    <a:pt x="105561" y="38398"/>
                  </a:lnTo>
                  <a:lnTo>
                    <a:pt x="106550" y="37874"/>
                  </a:lnTo>
                  <a:lnTo>
                    <a:pt x="107752" y="37279"/>
                  </a:lnTo>
                  <a:lnTo>
                    <a:pt x="109074" y="36886"/>
                  </a:lnTo>
                  <a:lnTo>
                    <a:pt x="111562" y="36088"/>
                  </a:lnTo>
                  <a:lnTo>
                    <a:pt x="114074" y="35386"/>
                  </a:lnTo>
                  <a:lnTo>
                    <a:pt x="114991" y="35076"/>
                  </a:lnTo>
                  <a:lnTo>
                    <a:pt x="115598" y="34374"/>
                  </a:lnTo>
                  <a:lnTo>
                    <a:pt x="116360" y="33076"/>
                  </a:lnTo>
                  <a:lnTo>
                    <a:pt x="117503" y="32147"/>
                  </a:lnTo>
                  <a:lnTo>
                    <a:pt x="119230" y="30981"/>
                  </a:lnTo>
                  <a:lnTo>
                    <a:pt x="121147" y="30159"/>
                  </a:lnTo>
                  <a:lnTo>
                    <a:pt x="121540" y="29981"/>
                  </a:lnTo>
                  <a:lnTo>
                    <a:pt x="121790" y="29671"/>
                  </a:lnTo>
                  <a:lnTo>
                    <a:pt x="122254" y="29147"/>
                  </a:lnTo>
                  <a:lnTo>
                    <a:pt x="122849" y="28826"/>
                  </a:lnTo>
                  <a:lnTo>
                    <a:pt x="123266" y="28576"/>
                  </a:lnTo>
                  <a:lnTo>
                    <a:pt x="123647" y="28290"/>
                  </a:lnTo>
                  <a:lnTo>
                    <a:pt x="124647" y="27302"/>
                  </a:lnTo>
                  <a:lnTo>
                    <a:pt x="125611" y="26278"/>
                  </a:lnTo>
                  <a:lnTo>
                    <a:pt x="126123" y="24908"/>
                  </a:lnTo>
                  <a:lnTo>
                    <a:pt x="125671" y="23492"/>
                  </a:lnTo>
                  <a:lnTo>
                    <a:pt x="125171" y="22956"/>
                  </a:lnTo>
                  <a:lnTo>
                    <a:pt x="124766" y="22361"/>
                  </a:lnTo>
                  <a:lnTo>
                    <a:pt x="124516" y="21860"/>
                  </a:lnTo>
                  <a:lnTo>
                    <a:pt x="124647" y="21337"/>
                  </a:lnTo>
                  <a:lnTo>
                    <a:pt x="125076" y="21194"/>
                  </a:lnTo>
                  <a:lnTo>
                    <a:pt x="125528" y="21384"/>
                  </a:lnTo>
                  <a:lnTo>
                    <a:pt x="126159" y="21384"/>
                  </a:lnTo>
                  <a:lnTo>
                    <a:pt x="126540" y="20848"/>
                  </a:lnTo>
                  <a:lnTo>
                    <a:pt x="126504" y="20313"/>
                  </a:lnTo>
                  <a:lnTo>
                    <a:pt x="126028" y="20075"/>
                  </a:lnTo>
                  <a:lnTo>
                    <a:pt x="125135" y="19670"/>
                  </a:lnTo>
                  <a:lnTo>
                    <a:pt x="125016" y="18801"/>
                  </a:lnTo>
                  <a:lnTo>
                    <a:pt x="124576" y="18824"/>
                  </a:lnTo>
                  <a:lnTo>
                    <a:pt x="124195" y="18741"/>
                  </a:lnTo>
                  <a:lnTo>
                    <a:pt x="123064" y="18312"/>
                  </a:lnTo>
                  <a:lnTo>
                    <a:pt x="121992" y="18693"/>
                  </a:lnTo>
                  <a:lnTo>
                    <a:pt x="120849" y="19194"/>
                  </a:lnTo>
                  <a:lnTo>
                    <a:pt x="120063" y="20182"/>
                  </a:lnTo>
                  <a:lnTo>
                    <a:pt x="119932" y="20337"/>
                  </a:lnTo>
                  <a:lnTo>
                    <a:pt x="119754" y="20420"/>
                  </a:lnTo>
                  <a:lnTo>
                    <a:pt x="118658" y="20420"/>
                  </a:lnTo>
                  <a:lnTo>
                    <a:pt x="117575" y="20039"/>
                  </a:lnTo>
                  <a:lnTo>
                    <a:pt x="116313" y="19384"/>
                  </a:lnTo>
                  <a:lnTo>
                    <a:pt x="114836" y="19551"/>
                  </a:lnTo>
                  <a:lnTo>
                    <a:pt x="114420" y="19860"/>
                  </a:lnTo>
                  <a:lnTo>
                    <a:pt x="114098" y="20241"/>
                  </a:lnTo>
                  <a:lnTo>
                    <a:pt x="113586" y="20456"/>
                  </a:lnTo>
                  <a:lnTo>
                    <a:pt x="113146" y="20158"/>
                  </a:lnTo>
                  <a:lnTo>
                    <a:pt x="112860" y="19789"/>
                  </a:lnTo>
                  <a:lnTo>
                    <a:pt x="112967" y="19324"/>
                  </a:lnTo>
                  <a:lnTo>
                    <a:pt x="113265" y="19146"/>
                  </a:lnTo>
                  <a:lnTo>
                    <a:pt x="113277" y="18848"/>
                  </a:lnTo>
                  <a:lnTo>
                    <a:pt x="112979" y="18813"/>
                  </a:lnTo>
                  <a:lnTo>
                    <a:pt x="112646" y="18991"/>
                  </a:lnTo>
                  <a:lnTo>
                    <a:pt x="112229" y="19229"/>
                  </a:lnTo>
                  <a:lnTo>
                    <a:pt x="111717" y="19194"/>
                  </a:lnTo>
                  <a:lnTo>
                    <a:pt x="110455" y="18872"/>
                  </a:lnTo>
                  <a:lnTo>
                    <a:pt x="109193" y="19229"/>
                  </a:lnTo>
                  <a:lnTo>
                    <a:pt x="108693" y="19539"/>
                  </a:lnTo>
                  <a:lnTo>
                    <a:pt x="108121" y="19491"/>
                  </a:lnTo>
                  <a:lnTo>
                    <a:pt x="107621" y="18932"/>
                  </a:lnTo>
                  <a:lnTo>
                    <a:pt x="107502" y="18241"/>
                  </a:lnTo>
                  <a:lnTo>
                    <a:pt x="107454" y="17336"/>
                  </a:lnTo>
                  <a:lnTo>
                    <a:pt x="107121" y="16515"/>
                  </a:lnTo>
                  <a:lnTo>
                    <a:pt x="106573" y="15895"/>
                  </a:lnTo>
                  <a:lnTo>
                    <a:pt x="105716" y="15788"/>
                  </a:lnTo>
                  <a:lnTo>
                    <a:pt x="104847" y="15907"/>
                  </a:lnTo>
                  <a:lnTo>
                    <a:pt x="104121" y="15395"/>
                  </a:lnTo>
                  <a:lnTo>
                    <a:pt x="103787" y="15181"/>
                  </a:lnTo>
                  <a:lnTo>
                    <a:pt x="103347" y="15122"/>
                  </a:lnTo>
                  <a:lnTo>
                    <a:pt x="102216" y="14979"/>
                  </a:lnTo>
                  <a:lnTo>
                    <a:pt x="101144" y="14586"/>
                  </a:lnTo>
                  <a:lnTo>
                    <a:pt x="100311" y="14360"/>
                  </a:lnTo>
                  <a:lnTo>
                    <a:pt x="99537" y="14550"/>
                  </a:lnTo>
                  <a:lnTo>
                    <a:pt x="99287" y="15181"/>
                  </a:lnTo>
                  <a:lnTo>
                    <a:pt x="99501" y="15907"/>
                  </a:lnTo>
                  <a:lnTo>
                    <a:pt x="99501" y="16312"/>
                  </a:lnTo>
                  <a:lnTo>
                    <a:pt x="99120" y="16396"/>
                  </a:lnTo>
                  <a:lnTo>
                    <a:pt x="98632" y="16396"/>
                  </a:lnTo>
                  <a:lnTo>
                    <a:pt x="98144" y="16431"/>
                  </a:lnTo>
                  <a:lnTo>
                    <a:pt x="97441" y="16527"/>
                  </a:lnTo>
                  <a:lnTo>
                    <a:pt x="96798" y="16217"/>
                  </a:lnTo>
                  <a:lnTo>
                    <a:pt x="96632" y="16146"/>
                  </a:lnTo>
                  <a:lnTo>
                    <a:pt x="96489" y="16229"/>
                  </a:lnTo>
                  <a:lnTo>
                    <a:pt x="96013" y="16669"/>
                  </a:lnTo>
                  <a:lnTo>
                    <a:pt x="95465" y="16312"/>
                  </a:lnTo>
                  <a:lnTo>
                    <a:pt x="95179" y="16157"/>
                  </a:lnTo>
                  <a:lnTo>
                    <a:pt x="94798" y="16193"/>
                  </a:lnTo>
                  <a:lnTo>
                    <a:pt x="94119" y="16455"/>
                  </a:lnTo>
                  <a:lnTo>
                    <a:pt x="93453" y="16753"/>
                  </a:lnTo>
                  <a:lnTo>
                    <a:pt x="92595" y="17003"/>
                  </a:lnTo>
                  <a:lnTo>
                    <a:pt x="91929" y="16396"/>
                  </a:lnTo>
                  <a:lnTo>
                    <a:pt x="91321" y="15693"/>
                  </a:lnTo>
                  <a:lnTo>
                    <a:pt x="90429" y="15300"/>
                  </a:lnTo>
                  <a:lnTo>
                    <a:pt x="89690" y="15276"/>
                  </a:lnTo>
                  <a:lnTo>
                    <a:pt x="88988" y="15384"/>
                  </a:lnTo>
                  <a:lnTo>
                    <a:pt x="87571" y="15217"/>
                  </a:lnTo>
                  <a:lnTo>
                    <a:pt x="86261" y="14550"/>
                  </a:lnTo>
                  <a:lnTo>
                    <a:pt x="85940" y="14193"/>
                  </a:lnTo>
                  <a:lnTo>
                    <a:pt x="85726" y="13764"/>
                  </a:lnTo>
                  <a:lnTo>
                    <a:pt x="85309" y="13074"/>
                  </a:lnTo>
                  <a:lnTo>
                    <a:pt x="84487" y="13133"/>
                  </a:lnTo>
                  <a:lnTo>
                    <a:pt x="83928" y="13300"/>
                  </a:lnTo>
                  <a:lnTo>
                    <a:pt x="83344" y="13240"/>
                  </a:lnTo>
                  <a:lnTo>
                    <a:pt x="82106" y="12764"/>
                  </a:lnTo>
                  <a:lnTo>
                    <a:pt x="80808" y="12455"/>
                  </a:lnTo>
                  <a:lnTo>
                    <a:pt x="80213" y="12205"/>
                  </a:lnTo>
                  <a:lnTo>
                    <a:pt x="80189" y="11562"/>
                  </a:lnTo>
                  <a:lnTo>
                    <a:pt x="80201" y="11276"/>
                  </a:lnTo>
                  <a:lnTo>
                    <a:pt x="80011" y="11085"/>
                  </a:lnTo>
                  <a:lnTo>
                    <a:pt x="79772" y="11097"/>
                  </a:lnTo>
                  <a:lnTo>
                    <a:pt x="79606" y="11276"/>
                  </a:lnTo>
                  <a:lnTo>
                    <a:pt x="79475" y="11443"/>
                  </a:lnTo>
                  <a:lnTo>
                    <a:pt x="79344" y="11609"/>
                  </a:lnTo>
                  <a:lnTo>
                    <a:pt x="79177" y="11931"/>
                  </a:lnTo>
                  <a:lnTo>
                    <a:pt x="78820" y="11919"/>
                  </a:lnTo>
                  <a:lnTo>
                    <a:pt x="78558" y="11562"/>
                  </a:lnTo>
                  <a:lnTo>
                    <a:pt x="78665" y="11133"/>
                  </a:lnTo>
                  <a:lnTo>
                    <a:pt x="79010" y="10395"/>
                  </a:lnTo>
                  <a:lnTo>
                    <a:pt x="79106" y="9609"/>
                  </a:lnTo>
                  <a:lnTo>
                    <a:pt x="79129" y="9073"/>
                  </a:lnTo>
                  <a:lnTo>
                    <a:pt x="78796" y="8645"/>
                  </a:lnTo>
                  <a:lnTo>
                    <a:pt x="78165" y="8585"/>
                  </a:lnTo>
                  <a:lnTo>
                    <a:pt x="77665" y="8930"/>
                  </a:lnTo>
                  <a:lnTo>
                    <a:pt x="77332" y="9133"/>
                  </a:lnTo>
                  <a:lnTo>
                    <a:pt x="76915" y="9133"/>
                  </a:lnTo>
                  <a:lnTo>
                    <a:pt x="76177" y="8954"/>
                  </a:lnTo>
                  <a:lnTo>
                    <a:pt x="75665" y="8371"/>
                  </a:lnTo>
                  <a:lnTo>
                    <a:pt x="75403" y="7990"/>
                  </a:lnTo>
                  <a:lnTo>
                    <a:pt x="75069" y="7597"/>
                  </a:lnTo>
                  <a:lnTo>
                    <a:pt x="74629" y="7323"/>
                  </a:lnTo>
                  <a:lnTo>
                    <a:pt x="74165" y="7597"/>
                  </a:lnTo>
                  <a:lnTo>
                    <a:pt x="74034" y="7871"/>
                  </a:lnTo>
                  <a:lnTo>
                    <a:pt x="73819" y="8109"/>
                  </a:lnTo>
                  <a:cubicBezTo>
                    <a:pt x="72842" y="8406"/>
                    <a:pt x="72030" y="8540"/>
                    <a:pt x="71274" y="8540"/>
                  </a:cubicBezTo>
                  <a:cubicBezTo>
                    <a:pt x="69794" y="8540"/>
                    <a:pt x="68528" y="8028"/>
                    <a:pt x="66652" y="7240"/>
                  </a:cubicBezTo>
                  <a:cubicBezTo>
                    <a:pt x="66127" y="7019"/>
                    <a:pt x="65513" y="6892"/>
                    <a:pt x="64921" y="6892"/>
                  </a:cubicBezTo>
                  <a:cubicBezTo>
                    <a:pt x="63913" y="6892"/>
                    <a:pt x="62969" y="7261"/>
                    <a:pt x="62639" y="8168"/>
                  </a:cubicBezTo>
                  <a:cubicBezTo>
                    <a:pt x="61234" y="7513"/>
                    <a:pt x="59722" y="7037"/>
                    <a:pt x="58174" y="6787"/>
                  </a:cubicBezTo>
                  <a:lnTo>
                    <a:pt x="58174" y="6787"/>
                  </a:lnTo>
                  <a:cubicBezTo>
                    <a:pt x="58178" y="6787"/>
                    <a:pt x="58181" y="6787"/>
                    <a:pt x="58185" y="6787"/>
                  </a:cubicBezTo>
                  <a:cubicBezTo>
                    <a:pt x="58657" y="6787"/>
                    <a:pt x="58278" y="5977"/>
                    <a:pt x="57805" y="5894"/>
                  </a:cubicBezTo>
                  <a:cubicBezTo>
                    <a:pt x="57647" y="5867"/>
                    <a:pt x="57487" y="5853"/>
                    <a:pt x="57327" y="5853"/>
                  </a:cubicBezTo>
                  <a:cubicBezTo>
                    <a:pt x="56451" y="5853"/>
                    <a:pt x="55573" y="6255"/>
                    <a:pt x="55019" y="6930"/>
                  </a:cubicBezTo>
                  <a:lnTo>
                    <a:pt x="55019" y="6882"/>
                  </a:lnTo>
                  <a:cubicBezTo>
                    <a:pt x="54968" y="6455"/>
                    <a:pt x="54621" y="6140"/>
                    <a:pt x="54216" y="6140"/>
                  </a:cubicBezTo>
                  <a:cubicBezTo>
                    <a:pt x="54148" y="6140"/>
                    <a:pt x="54078" y="6149"/>
                    <a:pt x="54007" y="6168"/>
                  </a:cubicBezTo>
                  <a:cubicBezTo>
                    <a:pt x="52368" y="6613"/>
                    <a:pt x="50665" y="6835"/>
                    <a:pt x="48963" y="6835"/>
                  </a:cubicBezTo>
                  <a:cubicBezTo>
                    <a:pt x="46609" y="6835"/>
                    <a:pt x="44255" y="6411"/>
                    <a:pt x="42065" y="5561"/>
                  </a:cubicBezTo>
                  <a:cubicBezTo>
                    <a:pt x="40172" y="4835"/>
                    <a:pt x="37267" y="4942"/>
                    <a:pt x="35886" y="3715"/>
                  </a:cubicBezTo>
                  <a:cubicBezTo>
                    <a:pt x="35874" y="3704"/>
                    <a:pt x="35136" y="3061"/>
                    <a:pt x="35136" y="3061"/>
                  </a:cubicBezTo>
                  <a:lnTo>
                    <a:pt x="34291" y="3573"/>
                  </a:lnTo>
                  <a:lnTo>
                    <a:pt x="33874" y="3823"/>
                  </a:lnTo>
                  <a:lnTo>
                    <a:pt x="33398" y="3870"/>
                  </a:lnTo>
                  <a:lnTo>
                    <a:pt x="31266" y="3775"/>
                  </a:lnTo>
                  <a:lnTo>
                    <a:pt x="29147" y="3834"/>
                  </a:lnTo>
                  <a:lnTo>
                    <a:pt x="27480" y="3727"/>
                  </a:lnTo>
                  <a:lnTo>
                    <a:pt x="25825" y="3477"/>
                  </a:lnTo>
                  <a:lnTo>
                    <a:pt x="23932" y="3394"/>
                  </a:lnTo>
                  <a:lnTo>
                    <a:pt x="22027" y="3453"/>
                  </a:lnTo>
                  <a:lnTo>
                    <a:pt x="21206" y="3311"/>
                  </a:lnTo>
                  <a:lnTo>
                    <a:pt x="20825" y="2584"/>
                  </a:lnTo>
                  <a:lnTo>
                    <a:pt x="20491" y="1989"/>
                  </a:lnTo>
                  <a:lnTo>
                    <a:pt x="19908" y="1572"/>
                  </a:lnTo>
                  <a:lnTo>
                    <a:pt x="19658" y="1441"/>
                  </a:lnTo>
                  <a:lnTo>
                    <a:pt x="19432" y="1275"/>
                  </a:lnTo>
                  <a:lnTo>
                    <a:pt x="19074" y="929"/>
                  </a:lnTo>
                  <a:lnTo>
                    <a:pt x="18586" y="751"/>
                  </a:lnTo>
                  <a:lnTo>
                    <a:pt x="18098" y="977"/>
                  </a:lnTo>
                  <a:lnTo>
                    <a:pt x="17788" y="1429"/>
                  </a:lnTo>
                  <a:lnTo>
                    <a:pt x="17693" y="1132"/>
                  </a:lnTo>
                  <a:lnTo>
                    <a:pt x="17681" y="906"/>
                  </a:lnTo>
                  <a:lnTo>
                    <a:pt x="17586" y="322"/>
                  </a:lnTo>
                  <a:lnTo>
                    <a:pt x="17169" y="1"/>
                  </a:ln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187;p11"/>
            <p:cNvSpPr/>
            <p:nvPr/>
          </p:nvSpPr>
          <p:spPr>
            <a:xfrm>
              <a:off x="2972075" y="2727850"/>
              <a:ext cx="25" cy="325"/>
            </a:xfrm>
            <a:custGeom>
              <a:avLst/>
              <a:gdLst/>
              <a:ahLst/>
              <a:cxnLst/>
              <a:rect l="l" t="t" r="r" b="b"/>
              <a:pathLst>
                <a:path w="1" h="13" extrusionOk="0">
                  <a:moveTo>
                    <a:pt x="1" y="0"/>
                  </a:moveTo>
                  <a:cubicBezTo>
                    <a:pt x="1" y="0"/>
                    <a:pt x="1" y="12"/>
                    <a:pt x="1" y="0"/>
                  </a:cubicBezTo>
                  <a:cubicBezTo>
                    <a:pt x="1" y="12"/>
                    <a:pt x="1" y="12"/>
                    <a:pt x="1" y="0"/>
                  </a:cubicBezTo>
                  <a:cubicBezTo>
                    <a:pt x="1" y="12"/>
                    <a:pt x="1" y="12"/>
                    <a:pt x="1"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8" name="Google Shape;188;p11"/>
            <p:cNvSpPr/>
            <p:nvPr/>
          </p:nvSpPr>
          <p:spPr>
            <a:xfrm>
              <a:off x="2972075" y="2889775"/>
              <a:ext cx="325" cy="625"/>
            </a:xfrm>
            <a:custGeom>
              <a:avLst/>
              <a:gdLst/>
              <a:ahLst/>
              <a:cxnLst/>
              <a:rect l="l" t="t" r="r" b="b"/>
              <a:pathLst>
                <a:path w="13" h="25" extrusionOk="0">
                  <a:moveTo>
                    <a:pt x="1" y="0"/>
                  </a:moveTo>
                  <a:lnTo>
                    <a:pt x="1" y="24"/>
                  </a:lnTo>
                  <a:lnTo>
                    <a:pt x="13" y="12"/>
                  </a:lnTo>
                  <a:cubicBezTo>
                    <a:pt x="13" y="0"/>
                    <a:pt x="13" y="0"/>
                    <a:pt x="1" y="0"/>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89" name="Google Shape;189;p11"/>
            <p:cNvSpPr/>
            <p:nvPr/>
          </p:nvSpPr>
          <p:spPr>
            <a:xfrm>
              <a:off x="3736475" y="2092650"/>
              <a:ext cx="25" cy="25"/>
            </a:xfrm>
            <a:custGeom>
              <a:avLst/>
              <a:gdLst/>
              <a:ahLst/>
              <a:cxnLst/>
              <a:rect l="l" t="t" r="r" b="b"/>
              <a:pathLst>
                <a:path w="1" h="1" extrusionOk="0">
                  <a:moveTo>
                    <a:pt x="0" y="0"/>
                  </a:move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90" name="Google Shape;190;p11"/>
            <p:cNvSpPr/>
            <p:nvPr/>
          </p:nvSpPr>
          <p:spPr>
            <a:xfrm>
              <a:off x="5097050" y="2815725"/>
              <a:ext cx="330425" cy="270825"/>
            </a:xfrm>
            <a:custGeom>
              <a:avLst/>
              <a:gdLst/>
              <a:ahLst/>
              <a:cxnLst/>
              <a:rect l="l" t="t" r="r" b="b"/>
              <a:pathLst>
                <a:path w="13217" h="10833" extrusionOk="0">
                  <a:moveTo>
                    <a:pt x="2979" y="3824"/>
                  </a:moveTo>
                  <a:cubicBezTo>
                    <a:pt x="2984" y="3830"/>
                    <a:pt x="2987" y="3836"/>
                    <a:pt x="2989" y="3843"/>
                  </a:cubicBezTo>
                  <a:lnTo>
                    <a:pt x="2979" y="3824"/>
                  </a:lnTo>
                  <a:close/>
                  <a:moveTo>
                    <a:pt x="9646" y="1"/>
                  </a:moveTo>
                  <a:cubicBezTo>
                    <a:pt x="9631" y="1"/>
                    <a:pt x="9615" y="4"/>
                    <a:pt x="9597" y="10"/>
                  </a:cubicBezTo>
                  <a:cubicBezTo>
                    <a:pt x="9573" y="10"/>
                    <a:pt x="9549" y="10"/>
                    <a:pt x="9549" y="45"/>
                  </a:cubicBezTo>
                  <a:cubicBezTo>
                    <a:pt x="9573" y="69"/>
                    <a:pt x="9597" y="69"/>
                    <a:pt x="9597" y="81"/>
                  </a:cubicBezTo>
                  <a:cubicBezTo>
                    <a:pt x="9593" y="80"/>
                    <a:pt x="9588" y="80"/>
                    <a:pt x="9584" y="80"/>
                  </a:cubicBezTo>
                  <a:cubicBezTo>
                    <a:pt x="9523" y="80"/>
                    <a:pt x="9462" y="135"/>
                    <a:pt x="9396" y="135"/>
                  </a:cubicBezTo>
                  <a:cubicBezTo>
                    <a:pt x="9376" y="135"/>
                    <a:pt x="9356" y="130"/>
                    <a:pt x="9335" y="117"/>
                  </a:cubicBezTo>
                  <a:cubicBezTo>
                    <a:pt x="9299" y="117"/>
                    <a:pt x="9276" y="117"/>
                    <a:pt x="9240" y="129"/>
                  </a:cubicBezTo>
                  <a:cubicBezTo>
                    <a:pt x="9192" y="141"/>
                    <a:pt x="9157" y="164"/>
                    <a:pt x="9133" y="200"/>
                  </a:cubicBezTo>
                  <a:cubicBezTo>
                    <a:pt x="9133" y="236"/>
                    <a:pt x="9157" y="248"/>
                    <a:pt x="9168" y="260"/>
                  </a:cubicBezTo>
                  <a:cubicBezTo>
                    <a:pt x="9133" y="260"/>
                    <a:pt x="9121" y="248"/>
                    <a:pt x="9109" y="236"/>
                  </a:cubicBezTo>
                  <a:cubicBezTo>
                    <a:pt x="9101" y="236"/>
                    <a:pt x="9104" y="241"/>
                    <a:pt x="9103" y="241"/>
                  </a:cubicBezTo>
                  <a:cubicBezTo>
                    <a:pt x="9102" y="241"/>
                    <a:pt x="9101" y="240"/>
                    <a:pt x="9097" y="236"/>
                  </a:cubicBezTo>
                  <a:cubicBezTo>
                    <a:pt x="9088" y="235"/>
                    <a:pt x="9080" y="234"/>
                    <a:pt x="9072" y="234"/>
                  </a:cubicBezTo>
                  <a:cubicBezTo>
                    <a:pt x="8991" y="234"/>
                    <a:pt x="8936" y="285"/>
                    <a:pt x="8871" y="295"/>
                  </a:cubicBezTo>
                  <a:cubicBezTo>
                    <a:pt x="8799" y="319"/>
                    <a:pt x="8740" y="367"/>
                    <a:pt x="8656" y="379"/>
                  </a:cubicBezTo>
                  <a:cubicBezTo>
                    <a:pt x="8561" y="426"/>
                    <a:pt x="8466" y="474"/>
                    <a:pt x="8359" y="498"/>
                  </a:cubicBezTo>
                  <a:cubicBezTo>
                    <a:pt x="8264" y="533"/>
                    <a:pt x="8145" y="557"/>
                    <a:pt x="8025" y="593"/>
                  </a:cubicBezTo>
                  <a:cubicBezTo>
                    <a:pt x="7811" y="664"/>
                    <a:pt x="7609" y="676"/>
                    <a:pt x="7394" y="700"/>
                  </a:cubicBezTo>
                  <a:cubicBezTo>
                    <a:pt x="7347" y="700"/>
                    <a:pt x="7311" y="700"/>
                    <a:pt x="7263" y="712"/>
                  </a:cubicBezTo>
                  <a:cubicBezTo>
                    <a:pt x="7168" y="736"/>
                    <a:pt x="7049" y="724"/>
                    <a:pt x="6966" y="783"/>
                  </a:cubicBezTo>
                  <a:cubicBezTo>
                    <a:pt x="6918" y="831"/>
                    <a:pt x="6859" y="855"/>
                    <a:pt x="6835" y="914"/>
                  </a:cubicBezTo>
                  <a:cubicBezTo>
                    <a:pt x="6765" y="1044"/>
                    <a:pt x="6661" y="1099"/>
                    <a:pt x="6531" y="1099"/>
                  </a:cubicBezTo>
                  <a:cubicBezTo>
                    <a:pt x="6506" y="1099"/>
                    <a:pt x="6481" y="1097"/>
                    <a:pt x="6454" y="1093"/>
                  </a:cubicBezTo>
                  <a:cubicBezTo>
                    <a:pt x="6442" y="1093"/>
                    <a:pt x="6430" y="1117"/>
                    <a:pt x="6418" y="1117"/>
                  </a:cubicBezTo>
                  <a:cubicBezTo>
                    <a:pt x="6377" y="1240"/>
                    <a:pt x="6364" y="1278"/>
                    <a:pt x="6301" y="1278"/>
                  </a:cubicBezTo>
                  <a:cubicBezTo>
                    <a:pt x="6273" y="1278"/>
                    <a:pt x="6235" y="1271"/>
                    <a:pt x="6180" y="1260"/>
                  </a:cubicBezTo>
                  <a:lnTo>
                    <a:pt x="6144" y="1260"/>
                  </a:lnTo>
                  <a:cubicBezTo>
                    <a:pt x="5906" y="1385"/>
                    <a:pt x="5678" y="1499"/>
                    <a:pt x="5400" y="1499"/>
                  </a:cubicBezTo>
                  <a:cubicBezTo>
                    <a:pt x="5386" y="1499"/>
                    <a:pt x="5372" y="1498"/>
                    <a:pt x="5358" y="1498"/>
                  </a:cubicBezTo>
                  <a:lnTo>
                    <a:pt x="5347" y="1498"/>
                  </a:lnTo>
                  <a:cubicBezTo>
                    <a:pt x="5239" y="1593"/>
                    <a:pt x="5180" y="1724"/>
                    <a:pt x="5025" y="1736"/>
                  </a:cubicBezTo>
                  <a:cubicBezTo>
                    <a:pt x="4954" y="1784"/>
                    <a:pt x="4882" y="1807"/>
                    <a:pt x="4870" y="1903"/>
                  </a:cubicBezTo>
                  <a:cubicBezTo>
                    <a:pt x="4882" y="1962"/>
                    <a:pt x="4930" y="1974"/>
                    <a:pt x="4954" y="2010"/>
                  </a:cubicBezTo>
                  <a:cubicBezTo>
                    <a:pt x="4846" y="2022"/>
                    <a:pt x="4763" y="2069"/>
                    <a:pt x="4692" y="2141"/>
                  </a:cubicBezTo>
                  <a:cubicBezTo>
                    <a:pt x="4624" y="2199"/>
                    <a:pt x="4564" y="2257"/>
                    <a:pt x="4479" y="2257"/>
                  </a:cubicBezTo>
                  <a:cubicBezTo>
                    <a:pt x="4460" y="2257"/>
                    <a:pt x="4440" y="2255"/>
                    <a:pt x="4418" y="2248"/>
                  </a:cubicBezTo>
                  <a:cubicBezTo>
                    <a:pt x="4346" y="2248"/>
                    <a:pt x="4287" y="2307"/>
                    <a:pt x="4215" y="2319"/>
                  </a:cubicBezTo>
                  <a:cubicBezTo>
                    <a:pt x="4156" y="2331"/>
                    <a:pt x="4108" y="2379"/>
                    <a:pt x="4061" y="2427"/>
                  </a:cubicBezTo>
                  <a:cubicBezTo>
                    <a:pt x="3930" y="2558"/>
                    <a:pt x="3811" y="2700"/>
                    <a:pt x="3692" y="2855"/>
                  </a:cubicBezTo>
                  <a:cubicBezTo>
                    <a:pt x="3620" y="2939"/>
                    <a:pt x="3513" y="2986"/>
                    <a:pt x="3477" y="3105"/>
                  </a:cubicBezTo>
                  <a:cubicBezTo>
                    <a:pt x="3501" y="3141"/>
                    <a:pt x="3501" y="3165"/>
                    <a:pt x="3501" y="3212"/>
                  </a:cubicBezTo>
                  <a:cubicBezTo>
                    <a:pt x="3457" y="3200"/>
                    <a:pt x="3415" y="3187"/>
                    <a:pt x="3379" y="3187"/>
                  </a:cubicBezTo>
                  <a:cubicBezTo>
                    <a:pt x="3348" y="3187"/>
                    <a:pt x="3321" y="3197"/>
                    <a:pt x="3299" y="3224"/>
                  </a:cubicBezTo>
                  <a:cubicBezTo>
                    <a:pt x="3239" y="3272"/>
                    <a:pt x="3215" y="3331"/>
                    <a:pt x="3192" y="3391"/>
                  </a:cubicBezTo>
                  <a:cubicBezTo>
                    <a:pt x="3156" y="3439"/>
                    <a:pt x="3287" y="3498"/>
                    <a:pt x="3180" y="3546"/>
                  </a:cubicBezTo>
                  <a:cubicBezTo>
                    <a:pt x="3128" y="3566"/>
                    <a:pt x="3086" y="3622"/>
                    <a:pt x="3030" y="3622"/>
                  </a:cubicBezTo>
                  <a:cubicBezTo>
                    <a:pt x="3020" y="3622"/>
                    <a:pt x="3011" y="3620"/>
                    <a:pt x="3001" y="3617"/>
                  </a:cubicBezTo>
                  <a:cubicBezTo>
                    <a:pt x="2953" y="3629"/>
                    <a:pt x="2930" y="3677"/>
                    <a:pt x="2918" y="3724"/>
                  </a:cubicBezTo>
                  <a:cubicBezTo>
                    <a:pt x="2898" y="3773"/>
                    <a:pt x="2950" y="3790"/>
                    <a:pt x="2976" y="3820"/>
                  </a:cubicBezTo>
                  <a:lnTo>
                    <a:pt x="2976" y="3820"/>
                  </a:lnTo>
                  <a:cubicBezTo>
                    <a:pt x="2962" y="3832"/>
                    <a:pt x="2948" y="3836"/>
                    <a:pt x="2935" y="3836"/>
                  </a:cubicBezTo>
                  <a:cubicBezTo>
                    <a:pt x="2894" y="3836"/>
                    <a:pt x="2858" y="3796"/>
                    <a:pt x="2822" y="3796"/>
                  </a:cubicBezTo>
                  <a:cubicBezTo>
                    <a:pt x="2656" y="3891"/>
                    <a:pt x="2501" y="3986"/>
                    <a:pt x="2299" y="3998"/>
                  </a:cubicBezTo>
                  <a:cubicBezTo>
                    <a:pt x="2215" y="3998"/>
                    <a:pt x="2144" y="4046"/>
                    <a:pt x="2060" y="4093"/>
                  </a:cubicBezTo>
                  <a:cubicBezTo>
                    <a:pt x="1977" y="4153"/>
                    <a:pt x="1906" y="4212"/>
                    <a:pt x="1870" y="4308"/>
                  </a:cubicBezTo>
                  <a:lnTo>
                    <a:pt x="1870" y="4427"/>
                  </a:lnTo>
                  <a:cubicBezTo>
                    <a:pt x="1879" y="4507"/>
                    <a:pt x="1861" y="4547"/>
                    <a:pt x="1811" y="4547"/>
                  </a:cubicBezTo>
                  <a:cubicBezTo>
                    <a:pt x="1795" y="4547"/>
                    <a:pt x="1775" y="4543"/>
                    <a:pt x="1751" y="4534"/>
                  </a:cubicBezTo>
                  <a:cubicBezTo>
                    <a:pt x="1727" y="4522"/>
                    <a:pt x="1703" y="4522"/>
                    <a:pt x="1679" y="4522"/>
                  </a:cubicBezTo>
                  <a:cubicBezTo>
                    <a:pt x="1632" y="4534"/>
                    <a:pt x="1608" y="4570"/>
                    <a:pt x="1608" y="4605"/>
                  </a:cubicBezTo>
                  <a:cubicBezTo>
                    <a:pt x="1632" y="4760"/>
                    <a:pt x="1632" y="4760"/>
                    <a:pt x="1489" y="4772"/>
                  </a:cubicBezTo>
                  <a:cubicBezTo>
                    <a:pt x="1465" y="4772"/>
                    <a:pt x="1453" y="4796"/>
                    <a:pt x="1441" y="4796"/>
                  </a:cubicBezTo>
                  <a:cubicBezTo>
                    <a:pt x="1395" y="4852"/>
                    <a:pt x="1356" y="4922"/>
                    <a:pt x="1279" y="4922"/>
                  </a:cubicBezTo>
                  <a:cubicBezTo>
                    <a:pt x="1257" y="4922"/>
                    <a:pt x="1232" y="4916"/>
                    <a:pt x="1203" y="4903"/>
                  </a:cubicBezTo>
                  <a:lnTo>
                    <a:pt x="1120" y="4903"/>
                  </a:lnTo>
                  <a:cubicBezTo>
                    <a:pt x="1036" y="4927"/>
                    <a:pt x="953" y="4939"/>
                    <a:pt x="906" y="5010"/>
                  </a:cubicBezTo>
                  <a:cubicBezTo>
                    <a:pt x="882" y="5046"/>
                    <a:pt x="953" y="5070"/>
                    <a:pt x="894" y="5105"/>
                  </a:cubicBezTo>
                  <a:cubicBezTo>
                    <a:pt x="799" y="5147"/>
                    <a:pt x="733" y="5217"/>
                    <a:pt x="637" y="5217"/>
                  </a:cubicBezTo>
                  <a:cubicBezTo>
                    <a:pt x="624" y="5217"/>
                    <a:pt x="610" y="5215"/>
                    <a:pt x="596" y="5213"/>
                  </a:cubicBezTo>
                  <a:cubicBezTo>
                    <a:pt x="548" y="5213"/>
                    <a:pt x="513" y="5225"/>
                    <a:pt x="489" y="5272"/>
                  </a:cubicBezTo>
                  <a:cubicBezTo>
                    <a:pt x="477" y="5391"/>
                    <a:pt x="417" y="5451"/>
                    <a:pt x="274" y="5451"/>
                  </a:cubicBezTo>
                  <a:cubicBezTo>
                    <a:pt x="251" y="5451"/>
                    <a:pt x="203" y="5451"/>
                    <a:pt x="179" y="5463"/>
                  </a:cubicBezTo>
                  <a:cubicBezTo>
                    <a:pt x="155" y="5475"/>
                    <a:pt x="132" y="5486"/>
                    <a:pt x="120" y="5522"/>
                  </a:cubicBezTo>
                  <a:cubicBezTo>
                    <a:pt x="84" y="5594"/>
                    <a:pt x="60" y="5665"/>
                    <a:pt x="36" y="5748"/>
                  </a:cubicBezTo>
                  <a:cubicBezTo>
                    <a:pt x="36" y="5963"/>
                    <a:pt x="1" y="6177"/>
                    <a:pt x="120" y="6379"/>
                  </a:cubicBezTo>
                  <a:cubicBezTo>
                    <a:pt x="191" y="6475"/>
                    <a:pt x="310" y="6522"/>
                    <a:pt x="334" y="6653"/>
                  </a:cubicBezTo>
                  <a:cubicBezTo>
                    <a:pt x="358" y="6689"/>
                    <a:pt x="382" y="6760"/>
                    <a:pt x="394" y="6796"/>
                  </a:cubicBezTo>
                  <a:lnTo>
                    <a:pt x="429" y="6832"/>
                  </a:lnTo>
                  <a:cubicBezTo>
                    <a:pt x="441" y="6844"/>
                    <a:pt x="477" y="6844"/>
                    <a:pt x="489" y="6844"/>
                  </a:cubicBezTo>
                  <a:cubicBezTo>
                    <a:pt x="567" y="6791"/>
                    <a:pt x="633" y="6758"/>
                    <a:pt x="709" y="6758"/>
                  </a:cubicBezTo>
                  <a:cubicBezTo>
                    <a:pt x="737" y="6758"/>
                    <a:pt x="766" y="6763"/>
                    <a:pt x="798" y="6772"/>
                  </a:cubicBezTo>
                  <a:lnTo>
                    <a:pt x="858" y="6772"/>
                  </a:lnTo>
                  <a:cubicBezTo>
                    <a:pt x="891" y="6764"/>
                    <a:pt x="912" y="6750"/>
                    <a:pt x="938" y="6750"/>
                  </a:cubicBezTo>
                  <a:cubicBezTo>
                    <a:pt x="950" y="6750"/>
                    <a:pt x="962" y="6753"/>
                    <a:pt x="977" y="6760"/>
                  </a:cubicBezTo>
                  <a:cubicBezTo>
                    <a:pt x="1048" y="6772"/>
                    <a:pt x="1108" y="6796"/>
                    <a:pt x="1167" y="6832"/>
                  </a:cubicBezTo>
                  <a:cubicBezTo>
                    <a:pt x="1167" y="6832"/>
                    <a:pt x="1191" y="6820"/>
                    <a:pt x="1203" y="6820"/>
                  </a:cubicBezTo>
                  <a:cubicBezTo>
                    <a:pt x="1227" y="6772"/>
                    <a:pt x="1263" y="6737"/>
                    <a:pt x="1322" y="6737"/>
                  </a:cubicBezTo>
                  <a:cubicBezTo>
                    <a:pt x="1329" y="6735"/>
                    <a:pt x="1334" y="6734"/>
                    <a:pt x="1340" y="6734"/>
                  </a:cubicBezTo>
                  <a:cubicBezTo>
                    <a:pt x="1373" y="6734"/>
                    <a:pt x="1382" y="6765"/>
                    <a:pt x="1382" y="6796"/>
                  </a:cubicBezTo>
                  <a:cubicBezTo>
                    <a:pt x="1382" y="6808"/>
                    <a:pt x="1394" y="6832"/>
                    <a:pt x="1417" y="6844"/>
                  </a:cubicBezTo>
                  <a:cubicBezTo>
                    <a:pt x="1453" y="6856"/>
                    <a:pt x="1489" y="6891"/>
                    <a:pt x="1513" y="6915"/>
                  </a:cubicBezTo>
                  <a:cubicBezTo>
                    <a:pt x="1537" y="6915"/>
                    <a:pt x="1537" y="6915"/>
                    <a:pt x="1548" y="6903"/>
                  </a:cubicBezTo>
                  <a:cubicBezTo>
                    <a:pt x="1559" y="6893"/>
                    <a:pt x="1551" y="6865"/>
                    <a:pt x="1557" y="6865"/>
                  </a:cubicBezTo>
                  <a:lnTo>
                    <a:pt x="1557" y="6865"/>
                  </a:lnTo>
                  <a:cubicBezTo>
                    <a:pt x="1557" y="6865"/>
                    <a:pt x="1559" y="6866"/>
                    <a:pt x="1560" y="6868"/>
                  </a:cubicBezTo>
                  <a:cubicBezTo>
                    <a:pt x="1608" y="6951"/>
                    <a:pt x="1608" y="7022"/>
                    <a:pt x="1596" y="7094"/>
                  </a:cubicBezTo>
                  <a:cubicBezTo>
                    <a:pt x="1572" y="7153"/>
                    <a:pt x="1548" y="7225"/>
                    <a:pt x="1572" y="7272"/>
                  </a:cubicBezTo>
                  <a:cubicBezTo>
                    <a:pt x="1620" y="7368"/>
                    <a:pt x="1596" y="7439"/>
                    <a:pt x="1596" y="7522"/>
                  </a:cubicBezTo>
                  <a:cubicBezTo>
                    <a:pt x="1596" y="7606"/>
                    <a:pt x="1620" y="7665"/>
                    <a:pt x="1679" y="7713"/>
                  </a:cubicBezTo>
                  <a:cubicBezTo>
                    <a:pt x="1707" y="7721"/>
                    <a:pt x="1736" y="7725"/>
                    <a:pt x="1766" y="7725"/>
                  </a:cubicBezTo>
                  <a:cubicBezTo>
                    <a:pt x="1825" y="7725"/>
                    <a:pt x="1886" y="7709"/>
                    <a:pt x="1941" y="7677"/>
                  </a:cubicBezTo>
                  <a:cubicBezTo>
                    <a:pt x="1977" y="7665"/>
                    <a:pt x="1977" y="7630"/>
                    <a:pt x="1965" y="7618"/>
                  </a:cubicBezTo>
                  <a:cubicBezTo>
                    <a:pt x="1882" y="7511"/>
                    <a:pt x="1929" y="7451"/>
                    <a:pt x="2049" y="7439"/>
                  </a:cubicBezTo>
                  <a:cubicBezTo>
                    <a:pt x="2084" y="7439"/>
                    <a:pt x="2120" y="7427"/>
                    <a:pt x="2144" y="7391"/>
                  </a:cubicBezTo>
                  <a:cubicBezTo>
                    <a:pt x="2147" y="7382"/>
                    <a:pt x="2150" y="7374"/>
                    <a:pt x="2152" y="7369"/>
                  </a:cubicBezTo>
                  <a:lnTo>
                    <a:pt x="2152" y="7369"/>
                  </a:lnTo>
                  <a:cubicBezTo>
                    <a:pt x="2148" y="7386"/>
                    <a:pt x="2143" y="7416"/>
                    <a:pt x="2162" y="7416"/>
                  </a:cubicBezTo>
                  <a:cubicBezTo>
                    <a:pt x="2164" y="7416"/>
                    <a:pt x="2165" y="7416"/>
                    <a:pt x="2168" y="7415"/>
                  </a:cubicBezTo>
                  <a:cubicBezTo>
                    <a:pt x="2203" y="7391"/>
                    <a:pt x="2239" y="7391"/>
                    <a:pt x="2287" y="7391"/>
                  </a:cubicBezTo>
                  <a:cubicBezTo>
                    <a:pt x="2334" y="7380"/>
                    <a:pt x="2346" y="7344"/>
                    <a:pt x="2358" y="7308"/>
                  </a:cubicBezTo>
                  <a:cubicBezTo>
                    <a:pt x="2382" y="7260"/>
                    <a:pt x="2382" y="7225"/>
                    <a:pt x="2394" y="7201"/>
                  </a:cubicBezTo>
                  <a:cubicBezTo>
                    <a:pt x="2406" y="7141"/>
                    <a:pt x="2441" y="7082"/>
                    <a:pt x="2453" y="7022"/>
                  </a:cubicBezTo>
                  <a:cubicBezTo>
                    <a:pt x="2465" y="6951"/>
                    <a:pt x="2513" y="6891"/>
                    <a:pt x="2560" y="6844"/>
                  </a:cubicBezTo>
                  <a:lnTo>
                    <a:pt x="2644" y="6749"/>
                  </a:lnTo>
                  <a:cubicBezTo>
                    <a:pt x="2715" y="6713"/>
                    <a:pt x="2799" y="6665"/>
                    <a:pt x="2870" y="6629"/>
                  </a:cubicBezTo>
                  <a:cubicBezTo>
                    <a:pt x="2918" y="6606"/>
                    <a:pt x="2977" y="6570"/>
                    <a:pt x="3013" y="6546"/>
                  </a:cubicBezTo>
                  <a:cubicBezTo>
                    <a:pt x="3037" y="6546"/>
                    <a:pt x="3049" y="6534"/>
                    <a:pt x="3061" y="6510"/>
                  </a:cubicBezTo>
                  <a:cubicBezTo>
                    <a:pt x="3180" y="6451"/>
                    <a:pt x="3287" y="6391"/>
                    <a:pt x="3406" y="6356"/>
                  </a:cubicBezTo>
                  <a:cubicBezTo>
                    <a:pt x="3485" y="6324"/>
                    <a:pt x="3559" y="6297"/>
                    <a:pt x="3635" y="6297"/>
                  </a:cubicBezTo>
                  <a:cubicBezTo>
                    <a:pt x="3673" y="6297"/>
                    <a:pt x="3711" y="6304"/>
                    <a:pt x="3751" y="6320"/>
                  </a:cubicBezTo>
                  <a:cubicBezTo>
                    <a:pt x="4013" y="6415"/>
                    <a:pt x="4251" y="6546"/>
                    <a:pt x="4442" y="6749"/>
                  </a:cubicBezTo>
                  <a:lnTo>
                    <a:pt x="4561" y="6868"/>
                  </a:lnTo>
                  <a:cubicBezTo>
                    <a:pt x="4656" y="6975"/>
                    <a:pt x="4716" y="7094"/>
                    <a:pt x="4704" y="7249"/>
                  </a:cubicBezTo>
                  <a:cubicBezTo>
                    <a:pt x="4704" y="7272"/>
                    <a:pt x="4680" y="7284"/>
                    <a:pt x="4668" y="7320"/>
                  </a:cubicBezTo>
                  <a:cubicBezTo>
                    <a:pt x="4656" y="7344"/>
                    <a:pt x="4620" y="7391"/>
                    <a:pt x="4608" y="7439"/>
                  </a:cubicBezTo>
                  <a:cubicBezTo>
                    <a:pt x="4596" y="7487"/>
                    <a:pt x="4561" y="7546"/>
                    <a:pt x="4549" y="7582"/>
                  </a:cubicBezTo>
                  <a:cubicBezTo>
                    <a:pt x="4537" y="7641"/>
                    <a:pt x="4537" y="7725"/>
                    <a:pt x="4525" y="7784"/>
                  </a:cubicBezTo>
                  <a:cubicBezTo>
                    <a:pt x="4525" y="7820"/>
                    <a:pt x="4549" y="7856"/>
                    <a:pt x="4596" y="7880"/>
                  </a:cubicBezTo>
                  <a:cubicBezTo>
                    <a:pt x="4644" y="7915"/>
                    <a:pt x="4680" y="7963"/>
                    <a:pt x="4680" y="8022"/>
                  </a:cubicBezTo>
                  <a:cubicBezTo>
                    <a:pt x="4716" y="8106"/>
                    <a:pt x="4716" y="8201"/>
                    <a:pt x="4763" y="8284"/>
                  </a:cubicBezTo>
                  <a:cubicBezTo>
                    <a:pt x="4882" y="8320"/>
                    <a:pt x="4954" y="8380"/>
                    <a:pt x="5013" y="8463"/>
                  </a:cubicBezTo>
                  <a:cubicBezTo>
                    <a:pt x="5037" y="8523"/>
                    <a:pt x="5085" y="8570"/>
                    <a:pt x="5132" y="8618"/>
                  </a:cubicBezTo>
                  <a:cubicBezTo>
                    <a:pt x="5153" y="8639"/>
                    <a:pt x="5184" y="8679"/>
                    <a:pt x="5224" y="8679"/>
                  </a:cubicBezTo>
                  <a:cubicBezTo>
                    <a:pt x="5229" y="8679"/>
                    <a:pt x="5234" y="8679"/>
                    <a:pt x="5239" y="8677"/>
                  </a:cubicBezTo>
                  <a:lnTo>
                    <a:pt x="5335" y="8868"/>
                  </a:lnTo>
                  <a:cubicBezTo>
                    <a:pt x="5335" y="8999"/>
                    <a:pt x="5275" y="9106"/>
                    <a:pt x="5299" y="9237"/>
                  </a:cubicBezTo>
                  <a:cubicBezTo>
                    <a:pt x="5358" y="9296"/>
                    <a:pt x="5442" y="9308"/>
                    <a:pt x="5513" y="9356"/>
                  </a:cubicBezTo>
                  <a:cubicBezTo>
                    <a:pt x="5668" y="9404"/>
                    <a:pt x="5835" y="9404"/>
                    <a:pt x="5978" y="9416"/>
                  </a:cubicBezTo>
                  <a:cubicBezTo>
                    <a:pt x="5992" y="9414"/>
                    <a:pt x="6007" y="9414"/>
                    <a:pt x="6022" y="9414"/>
                  </a:cubicBezTo>
                  <a:cubicBezTo>
                    <a:pt x="6140" y="9414"/>
                    <a:pt x="6266" y="9451"/>
                    <a:pt x="6382" y="9451"/>
                  </a:cubicBezTo>
                  <a:lnTo>
                    <a:pt x="6466" y="9451"/>
                  </a:lnTo>
                  <a:cubicBezTo>
                    <a:pt x="6505" y="9451"/>
                    <a:pt x="6545" y="9453"/>
                    <a:pt x="6585" y="9453"/>
                  </a:cubicBezTo>
                  <a:cubicBezTo>
                    <a:pt x="6664" y="9453"/>
                    <a:pt x="6744" y="9447"/>
                    <a:pt x="6823" y="9416"/>
                  </a:cubicBezTo>
                  <a:cubicBezTo>
                    <a:pt x="6891" y="9381"/>
                    <a:pt x="6953" y="9353"/>
                    <a:pt x="7018" y="9353"/>
                  </a:cubicBezTo>
                  <a:cubicBezTo>
                    <a:pt x="7044" y="9353"/>
                    <a:pt x="7070" y="9358"/>
                    <a:pt x="7097" y="9368"/>
                  </a:cubicBezTo>
                  <a:cubicBezTo>
                    <a:pt x="7228" y="9427"/>
                    <a:pt x="7347" y="9546"/>
                    <a:pt x="7478" y="9606"/>
                  </a:cubicBezTo>
                  <a:cubicBezTo>
                    <a:pt x="7525" y="9642"/>
                    <a:pt x="7537" y="9701"/>
                    <a:pt x="7537" y="9749"/>
                  </a:cubicBezTo>
                  <a:cubicBezTo>
                    <a:pt x="7561" y="9820"/>
                    <a:pt x="7573" y="9880"/>
                    <a:pt x="7585" y="9939"/>
                  </a:cubicBezTo>
                  <a:cubicBezTo>
                    <a:pt x="7621" y="10070"/>
                    <a:pt x="7692" y="10142"/>
                    <a:pt x="7811" y="10201"/>
                  </a:cubicBezTo>
                  <a:cubicBezTo>
                    <a:pt x="7883" y="10249"/>
                    <a:pt x="7954" y="10285"/>
                    <a:pt x="8002" y="10344"/>
                  </a:cubicBezTo>
                  <a:cubicBezTo>
                    <a:pt x="8061" y="10404"/>
                    <a:pt x="8109" y="10475"/>
                    <a:pt x="8156" y="10547"/>
                  </a:cubicBezTo>
                  <a:cubicBezTo>
                    <a:pt x="8216" y="10642"/>
                    <a:pt x="8275" y="10725"/>
                    <a:pt x="8347" y="10797"/>
                  </a:cubicBezTo>
                  <a:cubicBezTo>
                    <a:pt x="8359" y="10820"/>
                    <a:pt x="8395" y="10832"/>
                    <a:pt x="8418" y="10832"/>
                  </a:cubicBezTo>
                  <a:cubicBezTo>
                    <a:pt x="8514" y="10820"/>
                    <a:pt x="8573" y="10761"/>
                    <a:pt x="8633" y="10713"/>
                  </a:cubicBezTo>
                  <a:cubicBezTo>
                    <a:pt x="8656" y="10701"/>
                    <a:pt x="8692" y="10654"/>
                    <a:pt x="8704" y="10618"/>
                  </a:cubicBezTo>
                  <a:cubicBezTo>
                    <a:pt x="8776" y="10487"/>
                    <a:pt x="8883" y="10404"/>
                    <a:pt x="9002" y="10308"/>
                  </a:cubicBezTo>
                  <a:cubicBezTo>
                    <a:pt x="9073" y="10249"/>
                    <a:pt x="9145" y="10178"/>
                    <a:pt x="9240" y="10118"/>
                  </a:cubicBezTo>
                  <a:cubicBezTo>
                    <a:pt x="9311" y="10058"/>
                    <a:pt x="9407" y="10011"/>
                    <a:pt x="9490" y="9987"/>
                  </a:cubicBezTo>
                  <a:cubicBezTo>
                    <a:pt x="9645" y="9927"/>
                    <a:pt x="9764" y="9820"/>
                    <a:pt x="9883" y="9713"/>
                  </a:cubicBezTo>
                  <a:cubicBezTo>
                    <a:pt x="9954" y="9642"/>
                    <a:pt x="10073" y="9630"/>
                    <a:pt x="10121" y="9523"/>
                  </a:cubicBezTo>
                  <a:cubicBezTo>
                    <a:pt x="10093" y="9477"/>
                    <a:pt x="10116" y="9459"/>
                    <a:pt x="10149" y="9459"/>
                  </a:cubicBezTo>
                  <a:cubicBezTo>
                    <a:pt x="10159" y="9459"/>
                    <a:pt x="10170" y="9460"/>
                    <a:pt x="10180" y="9463"/>
                  </a:cubicBezTo>
                  <a:cubicBezTo>
                    <a:pt x="10192" y="9463"/>
                    <a:pt x="10192" y="9463"/>
                    <a:pt x="10204" y="9451"/>
                  </a:cubicBezTo>
                  <a:cubicBezTo>
                    <a:pt x="10240" y="9404"/>
                    <a:pt x="10192" y="9368"/>
                    <a:pt x="10192" y="9344"/>
                  </a:cubicBezTo>
                  <a:cubicBezTo>
                    <a:pt x="10240" y="9344"/>
                    <a:pt x="10264" y="9392"/>
                    <a:pt x="10311" y="9392"/>
                  </a:cubicBezTo>
                  <a:cubicBezTo>
                    <a:pt x="10335" y="9368"/>
                    <a:pt x="10371" y="9344"/>
                    <a:pt x="10383" y="9308"/>
                  </a:cubicBezTo>
                  <a:lnTo>
                    <a:pt x="10538" y="9118"/>
                  </a:lnTo>
                  <a:cubicBezTo>
                    <a:pt x="10573" y="9118"/>
                    <a:pt x="10609" y="9094"/>
                    <a:pt x="10633" y="9058"/>
                  </a:cubicBezTo>
                  <a:cubicBezTo>
                    <a:pt x="10669" y="8999"/>
                    <a:pt x="10681" y="8939"/>
                    <a:pt x="10692" y="8880"/>
                  </a:cubicBezTo>
                  <a:cubicBezTo>
                    <a:pt x="10716" y="8808"/>
                    <a:pt x="10740" y="8737"/>
                    <a:pt x="10752" y="8654"/>
                  </a:cubicBezTo>
                  <a:cubicBezTo>
                    <a:pt x="10783" y="8552"/>
                    <a:pt x="10822" y="8467"/>
                    <a:pt x="10929" y="8467"/>
                  </a:cubicBezTo>
                  <a:cubicBezTo>
                    <a:pt x="10947" y="8467"/>
                    <a:pt x="10968" y="8470"/>
                    <a:pt x="10990" y="8475"/>
                  </a:cubicBezTo>
                  <a:cubicBezTo>
                    <a:pt x="10990" y="8463"/>
                    <a:pt x="11014" y="8451"/>
                    <a:pt x="11014" y="8439"/>
                  </a:cubicBezTo>
                  <a:cubicBezTo>
                    <a:pt x="11026" y="8284"/>
                    <a:pt x="11038" y="8153"/>
                    <a:pt x="11073" y="7999"/>
                  </a:cubicBezTo>
                  <a:cubicBezTo>
                    <a:pt x="11073" y="7880"/>
                    <a:pt x="11097" y="7761"/>
                    <a:pt x="11109" y="7641"/>
                  </a:cubicBezTo>
                  <a:cubicBezTo>
                    <a:pt x="11264" y="7320"/>
                    <a:pt x="11395" y="6987"/>
                    <a:pt x="11609" y="6713"/>
                  </a:cubicBezTo>
                  <a:cubicBezTo>
                    <a:pt x="11609" y="6594"/>
                    <a:pt x="11669" y="6487"/>
                    <a:pt x="11728" y="6391"/>
                  </a:cubicBezTo>
                  <a:cubicBezTo>
                    <a:pt x="11728" y="6435"/>
                    <a:pt x="11741" y="6460"/>
                    <a:pt x="11768" y="6460"/>
                  </a:cubicBezTo>
                  <a:cubicBezTo>
                    <a:pt x="11777" y="6460"/>
                    <a:pt x="11787" y="6457"/>
                    <a:pt x="11800" y="6451"/>
                  </a:cubicBezTo>
                  <a:cubicBezTo>
                    <a:pt x="11800" y="6451"/>
                    <a:pt x="11812" y="6439"/>
                    <a:pt x="11824" y="6439"/>
                  </a:cubicBezTo>
                  <a:cubicBezTo>
                    <a:pt x="11907" y="6379"/>
                    <a:pt x="11943" y="6296"/>
                    <a:pt x="12026" y="6248"/>
                  </a:cubicBezTo>
                  <a:cubicBezTo>
                    <a:pt x="12121" y="6153"/>
                    <a:pt x="12228" y="6058"/>
                    <a:pt x="12336" y="5951"/>
                  </a:cubicBezTo>
                  <a:lnTo>
                    <a:pt x="12383" y="5903"/>
                  </a:lnTo>
                  <a:cubicBezTo>
                    <a:pt x="12455" y="5832"/>
                    <a:pt x="12419" y="5772"/>
                    <a:pt x="12407" y="5701"/>
                  </a:cubicBezTo>
                  <a:cubicBezTo>
                    <a:pt x="12347" y="5522"/>
                    <a:pt x="12383" y="5355"/>
                    <a:pt x="12514" y="5201"/>
                  </a:cubicBezTo>
                  <a:cubicBezTo>
                    <a:pt x="12562" y="5165"/>
                    <a:pt x="12621" y="5165"/>
                    <a:pt x="12681" y="5129"/>
                  </a:cubicBezTo>
                  <a:cubicBezTo>
                    <a:pt x="12764" y="5105"/>
                    <a:pt x="12836" y="5058"/>
                    <a:pt x="12895" y="4986"/>
                  </a:cubicBezTo>
                  <a:cubicBezTo>
                    <a:pt x="13002" y="4844"/>
                    <a:pt x="13050" y="4689"/>
                    <a:pt x="13109" y="4534"/>
                  </a:cubicBezTo>
                  <a:cubicBezTo>
                    <a:pt x="13217" y="4391"/>
                    <a:pt x="13133" y="4236"/>
                    <a:pt x="13109" y="4093"/>
                  </a:cubicBezTo>
                  <a:cubicBezTo>
                    <a:pt x="13074" y="3974"/>
                    <a:pt x="13109" y="3855"/>
                    <a:pt x="13181" y="3748"/>
                  </a:cubicBezTo>
                  <a:cubicBezTo>
                    <a:pt x="13169" y="3736"/>
                    <a:pt x="13169" y="3712"/>
                    <a:pt x="13169" y="3701"/>
                  </a:cubicBezTo>
                  <a:cubicBezTo>
                    <a:pt x="13121" y="3593"/>
                    <a:pt x="13121" y="3510"/>
                    <a:pt x="13193" y="3415"/>
                  </a:cubicBezTo>
                  <a:cubicBezTo>
                    <a:pt x="13217" y="3391"/>
                    <a:pt x="13193" y="3379"/>
                    <a:pt x="13181" y="3355"/>
                  </a:cubicBezTo>
                  <a:cubicBezTo>
                    <a:pt x="13157" y="3343"/>
                    <a:pt x="13121" y="3331"/>
                    <a:pt x="13098" y="3331"/>
                  </a:cubicBezTo>
                  <a:cubicBezTo>
                    <a:pt x="13038" y="3331"/>
                    <a:pt x="12955" y="3331"/>
                    <a:pt x="12895" y="3320"/>
                  </a:cubicBezTo>
                  <a:cubicBezTo>
                    <a:pt x="12883" y="3296"/>
                    <a:pt x="12871" y="3296"/>
                    <a:pt x="12859" y="3296"/>
                  </a:cubicBezTo>
                  <a:cubicBezTo>
                    <a:pt x="12645" y="3260"/>
                    <a:pt x="12502" y="3117"/>
                    <a:pt x="12324" y="3022"/>
                  </a:cubicBezTo>
                  <a:cubicBezTo>
                    <a:pt x="12228" y="2962"/>
                    <a:pt x="12145" y="2903"/>
                    <a:pt x="12038" y="2903"/>
                  </a:cubicBezTo>
                  <a:lnTo>
                    <a:pt x="11943" y="2879"/>
                  </a:lnTo>
                  <a:cubicBezTo>
                    <a:pt x="11900" y="2837"/>
                    <a:pt x="11853" y="2820"/>
                    <a:pt x="11804" y="2820"/>
                  </a:cubicBezTo>
                  <a:cubicBezTo>
                    <a:pt x="11742" y="2820"/>
                    <a:pt x="11675" y="2846"/>
                    <a:pt x="11609" y="2879"/>
                  </a:cubicBezTo>
                  <a:cubicBezTo>
                    <a:pt x="11574" y="2903"/>
                    <a:pt x="11562" y="2915"/>
                    <a:pt x="11550" y="2939"/>
                  </a:cubicBezTo>
                  <a:cubicBezTo>
                    <a:pt x="11502" y="3034"/>
                    <a:pt x="11407" y="3093"/>
                    <a:pt x="11347" y="3165"/>
                  </a:cubicBezTo>
                  <a:cubicBezTo>
                    <a:pt x="11288" y="3236"/>
                    <a:pt x="11228" y="3284"/>
                    <a:pt x="11157" y="3320"/>
                  </a:cubicBezTo>
                  <a:cubicBezTo>
                    <a:pt x="11099" y="3344"/>
                    <a:pt x="11037" y="3350"/>
                    <a:pt x="10973" y="3350"/>
                  </a:cubicBezTo>
                  <a:cubicBezTo>
                    <a:pt x="10899" y="3350"/>
                    <a:pt x="10823" y="3341"/>
                    <a:pt x="10749" y="3341"/>
                  </a:cubicBezTo>
                  <a:cubicBezTo>
                    <a:pt x="10730" y="3341"/>
                    <a:pt x="10711" y="3342"/>
                    <a:pt x="10692" y="3343"/>
                  </a:cubicBezTo>
                  <a:lnTo>
                    <a:pt x="10264" y="3343"/>
                  </a:lnTo>
                  <a:cubicBezTo>
                    <a:pt x="10121" y="3331"/>
                    <a:pt x="9966" y="3296"/>
                    <a:pt x="9835" y="3224"/>
                  </a:cubicBezTo>
                  <a:cubicBezTo>
                    <a:pt x="9799" y="3224"/>
                    <a:pt x="9788" y="3212"/>
                    <a:pt x="9764" y="3200"/>
                  </a:cubicBezTo>
                  <a:cubicBezTo>
                    <a:pt x="9716" y="3177"/>
                    <a:pt x="9680" y="3153"/>
                    <a:pt x="9657" y="3141"/>
                  </a:cubicBezTo>
                  <a:cubicBezTo>
                    <a:pt x="9609" y="3105"/>
                    <a:pt x="9561" y="3093"/>
                    <a:pt x="9538" y="3058"/>
                  </a:cubicBezTo>
                  <a:cubicBezTo>
                    <a:pt x="9442" y="2986"/>
                    <a:pt x="9371" y="2915"/>
                    <a:pt x="9299" y="2819"/>
                  </a:cubicBezTo>
                  <a:cubicBezTo>
                    <a:pt x="9168" y="2617"/>
                    <a:pt x="9073" y="2403"/>
                    <a:pt x="9133" y="2153"/>
                  </a:cubicBezTo>
                  <a:cubicBezTo>
                    <a:pt x="9145" y="2093"/>
                    <a:pt x="9192" y="2046"/>
                    <a:pt x="9252" y="2022"/>
                  </a:cubicBezTo>
                  <a:cubicBezTo>
                    <a:pt x="9252" y="2022"/>
                    <a:pt x="9264" y="2010"/>
                    <a:pt x="9288" y="2010"/>
                  </a:cubicBezTo>
                  <a:cubicBezTo>
                    <a:pt x="9311" y="1986"/>
                    <a:pt x="9347" y="1986"/>
                    <a:pt x="9371" y="1974"/>
                  </a:cubicBezTo>
                  <a:cubicBezTo>
                    <a:pt x="9407" y="1962"/>
                    <a:pt x="9418" y="1950"/>
                    <a:pt x="9430" y="1915"/>
                  </a:cubicBezTo>
                  <a:lnTo>
                    <a:pt x="9478" y="1867"/>
                  </a:lnTo>
                  <a:cubicBezTo>
                    <a:pt x="9478" y="1903"/>
                    <a:pt x="9502" y="1915"/>
                    <a:pt x="9538" y="1915"/>
                  </a:cubicBezTo>
                  <a:cubicBezTo>
                    <a:pt x="9585" y="1915"/>
                    <a:pt x="9621" y="1903"/>
                    <a:pt x="9657" y="1891"/>
                  </a:cubicBezTo>
                  <a:cubicBezTo>
                    <a:pt x="9704" y="1855"/>
                    <a:pt x="9764" y="1843"/>
                    <a:pt x="9799" y="1796"/>
                  </a:cubicBezTo>
                  <a:cubicBezTo>
                    <a:pt x="9823" y="1784"/>
                    <a:pt x="9847" y="1748"/>
                    <a:pt x="9859" y="1724"/>
                  </a:cubicBezTo>
                  <a:cubicBezTo>
                    <a:pt x="9883" y="1676"/>
                    <a:pt x="9907" y="1629"/>
                    <a:pt x="9930" y="1593"/>
                  </a:cubicBezTo>
                  <a:lnTo>
                    <a:pt x="9930" y="1534"/>
                  </a:lnTo>
                  <a:cubicBezTo>
                    <a:pt x="9895" y="1450"/>
                    <a:pt x="9942" y="1379"/>
                    <a:pt x="9907" y="1319"/>
                  </a:cubicBezTo>
                  <a:cubicBezTo>
                    <a:pt x="9887" y="1300"/>
                    <a:pt x="9872" y="1292"/>
                    <a:pt x="9859" y="1292"/>
                  </a:cubicBezTo>
                  <a:cubicBezTo>
                    <a:pt x="9833" y="1292"/>
                    <a:pt x="9819" y="1327"/>
                    <a:pt x="9811" y="1367"/>
                  </a:cubicBezTo>
                  <a:lnTo>
                    <a:pt x="9538" y="1260"/>
                  </a:lnTo>
                  <a:cubicBezTo>
                    <a:pt x="9466" y="1260"/>
                    <a:pt x="9407" y="1295"/>
                    <a:pt x="9347" y="1307"/>
                  </a:cubicBezTo>
                  <a:cubicBezTo>
                    <a:pt x="9260" y="1327"/>
                    <a:pt x="9174" y="1361"/>
                    <a:pt x="9081" y="1361"/>
                  </a:cubicBezTo>
                  <a:cubicBezTo>
                    <a:pt x="9059" y="1361"/>
                    <a:pt x="9036" y="1360"/>
                    <a:pt x="9014" y="1355"/>
                  </a:cubicBezTo>
                  <a:cubicBezTo>
                    <a:pt x="8740" y="1307"/>
                    <a:pt x="8740" y="1307"/>
                    <a:pt x="8752" y="1022"/>
                  </a:cubicBezTo>
                  <a:cubicBezTo>
                    <a:pt x="8752" y="998"/>
                    <a:pt x="8752" y="974"/>
                    <a:pt x="8764" y="950"/>
                  </a:cubicBezTo>
                  <a:cubicBezTo>
                    <a:pt x="8764" y="909"/>
                    <a:pt x="8786" y="896"/>
                    <a:pt x="8816" y="896"/>
                  </a:cubicBezTo>
                  <a:cubicBezTo>
                    <a:pt x="8829" y="896"/>
                    <a:pt x="8844" y="899"/>
                    <a:pt x="8859" y="903"/>
                  </a:cubicBezTo>
                  <a:cubicBezTo>
                    <a:pt x="8877" y="920"/>
                    <a:pt x="8901" y="929"/>
                    <a:pt x="8926" y="929"/>
                  </a:cubicBezTo>
                  <a:cubicBezTo>
                    <a:pt x="8951" y="929"/>
                    <a:pt x="8978" y="920"/>
                    <a:pt x="9002" y="903"/>
                  </a:cubicBezTo>
                  <a:cubicBezTo>
                    <a:pt x="9026" y="891"/>
                    <a:pt x="9061" y="855"/>
                    <a:pt x="9085" y="831"/>
                  </a:cubicBezTo>
                  <a:cubicBezTo>
                    <a:pt x="9109" y="795"/>
                    <a:pt x="9133" y="783"/>
                    <a:pt x="9157" y="760"/>
                  </a:cubicBezTo>
                  <a:cubicBezTo>
                    <a:pt x="9192" y="664"/>
                    <a:pt x="9288" y="605"/>
                    <a:pt x="9371" y="581"/>
                  </a:cubicBezTo>
                  <a:cubicBezTo>
                    <a:pt x="9466" y="545"/>
                    <a:pt x="9549" y="533"/>
                    <a:pt x="9633" y="486"/>
                  </a:cubicBezTo>
                  <a:cubicBezTo>
                    <a:pt x="9704" y="438"/>
                    <a:pt x="9788" y="426"/>
                    <a:pt x="9835" y="355"/>
                  </a:cubicBezTo>
                  <a:cubicBezTo>
                    <a:pt x="9764" y="283"/>
                    <a:pt x="9704" y="188"/>
                    <a:pt x="9752" y="81"/>
                  </a:cubicBezTo>
                  <a:cubicBezTo>
                    <a:pt x="9725" y="27"/>
                    <a:pt x="9692" y="1"/>
                    <a:pt x="9646" y="1"/>
                  </a:cubicBezTo>
                  <a:close/>
                </a:path>
              </a:pathLst>
            </a:custGeom>
            <a:solidFill>
              <a:srgbClr val="EFDAA3">
                <a:alpha val="2940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91" name="Google Shape;191;p11"/>
          <p:cNvSpPr txBox="1">
            <a:spLocks noGrp="1"/>
          </p:cNvSpPr>
          <p:nvPr>
            <p:ph type="title" hasCustomPrompt="1"/>
          </p:nvPr>
        </p:nvSpPr>
        <p:spPr>
          <a:xfrm>
            <a:off x="1907067" y="2430200"/>
            <a:ext cx="8378000" cy="1557600"/>
          </a:xfrm>
          <a:prstGeom prst="rect">
            <a:avLst/>
          </a:prstGeom>
        </p:spPr>
        <p:txBody>
          <a:bodyPr spcFirstLastPara="1" wrap="square" lIns="91425" tIns="91425" rIns="91425" bIns="91425" anchor="b" anchorCtr="0">
            <a:noAutofit/>
          </a:bodyPr>
          <a:lstStyle>
            <a:lvl1pPr lvl="0" algn="ctr">
              <a:spcBef>
                <a:spcPts val="0"/>
              </a:spcBef>
              <a:spcAft>
                <a:spcPts val="0"/>
              </a:spcAft>
              <a:buSzPts val="7000"/>
              <a:buNone/>
              <a:defRPr sz="9333"/>
            </a:lvl1pPr>
            <a:lvl2pPr lvl="1" algn="ctr">
              <a:spcBef>
                <a:spcPts val="0"/>
              </a:spcBef>
              <a:spcAft>
                <a:spcPts val="0"/>
              </a:spcAft>
              <a:buSzPts val="7000"/>
              <a:buNone/>
              <a:defRPr sz="9333"/>
            </a:lvl2pPr>
            <a:lvl3pPr lvl="2" algn="ctr">
              <a:spcBef>
                <a:spcPts val="0"/>
              </a:spcBef>
              <a:spcAft>
                <a:spcPts val="0"/>
              </a:spcAft>
              <a:buSzPts val="7000"/>
              <a:buNone/>
              <a:defRPr sz="9333"/>
            </a:lvl3pPr>
            <a:lvl4pPr lvl="3" algn="ctr">
              <a:spcBef>
                <a:spcPts val="0"/>
              </a:spcBef>
              <a:spcAft>
                <a:spcPts val="0"/>
              </a:spcAft>
              <a:buSzPts val="7000"/>
              <a:buNone/>
              <a:defRPr sz="9333"/>
            </a:lvl4pPr>
            <a:lvl5pPr lvl="4" algn="ctr">
              <a:spcBef>
                <a:spcPts val="0"/>
              </a:spcBef>
              <a:spcAft>
                <a:spcPts val="0"/>
              </a:spcAft>
              <a:buSzPts val="7000"/>
              <a:buNone/>
              <a:defRPr sz="9333"/>
            </a:lvl5pPr>
            <a:lvl6pPr lvl="5" algn="ctr">
              <a:spcBef>
                <a:spcPts val="0"/>
              </a:spcBef>
              <a:spcAft>
                <a:spcPts val="0"/>
              </a:spcAft>
              <a:buSzPts val="7000"/>
              <a:buNone/>
              <a:defRPr sz="9333"/>
            </a:lvl6pPr>
            <a:lvl7pPr lvl="6" algn="ctr">
              <a:spcBef>
                <a:spcPts val="0"/>
              </a:spcBef>
              <a:spcAft>
                <a:spcPts val="0"/>
              </a:spcAft>
              <a:buSzPts val="7000"/>
              <a:buNone/>
              <a:defRPr sz="9333"/>
            </a:lvl7pPr>
            <a:lvl8pPr lvl="7" algn="ctr">
              <a:spcBef>
                <a:spcPts val="0"/>
              </a:spcBef>
              <a:spcAft>
                <a:spcPts val="0"/>
              </a:spcAft>
              <a:buSzPts val="7000"/>
              <a:buNone/>
              <a:defRPr sz="9333"/>
            </a:lvl8pPr>
            <a:lvl9pPr lvl="8" algn="ctr">
              <a:spcBef>
                <a:spcPts val="0"/>
              </a:spcBef>
              <a:spcAft>
                <a:spcPts val="0"/>
              </a:spcAft>
              <a:buSzPts val="7000"/>
              <a:buNone/>
              <a:defRPr sz="9333"/>
            </a:lvl9pPr>
          </a:lstStyle>
          <a:p>
            <a:r>
              <a:t>xx%</a:t>
            </a:r>
          </a:p>
        </p:txBody>
      </p:sp>
      <p:sp>
        <p:nvSpPr>
          <p:cNvPr id="192" name="Google Shape;192;p11"/>
          <p:cNvSpPr txBox="1">
            <a:spLocks noGrp="1"/>
          </p:cNvSpPr>
          <p:nvPr>
            <p:ph type="subTitle" idx="1"/>
          </p:nvPr>
        </p:nvSpPr>
        <p:spPr>
          <a:xfrm>
            <a:off x="3251851" y="3987800"/>
            <a:ext cx="5688000" cy="59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03101183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396167" y="707000"/>
            <a:ext cx="9399600" cy="2039600"/>
          </a:xfrm>
          <a:prstGeom prst="rect">
            <a:avLst/>
          </a:prstGeom>
        </p:spPr>
        <p:txBody>
          <a:bodyPr spcFirstLastPara="1" wrap="square" lIns="91425" tIns="91425" rIns="91425" bIns="91425" anchor="ctr" anchorCtr="0">
            <a:noAutofit/>
          </a:bodyPr>
          <a:lstStyle>
            <a:lvl1pPr lvl="0" algn="ctr">
              <a:lnSpc>
                <a:spcPct val="90000"/>
              </a:lnSpc>
              <a:spcBef>
                <a:spcPts val="0"/>
              </a:spcBef>
              <a:spcAft>
                <a:spcPts val="0"/>
              </a:spcAft>
              <a:buSzPts val="5200"/>
              <a:buNone/>
              <a:defRPr sz="6667"/>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3190000" y="2616084"/>
            <a:ext cx="5812000" cy="546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2133"/>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11" name="Google Shape;11;p2"/>
          <p:cNvSpPr/>
          <p:nvPr/>
        </p:nvSpPr>
        <p:spPr>
          <a:xfrm flipH="1">
            <a:off x="10913199" y="3386346"/>
            <a:ext cx="907523" cy="348175"/>
          </a:xfrm>
          <a:custGeom>
            <a:avLst/>
            <a:gdLst/>
            <a:ahLst/>
            <a:cxnLst/>
            <a:rect l="l" t="t" r="r" b="b"/>
            <a:pathLst>
              <a:path w="17985" h="6900" extrusionOk="0">
                <a:moveTo>
                  <a:pt x="9363" y="0"/>
                </a:moveTo>
                <a:cubicBezTo>
                  <a:pt x="8283" y="0"/>
                  <a:pt x="7289" y="641"/>
                  <a:pt x="6847" y="1650"/>
                </a:cubicBezTo>
                <a:cubicBezTo>
                  <a:pt x="6478" y="1483"/>
                  <a:pt x="6096" y="1405"/>
                  <a:pt x="5722" y="1405"/>
                </a:cubicBezTo>
                <a:cubicBezTo>
                  <a:pt x="4434" y="1405"/>
                  <a:pt x="3243" y="2327"/>
                  <a:pt x="3018" y="3705"/>
                </a:cubicBezTo>
                <a:lnTo>
                  <a:pt x="2977" y="3705"/>
                </a:lnTo>
                <a:cubicBezTo>
                  <a:pt x="1288" y="3705"/>
                  <a:pt x="0" y="5214"/>
                  <a:pt x="266" y="6884"/>
                </a:cubicBezTo>
                <a:cubicBezTo>
                  <a:pt x="244" y="6893"/>
                  <a:pt x="234" y="6896"/>
                  <a:pt x="234" y="6896"/>
                </a:cubicBezTo>
                <a:lnTo>
                  <a:pt x="17981" y="6896"/>
                </a:lnTo>
                <a:lnTo>
                  <a:pt x="17981" y="6899"/>
                </a:lnTo>
                <a:cubicBezTo>
                  <a:pt x="17984" y="5384"/>
                  <a:pt x="16753" y="4153"/>
                  <a:pt x="15238" y="4153"/>
                </a:cubicBezTo>
                <a:cubicBezTo>
                  <a:pt x="14888" y="4153"/>
                  <a:pt x="14540" y="4219"/>
                  <a:pt x="14215" y="4352"/>
                </a:cubicBezTo>
                <a:lnTo>
                  <a:pt x="14215" y="4346"/>
                </a:lnTo>
                <a:cubicBezTo>
                  <a:pt x="14215" y="3181"/>
                  <a:pt x="13271" y="2237"/>
                  <a:pt x="12110" y="2237"/>
                </a:cubicBezTo>
                <a:cubicBezTo>
                  <a:pt x="12091" y="2237"/>
                  <a:pt x="12075" y="2240"/>
                  <a:pt x="12059" y="2240"/>
                </a:cubicBezTo>
                <a:cubicBezTo>
                  <a:pt x="11838" y="1056"/>
                  <a:pt x="10869" y="153"/>
                  <a:pt x="9673" y="18"/>
                </a:cubicBezTo>
                <a:cubicBezTo>
                  <a:pt x="9569" y="6"/>
                  <a:pt x="9466" y="0"/>
                  <a:pt x="9363"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1123540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0"/>
        <p:cNvGrpSpPr/>
        <p:nvPr/>
      </p:nvGrpSpPr>
      <p:grpSpPr>
        <a:xfrm>
          <a:off x="0" y="0"/>
          <a:ext cx="0" cy="0"/>
          <a:chOff x="0" y="0"/>
          <a:chExt cx="0" cy="0"/>
        </a:xfrm>
      </p:grpSpPr>
      <p:sp>
        <p:nvSpPr>
          <p:cNvPr id="21" name="Google Shape;21;p4"/>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2" name="Google Shape;22;p4"/>
          <p:cNvSpPr txBox="1">
            <a:spLocks noGrp="1"/>
          </p:cNvSpPr>
          <p:nvPr>
            <p:ph type="body" idx="1"/>
          </p:nvPr>
        </p:nvSpPr>
        <p:spPr>
          <a:xfrm>
            <a:off x="960000" y="1474427"/>
            <a:ext cx="10272000" cy="653200"/>
          </a:xfrm>
          <a:prstGeom prst="rect">
            <a:avLst/>
          </a:prstGeom>
        </p:spPr>
        <p:txBody>
          <a:bodyPr spcFirstLastPara="1" wrap="square" lIns="91425" tIns="91425" rIns="91425" bIns="91425" anchor="ctr" anchorCtr="0">
            <a:noAutofit/>
          </a:bodyPr>
          <a:lstStyle>
            <a:lvl1pPr marL="609585" lvl="0" indent="-423323" algn="ctr" rtl="0">
              <a:spcBef>
                <a:spcPts val="0"/>
              </a:spcBef>
              <a:spcAft>
                <a:spcPts val="0"/>
              </a:spcAft>
              <a:buSzPts val="1400"/>
              <a:buChar char="●"/>
              <a:defRPr sz="1600"/>
            </a:lvl1pPr>
            <a:lvl2pPr marL="1219170" lvl="1" indent="-423323" rtl="0">
              <a:lnSpc>
                <a:spcPct val="115000"/>
              </a:lnSpc>
              <a:spcBef>
                <a:spcPts val="0"/>
              </a:spcBef>
              <a:spcAft>
                <a:spcPts val="0"/>
              </a:spcAft>
              <a:buSzPts val="1400"/>
              <a:buChar char="○"/>
              <a:defRPr/>
            </a:lvl2pPr>
            <a:lvl3pPr marL="1828754" lvl="2" indent="-423323" rtl="0">
              <a:lnSpc>
                <a:spcPct val="115000"/>
              </a:lnSpc>
              <a:spcBef>
                <a:spcPts val="0"/>
              </a:spcBef>
              <a:spcAft>
                <a:spcPts val="0"/>
              </a:spcAft>
              <a:buSzPts val="1400"/>
              <a:buChar char="■"/>
              <a:defRPr/>
            </a:lvl3pPr>
            <a:lvl4pPr marL="2438339" lvl="3" indent="-423323" rtl="0">
              <a:lnSpc>
                <a:spcPct val="115000"/>
              </a:lnSpc>
              <a:spcBef>
                <a:spcPts val="0"/>
              </a:spcBef>
              <a:spcAft>
                <a:spcPts val="0"/>
              </a:spcAft>
              <a:buSzPts val="1400"/>
              <a:buChar char="●"/>
              <a:defRPr/>
            </a:lvl4pPr>
            <a:lvl5pPr marL="3047924" lvl="4" indent="-423323" rtl="0">
              <a:lnSpc>
                <a:spcPct val="115000"/>
              </a:lnSpc>
              <a:spcBef>
                <a:spcPts val="0"/>
              </a:spcBef>
              <a:spcAft>
                <a:spcPts val="0"/>
              </a:spcAft>
              <a:buSzPts val="1400"/>
              <a:buChar char="○"/>
              <a:defRPr/>
            </a:lvl5pPr>
            <a:lvl6pPr marL="3657509" lvl="5" indent="-423323" rtl="0">
              <a:lnSpc>
                <a:spcPct val="115000"/>
              </a:lnSpc>
              <a:spcBef>
                <a:spcPts val="0"/>
              </a:spcBef>
              <a:spcAft>
                <a:spcPts val="0"/>
              </a:spcAft>
              <a:buSzPts val="1400"/>
              <a:buChar char="■"/>
              <a:defRPr/>
            </a:lvl6pPr>
            <a:lvl7pPr marL="4267093" lvl="6" indent="-423323" rtl="0">
              <a:lnSpc>
                <a:spcPct val="115000"/>
              </a:lnSpc>
              <a:spcBef>
                <a:spcPts val="0"/>
              </a:spcBef>
              <a:spcAft>
                <a:spcPts val="0"/>
              </a:spcAft>
              <a:buSzPts val="1400"/>
              <a:buChar char="●"/>
              <a:defRPr/>
            </a:lvl7pPr>
            <a:lvl8pPr marL="4876678" lvl="7" indent="-423323" rtl="0">
              <a:lnSpc>
                <a:spcPct val="115000"/>
              </a:lnSpc>
              <a:spcBef>
                <a:spcPts val="0"/>
              </a:spcBef>
              <a:spcAft>
                <a:spcPts val="0"/>
              </a:spcAft>
              <a:buSzPts val="1400"/>
              <a:buChar char="○"/>
              <a:defRPr/>
            </a:lvl8pPr>
            <a:lvl9pPr marL="5486263" lvl="8" indent="-423323" rtl="0">
              <a:lnSpc>
                <a:spcPct val="115000"/>
              </a:lnSpc>
              <a:spcBef>
                <a:spcPts val="0"/>
              </a:spcBef>
              <a:spcAft>
                <a:spcPts val="0"/>
              </a:spcAft>
              <a:buSzPts val="1400"/>
              <a:buChar char="■"/>
              <a:defRPr/>
            </a:lvl9pPr>
          </a:lstStyle>
          <a:p>
            <a:endParaRPr/>
          </a:p>
        </p:txBody>
      </p:sp>
    </p:spTree>
    <p:extLst>
      <p:ext uri="{BB962C8B-B14F-4D97-AF65-F5344CB8AC3E}">
        <p14:creationId xmlns:p14="http://schemas.microsoft.com/office/powerpoint/2010/main" val="81920570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3"/>
        <p:cNvGrpSpPr/>
        <p:nvPr/>
      </p:nvGrpSpPr>
      <p:grpSpPr>
        <a:xfrm>
          <a:off x="0" y="0"/>
          <a:ext cx="0" cy="0"/>
          <a:chOff x="0" y="0"/>
          <a:chExt cx="0" cy="0"/>
        </a:xfrm>
      </p:grpSpPr>
      <p:sp>
        <p:nvSpPr>
          <p:cNvPr id="34" name="Google Shape;34;p7"/>
          <p:cNvSpPr txBox="1">
            <a:spLocks noGrp="1"/>
          </p:cNvSpPr>
          <p:nvPr>
            <p:ph type="title"/>
          </p:nvPr>
        </p:nvSpPr>
        <p:spPr>
          <a:xfrm>
            <a:off x="1285700" y="849951"/>
            <a:ext cx="7175200" cy="1565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5" name="Google Shape;35;p7"/>
          <p:cNvSpPr txBox="1">
            <a:spLocks noGrp="1"/>
          </p:cNvSpPr>
          <p:nvPr>
            <p:ph type="body" idx="1"/>
          </p:nvPr>
        </p:nvSpPr>
        <p:spPr>
          <a:xfrm>
            <a:off x="1285700" y="2490065"/>
            <a:ext cx="4429600" cy="30980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Clr>
                <a:schemeClr val="accent2"/>
              </a:buClr>
              <a:buSzPts val="1400"/>
              <a:buChar char="●"/>
              <a:defRPr sz="1867"/>
            </a:lvl1pPr>
            <a:lvl2pPr marL="1219170" lvl="1" indent="-423323" rtl="0">
              <a:lnSpc>
                <a:spcPct val="115000"/>
              </a:lnSpc>
              <a:spcBef>
                <a:spcPts val="0"/>
              </a:spcBef>
              <a:spcAft>
                <a:spcPts val="0"/>
              </a:spcAft>
              <a:buSzPts val="1400"/>
              <a:buChar char="○"/>
              <a:defRPr/>
            </a:lvl2pPr>
            <a:lvl3pPr marL="1828754" lvl="2" indent="-423323" rtl="0">
              <a:lnSpc>
                <a:spcPct val="115000"/>
              </a:lnSpc>
              <a:spcBef>
                <a:spcPts val="0"/>
              </a:spcBef>
              <a:spcAft>
                <a:spcPts val="0"/>
              </a:spcAft>
              <a:buSzPts val="1400"/>
              <a:buChar char="■"/>
              <a:defRPr/>
            </a:lvl3pPr>
            <a:lvl4pPr marL="2438339" lvl="3" indent="-423323" rtl="0">
              <a:lnSpc>
                <a:spcPct val="115000"/>
              </a:lnSpc>
              <a:spcBef>
                <a:spcPts val="0"/>
              </a:spcBef>
              <a:spcAft>
                <a:spcPts val="0"/>
              </a:spcAft>
              <a:buSzPts val="1400"/>
              <a:buChar char="●"/>
              <a:defRPr/>
            </a:lvl4pPr>
            <a:lvl5pPr marL="3047924" lvl="4" indent="-423323" rtl="0">
              <a:lnSpc>
                <a:spcPct val="115000"/>
              </a:lnSpc>
              <a:spcBef>
                <a:spcPts val="0"/>
              </a:spcBef>
              <a:spcAft>
                <a:spcPts val="0"/>
              </a:spcAft>
              <a:buSzPts val="1400"/>
              <a:buChar char="○"/>
              <a:defRPr/>
            </a:lvl5pPr>
            <a:lvl6pPr marL="3657509" lvl="5" indent="-423323" rtl="0">
              <a:lnSpc>
                <a:spcPct val="115000"/>
              </a:lnSpc>
              <a:spcBef>
                <a:spcPts val="0"/>
              </a:spcBef>
              <a:spcAft>
                <a:spcPts val="0"/>
              </a:spcAft>
              <a:buSzPts val="1400"/>
              <a:buChar char="■"/>
              <a:defRPr/>
            </a:lvl6pPr>
            <a:lvl7pPr marL="4267093" lvl="6" indent="-423323" rtl="0">
              <a:lnSpc>
                <a:spcPct val="115000"/>
              </a:lnSpc>
              <a:spcBef>
                <a:spcPts val="0"/>
              </a:spcBef>
              <a:spcAft>
                <a:spcPts val="0"/>
              </a:spcAft>
              <a:buSzPts val="1400"/>
              <a:buChar char="●"/>
              <a:defRPr/>
            </a:lvl7pPr>
            <a:lvl8pPr marL="4876678" lvl="7" indent="-423323" rtl="0">
              <a:lnSpc>
                <a:spcPct val="115000"/>
              </a:lnSpc>
              <a:spcBef>
                <a:spcPts val="0"/>
              </a:spcBef>
              <a:spcAft>
                <a:spcPts val="0"/>
              </a:spcAft>
              <a:buSzPts val="1400"/>
              <a:buChar char="○"/>
              <a:defRPr/>
            </a:lvl8pPr>
            <a:lvl9pPr marL="5486263" lvl="8" indent="-423323" rtl="0">
              <a:lnSpc>
                <a:spcPct val="115000"/>
              </a:lnSpc>
              <a:spcBef>
                <a:spcPts val="0"/>
              </a:spcBef>
              <a:spcAft>
                <a:spcPts val="0"/>
              </a:spcAft>
              <a:buSzPts val="1400"/>
              <a:buChar char="■"/>
              <a:defRPr/>
            </a:lvl9pPr>
          </a:lstStyle>
          <a:p>
            <a:endParaRPr/>
          </a:p>
        </p:txBody>
      </p:sp>
      <p:sp>
        <p:nvSpPr>
          <p:cNvPr id="36" name="Google Shape;36;p7"/>
          <p:cNvSpPr/>
          <p:nvPr/>
        </p:nvSpPr>
        <p:spPr>
          <a:xfrm>
            <a:off x="345936" y="4167498"/>
            <a:ext cx="907509" cy="356893"/>
          </a:xfrm>
          <a:custGeom>
            <a:avLst/>
            <a:gdLst/>
            <a:ahLst/>
            <a:cxnLst/>
            <a:rect l="l" t="t" r="r" b="b"/>
            <a:pathLst>
              <a:path w="32853" h="12920" extrusionOk="0">
                <a:moveTo>
                  <a:pt x="18041" y="1"/>
                </a:moveTo>
                <a:cubicBezTo>
                  <a:pt x="15562" y="1"/>
                  <a:pt x="13403" y="1768"/>
                  <a:pt x="12946" y="4245"/>
                </a:cubicBezTo>
                <a:cubicBezTo>
                  <a:pt x="12094" y="3697"/>
                  <a:pt x="11119" y="3421"/>
                  <a:pt x="10142" y="3421"/>
                </a:cubicBezTo>
                <a:cubicBezTo>
                  <a:pt x="9287" y="3421"/>
                  <a:pt x="8430" y="3633"/>
                  <a:pt x="7652" y="4058"/>
                </a:cubicBezTo>
                <a:cubicBezTo>
                  <a:pt x="5988" y="4967"/>
                  <a:pt x="4953" y="6716"/>
                  <a:pt x="4953" y="8613"/>
                </a:cubicBezTo>
                <a:cubicBezTo>
                  <a:pt x="4953" y="8935"/>
                  <a:pt x="4981" y="9254"/>
                  <a:pt x="5044" y="9570"/>
                </a:cubicBezTo>
                <a:cubicBezTo>
                  <a:pt x="5044" y="9570"/>
                  <a:pt x="4389" y="9354"/>
                  <a:pt x="3548" y="9354"/>
                </a:cubicBezTo>
                <a:cubicBezTo>
                  <a:pt x="2182" y="9354"/>
                  <a:pt x="328" y="9924"/>
                  <a:pt x="0" y="12919"/>
                </a:cubicBezTo>
                <a:lnTo>
                  <a:pt x="32852" y="12919"/>
                </a:lnTo>
                <a:cubicBezTo>
                  <a:pt x="32852" y="12919"/>
                  <a:pt x="32351" y="8422"/>
                  <a:pt x="28930" y="8422"/>
                </a:cubicBezTo>
                <a:cubicBezTo>
                  <a:pt x="28864" y="8422"/>
                  <a:pt x="28797" y="8424"/>
                  <a:pt x="28729" y="8427"/>
                </a:cubicBezTo>
                <a:cubicBezTo>
                  <a:pt x="28688" y="8430"/>
                  <a:pt x="28644" y="8430"/>
                  <a:pt x="28603" y="8437"/>
                </a:cubicBezTo>
                <a:cubicBezTo>
                  <a:pt x="28588" y="8436"/>
                  <a:pt x="28573" y="8436"/>
                  <a:pt x="28558" y="8436"/>
                </a:cubicBezTo>
                <a:cubicBezTo>
                  <a:pt x="28424" y="8436"/>
                  <a:pt x="28291" y="8448"/>
                  <a:pt x="28158" y="8468"/>
                </a:cubicBezTo>
                <a:cubicBezTo>
                  <a:pt x="27956" y="8481"/>
                  <a:pt x="27726" y="8497"/>
                  <a:pt x="27476" y="8512"/>
                </a:cubicBezTo>
                <a:cubicBezTo>
                  <a:pt x="27473" y="8487"/>
                  <a:pt x="27473" y="8462"/>
                  <a:pt x="27470" y="8437"/>
                </a:cubicBezTo>
                <a:cubicBezTo>
                  <a:pt x="27470" y="8437"/>
                  <a:pt x="27470" y="8433"/>
                  <a:pt x="27470" y="8430"/>
                </a:cubicBezTo>
                <a:cubicBezTo>
                  <a:pt x="27202" y="6492"/>
                  <a:pt x="25544" y="5053"/>
                  <a:pt x="23590" y="5053"/>
                </a:cubicBezTo>
                <a:cubicBezTo>
                  <a:pt x="23473" y="5053"/>
                  <a:pt x="23354" y="5056"/>
                  <a:pt x="23237" y="5068"/>
                </a:cubicBezTo>
                <a:cubicBezTo>
                  <a:pt x="23174" y="2410"/>
                  <a:pt x="21112" y="229"/>
                  <a:pt x="18464" y="18"/>
                </a:cubicBezTo>
                <a:cubicBezTo>
                  <a:pt x="18322" y="6"/>
                  <a:pt x="18181" y="1"/>
                  <a:pt x="18041"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7"/>
          <p:cNvSpPr/>
          <p:nvPr/>
        </p:nvSpPr>
        <p:spPr>
          <a:xfrm>
            <a:off x="5579667" y="6008051"/>
            <a:ext cx="435767" cy="493333"/>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7"/>
          <p:cNvSpPr/>
          <p:nvPr/>
        </p:nvSpPr>
        <p:spPr>
          <a:xfrm>
            <a:off x="509285" y="1423396"/>
            <a:ext cx="307564" cy="348195"/>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7"/>
          <p:cNvSpPr/>
          <p:nvPr/>
        </p:nvSpPr>
        <p:spPr>
          <a:xfrm>
            <a:off x="816834" y="466667"/>
            <a:ext cx="435767" cy="493333"/>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7"/>
          <p:cNvSpPr/>
          <p:nvPr/>
        </p:nvSpPr>
        <p:spPr>
          <a:xfrm>
            <a:off x="11488467" y="3674151"/>
            <a:ext cx="435767" cy="493333"/>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622546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30/09/2024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8053133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6"/>
        </a:solidFill>
        <a:effectLst/>
      </p:bgPr>
    </p:bg>
    <p:spTree>
      <p:nvGrpSpPr>
        <p:cNvPr id="1" name="Shape 69"/>
        <p:cNvGrpSpPr/>
        <p:nvPr/>
      </p:nvGrpSpPr>
      <p:grpSpPr>
        <a:xfrm>
          <a:off x="0" y="0"/>
          <a:ext cx="0" cy="0"/>
          <a:chOff x="0" y="0"/>
          <a:chExt cx="0" cy="0"/>
        </a:xfrm>
      </p:grpSpPr>
    </p:spTree>
    <p:extLst>
      <p:ext uri="{BB962C8B-B14F-4D97-AF65-F5344CB8AC3E}">
        <p14:creationId xmlns:p14="http://schemas.microsoft.com/office/powerpoint/2010/main" val="80994121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70"/>
        <p:cNvGrpSpPr/>
        <p:nvPr/>
      </p:nvGrpSpPr>
      <p:grpSpPr>
        <a:xfrm>
          <a:off x="0" y="0"/>
          <a:ext cx="0" cy="0"/>
          <a:chOff x="0" y="0"/>
          <a:chExt cx="0" cy="0"/>
        </a:xfrm>
      </p:grpSpPr>
      <p:sp>
        <p:nvSpPr>
          <p:cNvPr id="71" name="Google Shape;71;p13"/>
          <p:cNvSpPr txBox="1">
            <a:spLocks noGrp="1"/>
          </p:cNvSpPr>
          <p:nvPr>
            <p:ph type="title" hasCustomPrompt="1"/>
          </p:nvPr>
        </p:nvSpPr>
        <p:spPr>
          <a:xfrm>
            <a:off x="1664133" y="1626709"/>
            <a:ext cx="1700400" cy="79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72" name="Google Shape;72;p13"/>
          <p:cNvSpPr txBox="1">
            <a:spLocks noGrp="1"/>
          </p:cNvSpPr>
          <p:nvPr>
            <p:ph type="subTitle" idx="1"/>
          </p:nvPr>
        </p:nvSpPr>
        <p:spPr>
          <a:xfrm>
            <a:off x="956733" y="3080785"/>
            <a:ext cx="31152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3" name="Google Shape;73;p13"/>
          <p:cNvSpPr txBox="1">
            <a:spLocks noGrp="1"/>
          </p:cNvSpPr>
          <p:nvPr>
            <p:ph type="title" idx="2" hasCustomPrompt="1"/>
          </p:nvPr>
        </p:nvSpPr>
        <p:spPr>
          <a:xfrm>
            <a:off x="5245800" y="1626709"/>
            <a:ext cx="1700400" cy="79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74" name="Google Shape;74;p13"/>
          <p:cNvSpPr txBox="1">
            <a:spLocks noGrp="1"/>
          </p:cNvSpPr>
          <p:nvPr>
            <p:ph type="subTitle" idx="3"/>
          </p:nvPr>
        </p:nvSpPr>
        <p:spPr>
          <a:xfrm>
            <a:off x="4538400" y="3080785"/>
            <a:ext cx="31152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5" name="Google Shape;75;p13"/>
          <p:cNvSpPr txBox="1">
            <a:spLocks noGrp="1"/>
          </p:cNvSpPr>
          <p:nvPr>
            <p:ph type="title" idx="4" hasCustomPrompt="1"/>
          </p:nvPr>
        </p:nvSpPr>
        <p:spPr>
          <a:xfrm>
            <a:off x="8827467" y="1626709"/>
            <a:ext cx="1700400" cy="79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76" name="Google Shape;76;p13"/>
          <p:cNvSpPr txBox="1">
            <a:spLocks noGrp="1"/>
          </p:cNvSpPr>
          <p:nvPr>
            <p:ph type="subTitle" idx="5"/>
          </p:nvPr>
        </p:nvSpPr>
        <p:spPr>
          <a:xfrm>
            <a:off x="8120067" y="3080785"/>
            <a:ext cx="31152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7" name="Google Shape;77;p13"/>
          <p:cNvSpPr txBox="1">
            <a:spLocks noGrp="1"/>
          </p:cNvSpPr>
          <p:nvPr>
            <p:ph type="title" idx="6" hasCustomPrompt="1"/>
          </p:nvPr>
        </p:nvSpPr>
        <p:spPr>
          <a:xfrm>
            <a:off x="1664133" y="4012576"/>
            <a:ext cx="1700400" cy="79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78" name="Google Shape;78;p13"/>
          <p:cNvSpPr txBox="1">
            <a:spLocks noGrp="1"/>
          </p:cNvSpPr>
          <p:nvPr>
            <p:ph type="subTitle" idx="7"/>
          </p:nvPr>
        </p:nvSpPr>
        <p:spPr>
          <a:xfrm>
            <a:off x="956733" y="5495075"/>
            <a:ext cx="31152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9" name="Google Shape;79;p13"/>
          <p:cNvSpPr txBox="1">
            <a:spLocks noGrp="1"/>
          </p:cNvSpPr>
          <p:nvPr>
            <p:ph type="title" idx="8" hasCustomPrompt="1"/>
          </p:nvPr>
        </p:nvSpPr>
        <p:spPr>
          <a:xfrm>
            <a:off x="5245800" y="4012576"/>
            <a:ext cx="1700400" cy="79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0" name="Google Shape;80;p13"/>
          <p:cNvSpPr txBox="1">
            <a:spLocks noGrp="1"/>
          </p:cNvSpPr>
          <p:nvPr>
            <p:ph type="subTitle" idx="9"/>
          </p:nvPr>
        </p:nvSpPr>
        <p:spPr>
          <a:xfrm>
            <a:off x="4538400" y="5495075"/>
            <a:ext cx="31152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1" name="Google Shape;81;p13"/>
          <p:cNvSpPr txBox="1">
            <a:spLocks noGrp="1"/>
          </p:cNvSpPr>
          <p:nvPr>
            <p:ph type="title" idx="13" hasCustomPrompt="1"/>
          </p:nvPr>
        </p:nvSpPr>
        <p:spPr>
          <a:xfrm>
            <a:off x="8827467" y="4012576"/>
            <a:ext cx="1700400" cy="791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2" name="Google Shape;82;p13"/>
          <p:cNvSpPr txBox="1">
            <a:spLocks noGrp="1"/>
          </p:cNvSpPr>
          <p:nvPr>
            <p:ph type="subTitle" idx="14"/>
          </p:nvPr>
        </p:nvSpPr>
        <p:spPr>
          <a:xfrm>
            <a:off x="8120067" y="5495075"/>
            <a:ext cx="31152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3" name="Google Shape;83;p13"/>
          <p:cNvSpPr txBox="1">
            <a:spLocks noGrp="1"/>
          </p:cNvSpPr>
          <p:nvPr>
            <p:ph type="title" idx="15"/>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4" name="Google Shape;84;p13"/>
          <p:cNvSpPr txBox="1">
            <a:spLocks noGrp="1"/>
          </p:cNvSpPr>
          <p:nvPr>
            <p:ph type="subTitle" idx="16"/>
          </p:nvPr>
        </p:nvSpPr>
        <p:spPr>
          <a:xfrm>
            <a:off x="956733" y="2543083"/>
            <a:ext cx="31152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3200">
                <a:latin typeface="Candal"/>
                <a:ea typeface="Candal"/>
                <a:cs typeface="Candal"/>
                <a:sym typeface="Candal"/>
              </a:defRPr>
            </a:lvl1pPr>
            <a:lvl2pPr lvl="1"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85" name="Google Shape;85;p13"/>
          <p:cNvSpPr txBox="1">
            <a:spLocks noGrp="1"/>
          </p:cNvSpPr>
          <p:nvPr>
            <p:ph type="subTitle" idx="17"/>
          </p:nvPr>
        </p:nvSpPr>
        <p:spPr>
          <a:xfrm>
            <a:off x="4538400" y="2543083"/>
            <a:ext cx="31152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3200">
                <a:latin typeface="Candal"/>
                <a:ea typeface="Candal"/>
                <a:cs typeface="Candal"/>
                <a:sym typeface="Candal"/>
              </a:defRPr>
            </a:lvl1pPr>
            <a:lvl2pPr lvl="1"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86" name="Google Shape;86;p13"/>
          <p:cNvSpPr txBox="1">
            <a:spLocks noGrp="1"/>
          </p:cNvSpPr>
          <p:nvPr>
            <p:ph type="subTitle" idx="18"/>
          </p:nvPr>
        </p:nvSpPr>
        <p:spPr>
          <a:xfrm>
            <a:off x="8120067" y="2543083"/>
            <a:ext cx="31152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3200">
                <a:latin typeface="Candal"/>
                <a:ea typeface="Candal"/>
                <a:cs typeface="Candal"/>
                <a:sym typeface="Candal"/>
              </a:defRPr>
            </a:lvl1pPr>
            <a:lvl2pPr lvl="1"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87" name="Google Shape;87;p13"/>
          <p:cNvSpPr txBox="1">
            <a:spLocks noGrp="1"/>
          </p:cNvSpPr>
          <p:nvPr>
            <p:ph type="subTitle" idx="19"/>
          </p:nvPr>
        </p:nvSpPr>
        <p:spPr>
          <a:xfrm>
            <a:off x="956733" y="4951316"/>
            <a:ext cx="31152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3200">
                <a:latin typeface="Candal"/>
                <a:ea typeface="Candal"/>
                <a:cs typeface="Candal"/>
                <a:sym typeface="Candal"/>
              </a:defRPr>
            </a:lvl1pPr>
            <a:lvl2pPr lvl="1"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88" name="Google Shape;88;p13"/>
          <p:cNvSpPr txBox="1">
            <a:spLocks noGrp="1"/>
          </p:cNvSpPr>
          <p:nvPr>
            <p:ph type="subTitle" idx="20"/>
          </p:nvPr>
        </p:nvSpPr>
        <p:spPr>
          <a:xfrm>
            <a:off x="4538400" y="4951316"/>
            <a:ext cx="31152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3200">
                <a:latin typeface="Candal"/>
                <a:ea typeface="Candal"/>
                <a:cs typeface="Candal"/>
                <a:sym typeface="Candal"/>
              </a:defRPr>
            </a:lvl1pPr>
            <a:lvl2pPr lvl="1"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89" name="Google Shape;89;p13"/>
          <p:cNvSpPr txBox="1">
            <a:spLocks noGrp="1"/>
          </p:cNvSpPr>
          <p:nvPr>
            <p:ph type="subTitle" idx="21"/>
          </p:nvPr>
        </p:nvSpPr>
        <p:spPr>
          <a:xfrm>
            <a:off x="8120067" y="4951316"/>
            <a:ext cx="31152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3200">
                <a:latin typeface="Candal"/>
                <a:ea typeface="Candal"/>
                <a:cs typeface="Candal"/>
                <a:sym typeface="Candal"/>
              </a:defRPr>
            </a:lvl1pPr>
            <a:lvl2pPr lvl="1"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90" name="Google Shape;90;p13"/>
          <p:cNvSpPr/>
          <p:nvPr/>
        </p:nvSpPr>
        <p:spPr>
          <a:xfrm>
            <a:off x="499714" y="433046"/>
            <a:ext cx="907523" cy="348175"/>
          </a:xfrm>
          <a:custGeom>
            <a:avLst/>
            <a:gdLst/>
            <a:ahLst/>
            <a:cxnLst/>
            <a:rect l="l" t="t" r="r" b="b"/>
            <a:pathLst>
              <a:path w="17985" h="6900" extrusionOk="0">
                <a:moveTo>
                  <a:pt x="9363" y="0"/>
                </a:moveTo>
                <a:cubicBezTo>
                  <a:pt x="8283" y="0"/>
                  <a:pt x="7289" y="641"/>
                  <a:pt x="6847" y="1650"/>
                </a:cubicBezTo>
                <a:cubicBezTo>
                  <a:pt x="6478" y="1483"/>
                  <a:pt x="6096" y="1405"/>
                  <a:pt x="5722" y="1405"/>
                </a:cubicBezTo>
                <a:cubicBezTo>
                  <a:pt x="4434" y="1405"/>
                  <a:pt x="3243" y="2327"/>
                  <a:pt x="3018" y="3705"/>
                </a:cubicBezTo>
                <a:lnTo>
                  <a:pt x="2977" y="3705"/>
                </a:lnTo>
                <a:cubicBezTo>
                  <a:pt x="1288" y="3705"/>
                  <a:pt x="0" y="5214"/>
                  <a:pt x="266" y="6884"/>
                </a:cubicBezTo>
                <a:cubicBezTo>
                  <a:pt x="244" y="6893"/>
                  <a:pt x="234" y="6896"/>
                  <a:pt x="234" y="6896"/>
                </a:cubicBezTo>
                <a:lnTo>
                  <a:pt x="17981" y="6896"/>
                </a:lnTo>
                <a:lnTo>
                  <a:pt x="17981" y="6899"/>
                </a:lnTo>
                <a:cubicBezTo>
                  <a:pt x="17984" y="5384"/>
                  <a:pt x="16753" y="4153"/>
                  <a:pt x="15238" y="4153"/>
                </a:cubicBezTo>
                <a:cubicBezTo>
                  <a:pt x="14888" y="4153"/>
                  <a:pt x="14540" y="4219"/>
                  <a:pt x="14215" y="4352"/>
                </a:cubicBezTo>
                <a:lnTo>
                  <a:pt x="14215" y="4346"/>
                </a:lnTo>
                <a:cubicBezTo>
                  <a:pt x="14215" y="3181"/>
                  <a:pt x="13271" y="2237"/>
                  <a:pt x="12110" y="2237"/>
                </a:cubicBezTo>
                <a:cubicBezTo>
                  <a:pt x="12091" y="2237"/>
                  <a:pt x="12075" y="2240"/>
                  <a:pt x="12059" y="2240"/>
                </a:cubicBezTo>
                <a:cubicBezTo>
                  <a:pt x="11838" y="1056"/>
                  <a:pt x="10869" y="153"/>
                  <a:pt x="9673" y="18"/>
                </a:cubicBezTo>
                <a:cubicBezTo>
                  <a:pt x="9569" y="6"/>
                  <a:pt x="9466" y="0"/>
                  <a:pt x="9363"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13"/>
          <p:cNvSpPr/>
          <p:nvPr/>
        </p:nvSpPr>
        <p:spPr>
          <a:xfrm flipH="1">
            <a:off x="320132" y="4165163"/>
            <a:ext cx="907523" cy="348173"/>
          </a:xfrm>
          <a:custGeom>
            <a:avLst/>
            <a:gdLst/>
            <a:ahLst/>
            <a:cxnLst/>
            <a:rect l="l" t="t" r="r" b="b"/>
            <a:pathLst>
              <a:path w="17985" h="6900" extrusionOk="0">
                <a:moveTo>
                  <a:pt x="9363" y="0"/>
                </a:moveTo>
                <a:cubicBezTo>
                  <a:pt x="8283" y="0"/>
                  <a:pt x="7289" y="641"/>
                  <a:pt x="6847" y="1650"/>
                </a:cubicBezTo>
                <a:cubicBezTo>
                  <a:pt x="6478" y="1483"/>
                  <a:pt x="6096" y="1405"/>
                  <a:pt x="5722" y="1405"/>
                </a:cubicBezTo>
                <a:cubicBezTo>
                  <a:pt x="4434" y="1405"/>
                  <a:pt x="3243" y="2327"/>
                  <a:pt x="3018" y="3705"/>
                </a:cubicBezTo>
                <a:lnTo>
                  <a:pt x="2977" y="3705"/>
                </a:lnTo>
                <a:cubicBezTo>
                  <a:pt x="1288" y="3705"/>
                  <a:pt x="0" y="5214"/>
                  <a:pt x="266" y="6884"/>
                </a:cubicBezTo>
                <a:cubicBezTo>
                  <a:pt x="244" y="6893"/>
                  <a:pt x="234" y="6896"/>
                  <a:pt x="234" y="6896"/>
                </a:cubicBezTo>
                <a:lnTo>
                  <a:pt x="17981" y="6896"/>
                </a:lnTo>
                <a:lnTo>
                  <a:pt x="17981" y="6899"/>
                </a:lnTo>
                <a:cubicBezTo>
                  <a:pt x="17984" y="5384"/>
                  <a:pt x="16753" y="4153"/>
                  <a:pt x="15238" y="4153"/>
                </a:cubicBezTo>
                <a:cubicBezTo>
                  <a:pt x="14888" y="4153"/>
                  <a:pt x="14540" y="4219"/>
                  <a:pt x="14215" y="4352"/>
                </a:cubicBezTo>
                <a:lnTo>
                  <a:pt x="14215" y="4346"/>
                </a:lnTo>
                <a:cubicBezTo>
                  <a:pt x="14215" y="3181"/>
                  <a:pt x="13271" y="2237"/>
                  <a:pt x="12110" y="2237"/>
                </a:cubicBezTo>
                <a:cubicBezTo>
                  <a:pt x="12091" y="2237"/>
                  <a:pt x="12075" y="2240"/>
                  <a:pt x="12059" y="2240"/>
                </a:cubicBezTo>
                <a:cubicBezTo>
                  <a:pt x="11838" y="1056"/>
                  <a:pt x="10869" y="153"/>
                  <a:pt x="9673" y="18"/>
                </a:cubicBezTo>
                <a:cubicBezTo>
                  <a:pt x="9569" y="6"/>
                  <a:pt x="9466" y="0"/>
                  <a:pt x="9363"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13"/>
          <p:cNvSpPr/>
          <p:nvPr/>
        </p:nvSpPr>
        <p:spPr>
          <a:xfrm>
            <a:off x="11384734" y="2629979"/>
            <a:ext cx="307564" cy="348195"/>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13"/>
          <p:cNvSpPr/>
          <p:nvPr/>
        </p:nvSpPr>
        <p:spPr>
          <a:xfrm>
            <a:off x="799685" y="2009763"/>
            <a:ext cx="307564" cy="348195"/>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13"/>
          <p:cNvSpPr/>
          <p:nvPr/>
        </p:nvSpPr>
        <p:spPr>
          <a:xfrm>
            <a:off x="10784765" y="4165163"/>
            <a:ext cx="907523" cy="348173"/>
          </a:xfrm>
          <a:custGeom>
            <a:avLst/>
            <a:gdLst/>
            <a:ahLst/>
            <a:cxnLst/>
            <a:rect l="l" t="t" r="r" b="b"/>
            <a:pathLst>
              <a:path w="17985" h="6900" extrusionOk="0">
                <a:moveTo>
                  <a:pt x="9363" y="0"/>
                </a:moveTo>
                <a:cubicBezTo>
                  <a:pt x="8283" y="0"/>
                  <a:pt x="7289" y="641"/>
                  <a:pt x="6847" y="1650"/>
                </a:cubicBezTo>
                <a:cubicBezTo>
                  <a:pt x="6478" y="1483"/>
                  <a:pt x="6096" y="1405"/>
                  <a:pt x="5722" y="1405"/>
                </a:cubicBezTo>
                <a:cubicBezTo>
                  <a:pt x="4434" y="1405"/>
                  <a:pt x="3243" y="2327"/>
                  <a:pt x="3018" y="3705"/>
                </a:cubicBezTo>
                <a:lnTo>
                  <a:pt x="2977" y="3705"/>
                </a:lnTo>
                <a:cubicBezTo>
                  <a:pt x="1288" y="3705"/>
                  <a:pt x="0" y="5214"/>
                  <a:pt x="266" y="6884"/>
                </a:cubicBezTo>
                <a:cubicBezTo>
                  <a:pt x="244" y="6893"/>
                  <a:pt x="234" y="6896"/>
                  <a:pt x="234" y="6896"/>
                </a:cubicBezTo>
                <a:lnTo>
                  <a:pt x="17981" y="6896"/>
                </a:lnTo>
                <a:lnTo>
                  <a:pt x="17981" y="6899"/>
                </a:lnTo>
                <a:cubicBezTo>
                  <a:pt x="17984" y="5384"/>
                  <a:pt x="16753" y="4153"/>
                  <a:pt x="15238" y="4153"/>
                </a:cubicBezTo>
                <a:cubicBezTo>
                  <a:pt x="14888" y="4153"/>
                  <a:pt x="14540" y="4219"/>
                  <a:pt x="14215" y="4352"/>
                </a:cubicBezTo>
                <a:lnTo>
                  <a:pt x="14215" y="4346"/>
                </a:lnTo>
                <a:cubicBezTo>
                  <a:pt x="14215" y="3181"/>
                  <a:pt x="13271" y="2237"/>
                  <a:pt x="12110" y="2237"/>
                </a:cubicBezTo>
                <a:cubicBezTo>
                  <a:pt x="12091" y="2237"/>
                  <a:pt x="12075" y="2240"/>
                  <a:pt x="12059" y="2240"/>
                </a:cubicBezTo>
                <a:cubicBezTo>
                  <a:pt x="11838" y="1056"/>
                  <a:pt x="10869" y="153"/>
                  <a:pt x="9673" y="18"/>
                </a:cubicBezTo>
                <a:cubicBezTo>
                  <a:pt x="9569" y="6"/>
                  <a:pt x="9466" y="0"/>
                  <a:pt x="9363"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00897252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48"/>
        <p:cNvGrpSpPr/>
        <p:nvPr/>
      </p:nvGrpSpPr>
      <p:grpSpPr>
        <a:xfrm>
          <a:off x="0" y="0"/>
          <a:ext cx="0" cy="0"/>
          <a:chOff x="0" y="0"/>
          <a:chExt cx="0" cy="0"/>
        </a:xfrm>
      </p:grpSpPr>
      <p:sp>
        <p:nvSpPr>
          <p:cNvPr id="249" name="Google Shape;249;p28"/>
          <p:cNvSpPr/>
          <p:nvPr/>
        </p:nvSpPr>
        <p:spPr>
          <a:xfrm>
            <a:off x="281923" y="1626778"/>
            <a:ext cx="1657763" cy="651943"/>
          </a:xfrm>
          <a:custGeom>
            <a:avLst/>
            <a:gdLst/>
            <a:ahLst/>
            <a:cxnLst/>
            <a:rect l="l" t="t" r="r" b="b"/>
            <a:pathLst>
              <a:path w="32853" h="12920" extrusionOk="0">
                <a:moveTo>
                  <a:pt x="18041" y="1"/>
                </a:moveTo>
                <a:cubicBezTo>
                  <a:pt x="15562" y="1"/>
                  <a:pt x="13403" y="1768"/>
                  <a:pt x="12946" y="4245"/>
                </a:cubicBezTo>
                <a:cubicBezTo>
                  <a:pt x="12094" y="3697"/>
                  <a:pt x="11119" y="3421"/>
                  <a:pt x="10142" y="3421"/>
                </a:cubicBezTo>
                <a:cubicBezTo>
                  <a:pt x="9287" y="3421"/>
                  <a:pt x="8430" y="3633"/>
                  <a:pt x="7652" y="4058"/>
                </a:cubicBezTo>
                <a:cubicBezTo>
                  <a:pt x="5988" y="4967"/>
                  <a:pt x="4953" y="6716"/>
                  <a:pt x="4953" y="8613"/>
                </a:cubicBezTo>
                <a:cubicBezTo>
                  <a:pt x="4953" y="8935"/>
                  <a:pt x="4981" y="9254"/>
                  <a:pt x="5044" y="9570"/>
                </a:cubicBezTo>
                <a:cubicBezTo>
                  <a:pt x="5044" y="9570"/>
                  <a:pt x="4389" y="9354"/>
                  <a:pt x="3548" y="9354"/>
                </a:cubicBezTo>
                <a:cubicBezTo>
                  <a:pt x="2182" y="9354"/>
                  <a:pt x="328" y="9924"/>
                  <a:pt x="0" y="12919"/>
                </a:cubicBezTo>
                <a:lnTo>
                  <a:pt x="32852" y="12919"/>
                </a:lnTo>
                <a:cubicBezTo>
                  <a:pt x="32852" y="12919"/>
                  <a:pt x="32351" y="8422"/>
                  <a:pt x="28930" y="8422"/>
                </a:cubicBezTo>
                <a:cubicBezTo>
                  <a:pt x="28864" y="8422"/>
                  <a:pt x="28797" y="8424"/>
                  <a:pt x="28729" y="8427"/>
                </a:cubicBezTo>
                <a:cubicBezTo>
                  <a:pt x="28688" y="8430"/>
                  <a:pt x="28644" y="8430"/>
                  <a:pt x="28603" y="8437"/>
                </a:cubicBezTo>
                <a:cubicBezTo>
                  <a:pt x="28588" y="8436"/>
                  <a:pt x="28573" y="8436"/>
                  <a:pt x="28558" y="8436"/>
                </a:cubicBezTo>
                <a:cubicBezTo>
                  <a:pt x="28424" y="8436"/>
                  <a:pt x="28291" y="8448"/>
                  <a:pt x="28158" y="8468"/>
                </a:cubicBezTo>
                <a:cubicBezTo>
                  <a:pt x="27956" y="8481"/>
                  <a:pt x="27726" y="8497"/>
                  <a:pt x="27476" y="8512"/>
                </a:cubicBezTo>
                <a:cubicBezTo>
                  <a:pt x="27473" y="8487"/>
                  <a:pt x="27473" y="8462"/>
                  <a:pt x="27470" y="8437"/>
                </a:cubicBezTo>
                <a:cubicBezTo>
                  <a:pt x="27470" y="8437"/>
                  <a:pt x="27470" y="8433"/>
                  <a:pt x="27470" y="8430"/>
                </a:cubicBezTo>
                <a:cubicBezTo>
                  <a:pt x="27202" y="6492"/>
                  <a:pt x="25544" y="5053"/>
                  <a:pt x="23590" y="5053"/>
                </a:cubicBezTo>
                <a:cubicBezTo>
                  <a:pt x="23473" y="5053"/>
                  <a:pt x="23354" y="5056"/>
                  <a:pt x="23237" y="5068"/>
                </a:cubicBezTo>
                <a:cubicBezTo>
                  <a:pt x="23174" y="2410"/>
                  <a:pt x="21112" y="229"/>
                  <a:pt x="18464" y="18"/>
                </a:cubicBezTo>
                <a:cubicBezTo>
                  <a:pt x="18322" y="6"/>
                  <a:pt x="18181" y="1"/>
                  <a:pt x="18041"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0" name="Google Shape;250;p28"/>
          <p:cNvSpPr/>
          <p:nvPr/>
        </p:nvSpPr>
        <p:spPr>
          <a:xfrm>
            <a:off x="1873915" y="539246"/>
            <a:ext cx="907523" cy="348175"/>
          </a:xfrm>
          <a:custGeom>
            <a:avLst/>
            <a:gdLst/>
            <a:ahLst/>
            <a:cxnLst/>
            <a:rect l="l" t="t" r="r" b="b"/>
            <a:pathLst>
              <a:path w="17985" h="6900" extrusionOk="0">
                <a:moveTo>
                  <a:pt x="9363" y="0"/>
                </a:moveTo>
                <a:cubicBezTo>
                  <a:pt x="8283" y="0"/>
                  <a:pt x="7289" y="641"/>
                  <a:pt x="6847" y="1650"/>
                </a:cubicBezTo>
                <a:cubicBezTo>
                  <a:pt x="6478" y="1483"/>
                  <a:pt x="6096" y="1405"/>
                  <a:pt x="5722" y="1405"/>
                </a:cubicBezTo>
                <a:cubicBezTo>
                  <a:pt x="4434" y="1405"/>
                  <a:pt x="3243" y="2327"/>
                  <a:pt x="3018" y="3705"/>
                </a:cubicBezTo>
                <a:lnTo>
                  <a:pt x="2977" y="3705"/>
                </a:lnTo>
                <a:cubicBezTo>
                  <a:pt x="1288" y="3705"/>
                  <a:pt x="0" y="5214"/>
                  <a:pt x="266" y="6884"/>
                </a:cubicBezTo>
                <a:cubicBezTo>
                  <a:pt x="244" y="6893"/>
                  <a:pt x="234" y="6896"/>
                  <a:pt x="234" y="6896"/>
                </a:cubicBezTo>
                <a:lnTo>
                  <a:pt x="17981" y="6896"/>
                </a:lnTo>
                <a:lnTo>
                  <a:pt x="17981" y="6899"/>
                </a:lnTo>
                <a:cubicBezTo>
                  <a:pt x="17984" y="5384"/>
                  <a:pt x="16753" y="4153"/>
                  <a:pt x="15238" y="4153"/>
                </a:cubicBezTo>
                <a:cubicBezTo>
                  <a:pt x="14888" y="4153"/>
                  <a:pt x="14540" y="4219"/>
                  <a:pt x="14215" y="4352"/>
                </a:cubicBezTo>
                <a:lnTo>
                  <a:pt x="14215" y="4346"/>
                </a:lnTo>
                <a:cubicBezTo>
                  <a:pt x="14215" y="3181"/>
                  <a:pt x="13271" y="2237"/>
                  <a:pt x="12110" y="2237"/>
                </a:cubicBezTo>
                <a:cubicBezTo>
                  <a:pt x="12091" y="2237"/>
                  <a:pt x="12075" y="2240"/>
                  <a:pt x="12059" y="2240"/>
                </a:cubicBezTo>
                <a:cubicBezTo>
                  <a:pt x="11838" y="1056"/>
                  <a:pt x="10869" y="153"/>
                  <a:pt x="9673" y="18"/>
                </a:cubicBezTo>
                <a:cubicBezTo>
                  <a:pt x="9569" y="6"/>
                  <a:pt x="9466" y="0"/>
                  <a:pt x="9363"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1" name="Google Shape;251;p28"/>
          <p:cNvSpPr/>
          <p:nvPr/>
        </p:nvSpPr>
        <p:spPr>
          <a:xfrm>
            <a:off x="10373994" y="5770967"/>
            <a:ext cx="1485391" cy="569693"/>
          </a:xfrm>
          <a:custGeom>
            <a:avLst/>
            <a:gdLst/>
            <a:ahLst/>
            <a:cxnLst/>
            <a:rect l="l" t="t" r="r" b="b"/>
            <a:pathLst>
              <a:path w="29437" h="11290" extrusionOk="0">
                <a:moveTo>
                  <a:pt x="15326" y="1"/>
                </a:moveTo>
                <a:cubicBezTo>
                  <a:pt x="13555" y="1"/>
                  <a:pt x="11928" y="1047"/>
                  <a:pt x="11210" y="2697"/>
                </a:cubicBezTo>
                <a:cubicBezTo>
                  <a:pt x="10606" y="2424"/>
                  <a:pt x="9980" y="2298"/>
                  <a:pt x="9369" y="2298"/>
                </a:cubicBezTo>
                <a:cubicBezTo>
                  <a:pt x="7258" y="2298"/>
                  <a:pt x="5308" y="3808"/>
                  <a:pt x="4941" y="6065"/>
                </a:cubicBezTo>
                <a:lnTo>
                  <a:pt x="4934" y="6065"/>
                </a:lnTo>
                <a:cubicBezTo>
                  <a:pt x="4915" y="6062"/>
                  <a:pt x="4897" y="6062"/>
                  <a:pt x="4874" y="6062"/>
                </a:cubicBezTo>
                <a:cubicBezTo>
                  <a:pt x="2112" y="6062"/>
                  <a:pt x="0" y="8534"/>
                  <a:pt x="436" y="11264"/>
                </a:cubicBezTo>
                <a:cubicBezTo>
                  <a:pt x="398" y="11280"/>
                  <a:pt x="379" y="11286"/>
                  <a:pt x="379" y="11286"/>
                </a:cubicBezTo>
                <a:lnTo>
                  <a:pt x="29437" y="11286"/>
                </a:lnTo>
                <a:cubicBezTo>
                  <a:pt x="29432" y="8803"/>
                  <a:pt x="27422" y="6794"/>
                  <a:pt x="24942" y="6794"/>
                </a:cubicBezTo>
                <a:cubicBezTo>
                  <a:pt x="24367" y="6794"/>
                  <a:pt x="23799" y="6902"/>
                  <a:pt x="23269" y="7119"/>
                </a:cubicBezTo>
                <a:lnTo>
                  <a:pt x="23269" y="7110"/>
                </a:lnTo>
                <a:cubicBezTo>
                  <a:pt x="23269" y="5203"/>
                  <a:pt x="21725" y="3660"/>
                  <a:pt x="19818" y="3660"/>
                </a:cubicBezTo>
                <a:cubicBezTo>
                  <a:pt x="19793" y="3660"/>
                  <a:pt x="19768" y="3663"/>
                  <a:pt x="19739" y="3663"/>
                </a:cubicBezTo>
                <a:cubicBezTo>
                  <a:pt x="19376" y="1725"/>
                  <a:pt x="17792" y="250"/>
                  <a:pt x="15831" y="29"/>
                </a:cubicBezTo>
                <a:cubicBezTo>
                  <a:pt x="15662" y="10"/>
                  <a:pt x="15493" y="1"/>
                  <a:pt x="15326" y="1"/>
                </a:cubicBezTo>
                <a:close/>
                <a:moveTo>
                  <a:pt x="29437" y="11286"/>
                </a:moveTo>
                <a:cubicBezTo>
                  <a:pt x="29437" y="11287"/>
                  <a:pt x="29437" y="11288"/>
                  <a:pt x="29437" y="11289"/>
                </a:cubicBezTo>
                <a:lnTo>
                  <a:pt x="29437" y="11286"/>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2" name="Google Shape;252;p28"/>
          <p:cNvSpPr/>
          <p:nvPr/>
        </p:nvSpPr>
        <p:spPr>
          <a:xfrm>
            <a:off x="9859765" y="887446"/>
            <a:ext cx="907523" cy="348175"/>
          </a:xfrm>
          <a:custGeom>
            <a:avLst/>
            <a:gdLst/>
            <a:ahLst/>
            <a:cxnLst/>
            <a:rect l="l" t="t" r="r" b="b"/>
            <a:pathLst>
              <a:path w="17985" h="6900" extrusionOk="0">
                <a:moveTo>
                  <a:pt x="9363" y="0"/>
                </a:moveTo>
                <a:cubicBezTo>
                  <a:pt x="8283" y="0"/>
                  <a:pt x="7289" y="641"/>
                  <a:pt x="6847" y="1650"/>
                </a:cubicBezTo>
                <a:cubicBezTo>
                  <a:pt x="6478" y="1483"/>
                  <a:pt x="6096" y="1405"/>
                  <a:pt x="5722" y="1405"/>
                </a:cubicBezTo>
                <a:cubicBezTo>
                  <a:pt x="4434" y="1405"/>
                  <a:pt x="3243" y="2327"/>
                  <a:pt x="3018" y="3705"/>
                </a:cubicBezTo>
                <a:lnTo>
                  <a:pt x="2977" y="3705"/>
                </a:lnTo>
                <a:cubicBezTo>
                  <a:pt x="1288" y="3705"/>
                  <a:pt x="0" y="5214"/>
                  <a:pt x="266" y="6884"/>
                </a:cubicBezTo>
                <a:cubicBezTo>
                  <a:pt x="244" y="6893"/>
                  <a:pt x="234" y="6896"/>
                  <a:pt x="234" y="6896"/>
                </a:cubicBezTo>
                <a:lnTo>
                  <a:pt x="17981" y="6896"/>
                </a:lnTo>
                <a:lnTo>
                  <a:pt x="17981" y="6899"/>
                </a:lnTo>
                <a:cubicBezTo>
                  <a:pt x="17984" y="5384"/>
                  <a:pt x="16753" y="4153"/>
                  <a:pt x="15238" y="4153"/>
                </a:cubicBezTo>
                <a:cubicBezTo>
                  <a:pt x="14888" y="4153"/>
                  <a:pt x="14540" y="4219"/>
                  <a:pt x="14215" y="4352"/>
                </a:cubicBezTo>
                <a:lnTo>
                  <a:pt x="14215" y="4346"/>
                </a:lnTo>
                <a:cubicBezTo>
                  <a:pt x="14215" y="3181"/>
                  <a:pt x="13271" y="2237"/>
                  <a:pt x="12110" y="2237"/>
                </a:cubicBezTo>
                <a:cubicBezTo>
                  <a:pt x="12091" y="2237"/>
                  <a:pt x="12075" y="2240"/>
                  <a:pt x="12059" y="2240"/>
                </a:cubicBezTo>
                <a:cubicBezTo>
                  <a:pt x="11838" y="1056"/>
                  <a:pt x="10869" y="153"/>
                  <a:pt x="9673" y="18"/>
                </a:cubicBezTo>
                <a:cubicBezTo>
                  <a:pt x="9569" y="6"/>
                  <a:pt x="9466" y="0"/>
                  <a:pt x="9363"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3" name="Google Shape;253;p28"/>
          <p:cNvSpPr/>
          <p:nvPr/>
        </p:nvSpPr>
        <p:spPr>
          <a:xfrm flipH="1">
            <a:off x="10898799" y="1558779"/>
            <a:ext cx="907523" cy="348175"/>
          </a:xfrm>
          <a:custGeom>
            <a:avLst/>
            <a:gdLst/>
            <a:ahLst/>
            <a:cxnLst/>
            <a:rect l="l" t="t" r="r" b="b"/>
            <a:pathLst>
              <a:path w="17985" h="6900" extrusionOk="0">
                <a:moveTo>
                  <a:pt x="9363" y="0"/>
                </a:moveTo>
                <a:cubicBezTo>
                  <a:pt x="8283" y="0"/>
                  <a:pt x="7289" y="641"/>
                  <a:pt x="6847" y="1650"/>
                </a:cubicBezTo>
                <a:cubicBezTo>
                  <a:pt x="6478" y="1483"/>
                  <a:pt x="6096" y="1405"/>
                  <a:pt x="5722" y="1405"/>
                </a:cubicBezTo>
                <a:cubicBezTo>
                  <a:pt x="4434" y="1405"/>
                  <a:pt x="3243" y="2327"/>
                  <a:pt x="3018" y="3705"/>
                </a:cubicBezTo>
                <a:lnTo>
                  <a:pt x="2977" y="3705"/>
                </a:lnTo>
                <a:cubicBezTo>
                  <a:pt x="1288" y="3705"/>
                  <a:pt x="0" y="5214"/>
                  <a:pt x="266" y="6884"/>
                </a:cubicBezTo>
                <a:cubicBezTo>
                  <a:pt x="244" y="6893"/>
                  <a:pt x="234" y="6896"/>
                  <a:pt x="234" y="6896"/>
                </a:cubicBezTo>
                <a:lnTo>
                  <a:pt x="17981" y="6896"/>
                </a:lnTo>
                <a:lnTo>
                  <a:pt x="17981" y="6899"/>
                </a:lnTo>
                <a:cubicBezTo>
                  <a:pt x="17984" y="5384"/>
                  <a:pt x="16753" y="4153"/>
                  <a:pt x="15238" y="4153"/>
                </a:cubicBezTo>
                <a:cubicBezTo>
                  <a:pt x="14888" y="4153"/>
                  <a:pt x="14540" y="4219"/>
                  <a:pt x="14215" y="4352"/>
                </a:cubicBezTo>
                <a:lnTo>
                  <a:pt x="14215" y="4346"/>
                </a:lnTo>
                <a:cubicBezTo>
                  <a:pt x="14215" y="3181"/>
                  <a:pt x="13271" y="2237"/>
                  <a:pt x="12110" y="2237"/>
                </a:cubicBezTo>
                <a:cubicBezTo>
                  <a:pt x="12091" y="2237"/>
                  <a:pt x="12075" y="2240"/>
                  <a:pt x="12059" y="2240"/>
                </a:cubicBezTo>
                <a:cubicBezTo>
                  <a:pt x="11838" y="1056"/>
                  <a:pt x="10869" y="153"/>
                  <a:pt x="9673" y="18"/>
                </a:cubicBezTo>
                <a:cubicBezTo>
                  <a:pt x="9569" y="6"/>
                  <a:pt x="9466" y="0"/>
                  <a:pt x="9363"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4" name="Google Shape;254;p28"/>
          <p:cNvSpPr/>
          <p:nvPr/>
        </p:nvSpPr>
        <p:spPr>
          <a:xfrm flipH="1">
            <a:off x="966365" y="5970579"/>
            <a:ext cx="907523" cy="348175"/>
          </a:xfrm>
          <a:custGeom>
            <a:avLst/>
            <a:gdLst/>
            <a:ahLst/>
            <a:cxnLst/>
            <a:rect l="l" t="t" r="r" b="b"/>
            <a:pathLst>
              <a:path w="17985" h="6900" extrusionOk="0">
                <a:moveTo>
                  <a:pt x="9363" y="0"/>
                </a:moveTo>
                <a:cubicBezTo>
                  <a:pt x="8283" y="0"/>
                  <a:pt x="7289" y="641"/>
                  <a:pt x="6847" y="1650"/>
                </a:cubicBezTo>
                <a:cubicBezTo>
                  <a:pt x="6478" y="1483"/>
                  <a:pt x="6096" y="1405"/>
                  <a:pt x="5722" y="1405"/>
                </a:cubicBezTo>
                <a:cubicBezTo>
                  <a:pt x="4434" y="1405"/>
                  <a:pt x="3243" y="2327"/>
                  <a:pt x="3018" y="3705"/>
                </a:cubicBezTo>
                <a:lnTo>
                  <a:pt x="2977" y="3705"/>
                </a:lnTo>
                <a:cubicBezTo>
                  <a:pt x="1288" y="3705"/>
                  <a:pt x="0" y="5214"/>
                  <a:pt x="266" y="6884"/>
                </a:cubicBezTo>
                <a:cubicBezTo>
                  <a:pt x="244" y="6893"/>
                  <a:pt x="234" y="6896"/>
                  <a:pt x="234" y="6896"/>
                </a:cubicBezTo>
                <a:lnTo>
                  <a:pt x="17981" y="6896"/>
                </a:lnTo>
                <a:lnTo>
                  <a:pt x="17981" y="6899"/>
                </a:lnTo>
                <a:cubicBezTo>
                  <a:pt x="17984" y="5384"/>
                  <a:pt x="16753" y="4153"/>
                  <a:pt x="15238" y="4153"/>
                </a:cubicBezTo>
                <a:cubicBezTo>
                  <a:pt x="14888" y="4153"/>
                  <a:pt x="14540" y="4219"/>
                  <a:pt x="14215" y="4352"/>
                </a:cubicBezTo>
                <a:lnTo>
                  <a:pt x="14215" y="4346"/>
                </a:lnTo>
                <a:cubicBezTo>
                  <a:pt x="14215" y="3181"/>
                  <a:pt x="13271" y="2237"/>
                  <a:pt x="12110" y="2237"/>
                </a:cubicBezTo>
                <a:cubicBezTo>
                  <a:pt x="12091" y="2237"/>
                  <a:pt x="12075" y="2240"/>
                  <a:pt x="12059" y="2240"/>
                </a:cubicBezTo>
                <a:cubicBezTo>
                  <a:pt x="11838" y="1056"/>
                  <a:pt x="10869" y="153"/>
                  <a:pt x="9673" y="18"/>
                </a:cubicBezTo>
                <a:cubicBezTo>
                  <a:pt x="9569" y="6"/>
                  <a:pt x="9466" y="0"/>
                  <a:pt x="9363"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5" name="Google Shape;255;p28"/>
          <p:cNvSpPr/>
          <p:nvPr/>
        </p:nvSpPr>
        <p:spPr>
          <a:xfrm>
            <a:off x="1132901" y="3627067"/>
            <a:ext cx="435767" cy="493333"/>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6" name="Google Shape;256;p28"/>
          <p:cNvSpPr/>
          <p:nvPr/>
        </p:nvSpPr>
        <p:spPr>
          <a:xfrm>
            <a:off x="10898801" y="4201451"/>
            <a:ext cx="435767" cy="493333"/>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7" name="Google Shape;257;p28"/>
          <p:cNvSpPr/>
          <p:nvPr/>
        </p:nvSpPr>
        <p:spPr>
          <a:xfrm>
            <a:off x="9126667" y="279679"/>
            <a:ext cx="307564" cy="348195"/>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28"/>
          <p:cNvSpPr/>
          <p:nvPr/>
        </p:nvSpPr>
        <p:spPr>
          <a:xfrm>
            <a:off x="527867" y="4274029"/>
            <a:ext cx="307564" cy="348195"/>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28"/>
          <p:cNvSpPr/>
          <p:nvPr/>
        </p:nvSpPr>
        <p:spPr>
          <a:xfrm>
            <a:off x="11238518" y="2777112"/>
            <a:ext cx="307564" cy="348195"/>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28"/>
          <p:cNvSpPr/>
          <p:nvPr/>
        </p:nvSpPr>
        <p:spPr>
          <a:xfrm>
            <a:off x="799685" y="539245"/>
            <a:ext cx="307564" cy="348195"/>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5498570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30/09/2024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047792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30/09/2024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886203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30/09/2024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100747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30/09/2024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74449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30/09/2024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449175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theme" Target="../theme/theme3.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9.xml"/><Relationship Id="rId7"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5" Type="http://schemas.openxmlformats.org/officeDocument/2006/relationships/slideLayout" Target="../slideLayouts/slideLayout41.xml"/><Relationship Id="rId4"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2000"/>
            <a:lum/>
          </a:blip>
          <a:srcRect/>
          <a:stretch>
            <a:fillRect l="-5000" r="-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30/09/2024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3618969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30/09/2024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2473105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0CCF3F0-E179-488B-81CA-42376E3BFE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9A0A6FB-E1D7-4233-93C1-BBAB93EDD61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EE39B3-42E9-43FF-AB9B-62F5B034358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BB3E6A-01BE-4C8E-B7EA-50058A8AE0C9}" type="datetimeFigureOut">
              <a:rPr lang="en-US" smtClean="0"/>
              <a:t>30/9/2024</a:t>
            </a:fld>
            <a:endParaRPr lang="en-US"/>
          </a:p>
        </p:txBody>
      </p:sp>
      <p:sp>
        <p:nvSpPr>
          <p:cNvPr id="5" name="Footer Placeholder 4">
            <a:extLst>
              <a:ext uri="{FF2B5EF4-FFF2-40B4-BE49-F238E27FC236}">
                <a16:creationId xmlns:a16="http://schemas.microsoft.com/office/drawing/2014/main" id="{BD611648-BDA2-4DBB-B3A5-FF8EB62D0EF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6C93334-D931-48A1-9857-24D2DFC35B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7CA6F3-9DB0-4F59-9CE2-036EC47F4A04}" type="slidenum">
              <a:rPr lang="en-US" smtClean="0"/>
              <a:t>‹#›</a:t>
            </a:fld>
            <a:endParaRPr lang="en-US"/>
          </a:p>
        </p:txBody>
      </p:sp>
    </p:spTree>
    <p:extLst>
      <p:ext uri="{BB962C8B-B14F-4D97-AF65-F5344CB8AC3E}">
        <p14:creationId xmlns:p14="http://schemas.microsoft.com/office/powerpoint/2010/main" val="47128641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accent4"/>
              </a:buClr>
              <a:buSzPts val="3500"/>
              <a:buFont typeface="Candal"/>
              <a:buNone/>
              <a:defRPr sz="3500">
                <a:solidFill>
                  <a:schemeClr val="accent4"/>
                </a:solidFill>
                <a:latin typeface="Candal"/>
                <a:ea typeface="Candal"/>
                <a:cs typeface="Candal"/>
                <a:sym typeface="Candal"/>
              </a:defRPr>
            </a:lvl1pPr>
            <a:lvl2pPr lvl="1" rtl="0">
              <a:spcBef>
                <a:spcPts val="0"/>
              </a:spcBef>
              <a:spcAft>
                <a:spcPts val="0"/>
              </a:spcAft>
              <a:buClr>
                <a:schemeClr val="accent4"/>
              </a:buClr>
              <a:buSzPts val="3500"/>
              <a:buFont typeface="Bebas Neue"/>
              <a:buNone/>
              <a:defRPr sz="3500">
                <a:solidFill>
                  <a:schemeClr val="accent4"/>
                </a:solidFill>
                <a:latin typeface="Bebas Neue"/>
                <a:ea typeface="Bebas Neue"/>
                <a:cs typeface="Bebas Neue"/>
                <a:sym typeface="Bebas Neue"/>
              </a:defRPr>
            </a:lvl2pPr>
            <a:lvl3pPr lvl="2" rtl="0">
              <a:spcBef>
                <a:spcPts val="0"/>
              </a:spcBef>
              <a:spcAft>
                <a:spcPts val="0"/>
              </a:spcAft>
              <a:buClr>
                <a:schemeClr val="accent4"/>
              </a:buClr>
              <a:buSzPts val="3500"/>
              <a:buFont typeface="Bebas Neue"/>
              <a:buNone/>
              <a:defRPr sz="3500">
                <a:solidFill>
                  <a:schemeClr val="accent4"/>
                </a:solidFill>
                <a:latin typeface="Bebas Neue"/>
                <a:ea typeface="Bebas Neue"/>
                <a:cs typeface="Bebas Neue"/>
                <a:sym typeface="Bebas Neue"/>
              </a:defRPr>
            </a:lvl3pPr>
            <a:lvl4pPr lvl="3" rtl="0">
              <a:spcBef>
                <a:spcPts val="0"/>
              </a:spcBef>
              <a:spcAft>
                <a:spcPts val="0"/>
              </a:spcAft>
              <a:buClr>
                <a:schemeClr val="accent4"/>
              </a:buClr>
              <a:buSzPts val="3500"/>
              <a:buFont typeface="Bebas Neue"/>
              <a:buNone/>
              <a:defRPr sz="3500">
                <a:solidFill>
                  <a:schemeClr val="accent4"/>
                </a:solidFill>
                <a:latin typeface="Bebas Neue"/>
                <a:ea typeface="Bebas Neue"/>
                <a:cs typeface="Bebas Neue"/>
                <a:sym typeface="Bebas Neue"/>
              </a:defRPr>
            </a:lvl4pPr>
            <a:lvl5pPr lvl="4" rtl="0">
              <a:spcBef>
                <a:spcPts val="0"/>
              </a:spcBef>
              <a:spcAft>
                <a:spcPts val="0"/>
              </a:spcAft>
              <a:buClr>
                <a:schemeClr val="accent4"/>
              </a:buClr>
              <a:buSzPts val="3500"/>
              <a:buFont typeface="Bebas Neue"/>
              <a:buNone/>
              <a:defRPr sz="3500">
                <a:solidFill>
                  <a:schemeClr val="accent4"/>
                </a:solidFill>
                <a:latin typeface="Bebas Neue"/>
                <a:ea typeface="Bebas Neue"/>
                <a:cs typeface="Bebas Neue"/>
                <a:sym typeface="Bebas Neue"/>
              </a:defRPr>
            </a:lvl5pPr>
            <a:lvl6pPr lvl="5" rtl="0">
              <a:spcBef>
                <a:spcPts val="0"/>
              </a:spcBef>
              <a:spcAft>
                <a:spcPts val="0"/>
              </a:spcAft>
              <a:buClr>
                <a:schemeClr val="accent4"/>
              </a:buClr>
              <a:buSzPts val="3500"/>
              <a:buFont typeface="Bebas Neue"/>
              <a:buNone/>
              <a:defRPr sz="3500">
                <a:solidFill>
                  <a:schemeClr val="accent4"/>
                </a:solidFill>
                <a:latin typeface="Bebas Neue"/>
                <a:ea typeface="Bebas Neue"/>
                <a:cs typeface="Bebas Neue"/>
                <a:sym typeface="Bebas Neue"/>
              </a:defRPr>
            </a:lvl6pPr>
            <a:lvl7pPr lvl="6" rtl="0">
              <a:spcBef>
                <a:spcPts val="0"/>
              </a:spcBef>
              <a:spcAft>
                <a:spcPts val="0"/>
              </a:spcAft>
              <a:buClr>
                <a:schemeClr val="accent4"/>
              </a:buClr>
              <a:buSzPts val="3500"/>
              <a:buFont typeface="Bebas Neue"/>
              <a:buNone/>
              <a:defRPr sz="3500">
                <a:solidFill>
                  <a:schemeClr val="accent4"/>
                </a:solidFill>
                <a:latin typeface="Bebas Neue"/>
                <a:ea typeface="Bebas Neue"/>
                <a:cs typeface="Bebas Neue"/>
                <a:sym typeface="Bebas Neue"/>
              </a:defRPr>
            </a:lvl7pPr>
            <a:lvl8pPr lvl="7" rtl="0">
              <a:spcBef>
                <a:spcPts val="0"/>
              </a:spcBef>
              <a:spcAft>
                <a:spcPts val="0"/>
              </a:spcAft>
              <a:buClr>
                <a:schemeClr val="accent4"/>
              </a:buClr>
              <a:buSzPts val="3500"/>
              <a:buFont typeface="Bebas Neue"/>
              <a:buNone/>
              <a:defRPr sz="3500">
                <a:solidFill>
                  <a:schemeClr val="accent4"/>
                </a:solidFill>
                <a:latin typeface="Bebas Neue"/>
                <a:ea typeface="Bebas Neue"/>
                <a:cs typeface="Bebas Neue"/>
                <a:sym typeface="Bebas Neue"/>
              </a:defRPr>
            </a:lvl8pPr>
            <a:lvl9pPr lvl="8" rtl="0">
              <a:spcBef>
                <a:spcPts val="0"/>
              </a:spcBef>
              <a:spcAft>
                <a:spcPts val="0"/>
              </a:spcAft>
              <a:buClr>
                <a:schemeClr val="accent4"/>
              </a:buClr>
              <a:buSzPts val="3500"/>
              <a:buFont typeface="Bebas Neue"/>
              <a:buNone/>
              <a:defRPr sz="3500">
                <a:solidFill>
                  <a:schemeClr val="accent4"/>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accent4"/>
              </a:buClr>
              <a:buSzPts val="1400"/>
              <a:buFont typeface="Raleway"/>
              <a:buChar char="●"/>
              <a:defRPr>
                <a:solidFill>
                  <a:schemeClr val="accent4"/>
                </a:solidFill>
                <a:latin typeface="Raleway"/>
                <a:ea typeface="Raleway"/>
                <a:cs typeface="Raleway"/>
                <a:sym typeface="Raleway"/>
              </a:defRPr>
            </a:lvl1pPr>
            <a:lvl2pPr marL="914400" lvl="1" indent="-317500">
              <a:lnSpc>
                <a:spcPct val="100000"/>
              </a:lnSpc>
              <a:spcBef>
                <a:spcPts val="1600"/>
              </a:spcBef>
              <a:spcAft>
                <a:spcPts val="0"/>
              </a:spcAft>
              <a:buClr>
                <a:schemeClr val="accent4"/>
              </a:buClr>
              <a:buSzPts val="1400"/>
              <a:buFont typeface="Raleway"/>
              <a:buChar char="○"/>
              <a:defRPr>
                <a:solidFill>
                  <a:schemeClr val="accent4"/>
                </a:solidFill>
                <a:latin typeface="Raleway"/>
                <a:ea typeface="Raleway"/>
                <a:cs typeface="Raleway"/>
                <a:sym typeface="Raleway"/>
              </a:defRPr>
            </a:lvl2pPr>
            <a:lvl3pPr marL="1371600" lvl="2" indent="-317500">
              <a:lnSpc>
                <a:spcPct val="100000"/>
              </a:lnSpc>
              <a:spcBef>
                <a:spcPts val="1600"/>
              </a:spcBef>
              <a:spcAft>
                <a:spcPts val="0"/>
              </a:spcAft>
              <a:buClr>
                <a:schemeClr val="accent4"/>
              </a:buClr>
              <a:buSzPts val="1400"/>
              <a:buFont typeface="Raleway"/>
              <a:buChar char="■"/>
              <a:defRPr>
                <a:solidFill>
                  <a:schemeClr val="accent4"/>
                </a:solidFill>
                <a:latin typeface="Raleway"/>
                <a:ea typeface="Raleway"/>
                <a:cs typeface="Raleway"/>
                <a:sym typeface="Raleway"/>
              </a:defRPr>
            </a:lvl3pPr>
            <a:lvl4pPr marL="1828800" lvl="3" indent="-317500">
              <a:lnSpc>
                <a:spcPct val="100000"/>
              </a:lnSpc>
              <a:spcBef>
                <a:spcPts val="1600"/>
              </a:spcBef>
              <a:spcAft>
                <a:spcPts val="0"/>
              </a:spcAft>
              <a:buClr>
                <a:schemeClr val="accent4"/>
              </a:buClr>
              <a:buSzPts val="1400"/>
              <a:buFont typeface="Raleway"/>
              <a:buChar char="●"/>
              <a:defRPr>
                <a:solidFill>
                  <a:schemeClr val="accent4"/>
                </a:solidFill>
                <a:latin typeface="Raleway"/>
                <a:ea typeface="Raleway"/>
                <a:cs typeface="Raleway"/>
                <a:sym typeface="Raleway"/>
              </a:defRPr>
            </a:lvl4pPr>
            <a:lvl5pPr marL="2286000" lvl="4" indent="-317500">
              <a:lnSpc>
                <a:spcPct val="100000"/>
              </a:lnSpc>
              <a:spcBef>
                <a:spcPts val="1600"/>
              </a:spcBef>
              <a:spcAft>
                <a:spcPts val="0"/>
              </a:spcAft>
              <a:buClr>
                <a:schemeClr val="accent4"/>
              </a:buClr>
              <a:buSzPts val="1400"/>
              <a:buFont typeface="Raleway"/>
              <a:buChar char="○"/>
              <a:defRPr>
                <a:solidFill>
                  <a:schemeClr val="accent4"/>
                </a:solidFill>
                <a:latin typeface="Raleway"/>
                <a:ea typeface="Raleway"/>
                <a:cs typeface="Raleway"/>
                <a:sym typeface="Raleway"/>
              </a:defRPr>
            </a:lvl5pPr>
            <a:lvl6pPr marL="2743200" lvl="5" indent="-317500">
              <a:lnSpc>
                <a:spcPct val="100000"/>
              </a:lnSpc>
              <a:spcBef>
                <a:spcPts val="1600"/>
              </a:spcBef>
              <a:spcAft>
                <a:spcPts val="0"/>
              </a:spcAft>
              <a:buClr>
                <a:schemeClr val="accent4"/>
              </a:buClr>
              <a:buSzPts val="1400"/>
              <a:buFont typeface="Raleway"/>
              <a:buChar char="■"/>
              <a:defRPr>
                <a:solidFill>
                  <a:schemeClr val="accent4"/>
                </a:solidFill>
                <a:latin typeface="Raleway"/>
                <a:ea typeface="Raleway"/>
                <a:cs typeface="Raleway"/>
                <a:sym typeface="Raleway"/>
              </a:defRPr>
            </a:lvl6pPr>
            <a:lvl7pPr marL="3200400" lvl="6" indent="-317500">
              <a:lnSpc>
                <a:spcPct val="100000"/>
              </a:lnSpc>
              <a:spcBef>
                <a:spcPts val="1600"/>
              </a:spcBef>
              <a:spcAft>
                <a:spcPts val="0"/>
              </a:spcAft>
              <a:buClr>
                <a:schemeClr val="accent4"/>
              </a:buClr>
              <a:buSzPts val="1400"/>
              <a:buFont typeface="Raleway"/>
              <a:buChar char="●"/>
              <a:defRPr>
                <a:solidFill>
                  <a:schemeClr val="accent4"/>
                </a:solidFill>
                <a:latin typeface="Raleway"/>
                <a:ea typeface="Raleway"/>
                <a:cs typeface="Raleway"/>
                <a:sym typeface="Raleway"/>
              </a:defRPr>
            </a:lvl7pPr>
            <a:lvl8pPr marL="3657600" lvl="7" indent="-317500">
              <a:lnSpc>
                <a:spcPct val="100000"/>
              </a:lnSpc>
              <a:spcBef>
                <a:spcPts val="1600"/>
              </a:spcBef>
              <a:spcAft>
                <a:spcPts val="0"/>
              </a:spcAft>
              <a:buClr>
                <a:schemeClr val="accent4"/>
              </a:buClr>
              <a:buSzPts val="1400"/>
              <a:buFont typeface="Raleway"/>
              <a:buChar char="○"/>
              <a:defRPr>
                <a:solidFill>
                  <a:schemeClr val="accent4"/>
                </a:solidFill>
                <a:latin typeface="Raleway"/>
                <a:ea typeface="Raleway"/>
                <a:cs typeface="Raleway"/>
                <a:sym typeface="Raleway"/>
              </a:defRPr>
            </a:lvl8pPr>
            <a:lvl9pPr marL="4114800" lvl="8" indent="-317500">
              <a:lnSpc>
                <a:spcPct val="100000"/>
              </a:lnSpc>
              <a:spcBef>
                <a:spcPts val="1600"/>
              </a:spcBef>
              <a:spcAft>
                <a:spcPts val="1600"/>
              </a:spcAft>
              <a:buClr>
                <a:schemeClr val="accent4"/>
              </a:buClr>
              <a:buSzPts val="1400"/>
              <a:buFont typeface="Raleway"/>
              <a:buChar char="■"/>
              <a:defRPr>
                <a:solidFill>
                  <a:schemeClr val="accent4"/>
                </a:solidFill>
                <a:latin typeface="Raleway"/>
                <a:ea typeface="Raleway"/>
                <a:cs typeface="Raleway"/>
                <a:sym typeface="Raleway"/>
              </a:defRPr>
            </a:lvl9pPr>
          </a:lstStyle>
          <a:p>
            <a:endParaRPr/>
          </a:p>
        </p:txBody>
      </p:sp>
    </p:spTree>
    <p:extLst>
      <p:ext uri="{BB962C8B-B14F-4D97-AF65-F5344CB8AC3E}">
        <p14:creationId xmlns:p14="http://schemas.microsoft.com/office/powerpoint/2010/main" val="3644347421"/>
      </p:ext>
    </p:extLst>
  </p:cSld>
  <p:clrMap bg1="lt1" tx1="dk1" bg2="dk2" tx2="lt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audio" Target="../media/audio1.wav"/><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audio" Target="../media/audio1.wav"/><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audio" Target="../media/audio1.wav"/><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15.gif"/><Relationship Id="rId1" Type="http://schemas.openxmlformats.org/officeDocument/2006/relationships/slideLayout" Target="../slideLayouts/slideLayout36.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4.png"/><Relationship Id="rId3" Type="http://schemas.openxmlformats.org/officeDocument/2006/relationships/audio" Target="../media/audio2.wav"/><Relationship Id="rId7" Type="http://schemas.openxmlformats.org/officeDocument/2006/relationships/image" Target="../media/image19.png"/><Relationship Id="rId12"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12.xml"/><Relationship Id="rId6" Type="http://schemas.microsoft.com/office/2007/relationships/hdphoto" Target="../media/hdphoto1.wdp"/><Relationship Id="rId11" Type="http://schemas.openxmlformats.org/officeDocument/2006/relationships/image" Target="../media/image12.png"/><Relationship Id="rId5" Type="http://schemas.openxmlformats.org/officeDocument/2006/relationships/image" Target="../media/image18.png"/><Relationship Id="rId10" Type="http://schemas.microsoft.com/office/2007/relationships/hdphoto" Target="../media/hdphoto3.wdp"/><Relationship Id="rId4" Type="http://schemas.openxmlformats.org/officeDocument/2006/relationships/audio" Target="../media/audio3.wav"/><Relationship Id="rId9" Type="http://schemas.openxmlformats.org/officeDocument/2006/relationships/image" Target="../media/image20.png"/><Relationship Id="rId14" Type="http://schemas.openxmlformats.org/officeDocument/2006/relationships/slide" Target="slide4.xml"/></Relationships>
</file>

<file path=ppt/slides/_rels/slide17.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1.png"/><Relationship Id="rId3" Type="http://schemas.openxmlformats.org/officeDocument/2006/relationships/audio" Target="../media/audio3.wav"/><Relationship Id="rId7" Type="http://schemas.openxmlformats.org/officeDocument/2006/relationships/image" Target="../media/image19.png"/><Relationship Id="rId12"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12.xml"/><Relationship Id="rId6" Type="http://schemas.microsoft.com/office/2007/relationships/hdphoto" Target="../media/hdphoto1.wdp"/><Relationship Id="rId11" Type="http://schemas.openxmlformats.org/officeDocument/2006/relationships/image" Target="../media/image14.png"/><Relationship Id="rId5" Type="http://schemas.openxmlformats.org/officeDocument/2006/relationships/image" Target="../media/image18.png"/><Relationship Id="rId10" Type="http://schemas.microsoft.com/office/2007/relationships/hdphoto" Target="../media/hdphoto3.wdp"/><Relationship Id="rId4" Type="http://schemas.openxmlformats.org/officeDocument/2006/relationships/audio" Target="../media/audio2.wav"/><Relationship Id="rId9" Type="http://schemas.openxmlformats.org/officeDocument/2006/relationships/image" Target="../media/image20.png"/><Relationship Id="rId14" Type="http://schemas.openxmlformats.org/officeDocument/2006/relationships/slide" Target="slide4.xml"/></Relationships>
</file>

<file path=ppt/slides/_rels/slide18.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4.png"/><Relationship Id="rId3" Type="http://schemas.openxmlformats.org/officeDocument/2006/relationships/audio" Target="../media/audio2.wav"/><Relationship Id="rId7" Type="http://schemas.openxmlformats.org/officeDocument/2006/relationships/image" Target="../media/image19.png"/><Relationship Id="rId12"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12.xml"/><Relationship Id="rId6" Type="http://schemas.microsoft.com/office/2007/relationships/hdphoto" Target="../media/hdphoto1.wdp"/><Relationship Id="rId11" Type="http://schemas.openxmlformats.org/officeDocument/2006/relationships/image" Target="../media/image12.png"/><Relationship Id="rId5" Type="http://schemas.openxmlformats.org/officeDocument/2006/relationships/image" Target="../media/image18.png"/><Relationship Id="rId10" Type="http://schemas.microsoft.com/office/2007/relationships/hdphoto" Target="../media/hdphoto3.wdp"/><Relationship Id="rId4" Type="http://schemas.openxmlformats.org/officeDocument/2006/relationships/audio" Target="../media/audio3.wav"/><Relationship Id="rId9" Type="http://schemas.openxmlformats.org/officeDocument/2006/relationships/image" Target="../media/image20.png"/><Relationship Id="rId14" Type="http://schemas.openxmlformats.org/officeDocument/2006/relationships/slide" Target="slide4.xml"/></Relationships>
</file>

<file path=ppt/slides/_rels/slide19.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slide" Target="slide4.xml"/><Relationship Id="rId3" Type="http://schemas.openxmlformats.org/officeDocument/2006/relationships/audio" Target="../media/audio3.wav"/><Relationship Id="rId7" Type="http://schemas.openxmlformats.org/officeDocument/2006/relationships/image" Target="../media/image19.png"/><Relationship Id="rId12" Type="http://schemas.openxmlformats.org/officeDocument/2006/relationships/image" Target="../media/image21.png"/><Relationship Id="rId2" Type="http://schemas.openxmlformats.org/officeDocument/2006/relationships/audio" Target="../media/audio1.wav"/><Relationship Id="rId1" Type="http://schemas.openxmlformats.org/officeDocument/2006/relationships/slideLayout" Target="../slideLayouts/slideLayout12.xml"/><Relationship Id="rId6" Type="http://schemas.microsoft.com/office/2007/relationships/hdphoto" Target="../media/hdphoto1.wdp"/><Relationship Id="rId11" Type="http://schemas.openxmlformats.org/officeDocument/2006/relationships/image" Target="../media/image14.png"/><Relationship Id="rId5" Type="http://schemas.openxmlformats.org/officeDocument/2006/relationships/image" Target="../media/image18.png"/><Relationship Id="rId10" Type="http://schemas.microsoft.com/office/2007/relationships/hdphoto" Target="../media/hdphoto3.wdp"/><Relationship Id="rId4" Type="http://schemas.openxmlformats.org/officeDocument/2006/relationships/audio" Target="../media/audio2.wav"/><Relationship Id="rId9"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37.xml"/></Relationships>
</file>

<file path=ppt/slides/_rels/slide20.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1.png"/><Relationship Id="rId3" Type="http://schemas.openxmlformats.org/officeDocument/2006/relationships/audio" Target="../media/audio3.wav"/><Relationship Id="rId7" Type="http://schemas.openxmlformats.org/officeDocument/2006/relationships/image" Target="../media/image19.png"/><Relationship Id="rId12"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12.xml"/><Relationship Id="rId6" Type="http://schemas.microsoft.com/office/2007/relationships/hdphoto" Target="../media/hdphoto1.wdp"/><Relationship Id="rId11" Type="http://schemas.openxmlformats.org/officeDocument/2006/relationships/image" Target="../media/image14.png"/><Relationship Id="rId5" Type="http://schemas.openxmlformats.org/officeDocument/2006/relationships/image" Target="../media/image18.png"/><Relationship Id="rId10" Type="http://schemas.microsoft.com/office/2007/relationships/hdphoto" Target="../media/hdphoto3.wdp"/><Relationship Id="rId4" Type="http://schemas.openxmlformats.org/officeDocument/2006/relationships/audio" Target="../media/audio2.wav"/><Relationship Id="rId9" Type="http://schemas.openxmlformats.org/officeDocument/2006/relationships/image" Target="../media/image20.png"/><Relationship Id="rId14" Type="http://schemas.openxmlformats.org/officeDocument/2006/relationships/slide" Target="slide4.xml"/></Relationships>
</file>

<file path=ppt/slides/_rels/slide21.xml.rels><?xml version="1.0" encoding="UTF-8" standalone="yes"?>
<Relationships xmlns="http://schemas.openxmlformats.org/package/2006/relationships"><Relationship Id="rId8" Type="http://schemas.openxmlformats.org/officeDocument/2006/relationships/slide" Target="slide4.xml"/><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18.png"/><Relationship Id="rId1" Type="http://schemas.openxmlformats.org/officeDocument/2006/relationships/slideLayout" Target="../slideLayouts/slideLayout12.xml"/><Relationship Id="rId6" Type="http://schemas.openxmlformats.org/officeDocument/2006/relationships/image" Target="../media/image20.png"/><Relationship Id="rId5" Type="http://schemas.microsoft.com/office/2007/relationships/hdphoto" Target="../media/hdphoto2.wdp"/><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1.png"/><Relationship Id="rId3" Type="http://schemas.openxmlformats.org/officeDocument/2006/relationships/audio" Target="../media/audio3.wav"/><Relationship Id="rId7" Type="http://schemas.openxmlformats.org/officeDocument/2006/relationships/image" Target="../media/image19.png"/><Relationship Id="rId12"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12.xml"/><Relationship Id="rId6" Type="http://schemas.microsoft.com/office/2007/relationships/hdphoto" Target="../media/hdphoto1.wdp"/><Relationship Id="rId11" Type="http://schemas.openxmlformats.org/officeDocument/2006/relationships/image" Target="../media/image14.png"/><Relationship Id="rId5" Type="http://schemas.openxmlformats.org/officeDocument/2006/relationships/image" Target="../media/image18.png"/><Relationship Id="rId10" Type="http://schemas.microsoft.com/office/2007/relationships/hdphoto" Target="../media/hdphoto3.wdp"/><Relationship Id="rId4" Type="http://schemas.openxmlformats.org/officeDocument/2006/relationships/audio" Target="../media/audio2.wav"/><Relationship Id="rId9" Type="http://schemas.openxmlformats.org/officeDocument/2006/relationships/image" Target="../media/image20.png"/><Relationship Id="rId14" Type="http://schemas.openxmlformats.org/officeDocument/2006/relationships/slide" Target="slide4.xml"/></Relationships>
</file>

<file path=ppt/slides/_rels/slide23.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4.png"/><Relationship Id="rId3" Type="http://schemas.openxmlformats.org/officeDocument/2006/relationships/audio" Target="../media/audio2.wav"/><Relationship Id="rId7" Type="http://schemas.openxmlformats.org/officeDocument/2006/relationships/image" Target="../media/image19.png"/><Relationship Id="rId12"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12.xml"/><Relationship Id="rId6" Type="http://schemas.microsoft.com/office/2007/relationships/hdphoto" Target="../media/hdphoto1.wdp"/><Relationship Id="rId11" Type="http://schemas.openxmlformats.org/officeDocument/2006/relationships/image" Target="../media/image12.png"/><Relationship Id="rId5" Type="http://schemas.openxmlformats.org/officeDocument/2006/relationships/image" Target="../media/image18.png"/><Relationship Id="rId10" Type="http://schemas.microsoft.com/office/2007/relationships/hdphoto" Target="../media/hdphoto3.wdp"/><Relationship Id="rId4" Type="http://schemas.openxmlformats.org/officeDocument/2006/relationships/audio" Target="../media/audio3.wav"/><Relationship Id="rId9" Type="http://schemas.openxmlformats.org/officeDocument/2006/relationships/image" Target="../media/image20.png"/><Relationship Id="rId14" Type="http://schemas.openxmlformats.org/officeDocument/2006/relationships/slide" Target="slide4.xml"/></Relationships>
</file>

<file path=ppt/slides/_rels/slide24.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slide" Target="slide4.xml"/><Relationship Id="rId3" Type="http://schemas.openxmlformats.org/officeDocument/2006/relationships/audio" Target="../media/audio3.wav"/><Relationship Id="rId7" Type="http://schemas.openxmlformats.org/officeDocument/2006/relationships/image" Target="../media/image19.png"/><Relationship Id="rId12" Type="http://schemas.openxmlformats.org/officeDocument/2006/relationships/image" Target="../media/image21.png"/><Relationship Id="rId2" Type="http://schemas.openxmlformats.org/officeDocument/2006/relationships/audio" Target="../media/audio1.wav"/><Relationship Id="rId1" Type="http://schemas.openxmlformats.org/officeDocument/2006/relationships/slideLayout" Target="../slideLayouts/slideLayout12.xml"/><Relationship Id="rId6" Type="http://schemas.microsoft.com/office/2007/relationships/hdphoto" Target="../media/hdphoto1.wdp"/><Relationship Id="rId11" Type="http://schemas.openxmlformats.org/officeDocument/2006/relationships/image" Target="../media/image14.png"/><Relationship Id="rId5" Type="http://schemas.openxmlformats.org/officeDocument/2006/relationships/image" Target="../media/image18.png"/><Relationship Id="rId10" Type="http://schemas.microsoft.com/office/2007/relationships/hdphoto" Target="../media/hdphoto3.wdp"/><Relationship Id="rId4" Type="http://schemas.openxmlformats.org/officeDocument/2006/relationships/audio" Target="../media/audio2.wav"/><Relationship Id="rId9" Type="http://schemas.openxmlformats.org/officeDocument/2006/relationships/image" Target="../media/image20.png"/></Relationships>
</file>

<file path=ppt/slides/_rels/slide25.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1.png"/><Relationship Id="rId3" Type="http://schemas.openxmlformats.org/officeDocument/2006/relationships/audio" Target="../media/audio3.wav"/><Relationship Id="rId7" Type="http://schemas.openxmlformats.org/officeDocument/2006/relationships/image" Target="../media/image19.png"/><Relationship Id="rId12"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12.xml"/><Relationship Id="rId6" Type="http://schemas.microsoft.com/office/2007/relationships/hdphoto" Target="../media/hdphoto1.wdp"/><Relationship Id="rId11" Type="http://schemas.openxmlformats.org/officeDocument/2006/relationships/image" Target="../media/image14.png"/><Relationship Id="rId5" Type="http://schemas.openxmlformats.org/officeDocument/2006/relationships/image" Target="../media/image18.png"/><Relationship Id="rId10" Type="http://schemas.microsoft.com/office/2007/relationships/hdphoto" Target="../media/hdphoto3.wdp"/><Relationship Id="rId4" Type="http://schemas.openxmlformats.org/officeDocument/2006/relationships/audio" Target="../media/audio2.wav"/><Relationship Id="rId9" Type="http://schemas.openxmlformats.org/officeDocument/2006/relationships/image" Target="../media/image20.png"/><Relationship Id="rId14" Type="http://schemas.openxmlformats.org/officeDocument/2006/relationships/slide" Target="slide4.xml"/></Relationships>
</file>

<file path=ppt/slides/_rels/slide2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8.png"/><Relationship Id="rId7" Type="http://schemas.openxmlformats.org/officeDocument/2006/relationships/image" Target="../media/image20.png"/><Relationship Id="rId2" Type="http://schemas.openxmlformats.org/officeDocument/2006/relationships/audio" Target="../media/audio1.wav"/><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19.png"/><Relationship Id="rId4" Type="http://schemas.microsoft.com/office/2007/relationships/hdphoto" Target="../media/hdphoto1.wdp"/><Relationship Id="rId9" Type="http://schemas.openxmlformats.org/officeDocument/2006/relationships/slide" Target="slide4.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8" Type="http://schemas.openxmlformats.org/officeDocument/2006/relationships/slide" Target="slide18.xml"/><Relationship Id="rId13" Type="http://schemas.openxmlformats.org/officeDocument/2006/relationships/slide" Target="slide23.xml"/><Relationship Id="rId18" Type="http://schemas.openxmlformats.org/officeDocument/2006/relationships/image" Target="../media/image11.png"/><Relationship Id="rId3" Type="http://schemas.openxmlformats.org/officeDocument/2006/relationships/slideLayout" Target="../slideLayouts/slideLayout2.xml"/><Relationship Id="rId7" Type="http://schemas.openxmlformats.org/officeDocument/2006/relationships/slide" Target="slide17.xml"/><Relationship Id="rId12" Type="http://schemas.openxmlformats.org/officeDocument/2006/relationships/slide" Target="slide22.xml"/><Relationship Id="rId17" Type="http://schemas.openxmlformats.org/officeDocument/2006/relationships/image" Target="../media/image10.gif"/><Relationship Id="rId2" Type="http://schemas.openxmlformats.org/officeDocument/2006/relationships/audio" Target="../media/media1.wav"/><Relationship Id="rId16" Type="http://schemas.openxmlformats.org/officeDocument/2006/relationships/image" Target="../media/image9.gif"/><Relationship Id="rId1" Type="http://schemas.microsoft.com/office/2007/relationships/media" Target="../media/media1.wav"/><Relationship Id="rId6" Type="http://schemas.openxmlformats.org/officeDocument/2006/relationships/slide" Target="slide16.xml"/><Relationship Id="rId11" Type="http://schemas.openxmlformats.org/officeDocument/2006/relationships/slide" Target="slide21.xml"/><Relationship Id="rId5" Type="http://schemas.openxmlformats.org/officeDocument/2006/relationships/image" Target="../media/image7.png"/><Relationship Id="rId15" Type="http://schemas.openxmlformats.org/officeDocument/2006/relationships/image" Target="../media/image8.gif"/><Relationship Id="rId10" Type="http://schemas.openxmlformats.org/officeDocument/2006/relationships/slide" Target="slide20.xml"/><Relationship Id="rId4" Type="http://schemas.openxmlformats.org/officeDocument/2006/relationships/image" Target="../media/image6.png"/><Relationship Id="rId9" Type="http://schemas.openxmlformats.org/officeDocument/2006/relationships/slide" Target="slide19.xml"/><Relationship Id="rId14" Type="http://schemas.openxmlformats.org/officeDocument/2006/relationships/slide" Target="slide26.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14.png"/><Relationship Id="rId2" Type="http://schemas.openxmlformats.org/officeDocument/2006/relationships/audio" Target="../media/audio1.wav"/><Relationship Id="rId1" Type="http://schemas.openxmlformats.org/officeDocument/2006/relationships/slideLayout" Target="../slideLayouts/slideLayout29.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audio" Target="../media/audio3.wav"/></Relationships>
</file>

<file path=ppt/slides/_rels/slide7.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14.png"/><Relationship Id="rId2" Type="http://schemas.openxmlformats.org/officeDocument/2006/relationships/audio" Target="../media/audio1.wav"/><Relationship Id="rId1" Type="http://schemas.openxmlformats.org/officeDocument/2006/relationships/slideLayout" Target="../slideLayouts/slideLayout29.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audio" Target="../media/audio3.wav"/></Relationships>
</file>

<file path=ppt/slides/_rels/slide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audio" Target="../media/audio1.wav"/><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b="-6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A2706E76-D101-4CB3-AAA3-0B67B3650F98}"/>
              </a:ext>
            </a:extLst>
          </p:cNvPr>
          <p:cNvSpPr/>
          <p:nvPr/>
        </p:nvSpPr>
        <p:spPr>
          <a:xfrm>
            <a:off x="2176008" y="2036477"/>
            <a:ext cx="9505452" cy="2360263"/>
          </a:xfrm>
          <a:prstGeom prst="roundRect">
            <a:avLst/>
          </a:prstGeom>
          <a:solidFill>
            <a:schemeClr val="accent4">
              <a:lumMod val="20000"/>
              <a:lumOff val="8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BÀI</a:t>
            </a:r>
            <a:r>
              <a:rPr kumimoji="0" lang="en-US" sz="8000" b="1"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THỰC HÀNH SỐ 1</a:t>
            </a:r>
            <a:endParaRPr kumimoji="0" lang="en-US" sz="8000" b="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2" name="TextBox 1">
            <a:extLst>
              <a:ext uri="{FF2B5EF4-FFF2-40B4-BE49-F238E27FC236}">
                <a16:creationId xmlns:a16="http://schemas.microsoft.com/office/drawing/2014/main" id="{9A744624-E1C3-0769-8CE7-DB23FBAB5E33}"/>
              </a:ext>
            </a:extLst>
          </p:cNvPr>
          <p:cNvSpPr txBox="1"/>
          <p:nvPr/>
        </p:nvSpPr>
        <p:spPr>
          <a:xfrm>
            <a:off x="1248341" y="-1236774"/>
            <a:ext cx="8820945"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0" cap="none" spc="0" normalizeH="0" baseline="0" noProof="0" dirty="0" err="1">
                <a:ln>
                  <a:noFill/>
                </a:ln>
                <a:effectLst/>
                <a:uLnTx/>
                <a:uFillTx/>
                <a:latin typeface="Calibri" panose="020F0502020204030204"/>
                <a:ea typeface="+mn-ea"/>
                <a:cs typeface="+mn-cs"/>
              </a:rPr>
              <a:t>Quý</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thầy</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cô</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có</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nhu</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cầu</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về</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các</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bài</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giảng</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a:ln>
                  <a:noFill/>
                </a:ln>
                <a:effectLst/>
                <a:uLnTx/>
                <a:uFillTx/>
                <a:latin typeface="Arial"/>
                <a:ea typeface="+mn-ea"/>
                <a:cs typeface="+mn-cs"/>
              </a:rPr>
              <a:t>PowerPoint </a:t>
            </a:r>
            <a:r>
              <a:rPr kumimoji="0" lang="en-US" sz="1600" i="0" u="none" strike="noStrike" kern="0" cap="none" spc="0" normalizeH="0" baseline="0" noProof="0" dirty="0" err="1">
                <a:ln>
                  <a:noFill/>
                </a:ln>
                <a:effectLst/>
                <a:uLnTx/>
                <a:uFillTx/>
                <a:latin typeface="Arial"/>
                <a:ea typeface="+mn-ea"/>
                <a:cs typeface="+mn-cs"/>
              </a:rPr>
              <a:t>và</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giáo</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án</a:t>
            </a:r>
            <a:r>
              <a:rPr kumimoji="0" lang="en-US" sz="1600" i="0" u="none" strike="noStrike" kern="0" cap="none" spc="0" normalizeH="0" baseline="0" noProof="0" dirty="0">
                <a:ln>
                  <a:noFill/>
                </a:ln>
                <a:effectLst/>
                <a:uLnTx/>
                <a:uFillTx/>
                <a:latin typeface="Arial"/>
                <a:ea typeface="+mn-ea"/>
                <a:cs typeface="+mn-cs"/>
              </a:rPr>
              <a:t> word </a:t>
            </a:r>
            <a:r>
              <a:rPr kumimoji="0" lang="en-US" sz="1600" i="0" u="none" strike="noStrike" kern="0" cap="none" spc="0" normalizeH="0" baseline="0" noProof="0" dirty="0" err="1">
                <a:ln>
                  <a:noFill/>
                </a:ln>
                <a:effectLst/>
                <a:uLnTx/>
                <a:uFillTx/>
                <a:latin typeface="Arial"/>
                <a:ea typeface="+mn-ea"/>
                <a:cs typeface="+mn-cs"/>
              </a:rPr>
              <a:t>lịch</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sử</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từ</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khối</a:t>
            </a:r>
            <a:r>
              <a:rPr kumimoji="0" lang="en-US" sz="1600" i="0" u="none" strike="noStrike" kern="0" cap="none" spc="0" normalizeH="0" baseline="0" noProof="0" dirty="0">
                <a:ln>
                  <a:noFill/>
                </a:ln>
                <a:effectLst/>
                <a:uLnTx/>
                <a:uFillTx/>
                <a:latin typeface="Arial"/>
                <a:ea typeface="+mn-ea"/>
                <a:cs typeface="+mn-cs"/>
              </a:rPr>
              <a:t> 6-12.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0" cap="none" spc="0" normalizeH="0" baseline="0" noProof="0" dirty="0" err="1">
                <a:ln>
                  <a:noFill/>
                </a:ln>
                <a:effectLst/>
                <a:uLnTx/>
                <a:uFillTx/>
                <a:latin typeface="Arial"/>
                <a:ea typeface="+mn-ea"/>
                <a:cs typeface="+mn-cs"/>
              </a:rPr>
              <a:t>Vui</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lòng</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liên</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hệ</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số</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điện</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thoại</a:t>
            </a:r>
            <a:r>
              <a:rPr kumimoji="0" lang="en-US" sz="1600" i="0" u="none" strike="noStrike" kern="0" cap="none" spc="0" normalizeH="0" baseline="0" noProof="0" dirty="0">
                <a:ln>
                  <a:noFill/>
                </a:ln>
                <a:effectLst/>
                <a:uLnTx/>
                <a:uFillTx/>
                <a:latin typeface="Arial"/>
                <a:ea typeface="+mn-ea"/>
                <a:cs typeface="+mn-cs"/>
              </a:rPr>
              <a:t> 0981457911 (</a:t>
            </a:r>
            <a:r>
              <a:rPr kumimoji="0" lang="en-US" sz="1600" i="0" u="none" strike="noStrike" kern="0" cap="none" spc="0" normalizeH="0" baseline="0" noProof="0" dirty="0" err="1">
                <a:ln>
                  <a:noFill/>
                </a:ln>
                <a:effectLst/>
                <a:uLnTx/>
                <a:uFillTx/>
                <a:latin typeface="Arial"/>
                <a:ea typeface="+mn-ea"/>
                <a:cs typeface="+mn-cs"/>
              </a:rPr>
              <a:t>cũng</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là</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số</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Zalo</a:t>
            </a:r>
            <a:r>
              <a:rPr kumimoji="0" lang="en-US" sz="1600" i="0" u="none" strike="noStrike" kern="0" cap="none" spc="0" normalizeH="0" baseline="0" noProof="0" dirty="0">
                <a:ln>
                  <a:noFill/>
                </a:ln>
                <a:effectLst/>
                <a:uLnTx/>
                <a:uFillTx/>
                <a:latin typeface="Arial"/>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0" cap="none" spc="0" normalizeH="0" baseline="0" noProof="0" dirty="0" err="1">
                <a:ln>
                  <a:noFill/>
                </a:ln>
                <a:effectLst/>
                <a:uLnTx/>
                <a:uFillTx/>
                <a:latin typeface="Arial"/>
                <a:ea typeface="+mn-ea"/>
                <a:cs typeface="+mn-cs"/>
              </a:rPr>
              <a:t>Ngoài</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ra</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còn</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hỗ</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trợ</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về</a:t>
            </a:r>
            <a:r>
              <a:rPr kumimoji="0" lang="en-US" sz="1600" i="0" u="none" strike="noStrike" kern="0" cap="none" spc="0" normalizeH="0" baseline="0" noProof="0" dirty="0">
                <a:ln>
                  <a:noFill/>
                </a:ln>
                <a:effectLst/>
                <a:uLnTx/>
                <a:uFillTx/>
                <a:latin typeface="Arial"/>
                <a:ea typeface="+mn-ea"/>
                <a:cs typeface="+mn-cs"/>
              </a:rPr>
              <a:t> SKKN, </a:t>
            </a:r>
            <a:r>
              <a:rPr kumimoji="0" lang="en-US" sz="1600" i="0" u="none" strike="noStrike" kern="0" cap="none" spc="0" normalizeH="0" baseline="0" noProof="0" dirty="0" err="1">
                <a:ln>
                  <a:noFill/>
                </a:ln>
                <a:effectLst/>
                <a:uLnTx/>
                <a:uFillTx/>
                <a:latin typeface="Arial"/>
                <a:ea typeface="+mn-ea"/>
                <a:cs typeface="+mn-cs"/>
              </a:rPr>
              <a:t>biện</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pháp</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thi</a:t>
            </a:r>
            <a:r>
              <a:rPr kumimoji="0" lang="en-US" sz="1600" i="0" u="none" strike="noStrike" kern="0" cap="none" spc="0" normalizeH="0" baseline="0" noProof="0" dirty="0">
                <a:ln>
                  <a:noFill/>
                </a:ln>
                <a:effectLst/>
                <a:uLnTx/>
                <a:uFillTx/>
                <a:latin typeface="Arial"/>
                <a:ea typeface="+mn-ea"/>
                <a:cs typeface="+mn-cs"/>
              </a:rPr>
              <a:t> GVG </a:t>
            </a:r>
            <a:r>
              <a:rPr kumimoji="0" lang="en-US" sz="1600" i="0" u="none" strike="noStrike" kern="0" cap="none" spc="0" normalizeH="0" baseline="0" noProof="0" dirty="0" err="1">
                <a:ln>
                  <a:noFill/>
                </a:ln>
                <a:effectLst/>
                <a:uLnTx/>
                <a:uFillTx/>
                <a:latin typeface="Arial"/>
                <a:ea typeface="+mn-ea"/>
                <a:cs typeface="+mn-cs"/>
              </a:rPr>
              <a:t>và</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thao</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giảng</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chuyên</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đề</a:t>
            </a:r>
            <a:r>
              <a:rPr kumimoji="0" lang="en-US" sz="1600" i="0" u="none" strike="noStrike" kern="0" cap="none" spc="0" normalizeH="0" baseline="0" noProof="0" dirty="0">
                <a:ln>
                  <a:noFill/>
                </a:ln>
                <a:effectLst/>
                <a:uLnTx/>
                <a:uFillTx/>
                <a:latin typeface="Arial"/>
                <a:ea typeface="+mn-ea"/>
                <a:cs typeface="+mn-cs"/>
              </a:rPr>
              <a:t>.</a:t>
            </a:r>
            <a:endParaRPr kumimoji="0" lang="en-US" sz="1600" i="0" u="none" strike="noStrike" kern="0" cap="none" spc="0" normalizeH="0" baseline="0" noProof="0" dirty="0">
              <a:ln>
                <a:noFill/>
              </a:ln>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i="0" u="none" strike="noStrike" kern="0" cap="none" spc="0" normalizeH="0" baseline="0" noProof="0" dirty="0">
                <a:ln>
                  <a:noFill/>
                </a:ln>
                <a:effectLst/>
                <a:uLnTx/>
                <a:uFillTx/>
                <a:latin typeface="Calibri" panose="020F0502020204030204"/>
                <a:ea typeface="+mn-ea"/>
                <a:cs typeface="+mn-cs"/>
              </a:rPr>
              <a:t>Page: https://</a:t>
            </a:r>
            <a:r>
              <a:rPr kumimoji="0" lang="fr-FR" sz="1600" i="0" u="none" strike="noStrike" kern="0" cap="none" spc="0" normalizeH="0" baseline="0" noProof="0" dirty="0" err="1">
                <a:ln>
                  <a:noFill/>
                </a:ln>
                <a:effectLst/>
                <a:uLnTx/>
                <a:uFillTx/>
                <a:latin typeface="Calibri" panose="020F0502020204030204"/>
                <a:ea typeface="+mn-ea"/>
                <a:cs typeface="+mn-cs"/>
              </a:rPr>
              <a:t>www.facebook.com</a:t>
            </a:r>
            <a:r>
              <a:rPr kumimoji="0" lang="fr-FR" sz="1600" i="0" u="none" strike="noStrike" kern="0" cap="none" spc="0" normalizeH="0" baseline="0" noProof="0" dirty="0">
                <a:ln>
                  <a:noFill/>
                </a:ln>
                <a:effectLst/>
                <a:uLnTx/>
                <a:uFillTx/>
                <a:latin typeface="Calibri" panose="020F0502020204030204"/>
                <a:ea typeface="+mn-ea"/>
                <a:cs typeface="+mn-cs"/>
              </a:rPr>
              <a:t>/groups/</a:t>
            </a:r>
            <a:r>
              <a:rPr kumimoji="0" lang="fr-FR" sz="1600" i="0" u="none" strike="noStrike" kern="0" cap="none" spc="0" normalizeH="0" baseline="0" noProof="0" dirty="0" err="1">
                <a:ln>
                  <a:noFill/>
                </a:ln>
                <a:effectLst/>
                <a:uLnTx/>
                <a:uFillTx/>
                <a:latin typeface="Calibri" panose="020F0502020204030204"/>
                <a:ea typeface="+mn-ea"/>
                <a:cs typeface="+mn-cs"/>
              </a:rPr>
              <a:t>baigianglichsu</a:t>
            </a:r>
            <a:endParaRPr kumimoji="0" lang="en-US" sz="1600" i="0" u="none" strike="noStrike" kern="0" cap="none" spc="0" normalizeH="0" baseline="0" noProof="0" dirty="0">
              <a:ln>
                <a:noFill/>
              </a:ln>
              <a:effectLst/>
              <a:uLnTx/>
              <a:uFillTx/>
              <a:latin typeface="Calibri" panose="020F0502020204030204"/>
              <a:ea typeface="+mn-ea"/>
              <a:cs typeface="+mn-cs"/>
            </a:endParaRPr>
          </a:p>
        </p:txBody>
      </p:sp>
    </p:spTree>
    <p:extLst>
      <p:ext uri="{BB962C8B-B14F-4D97-AF65-F5344CB8AC3E}">
        <p14:creationId xmlns:p14="http://schemas.microsoft.com/office/powerpoint/2010/main" val="12381143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0000">
                                      <p:stCondLst>
                                        <p:cond delay="0"/>
                                      </p:stCondLst>
                                      <p:iterate type="lt">
                                        <p:tmPct val="0"/>
                                      </p:iterate>
                                      <p:childTnLst>
                                        <p:set>
                                          <p:cBhvr>
                                            <p:cTn id="6" dur="1" fill="hold">
                                              <p:stCondLst>
                                                <p:cond delay="0"/>
                                              </p:stCondLst>
                                            </p:cTn>
                                            <p:tgtEl>
                                              <p:spTgt spid="7"/>
                                            </p:tgtEl>
                                            <p:attrNameLst>
                                              <p:attrName>style.visibility</p:attrName>
                                            </p:attrNameLst>
                                          </p:cBhvr>
                                          <p:to>
                                            <p:strVal val="visible"/>
                                          </p:to>
                                        </p:set>
                                        <p:anim calcmode="lin" valueType="num" p14:bounceEnd="50000">
                                          <p:cBhvr additive="base">
                                            <p:cTn id="7" dur="500" fill="hold"/>
                                            <p:tgtEl>
                                              <p:spTgt spid="7"/>
                                            </p:tgtEl>
                                            <p:attrNameLst>
                                              <p:attrName>ppt_x</p:attrName>
                                            </p:attrNameLst>
                                          </p:cBhvr>
                                          <p:tavLst>
                                            <p:tav tm="0">
                                              <p:val>
                                                <p:strVal val="#ppt_x"/>
                                              </p:val>
                                            </p:tav>
                                            <p:tav tm="100000">
                                              <p:val>
                                                <p:strVal val="#ppt_x"/>
                                              </p:val>
                                            </p:tav>
                                          </p:tavLst>
                                        </p:anim>
                                        <p:anim calcmode="lin" valueType="num" p14:bounceEnd="50000">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8" presetClass="emph" presetSubtype="0" fill="hold" grpId="1" nodeType="afterEffect">
                                      <p:stCondLst>
                                        <p:cond delay="0"/>
                                      </p:stCondLst>
                                      <p:iterate type="lt">
                                        <p:tmPct val="4000"/>
                                      </p:iterate>
                                      <p:childTnLst>
                                        <p:set>
                                          <p:cBhvr override="childStyle">
                                            <p:cTn id="11" dur="500" fill="hold"/>
                                            <p:tgtEl>
                                              <p:spTgt spid="7"/>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iterate type="lt">
                                        <p:tmPct val="0"/>
                                      </p:iterate>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8" presetClass="emph" presetSubtype="0" fill="hold" grpId="1" nodeType="afterEffect">
                                      <p:stCondLst>
                                        <p:cond delay="0"/>
                                      </p:stCondLst>
                                      <p:iterate type="lt">
                                        <p:tmPct val="4000"/>
                                      </p:iterate>
                                      <p:childTnLst>
                                        <p:set>
                                          <p:cBhvr override="childStyle">
                                            <p:cTn id="11" dur="500" fill="hold"/>
                                            <p:tgtEl>
                                              <p:spTgt spid="7"/>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2000"/>
            <a:lum/>
          </a:blip>
          <a:srcRect/>
          <a:stretch>
            <a:fillRect t="-8000" b="-8000"/>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24888DDF-76FD-41B3-9DE2-BDB3DE8B9238}"/>
              </a:ext>
            </a:extLst>
          </p:cNvPr>
          <p:cNvSpPr/>
          <p:nvPr/>
        </p:nvSpPr>
        <p:spPr>
          <a:xfrm>
            <a:off x="0" y="1"/>
            <a:ext cx="12192000" cy="6798462"/>
          </a:xfrm>
          <a:prstGeom prst="roundRect">
            <a:avLst>
              <a:gd name="adj" fmla="val 13842"/>
            </a:avLst>
          </a:prstGeom>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C5284ABB-5211-5A5E-272F-B39F406AA765}"/>
              </a:ext>
            </a:extLst>
          </p:cNvPr>
          <p:cNvSpPr txBox="1"/>
          <p:nvPr/>
        </p:nvSpPr>
        <p:spPr>
          <a:xfrm>
            <a:off x="0" y="0"/>
            <a:ext cx="12192000" cy="6986528"/>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vi-VN" sz="2800" dirty="0">
                <a:solidFill>
                  <a:srgbClr val="0070C0"/>
                </a:solidFill>
                <a:latin typeface="Times New Roman" panose="02020603050405020304" pitchFamily="18" charset="0"/>
                <a:ea typeface="Calibri" panose="020F0502020204030204" pitchFamily="34" charset="0"/>
              </a:rPr>
              <a:t>Đọc đoạn tư liệu sau:</a:t>
            </a:r>
          </a:p>
          <a:p>
            <a:pPr algn="just"/>
            <a:r>
              <a:rPr lang="vi-VN" sz="2800" dirty="0">
                <a:solidFill>
                  <a:srgbClr val="0070C0"/>
                </a:solidFill>
                <a:latin typeface="Times New Roman" panose="02020603050405020304" pitchFamily="18" charset="0"/>
                <a:ea typeface="Calibri" panose="020F0502020204030204" pitchFamily="34" charset="0"/>
              </a:rPr>
              <a:t>Tháng 12/1989, trong cuộc gặp không chính thức tại đảo Man-ta (Địa Trung Hải) Tổng Bí thư Đảng Cộng sản Liên Xô M.Goóc-ba-chốp và Tổng thống Mĩ G.Bút-sơ đã chính thức cùng tuyên bố chấm dứt chiến tranh lạnh.</a:t>
            </a:r>
          </a:p>
          <a:p>
            <a:pPr algn="just"/>
            <a:r>
              <a:rPr lang="vi-VN" sz="2800" dirty="0">
                <a:solidFill>
                  <a:srgbClr val="0070C0"/>
                </a:solidFill>
                <a:latin typeface="Times New Roman" panose="02020603050405020304" pitchFamily="18" charset="0"/>
                <a:ea typeface="Calibri" panose="020F0502020204030204" pitchFamily="34" charset="0"/>
              </a:rPr>
              <a:t>Chiến tranh lạnh chấm dứt đã mở ra chiều hướng và những điều kiện giải quyết hòa bình các vụ tranh chấp, xung đột đang diễn ra ở nhiều khu vực trên thế giới. Tuy vậy, tình trạng chiến tranh lạnh chỉ thực sự kết thúc sau khi Liên bang Xô viết tan rã, trật tự hai cực I-an-ta không còn nữa.</a:t>
            </a:r>
          </a:p>
          <a:p>
            <a:pPr algn="just"/>
            <a:r>
              <a:rPr lang="vi-VN" sz="2800" dirty="0">
                <a:solidFill>
                  <a:srgbClr val="FF0000"/>
                </a:solidFill>
                <a:latin typeface="Times New Roman" panose="02020603050405020304" pitchFamily="18" charset="0"/>
                <a:ea typeface="Calibri" panose="020F0502020204030204" pitchFamily="34" charset="0"/>
              </a:rPr>
              <a:t>a. Trật tự thế giới hai cực I-an-ta gắn liền với những diễn biến của cuộc Chiến tranh lạnh giữa hai cực Mỹ - Xô.</a:t>
            </a:r>
          </a:p>
          <a:p>
            <a:pPr algn="just"/>
            <a:r>
              <a:rPr lang="vi-VN" sz="2800" dirty="0">
                <a:solidFill>
                  <a:srgbClr val="FF0000"/>
                </a:solidFill>
                <a:latin typeface="Times New Roman" panose="02020603050405020304" pitchFamily="18" charset="0"/>
                <a:ea typeface="Calibri" panose="020F0502020204030204" pitchFamily="34" charset="0"/>
              </a:rPr>
              <a:t>b. Sau khi chiến tranh lạnh chấm dứt thế giới phát triển theo xu thế đối thoại, hợp tác trong quan hệ quốc tế.</a:t>
            </a:r>
          </a:p>
          <a:p>
            <a:pPr algn="just"/>
            <a:r>
              <a:rPr lang="vi-VN" sz="2800" dirty="0">
                <a:solidFill>
                  <a:srgbClr val="FF0000"/>
                </a:solidFill>
                <a:latin typeface="Times New Roman" panose="02020603050405020304" pitchFamily="18" charset="0"/>
                <a:ea typeface="Calibri" panose="020F0502020204030204" pitchFamily="34" charset="0"/>
              </a:rPr>
              <a:t>c. Một trong những nguyên nhân dẫn đến sụp đổ của Trật tự thế giới hai cực I-an-ta do Liên Xô lâm vào tình trạng khủng hoảng.</a:t>
            </a:r>
          </a:p>
          <a:p>
            <a:pPr algn="just"/>
            <a:r>
              <a:rPr lang="vi-VN" sz="2800" dirty="0">
                <a:solidFill>
                  <a:srgbClr val="FF0000"/>
                </a:solidFill>
                <a:latin typeface="Times New Roman" panose="02020603050405020304" pitchFamily="18" charset="0"/>
                <a:ea typeface="Calibri" panose="020F0502020204030204" pitchFamily="34" charset="0"/>
              </a:rPr>
              <a:t>d. Trật tự thế giới hai cực I-an-ta chấm dứt Việt Nam mới bắt đầu vào bước vào công cuộc đổi mới đất nước.</a:t>
            </a:r>
          </a:p>
        </p:txBody>
      </p:sp>
      <p:sp>
        <p:nvSpPr>
          <p:cNvPr id="8" name="Rectangle 7">
            <a:extLst>
              <a:ext uri="{FF2B5EF4-FFF2-40B4-BE49-F238E27FC236}">
                <a16:creationId xmlns:a16="http://schemas.microsoft.com/office/drawing/2014/main" id="{2F387AC8-E304-0810-A225-505D9E447F31}"/>
              </a:ext>
            </a:extLst>
          </p:cNvPr>
          <p:cNvSpPr/>
          <p:nvPr/>
        </p:nvSpPr>
        <p:spPr>
          <a:xfrm>
            <a:off x="4397191" y="6488354"/>
            <a:ext cx="609912" cy="369645"/>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dirty="0">
                <a:solidFill>
                  <a:srgbClr val="0070C0"/>
                </a:solidFill>
                <a:latin typeface="Times New Roman" panose="02020603050405020304" pitchFamily="18" charset="0"/>
                <a:cs typeface="Times New Roman" panose="02020603050405020304" pitchFamily="18" charset="0"/>
              </a:rPr>
              <a:t>S</a:t>
            </a:r>
            <a:endParaRPr lang="en-US" sz="3200" b="1" dirty="0">
              <a:solidFill>
                <a:srgbClr val="0070C0"/>
              </a:solidFill>
            </a:endParaRPr>
          </a:p>
        </p:txBody>
      </p:sp>
      <p:sp>
        <p:nvSpPr>
          <p:cNvPr id="9" name="Rectangle 8">
            <a:extLst>
              <a:ext uri="{FF2B5EF4-FFF2-40B4-BE49-F238E27FC236}">
                <a16:creationId xmlns:a16="http://schemas.microsoft.com/office/drawing/2014/main" id="{B627FF54-0208-972D-139A-C26FD0343CF9}"/>
              </a:ext>
            </a:extLst>
          </p:cNvPr>
          <p:cNvSpPr/>
          <p:nvPr/>
        </p:nvSpPr>
        <p:spPr>
          <a:xfrm>
            <a:off x="4092235" y="3966212"/>
            <a:ext cx="609912" cy="369645"/>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dirty="0" err="1">
                <a:solidFill>
                  <a:srgbClr val="FF0000"/>
                </a:solidFill>
                <a:latin typeface="Times New Roman" panose="02020603050405020304" pitchFamily="18" charset="0"/>
                <a:cs typeface="Times New Roman" panose="02020603050405020304" pitchFamily="18" charset="0"/>
              </a:rPr>
              <a:t>Đ</a:t>
            </a:r>
            <a:endParaRPr lang="en-US" sz="3200" b="1" dirty="0">
              <a:solidFill>
                <a:srgbClr val="FF0000"/>
              </a:solidFill>
            </a:endParaRPr>
          </a:p>
        </p:txBody>
      </p:sp>
      <p:sp>
        <p:nvSpPr>
          <p:cNvPr id="2" name="Rectangle 1">
            <a:extLst>
              <a:ext uri="{FF2B5EF4-FFF2-40B4-BE49-F238E27FC236}">
                <a16:creationId xmlns:a16="http://schemas.microsoft.com/office/drawing/2014/main" id="{2B8A1BE2-D548-D546-F1EB-1B308E1E1BBA}"/>
              </a:ext>
            </a:extLst>
          </p:cNvPr>
          <p:cNvSpPr/>
          <p:nvPr/>
        </p:nvSpPr>
        <p:spPr>
          <a:xfrm>
            <a:off x="3974813" y="4733989"/>
            <a:ext cx="609912" cy="369645"/>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dirty="0" err="1">
                <a:solidFill>
                  <a:srgbClr val="FF0000"/>
                </a:solidFill>
                <a:latin typeface="Times New Roman" panose="02020603050405020304" pitchFamily="18" charset="0"/>
                <a:cs typeface="Times New Roman" panose="02020603050405020304" pitchFamily="18" charset="0"/>
              </a:rPr>
              <a:t>Đ</a:t>
            </a:r>
            <a:endParaRPr lang="en-US" sz="3200" b="1" dirty="0">
              <a:solidFill>
                <a:srgbClr val="FF0000"/>
              </a:solidFill>
            </a:endParaRPr>
          </a:p>
        </p:txBody>
      </p:sp>
      <p:sp>
        <p:nvSpPr>
          <p:cNvPr id="4" name="Rectangle 3">
            <a:extLst>
              <a:ext uri="{FF2B5EF4-FFF2-40B4-BE49-F238E27FC236}">
                <a16:creationId xmlns:a16="http://schemas.microsoft.com/office/drawing/2014/main" id="{10610DB9-0E1B-9DF5-069C-C886BE9B4EAA}"/>
              </a:ext>
            </a:extLst>
          </p:cNvPr>
          <p:cNvSpPr/>
          <p:nvPr/>
        </p:nvSpPr>
        <p:spPr>
          <a:xfrm>
            <a:off x="6450689" y="5636678"/>
            <a:ext cx="609912" cy="369645"/>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dirty="0" err="1">
                <a:solidFill>
                  <a:srgbClr val="FF0000"/>
                </a:solidFill>
                <a:latin typeface="Times New Roman" panose="02020603050405020304" pitchFamily="18" charset="0"/>
                <a:cs typeface="Times New Roman" panose="02020603050405020304" pitchFamily="18" charset="0"/>
              </a:rPr>
              <a:t>Đ</a:t>
            </a:r>
            <a:endParaRPr lang="en-US" sz="3200" b="1" dirty="0">
              <a:solidFill>
                <a:srgbClr val="FF0000"/>
              </a:solidFill>
            </a:endParaRPr>
          </a:p>
        </p:txBody>
      </p:sp>
      <p:sp>
        <p:nvSpPr>
          <p:cNvPr id="10" name="TextBox 9">
            <a:extLst>
              <a:ext uri="{FF2B5EF4-FFF2-40B4-BE49-F238E27FC236}">
                <a16:creationId xmlns:a16="http://schemas.microsoft.com/office/drawing/2014/main" id="{478A47D7-493F-485E-DFF6-FA78ED58E6E6}"/>
              </a:ext>
            </a:extLst>
          </p:cNvPr>
          <p:cNvSpPr txBox="1"/>
          <p:nvPr/>
        </p:nvSpPr>
        <p:spPr>
          <a:xfrm>
            <a:off x="1248341" y="-1236774"/>
            <a:ext cx="8820945"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0" cap="none" spc="0" normalizeH="0" baseline="0" noProof="0" dirty="0" err="1">
                <a:ln>
                  <a:noFill/>
                </a:ln>
                <a:effectLst/>
                <a:uLnTx/>
                <a:uFillTx/>
                <a:latin typeface="Calibri" panose="020F0502020204030204"/>
                <a:ea typeface="+mn-ea"/>
                <a:cs typeface="+mn-cs"/>
              </a:rPr>
              <a:t>Quý</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thầy</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cô</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có</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nhu</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cầu</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về</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các</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bài</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giảng</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a:ln>
                  <a:noFill/>
                </a:ln>
                <a:effectLst/>
                <a:uLnTx/>
                <a:uFillTx/>
                <a:latin typeface="Arial"/>
                <a:ea typeface="+mn-ea"/>
                <a:cs typeface="+mn-cs"/>
              </a:rPr>
              <a:t>PowerPoint </a:t>
            </a:r>
            <a:r>
              <a:rPr kumimoji="0" lang="en-US" sz="1600" i="0" u="none" strike="noStrike" kern="0" cap="none" spc="0" normalizeH="0" baseline="0" noProof="0" dirty="0" err="1">
                <a:ln>
                  <a:noFill/>
                </a:ln>
                <a:effectLst/>
                <a:uLnTx/>
                <a:uFillTx/>
                <a:latin typeface="Arial"/>
                <a:ea typeface="+mn-ea"/>
                <a:cs typeface="+mn-cs"/>
              </a:rPr>
              <a:t>và</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giáo</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án</a:t>
            </a:r>
            <a:r>
              <a:rPr kumimoji="0" lang="en-US" sz="1600" i="0" u="none" strike="noStrike" kern="0" cap="none" spc="0" normalizeH="0" baseline="0" noProof="0" dirty="0">
                <a:ln>
                  <a:noFill/>
                </a:ln>
                <a:effectLst/>
                <a:uLnTx/>
                <a:uFillTx/>
                <a:latin typeface="Arial"/>
                <a:ea typeface="+mn-ea"/>
                <a:cs typeface="+mn-cs"/>
              </a:rPr>
              <a:t> word </a:t>
            </a:r>
            <a:r>
              <a:rPr kumimoji="0" lang="en-US" sz="1600" i="0" u="none" strike="noStrike" kern="0" cap="none" spc="0" normalizeH="0" baseline="0" noProof="0" dirty="0" err="1">
                <a:ln>
                  <a:noFill/>
                </a:ln>
                <a:effectLst/>
                <a:uLnTx/>
                <a:uFillTx/>
                <a:latin typeface="Arial"/>
                <a:ea typeface="+mn-ea"/>
                <a:cs typeface="+mn-cs"/>
              </a:rPr>
              <a:t>lịch</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sử</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từ</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khối</a:t>
            </a:r>
            <a:r>
              <a:rPr kumimoji="0" lang="en-US" sz="1600" i="0" u="none" strike="noStrike" kern="0" cap="none" spc="0" normalizeH="0" baseline="0" noProof="0" dirty="0">
                <a:ln>
                  <a:noFill/>
                </a:ln>
                <a:effectLst/>
                <a:uLnTx/>
                <a:uFillTx/>
                <a:latin typeface="Arial"/>
                <a:ea typeface="+mn-ea"/>
                <a:cs typeface="+mn-cs"/>
              </a:rPr>
              <a:t> 6-12.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0" cap="none" spc="0" normalizeH="0" baseline="0" noProof="0" dirty="0" err="1">
                <a:ln>
                  <a:noFill/>
                </a:ln>
                <a:effectLst/>
                <a:uLnTx/>
                <a:uFillTx/>
                <a:latin typeface="Arial"/>
                <a:ea typeface="+mn-ea"/>
                <a:cs typeface="+mn-cs"/>
              </a:rPr>
              <a:t>Vui</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lòng</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liên</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hệ</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số</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điện</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thoại</a:t>
            </a:r>
            <a:r>
              <a:rPr kumimoji="0" lang="en-US" sz="1600" i="0" u="none" strike="noStrike" kern="0" cap="none" spc="0" normalizeH="0" baseline="0" noProof="0" dirty="0">
                <a:ln>
                  <a:noFill/>
                </a:ln>
                <a:effectLst/>
                <a:uLnTx/>
                <a:uFillTx/>
                <a:latin typeface="Arial"/>
                <a:ea typeface="+mn-ea"/>
                <a:cs typeface="+mn-cs"/>
              </a:rPr>
              <a:t> 0981457911 (</a:t>
            </a:r>
            <a:r>
              <a:rPr kumimoji="0" lang="en-US" sz="1600" i="0" u="none" strike="noStrike" kern="0" cap="none" spc="0" normalizeH="0" baseline="0" noProof="0" dirty="0" err="1">
                <a:ln>
                  <a:noFill/>
                </a:ln>
                <a:effectLst/>
                <a:uLnTx/>
                <a:uFillTx/>
                <a:latin typeface="Arial"/>
                <a:ea typeface="+mn-ea"/>
                <a:cs typeface="+mn-cs"/>
              </a:rPr>
              <a:t>cũng</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là</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số</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Zalo</a:t>
            </a:r>
            <a:r>
              <a:rPr kumimoji="0" lang="en-US" sz="1600" i="0" u="none" strike="noStrike" kern="0" cap="none" spc="0" normalizeH="0" baseline="0" noProof="0" dirty="0">
                <a:ln>
                  <a:noFill/>
                </a:ln>
                <a:effectLst/>
                <a:uLnTx/>
                <a:uFillTx/>
                <a:latin typeface="Arial"/>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0" cap="none" spc="0" normalizeH="0" baseline="0" noProof="0" dirty="0" err="1">
                <a:ln>
                  <a:noFill/>
                </a:ln>
                <a:effectLst/>
                <a:uLnTx/>
                <a:uFillTx/>
                <a:latin typeface="Arial"/>
                <a:ea typeface="+mn-ea"/>
                <a:cs typeface="+mn-cs"/>
              </a:rPr>
              <a:t>Ngoài</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ra</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còn</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hỗ</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trợ</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về</a:t>
            </a:r>
            <a:r>
              <a:rPr kumimoji="0" lang="en-US" sz="1600" i="0" u="none" strike="noStrike" kern="0" cap="none" spc="0" normalizeH="0" baseline="0" noProof="0" dirty="0">
                <a:ln>
                  <a:noFill/>
                </a:ln>
                <a:effectLst/>
                <a:uLnTx/>
                <a:uFillTx/>
                <a:latin typeface="Arial"/>
                <a:ea typeface="+mn-ea"/>
                <a:cs typeface="+mn-cs"/>
              </a:rPr>
              <a:t> SKKN, </a:t>
            </a:r>
            <a:r>
              <a:rPr kumimoji="0" lang="en-US" sz="1600" i="0" u="none" strike="noStrike" kern="0" cap="none" spc="0" normalizeH="0" baseline="0" noProof="0" dirty="0" err="1">
                <a:ln>
                  <a:noFill/>
                </a:ln>
                <a:effectLst/>
                <a:uLnTx/>
                <a:uFillTx/>
                <a:latin typeface="Arial"/>
                <a:ea typeface="+mn-ea"/>
                <a:cs typeface="+mn-cs"/>
              </a:rPr>
              <a:t>biện</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pháp</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thi</a:t>
            </a:r>
            <a:r>
              <a:rPr kumimoji="0" lang="en-US" sz="1600" i="0" u="none" strike="noStrike" kern="0" cap="none" spc="0" normalizeH="0" baseline="0" noProof="0" dirty="0">
                <a:ln>
                  <a:noFill/>
                </a:ln>
                <a:effectLst/>
                <a:uLnTx/>
                <a:uFillTx/>
                <a:latin typeface="Arial"/>
                <a:ea typeface="+mn-ea"/>
                <a:cs typeface="+mn-cs"/>
              </a:rPr>
              <a:t> GVG </a:t>
            </a:r>
            <a:r>
              <a:rPr kumimoji="0" lang="en-US" sz="1600" i="0" u="none" strike="noStrike" kern="0" cap="none" spc="0" normalizeH="0" baseline="0" noProof="0" dirty="0" err="1">
                <a:ln>
                  <a:noFill/>
                </a:ln>
                <a:effectLst/>
                <a:uLnTx/>
                <a:uFillTx/>
                <a:latin typeface="Arial"/>
                <a:ea typeface="+mn-ea"/>
                <a:cs typeface="+mn-cs"/>
              </a:rPr>
              <a:t>và</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thao</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giảng</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chuyên</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đề</a:t>
            </a:r>
            <a:r>
              <a:rPr kumimoji="0" lang="en-US" sz="1600" i="0" u="none" strike="noStrike" kern="0" cap="none" spc="0" normalizeH="0" baseline="0" noProof="0" dirty="0">
                <a:ln>
                  <a:noFill/>
                </a:ln>
                <a:effectLst/>
                <a:uLnTx/>
                <a:uFillTx/>
                <a:latin typeface="Arial"/>
                <a:ea typeface="+mn-ea"/>
                <a:cs typeface="+mn-cs"/>
              </a:rPr>
              <a:t>.</a:t>
            </a:r>
            <a:endParaRPr kumimoji="0" lang="en-US" sz="1600" i="0" u="none" strike="noStrike" kern="0" cap="none" spc="0" normalizeH="0" baseline="0" noProof="0" dirty="0">
              <a:ln>
                <a:noFill/>
              </a:ln>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i="0" u="none" strike="noStrike" kern="0" cap="none" spc="0" normalizeH="0" baseline="0" noProof="0" dirty="0">
                <a:ln>
                  <a:noFill/>
                </a:ln>
                <a:effectLst/>
                <a:uLnTx/>
                <a:uFillTx/>
                <a:latin typeface="Calibri" panose="020F0502020204030204"/>
                <a:ea typeface="+mn-ea"/>
                <a:cs typeface="+mn-cs"/>
              </a:rPr>
              <a:t>Page: https://</a:t>
            </a:r>
            <a:r>
              <a:rPr kumimoji="0" lang="fr-FR" sz="1600" i="0" u="none" strike="noStrike" kern="0" cap="none" spc="0" normalizeH="0" baseline="0" noProof="0" dirty="0" err="1">
                <a:ln>
                  <a:noFill/>
                </a:ln>
                <a:effectLst/>
                <a:uLnTx/>
                <a:uFillTx/>
                <a:latin typeface="Calibri" panose="020F0502020204030204"/>
                <a:ea typeface="+mn-ea"/>
                <a:cs typeface="+mn-cs"/>
              </a:rPr>
              <a:t>www.facebook.com</a:t>
            </a:r>
            <a:r>
              <a:rPr kumimoji="0" lang="fr-FR" sz="1600" i="0" u="none" strike="noStrike" kern="0" cap="none" spc="0" normalizeH="0" baseline="0" noProof="0" dirty="0">
                <a:ln>
                  <a:noFill/>
                </a:ln>
                <a:effectLst/>
                <a:uLnTx/>
                <a:uFillTx/>
                <a:latin typeface="Calibri" panose="020F0502020204030204"/>
                <a:ea typeface="+mn-ea"/>
                <a:cs typeface="+mn-cs"/>
              </a:rPr>
              <a:t>/groups/</a:t>
            </a:r>
            <a:r>
              <a:rPr kumimoji="0" lang="fr-FR" sz="1600" i="0" u="none" strike="noStrike" kern="0" cap="none" spc="0" normalizeH="0" baseline="0" noProof="0" dirty="0" err="1">
                <a:ln>
                  <a:noFill/>
                </a:ln>
                <a:effectLst/>
                <a:uLnTx/>
                <a:uFillTx/>
                <a:latin typeface="Calibri" panose="020F0502020204030204"/>
                <a:ea typeface="+mn-ea"/>
                <a:cs typeface="+mn-cs"/>
              </a:rPr>
              <a:t>baigianglichsu</a:t>
            </a:r>
            <a:endParaRPr kumimoji="0" lang="en-US" sz="1600" i="0" u="none" strike="noStrike" kern="0" cap="none" spc="0" normalizeH="0" baseline="0" noProof="0" dirty="0">
              <a:ln>
                <a:noFill/>
              </a:ln>
              <a:effectLst/>
              <a:uLnTx/>
              <a:uFillTx/>
              <a:latin typeface="Calibri" panose="020F0502020204030204"/>
              <a:ea typeface="+mn-ea"/>
              <a:cs typeface="+mn-cs"/>
            </a:endParaRPr>
          </a:p>
        </p:txBody>
      </p:sp>
    </p:spTree>
    <p:extLst>
      <p:ext uri="{BB962C8B-B14F-4D97-AF65-F5344CB8AC3E}">
        <p14:creationId xmlns:p14="http://schemas.microsoft.com/office/powerpoint/2010/main" val="17666832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outVertical)">
                                      <p:cBhvr>
                                        <p:cTn id="12" dur="500"/>
                                        <p:tgtEl>
                                          <p:spTgt spid="9"/>
                                        </p:tgtEl>
                                      </p:cBhvr>
                                    </p:animEffect>
                                  </p:childTnLst>
                                  <p:subTnLst>
                                    <p:audio>
                                      <p:cMediaNode>
                                        <p:cTn display="0" masterRel="sameClick">
                                          <p:stCondLst>
                                            <p:cond evt="begin" delay="0">
                                              <p:tn val="10"/>
                                            </p:cond>
                                          </p:stCondLst>
                                          <p:endCondLst>
                                            <p:cond evt="onStopAudio" delay="0">
                                              <p:tgtEl>
                                                <p:sldTgt/>
                                              </p:tgtEl>
                                            </p:cond>
                                          </p:endCondLst>
                                        </p:cTn>
                                        <p:tgtEl>
                                          <p:sndTgt r:embed="rId2" name="click.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37"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outVertical)">
                                      <p:cBhvr>
                                        <p:cTn id="17" dur="500"/>
                                        <p:tgtEl>
                                          <p:spTgt spid="2"/>
                                        </p:tgtEl>
                                      </p:cBhvr>
                                    </p:animEffect>
                                  </p:childTnLst>
                                  <p:subTnLst>
                                    <p:audio>
                                      <p:cMediaNode>
                                        <p:cTn display="0" masterRel="sameClick">
                                          <p:stCondLst>
                                            <p:cond evt="begin" delay="0">
                                              <p:tn val="15"/>
                                            </p:cond>
                                          </p:stCondLst>
                                          <p:endCondLst>
                                            <p:cond evt="onStopAudio" delay="0">
                                              <p:tgtEl>
                                                <p:sldTgt/>
                                              </p:tgtEl>
                                            </p:cond>
                                          </p:endCondLst>
                                        </p:cTn>
                                        <p:tgtEl>
                                          <p:sndTgt r:embed="rId2" name="click.wav"/>
                                        </p:tgtEl>
                                      </p:cMediaNode>
                                    </p:audio>
                                  </p:subTnLst>
                                </p:cTn>
                              </p:par>
                            </p:childTnLst>
                          </p:cTn>
                        </p:par>
                      </p:childTnLst>
                    </p:cTn>
                  </p:par>
                  <p:par>
                    <p:cTn id="18" fill="hold">
                      <p:stCondLst>
                        <p:cond delay="indefinite"/>
                      </p:stCondLst>
                      <p:childTnLst>
                        <p:par>
                          <p:cTn id="19" fill="hold">
                            <p:stCondLst>
                              <p:cond delay="0"/>
                            </p:stCondLst>
                            <p:childTnLst>
                              <p:par>
                                <p:cTn id="20" presetID="16" presetClass="entr" presetSubtype="37"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outVertical)">
                                      <p:cBhvr>
                                        <p:cTn id="22" dur="500"/>
                                        <p:tgtEl>
                                          <p:spTgt spid="4"/>
                                        </p:tgtEl>
                                      </p:cBhvr>
                                    </p:animEffect>
                                  </p:childTnLst>
                                  <p:subTnLst>
                                    <p:audio>
                                      <p:cMediaNode>
                                        <p:cTn display="0" masterRel="sameClick">
                                          <p:stCondLst>
                                            <p:cond evt="begin" delay="0">
                                              <p:tn val="20"/>
                                            </p:cond>
                                          </p:stCondLst>
                                          <p:endCondLst>
                                            <p:cond evt="onStopAudio" delay="0">
                                              <p:tgtEl>
                                                <p:sldTgt/>
                                              </p:tgtEl>
                                            </p:cond>
                                          </p:endCondLst>
                                        </p:cTn>
                                        <p:tgtEl>
                                          <p:sndTgt r:embed="rId2" name="click.wav"/>
                                        </p:tgtEl>
                                      </p:cMediaNode>
                                    </p:audio>
                                  </p:subTnLst>
                                </p:cTn>
                              </p:par>
                            </p:childTnLst>
                          </p:cTn>
                        </p:par>
                      </p:childTnLst>
                    </p:cTn>
                  </p:par>
                  <p:par>
                    <p:cTn id="23" fill="hold">
                      <p:stCondLst>
                        <p:cond delay="indefinite"/>
                      </p:stCondLst>
                      <p:childTnLst>
                        <p:par>
                          <p:cTn id="24" fill="hold">
                            <p:stCondLst>
                              <p:cond delay="0"/>
                            </p:stCondLst>
                            <p:childTnLst>
                              <p:par>
                                <p:cTn id="25" presetID="16" presetClass="entr" presetSubtype="37"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outVertical)">
                                      <p:cBhvr>
                                        <p:cTn id="27" dur="500"/>
                                        <p:tgtEl>
                                          <p:spTgt spid="8"/>
                                        </p:tgtEl>
                                      </p:cBhvr>
                                    </p:animEffect>
                                  </p:childTnLst>
                                  <p:subTnLst>
                                    <p:audio>
                                      <p:cMediaNode>
                                        <p:cTn display="0" masterRel="sameClick">
                                          <p:stCondLst>
                                            <p:cond evt="begin" delay="0">
                                              <p:tn val="25"/>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2" grpId="0" animBg="1"/>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2000"/>
            <a:lum/>
          </a:blip>
          <a:srcRect/>
          <a:stretch>
            <a:fillRect t="-8000" b="-8000"/>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24888DDF-76FD-41B3-9DE2-BDB3DE8B9238}"/>
              </a:ext>
            </a:extLst>
          </p:cNvPr>
          <p:cNvSpPr/>
          <p:nvPr/>
        </p:nvSpPr>
        <p:spPr>
          <a:xfrm>
            <a:off x="0" y="1"/>
            <a:ext cx="12192000" cy="6798462"/>
          </a:xfrm>
          <a:prstGeom prst="roundRect">
            <a:avLst>
              <a:gd name="adj" fmla="val 13842"/>
            </a:avLst>
          </a:prstGeom>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C5284ABB-5211-5A5E-272F-B39F406AA765}"/>
              </a:ext>
            </a:extLst>
          </p:cNvPr>
          <p:cNvSpPr txBox="1"/>
          <p:nvPr/>
        </p:nvSpPr>
        <p:spPr>
          <a:xfrm>
            <a:off x="0" y="1"/>
            <a:ext cx="12015788" cy="6093976"/>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vi-VN" sz="2600" dirty="0">
                <a:solidFill>
                  <a:srgbClr val="0070C0"/>
                </a:solidFill>
                <a:latin typeface="Times New Roman" panose="02020603050405020304" pitchFamily="18" charset="0"/>
                <a:ea typeface="Calibri" panose="020F0502020204030204" pitchFamily="34" charset="0"/>
              </a:rPr>
              <a:t>Đọc đoạn tư liệu sau:</a:t>
            </a:r>
          </a:p>
          <a:p>
            <a:pPr algn="just"/>
            <a:r>
              <a:rPr lang="vi-VN" sz="2600" dirty="0">
                <a:solidFill>
                  <a:srgbClr val="0070C0"/>
                </a:solidFill>
                <a:latin typeface="Times New Roman" panose="02020603050405020304" pitchFamily="18" charset="0"/>
                <a:ea typeface="Calibri" panose="020F0502020204030204" pitchFamily="34" charset="0"/>
              </a:rPr>
              <a:t>Đa cực là một thuật ngữ trong quan hệ quốc tế dùng để chỉ một trật tự thế giới có sự tham gia của các quốc gia, các trung tâm khác nhau, trong đó không một quốc gia nào có quyền lực áp đảo đối với các quốc gia khác, cũng như chi phối sự phát triển của thế giới.</a:t>
            </a:r>
          </a:p>
          <a:p>
            <a:pPr algn="just"/>
            <a:r>
              <a:rPr lang="vi-VN" sz="2600" dirty="0">
                <a:solidFill>
                  <a:srgbClr val="0070C0"/>
                </a:solidFill>
                <a:latin typeface="Times New Roman" panose="02020603050405020304" pitchFamily="18" charset="0"/>
                <a:ea typeface="Calibri" panose="020F0502020204030204" pitchFamily="34" charset="0"/>
              </a:rPr>
              <a:t>Sự hình thành của trật tự thế giới đa cực là một tiến trình lịch sử khách quan với sự nổi lên của các cường quốc, sự gia tăng vai trò của các trung tâm, tổ chức quốc tế, phản ánh tương quan so sánh lực lượng mới trong quan hệ quốc tế sau Chiến tranh lạnh.</a:t>
            </a:r>
          </a:p>
          <a:p>
            <a:pPr algn="just"/>
            <a:r>
              <a:rPr lang="vi-VN" sz="2600" dirty="0">
                <a:solidFill>
                  <a:srgbClr val="FF0000"/>
                </a:solidFill>
                <a:latin typeface="Times New Roman" panose="02020603050405020304" pitchFamily="18" charset="0"/>
                <a:ea typeface="Calibri" panose="020F0502020204030204" pitchFamily="34" charset="0"/>
              </a:rPr>
              <a:t>a. “Đa cực” là một thuật ngữ dùng để chỉ tên của một trật tự thế giới mới đang được hình thành sau khi Chiến tranh lạnh kết thúc.</a:t>
            </a:r>
          </a:p>
          <a:p>
            <a:pPr algn="just"/>
            <a:r>
              <a:rPr lang="vi-VN" sz="2600" dirty="0">
                <a:solidFill>
                  <a:srgbClr val="FF0000"/>
                </a:solidFill>
                <a:latin typeface="Times New Roman" panose="02020603050405020304" pitchFamily="18" charset="0"/>
                <a:ea typeface="Calibri" panose="020F0502020204030204" pitchFamily="34" charset="0"/>
              </a:rPr>
              <a:t>b. Sự hình thành trật tự thế giới đa cực mang tính khách quan vì đó là kết quả của cuộc chạy đua về sức mạnh tổng hợp của các cường quốc</a:t>
            </a:r>
          </a:p>
          <a:p>
            <a:pPr algn="just"/>
            <a:r>
              <a:rPr lang="vi-VN" sz="2600" dirty="0">
                <a:solidFill>
                  <a:srgbClr val="FF0000"/>
                </a:solidFill>
                <a:latin typeface="Times New Roman" panose="02020603050405020304" pitchFamily="18" charset="0"/>
                <a:ea typeface="Calibri" panose="020F0502020204030204" pitchFamily="34" charset="0"/>
              </a:rPr>
              <a:t>c. Trật tự thế giới đa cực có sự tham gia của các quốc gia, các trung tâm khác nhau, trong đó các quốc gia và trung tâm có quyền lực hoàn toàn ngang bằng nhau.</a:t>
            </a:r>
          </a:p>
          <a:p>
            <a:pPr algn="just"/>
            <a:r>
              <a:rPr lang="vi-VN" sz="2600" dirty="0">
                <a:solidFill>
                  <a:srgbClr val="FF0000"/>
                </a:solidFill>
                <a:latin typeface="Times New Roman" panose="02020603050405020304" pitchFamily="18" charset="0"/>
                <a:ea typeface="Calibri" panose="020F0502020204030204" pitchFamily="34" charset="0"/>
              </a:rPr>
              <a:t>d. Trật tự hai cực I-an-ta và trật tự thế giới đa cực đều phản ánh tương quan so sánh lực lượng mới giữa các cường quốc trong quan hệ quốc tế</a:t>
            </a:r>
          </a:p>
        </p:txBody>
      </p:sp>
      <p:sp>
        <p:nvSpPr>
          <p:cNvPr id="8" name="Rectangle 7">
            <a:extLst>
              <a:ext uri="{FF2B5EF4-FFF2-40B4-BE49-F238E27FC236}">
                <a16:creationId xmlns:a16="http://schemas.microsoft.com/office/drawing/2014/main" id="{2F387AC8-E304-0810-A225-505D9E447F31}"/>
              </a:ext>
            </a:extLst>
          </p:cNvPr>
          <p:cNvSpPr/>
          <p:nvPr/>
        </p:nvSpPr>
        <p:spPr>
          <a:xfrm>
            <a:off x="9601823" y="4854191"/>
            <a:ext cx="609912" cy="369645"/>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dirty="0">
                <a:solidFill>
                  <a:srgbClr val="0070C0"/>
                </a:solidFill>
                <a:latin typeface="Times New Roman" panose="02020603050405020304" pitchFamily="18" charset="0"/>
                <a:cs typeface="Times New Roman" panose="02020603050405020304" pitchFamily="18" charset="0"/>
              </a:rPr>
              <a:t>S</a:t>
            </a:r>
            <a:endParaRPr lang="en-US" sz="3200" b="1" dirty="0">
              <a:solidFill>
                <a:srgbClr val="0070C0"/>
              </a:solidFill>
            </a:endParaRPr>
          </a:p>
        </p:txBody>
      </p:sp>
      <p:sp>
        <p:nvSpPr>
          <p:cNvPr id="9" name="Rectangle 8">
            <a:extLst>
              <a:ext uri="{FF2B5EF4-FFF2-40B4-BE49-F238E27FC236}">
                <a16:creationId xmlns:a16="http://schemas.microsoft.com/office/drawing/2014/main" id="{B627FF54-0208-972D-139A-C26FD0343CF9}"/>
              </a:ext>
            </a:extLst>
          </p:cNvPr>
          <p:cNvSpPr/>
          <p:nvPr/>
        </p:nvSpPr>
        <p:spPr>
          <a:xfrm>
            <a:off x="5434630" y="3214410"/>
            <a:ext cx="609912" cy="369645"/>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dirty="0" err="1">
                <a:solidFill>
                  <a:srgbClr val="FF0000"/>
                </a:solidFill>
                <a:latin typeface="Times New Roman" panose="02020603050405020304" pitchFamily="18" charset="0"/>
                <a:cs typeface="Times New Roman" panose="02020603050405020304" pitchFamily="18" charset="0"/>
              </a:rPr>
              <a:t>Đ</a:t>
            </a:r>
            <a:endParaRPr lang="en-US" sz="3200" b="1" dirty="0">
              <a:solidFill>
                <a:srgbClr val="FF0000"/>
              </a:solidFill>
            </a:endParaRPr>
          </a:p>
        </p:txBody>
      </p:sp>
      <p:sp>
        <p:nvSpPr>
          <p:cNvPr id="2" name="Rectangle 1">
            <a:extLst>
              <a:ext uri="{FF2B5EF4-FFF2-40B4-BE49-F238E27FC236}">
                <a16:creationId xmlns:a16="http://schemas.microsoft.com/office/drawing/2014/main" id="{2B8A1BE2-D548-D546-F1EB-1B308E1E1BBA}"/>
              </a:ext>
            </a:extLst>
          </p:cNvPr>
          <p:cNvSpPr/>
          <p:nvPr/>
        </p:nvSpPr>
        <p:spPr>
          <a:xfrm>
            <a:off x="7127667" y="3996426"/>
            <a:ext cx="609912" cy="369645"/>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dirty="0" err="1">
                <a:solidFill>
                  <a:srgbClr val="FF0000"/>
                </a:solidFill>
                <a:latin typeface="Times New Roman" panose="02020603050405020304" pitchFamily="18" charset="0"/>
                <a:cs typeface="Times New Roman" panose="02020603050405020304" pitchFamily="18" charset="0"/>
              </a:rPr>
              <a:t>Đ</a:t>
            </a:r>
            <a:endParaRPr lang="en-US" sz="3200" b="1" dirty="0">
              <a:solidFill>
                <a:srgbClr val="FF0000"/>
              </a:solidFill>
            </a:endParaRPr>
          </a:p>
        </p:txBody>
      </p:sp>
      <p:sp>
        <p:nvSpPr>
          <p:cNvPr id="4" name="Rectangle 3">
            <a:extLst>
              <a:ext uri="{FF2B5EF4-FFF2-40B4-BE49-F238E27FC236}">
                <a16:creationId xmlns:a16="http://schemas.microsoft.com/office/drawing/2014/main" id="{10610DB9-0E1B-9DF5-069C-C886BE9B4EAA}"/>
              </a:ext>
            </a:extLst>
          </p:cNvPr>
          <p:cNvSpPr/>
          <p:nvPr/>
        </p:nvSpPr>
        <p:spPr>
          <a:xfrm>
            <a:off x="7432623" y="5622953"/>
            <a:ext cx="609912" cy="369645"/>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dirty="0" err="1">
                <a:solidFill>
                  <a:srgbClr val="FF0000"/>
                </a:solidFill>
                <a:latin typeface="Times New Roman" panose="02020603050405020304" pitchFamily="18" charset="0"/>
                <a:cs typeface="Times New Roman" panose="02020603050405020304" pitchFamily="18" charset="0"/>
              </a:rPr>
              <a:t>Đ</a:t>
            </a:r>
            <a:endParaRPr lang="en-US" sz="3200" b="1" dirty="0">
              <a:solidFill>
                <a:srgbClr val="FF0000"/>
              </a:solidFill>
            </a:endParaRPr>
          </a:p>
        </p:txBody>
      </p:sp>
      <p:sp>
        <p:nvSpPr>
          <p:cNvPr id="5" name="TextBox 4">
            <a:extLst>
              <a:ext uri="{FF2B5EF4-FFF2-40B4-BE49-F238E27FC236}">
                <a16:creationId xmlns:a16="http://schemas.microsoft.com/office/drawing/2014/main" id="{40735C53-CC9F-03FA-2DFC-C9BDE99671F0}"/>
              </a:ext>
            </a:extLst>
          </p:cNvPr>
          <p:cNvSpPr txBox="1"/>
          <p:nvPr/>
        </p:nvSpPr>
        <p:spPr>
          <a:xfrm>
            <a:off x="1248341" y="-1236774"/>
            <a:ext cx="8820945"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0" cap="none" spc="0" normalizeH="0" baseline="0" noProof="0" dirty="0" err="1">
                <a:ln>
                  <a:noFill/>
                </a:ln>
                <a:effectLst/>
                <a:uLnTx/>
                <a:uFillTx/>
                <a:latin typeface="Calibri" panose="020F0502020204030204"/>
                <a:ea typeface="+mn-ea"/>
                <a:cs typeface="+mn-cs"/>
              </a:rPr>
              <a:t>Quý</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thầy</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cô</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có</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nhu</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cầu</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về</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các</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bài</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giảng</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a:ln>
                  <a:noFill/>
                </a:ln>
                <a:effectLst/>
                <a:uLnTx/>
                <a:uFillTx/>
                <a:latin typeface="Arial"/>
                <a:ea typeface="+mn-ea"/>
                <a:cs typeface="+mn-cs"/>
              </a:rPr>
              <a:t>PowerPoint </a:t>
            </a:r>
            <a:r>
              <a:rPr kumimoji="0" lang="en-US" sz="1600" i="0" u="none" strike="noStrike" kern="0" cap="none" spc="0" normalizeH="0" baseline="0" noProof="0" dirty="0" err="1">
                <a:ln>
                  <a:noFill/>
                </a:ln>
                <a:effectLst/>
                <a:uLnTx/>
                <a:uFillTx/>
                <a:latin typeface="Arial"/>
                <a:ea typeface="+mn-ea"/>
                <a:cs typeface="+mn-cs"/>
              </a:rPr>
              <a:t>và</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giáo</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án</a:t>
            </a:r>
            <a:r>
              <a:rPr kumimoji="0" lang="en-US" sz="1600" i="0" u="none" strike="noStrike" kern="0" cap="none" spc="0" normalizeH="0" baseline="0" noProof="0" dirty="0">
                <a:ln>
                  <a:noFill/>
                </a:ln>
                <a:effectLst/>
                <a:uLnTx/>
                <a:uFillTx/>
                <a:latin typeface="Arial"/>
                <a:ea typeface="+mn-ea"/>
                <a:cs typeface="+mn-cs"/>
              </a:rPr>
              <a:t> word </a:t>
            </a:r>
            <a:r>
              <a:rPr kumimoji="0" lang="en-US" sz="1600" i="0" u="none" strike="noStrike" kern="0" cap="none" spc="0" normalizeH="0" baseline="0" noProof="0" dirty="0" err="1">
                <a:ln>
                  <a:noFill/>
                </a:ln>
                <a:effectLst/>
                <a:uLnTx/>
                <a:uFillTx/>
                <a:latin typeface="Arial"/>
                <a:ea typeface="+mn-ea"/>
                <a:cs typeface="+mn-cs"/>
              </a:rPr>
              <a:t>lịch</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sử</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từ</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khối</a:t>
            </a:r>
            <a:r>
              <a:rPr kumimoji="0" lang="en-US" sz="1600" i="0" u="none" strike="noStrike" kern="0" cap="none" spc="0" normalizeH="0" baseline="0" noProof="0" dirty="0">
                <a:ln>
                  <a:noFill/>
                </a:ln>
                <a:effectLst/>
                <a:uLnTx/>
                <a:uFillTx/>
                <a:latin typeface="Arial"/>
                <a:ea typeface="+mn-ea"/>
                <a:cs typeface="+mn-cs"/>
              </a:rPr>
              <a:t> 6-12.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0" cap="none" spc="0" normalizeH="0" baseline="0" noProof="0" dirty="0" err="1">
                <a:ln>
                  <a:noFill/>
                </a:ln>
                <a:effectLst/>
                <a:uLnTx/>
                <a:uFillTx/>
                <a:latin typeface="Arial"/>
                <a:ea typeface="+mn-ea"/>
                <a:cs typeface="+mn-cs"/>
              </a:rPr>
              <a:t>Vui</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lòng</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liên</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hệ</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số</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điện</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thoại</a:t>
            </a:r>
            <a:r>
              <a:rPr kumimoji="0" lang="en-US" sz="1600" i="0" u="none" strike="noStrike" kern="0" cap="none" spc="0" normalizeH="0" baseline="0" noProof="0" dirty="0">
                <a:ln>
                  <a:noFill/>
                </a:ln>
                <a:effectLst/>
                <a:uLnTx/>
                <a:uFillTx/>
                <a:latin typeface="Arial"/>
                <a:ea typeface="+mn-ea"/>
                <a:cs typeface="+mn-cs"/>
              </a:rPr>
              <a:t> 0981457911 (</a:t>
            </a:r>
            <a:r>
              <a:rPr kumimoji="0" lang="en-US" sz="1600" i="0" u="none" strike="noStrike" kern="0" cap="none" spc="0" normalizeH="0" baseline="0" noProof="0" dirty="0" err="1">
                <a:ln>
                  <a:noFill/>
                </a:ln>
                <a:effectLst/>
                <a:uLnTx/>
                <a:uFillTx/>
                <a:latin typeface="Arial"/>
                <a:ea typeface="+mn-ea"/>
                <a:cs typeface="+mn-cs"/>
              </a:rPr>
              <a:t>cũng</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là</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số</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Zalo</a:t>
            </a:r>
            <a:r>
              <a:rPr kumimoji="0" lang="en-US" sz="1600" i="0" u="none" strike="noStrike" kern="0" cap="none" spc="0" normalizeH="0" baseline="0" noProof="0" dirty="0">
                <a:ln>
                  <a:noFill/>
                </a:ln>
                <a:effectLst/>
                <a:uLnTx/>
                <a:uFillTx/>
                <a:latin typeface="Arial"/>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0" cap="none" spc="0" normalizeH="0" baseline="0" noProof="0" dirty="0" err="1">
                <a:ln>
                  <a:noFill/>
                </a:ln>
                <a:effectLst/>
                <a:uLnTx/>
                <a:uFillTx/>
                <a:latin typeface="Arial"/>
                <a:ea typeface="+mn-ea"/>
                <a:cs typeface="+mn-cs"/>
              </a:rPr>
              <a:t>Ngoài</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ra</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còn</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hỗ</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trợ</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về</a:t>
            </a:r>
            <a:r>
              <a:rPr kumimoji="0" lang="en-US" sz="1600" i="0" u="none" strike="noStrike" kern="0" cap="none" spc="0" normalizeH="0" baseline="0" noProof="0" dirty="0">
                <a:ln>
                  <a:noFill/>
                </a:ln>
                <a:effectLst/>
                <a:uLnTx/>
                <a:uFillTx/>
                <a:latin typeface="Arial"/>
                <a:ea typeface="+mn-ea"/>
                <a:cs typeface="+mn-cs"/>
              </a:rPr>
              <a:t> SKKN, </a:t>
            </a:r>
            <a:r>
              <a:rPr kumimoji="0" lang="en-US" sz="1600" i="0" u="none" strike="noStrike" kern="0" cap="none" spc="0" normalizeH="0" baseline="0" noProof="0" dirty="0" err="1">
                <a:ln>
                  <a:noFill/>
                </a:ln>
                <a:effectLst/>
                <a:uLnTx/>
                <a:uFillTx/>
                <a:latin typeface="Arial"/>
                <a:ea typeface="+mn-ea"/>
                <a:cs typeface="+mn-cs"/>
              </a:rPr>
              <a:t>biện</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pháp</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thi</a:t>
            </a:r>
            <a:r>
              <a:rPr kumimoji="0" lang="en-US" sz="1600" i="0" u="none" strike="noStrike" kern="0" cap="none" spc="0" normalizeH="0" baseline="0" noProof="0" dirty="0">
                <a:ln>
                  <a:noFill/>
                </a:ln>
                <a:effectLst/>
                <a:uLnTx/>
                <a:uFillTx/>
                <a:latin typeface="Arial"/>
                <a:ea typeface="+mn-ea"/>
                <a:cs typeface="+mn-cs"/>
              </a:rPr>
              <a:t> GVG </a:t>
            </a:r>
            <a:r>
              <a:rPr kumimoji="0" lang="en-US" sz="1600" i="0" u="none" strike="noStrike" kern="0" cap="none" spc="0" normalizeH="0" baseline="0" noProof="0" dirty="0" err="1">
                <a:ln>
                  <a:noFill/>
                </a:ln>
                <a:effectLst/>
                <a:uLnTx/>
                <a:uFillTx/>
                <a:latin typeface="Arial"/>
                <a:ea typeface="+mn-ea"/>
                <a:cs typeface="+mn-cs"/>
              </a:rPr>
              <a:t>và</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thao</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giảng</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chuyên</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đề</a:t>
            </a:r>
            <a:r>
              <a:rPr kumimoji="0" lang="en-US" sz="1600" i="0" u="none" strike="noStrike" kern="0" cap="none" spc="0" normalizeH="0" baseline="0" noProof="0" dirty="0">
                <a:ln>
                  <a:noFill/>
                </a:ln>
                <a:effectLst/>
                <a:uLnTx/>
                <a:uFillTx/>
                <a:latin typeface="Arial"/>
                <a:ea typeface="+mn-ea"/>
                <a:cs typeface="+mn-cs"/>
              </a:rPr>
              <a:t>.</a:t>
            </a:r>
            <a:endParaRPr kumimoji="0" lang="en-US" sz="1600" i="0" u="none" strike="noStrike" kern="0" cap="none" spc="0" normalizeH="0" baseline="0" noProof="0" dirty="0">
              <a:ln>
                <a:noFill/>
              </a:ln>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i="0" u="none" strike="noStrike" kern="0" cap="none" spc="0" normalizeH="0" baseline="0" noProof="0" dirty="0">
                <a:ln>
                  <a:noFill/>
                </a:ln>
                <a:effectLst/>
                <a:uLnTx/>
                <a:uFillTx/>
                <a:latin typeface="Calibri" panose="020F0502020204030204"/>
                <a:ea typeface="+mn-ea"/>
                <a:cs typeface="+mn-cs"/>
              </a:rPr>
              <a:t>Page: https://</a:t>
            </a:r>
            <a:r>
              <a:rPr kumimoji="0" lang="fr-FR" sz="1600" i="0" u="none" strike="noStrike" kern="0" cap="none" spc="0" normalizeH="0" baseline="0" noProof="0" dirty="0" err="1">
                <a:ln>
                  <a:noFill/>
                </a:ln>
                <a:effectLst/>
                <a:uLnTx/>
                <a:uFillTx/>
                <a:latin typeface="Calibri" panose="020F0502020204030204"/>
                <a:ea typeface="+mn-ea"/>
                <a:cs typeface="+mn-cs"/>
              </a:rPr>
              <a:t>www.facebook.com</a:t>
            </a:r>
            <a:r>
              <a:rPr kumimoji="0" lang="fr-FR" sz="1600" i="0" u="none" strike="noStrike" kern="0" cap="none" spc="0" normalizeH="0" baseline="0" noProof="0" dirty="0">
                <a:ln>
                  <a:noFill/>
                </a:ln>
                <a:effectLst/>
                <a:uLnTx/>
                <a:uFillTx/>
                <a:latin typeface="Calibri" panose="020F0502020204030204"/>
                <a:ea typeface="+mn-ea"/>
                <a:cs typeface="+mn-cs"/>
              </a:rPr>
              <a:t>/groups/</a:t>
            </a:r>
            <a:r>
              <a:rPr kumimoji="0" lang="fr-FR" sz="1600" i="0" u="none" strike="noStrike" kern="0" cap="none" spc="0" normalizeH="0" baseline="0" noProof="0" dirty="0" err="1">
                <a:ln>
                  <a:noFill/>
                </a:ln>
                <a:effectLst/>
                <a:uLnTx/>
                <a:uFillTx/>
                <a:latin typeface="Calibri" panose="020F0502020204030204"/>
                <a:ea typeface="+mn-ea"/>
                <a:cs typeface="+mn-cs"/>
              </a:rPr>
              <a:t>baigianglichsu</a:t>
            </a:r>
            <a:endParaRPr kumimoji="0" lang="en-US" sz="1600" i="0" u="none" strike="noStrike" kern="0" cap="none" spc="0" normalizeH="0" baseline="0" noProof="0" dirty="0">
              <a:ln>
                <a:noFill/>
              </a:ln>
              <a:effectLst/>
              <a:uLnTx/>
              <a:uFillTx/>
              <a:latin typeface="Calibri" panose="020F0502020204030204"/>
              <a:ea typeface="+mn-ea"/>
              <a:cs typeface="+mn-cs"/>
            </a:endParaRPr>
          </a:p>
        </p:txBody>
      </p:sp>
    </p:spTree>
    <p:extLst>
      <p:ext uri="{BB962C8B-B14F-4D97-AF65-F5344CB8AC3E}">
        <p14:creationId xmlns:p14="http://schemas.microsoft.com/office/powerpoint/2010/main" val="32132192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outVertical)">
                                      <p:cBhvr>
                                        <p:cTn id="12" dur="500"/>
                                        <p:tgtEl>
                                          <p:spTgt spid="9"/>
                                        </p:tgtEl>
                                      </p:cBhvr>
                                    </p:animEffect>
                                  </p:childTnLst>
                                  <p:subTnLst>
                                    <p:audio>
                                      <p:cMediaNode>
                                        <p:cTn display="0" masterRel="sameClick">
                                          <p:stCondLst>
                                            <p:cond evt="begin" delay="0">
                                              <p:tn val="10"/>
                                            </p:cond>
                                          </p:stCondLst>
                                          <p:endCondLst>
                                            <p:cond evt="onStopAudio" delay="0">
                                              <p:tgtEl>
                                                <p:sldTgt/>
                                              </p:tgtEl>
                                            </p:cond>
                                          </p:endCondLst>
                                        </p:cTn>
                                        <p:tgtEl>
                                          <p:sndTgt r:embed="rId2" name="click.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37"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outVertical)">
                                      <p:cBhvr>
                                        <p:cTn id="17" dur="500"/>
                                        <p:tgtEl>
                                          <p:spTgt spid="2"/>
                                        </p:tgtEl>
                                      </p:cBhvr>
                                    </p:animEffect>
                                  </p:childTnLst>
                                  <p:subTnLst>
                                    <p:audio>
                                      <p:cMediaNode>
                                        <p:cTn display="0" masterRel="sameClick">
                                          <p:stCondLst>
                                            <p:cond evt="begin" delay="0">
                                              <p:tn val="15"/>
                                            </p:cond>
                                          </p:stCondLst>
                                          <p:endCondLst>
                                            <p:cond evt="onStopAudio" delay="0">
                                              <p:tgtEl>
                                                <p:sldTgt/>
                                              </p:tgtEl>
                                            </p:cond>
                                          </p:endCondLst>
                                        </p:cTn>
                                        <p:tgtEl>
                                          <p:sndTgt r:embed="rId2" name="click.wav"/>
                                        </p:tgtEl>
                                      </p:cMediaNode>
                                    </p:audio>
                                  </p:subTnLst>
                                </p:cTn>
                              </p:par>
                            </p:childTnLst>
                          </p:cTn>
                        </p:par>
                      </p:childTnLst>
                    </p:cTn>
                  </p:par>
                  <p:par>
                    <p:cTn id="18" fill="hold">
                      <p:stCondLst>
                        <p:cond delay="indefinite"/>
                      </p:stCondLst>
                      <p:childTnLst>
                        <p:par>
                          <p:cTn id="19" fill="hold">
                            <p:stCondLst>
                              <p:cond delay="0"/>
                            </p:stCondLst>
                            <p:childTnLst>
                              <p:par>
                                <p:cTn id="20" presetID="16" presetClass="entr" presetSubtype="37"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outVertical)">
                                      <p:cBhvr>
                                        <p:cTn id="22" dur="500"/>
                                        <p:tgtEl>
                                          <p:spTgt spid="8"/>
                                        </p:tgtEl>
                                      </p:cBhvr>
                                    </p:animEffect>
                                  </p:childTnLst>
                                  <p:subTnLst>
                                    <p:audio>
                                      <p:cMediaNode>
                                        <p:cTn display="0" masterRel="sameClick">
                                          <p:stCondLst>
                                            <p:cond evt="begin" delay="0">
                                              <p:tn val="20"/>
                                            </p:cond>
                                          </p:stCondLst>
                                          <p:endCondLst>
                                            <p:cond evt="onStopAudio" delay="0">
                                              <p:tgtEl>
                                                <p:sldTgt/>
                                              </p:tgtEl>
                                            </p:cond>
                                          </p:endCondLst>
                                        </p:cTn>
                                        <p:tgtEl>
                                          <p:sndTgt r:embed="rId2" name="click.wav"/>
                                        </p:tgtEl>
                                      </p:cMediaNode>
                                    </p:audio>
                                  </p:subTnLst>
                                </p:cTn>
                              </p:par>
                            </p:childTnLst>
                          </p:cTn>
                        </p:par>
                      </p:childTnLst>
                    </p:cTn>
                  </p:par>
                  <p:par>
                    <p:cTn id="23" fill="hold">
                      <p:stCondLst>
                        <p:cond delay="indefinite"/>
                      </p:stCondLst>
                      <p:childTnLst>
                        <p:par>
                          <p:cTn id="24" fill="hold">
                            <p:stCondLst>
                              <p:cond delay="0"/>
                            </p:stCondLst>
                            <p:childTnLst>
                              <p:par>
                                <p:cTn id="25" presetID="16" presetClass="entr" presetSubtype="37"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outVertical)">
                                      <p:cBhvr>
                                        <p:cTn id="27" dur="500"/>
                                        <p:tgtEl>
                                          <p:spTgt spid="4"/>
                                        </p:tgtEl>
                                      </p:cBhvr>
                                    </p:animEffect>
                                  </p:childTnLst>
                                  <p:subTnLst>
                                    <p:audio>
                                      <p:cMediaNode>
                                        <p:cTn display="0" masterRel="sameClick">
                                          <p:stCondLst>
                                            <p:cond evt="begin" delay="0">
                                              <p:tn val="25"/>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2" grpId="0" animBg="1"/>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2000"/>
            <a:lum/>
          </a:blip>
          <a:srcRect/>
          <a:stretch>
            <a:fillRect t="-8000" b="-8000"/>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24888DDF-76FD-41B3-9DE2-BDB3DE8B9238}"/>
              </a:ext>
            </a:extLst>
          </p:cNvPr>
          <p:cNvSpPr/>
          <p:nvPr/>
        </p:nvSpPr>
        <p:spPr>
          <a:xfrm>
            <a:off x="0" y="1"/>
            <a:ext cx="12192000" cy="6798462"/>
          </a:xfrm>
          <a:prstGeom prst="roundRect">
            <a:avLst>
              <a:gd name="adj" fmla="val 13842"/>
            </a:avLst>
          </a:prstGeom>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C5284ABB-5211-5A5E-272F-B39F406AA765}"/>
              </a:ext>
            </a:extLst>
          </p:cNvPr>
          <p:cNvSpPr txBox="1"/>
          <p:nvPr/>
        </p:nvSpPr>
        <p:spPr>
          <a:xfrm>
            <a:off x="0" y="0"/>
            <a:ext cx="12192000" cy="6555641"/>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vi-VN" sz="2800" dirty="0">
                <a:solidFill>
                  <a:srgbClr val="0070C0"/>
                </a:solidFill>
                <a:latin typeface="Times New Roman" panose="02020603050405020304" pitchFamily="18" charset="0"/>
                <a:ea typeface="Calibri" panose="020F0502020204030204" pitchFamily="34" charset="0"/>
              </a:rPr>
              <a:t>Đọc đoạn tư liệu sau:</a:t>
            </a:r>
          </a:p>
          <a:p>
            <a:pPr algn="just"/>
            <a:r>
              <a:rPr lang="vi-VN" sz="2800" dirty="0">
                <a:solidFill>
                  <a:srgbClr val="0070C0"/>
                </a:solidFill>
                <a:latin typeface="Times New Roman" panose="02020603050405020304" pitchFamily="18" charset="0"/>
                <a:ea typeface="Calibri" panose="020F0502020204030204" pitchFamily="34" charset="0"/>
              </a:rPr>
              <a:t>Chiến tranh Triều Tiên 1950-1953:</a:t>
            </a:r>
          </a:p>
          <a:p>
            <a:pPr algn="just"/>
            <a:r>
              <a:rPr lang="vi-VN" sz="2800" dirty="0">
                <a:solidFill>
                  <a:srgbClr val="0070C0"/>
                </a:solidFill>
                <a:latin typeface="Times New Roman" panose="02020603050405020304" pitchFamily="18" charset="0"/>
                <a:ea typeface="Calibri" panose="020F0502020204030204" pitchFamily="34" charset="0"/>
              </a:rPr>
              <a:t>Ngày 25/6/1950, quân đội Cộng hòa dân chủ nhân dân Triều Tiên vượt vĩ tuyến 38, mở cuộc tiến công quy mô xuống Hàn Quốc. </a:t>
            </a:r>
          </a:p>
          <a:p>
            <a:pPr algn="just"/>
            <a:r>
              <a:rPr lang="vi-VN" sz="2800" dirty="0">
                <a:solidFill>
                  <a:srgbClr val="0070C0"/>
                </a:solidFill>
                <a:latin typeface="Times New Roman" panose="02020603050405020304" pitchFamily="18" charset="0"/>
                <a:ea typeface="Calibri" panose="020F0502020204030204" pitchFamily="34" charset="0"/>
              </a:rPr>
              <a:t>- Sau hơn ba năm chiến tranh với những tổn thất nặng nề, các bên đã kí Hiệp định đình chiến tại Bàn Môn Điếm (27/7/1953). Theo đó, vĩ tuyến 38 vẫn là ranh giới quân sự giữa hai miền Bắc, Nam Triều Tiên. </a:t>
            </a:r>
          </a:p>
          <a:p>
            <a:pPr algn="just"/>
            <a:r>
              <a:rPr lang="vi-VN" sz="2800" dirty="0">
                <a:solidFill>
                  <a:srgbClr val="FF0000"/>
                </a:solidFill>
                <a:latin typeface="Times New Roman" panose="02020603050405020304" pitchFamily="18" charset="0"/>
                <a:ea typeface="Calibri" panose="020F0502020204030204" pitchFamily="34" charset="0"/>
              </a:rPr>
              <a:t>aa. Cuộc chiến tranh Triều Tiên là sự đụng đầu trực tiếp đầu tiên của Trật tự thế giới hai cực I-an-ta.</a:t>
            </a:r>
          </a:p>
          <a:p>
            <a:pPr algn="just"/>
            <a:r>
              <a:rPr lang="vi-VN" sz="2800" dirty="0">
                <a:solidFill>
                  <a:srgbClr val="FF0000"/>
                </a:solidFill>
                <a:latin typeface="Times New Roman" panose="02020603050405020304" pitchFamily="18" charset="0"/>
                <a:ea typeface="Calibri" panose="020F0502020204030204" pitchFamily="34" charset="0"/>
              </a:rPr>
              <a:t>b. Chiến tranh Triều Tiên là một trong những cuộc chiến tranh cục bộ trong Trật tự thế giới hai cực I-an-ta.</a:t>
            </a:r>
          </a:p>
          <a:p>
            <a:pPr algn="just"/>
            <a:r>
              <a:rPr lang="vi-VN" sz="2800" dirty="0">
                <a:solidFill>
                  <a:srgbClr val="FF0000"/>
                </a:solidFill>
                <a:latin typeface="Times New Roman" panose="02020603050405020304" pitchFamily="18" charset="0"/>
                <a:ea typeface="Calibri" panose="020F0502020204030204" pitchFamily="34" charset="0"/>
              </a:rPr>
              <a:t>c. Chiến tranh Triều Tiên nằm trong giai đoạn suy yếu và sụp đổ của Trật tự thế giới hai cực I-an-ta.</a:t>
            </a:r>
          </a:p>
          <a:p>
            <a:pPr algn="just"/>
            <a:r>
              <a:rPr lang="vi-VN" sz="2800" dirty="0">
                <a:solidFill>
                  <a:srgbClr val="FF0000"/>
                </a:solidFill>
                <a:latin typeface="Times New Roman" panose="02020603050405020304" pitchFamily="18" charset="0"/>
                <a:ea typeface="Calibri" panose="020F0502020204030204" pitchFamily="34" charset="0"/>
              </a:rPr>
              <a:t>d. Hội nghị I-an-ta đã quyết định chia cắt bán đảo Triều Tiên thành hai quốc gia theo vĩ tuyến 38.</a:t>
            </a:r>
          </a:p>
        </p:txBody>
      </p:sp>
      <p:sp>
        <p:nvSpPr>
          <p:cNvPr id="8" name="Rectangle 7">
            <a:extLst>
              <a:ext uri="{FF2B5EF4-FFF2-40B4-BE49-F238E27FC236}">
                <a16:creationId xmlns:a16="http://schemas.microsoft.com/office/drawing/2014/main" id="{2F387AC8-E304-0810-A225-505D9E447F31}"/>
              </a:ext>
            </a:extLst>
          </p:cNvPr>
          <p:cNvSpPr/>
          <p:nvPr/>
        </p:nvSpPr>
        <p:spPr>
          <a:xfrm>
            <a:off x="2530838" y="5154229"/>
            <a:ext cx="609912" cy="369645"/>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dirty="0">
                <a:solidFill>
                  <a:srgbClr val="0070C0"/>
                </a:solidFill>
                <a:latin typeface="Times New Roman" panose="02020603050405020304" pitchFamily="18" charset="0"/>
                <a:cs typeface="Times New Roman" panose="02020603050405020304" pitchFamily="18" charset="0"/>
              </a:rPr>
              <a:t>S</a:t>
            </a:r>
            <a:endParaRPr lang="en-US" sz="3200" b="1" dirty="0">
              <a:solidFill>
                <a:srgbClr val="0070C0"/>
              </a:solidFill>
            </a:endParaRPr>
          </a:p>
        </p:txBody>
      </p:sp>
      <p:sp>
        <p:nvSpPr>
          <p:cNvPr id="9" name="Rectangle 8">
            <a:extLst>
              <a:ext uri="{FF2B5EF4-FFF2-40B4-BE49-F238E27FC236}">
                <a16:creationId xmlns:a16="http://schemas.microsoft.com/office/drawing/2014/main" id="{B627FF54-0208-972D-139A-C26FD0343CF9}"/>
              </a:ext>
            </a:extLst>
          </p:cNvPr>
          <p:cNvSpPr/>
          <p:nvPr/>
        </p:nvSpPr>
        <p:spPr>
          <a:xfrm>
            <a:off x="2835794" y="3457738"/>
            <a:ext cx="609912" cy="369645"/>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dirty="0" err="1">
                <a:solidFill>
                  <a:srgbClr val="FF0000"/>
                </a:solidFill>
                <a:latin typeface="Times New Roman" panose="02020603050405020304" pitchFamily="18" charset="0"/>
                <a:cs typeface="Times New Roman" panose="02020603050405020304" pitchFamily="18" charset="0"/>
              </a:rPr>
              <a:t>Đ</a:t>
            </a:r>
            <a:endParaRPr lang="en-US" sz="3200" b="1" dirty="0">
              <a:solidFill>
                <a:srgbClr val="FF0000"/>
              </a:solidFill>
            </a:endParaRPr>
          </a:p>
        </p:txBody>
      </p:sp>
      <p:sp>
        <p:nvSpPr>
          <p:cNvPr id="2" name="Rectangle 1">
            <a:extLst>
              <a:ext uri="{FF2B5EF4-FFF2-40B4-BE49-F238E27FC236}">
                <a16:creationId xmlns:a16="http://schemas.microsoft.com/office/drawing/2014/main" id="{2B8A1BE2-D548-D546-F1EB-1B308E1E1BBA}"/>
              </a:ext>
            </a:extLst>
          </p:cNvPr>
          <p:cNvSpPr/>
          <p:nvPr/>
        </p:nvSpPr>
        <p:spPr>
          <a:xfrm>
            <a:off x="3704991" y="4299273"/>
            <a:ext cx="609912" cy="369645"/>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dirty="0" err="1">
                <a:solidFill>
                  <a:srgbClr val="FF0000"/>
                </a:solidFill>
                <a:latin typeface="Times New Roman" panose="02020603050405020304" pitchFamily="18" charset="0"/>
                <a:cs typeface="Times New Roman" panose="02020603050405020304" pitchFamily="18" charset="0"/>
              </a:rPr>
              <a:t>Đ</a:t>
            </a:r>
            <a:endParaRPr lang="en-US" sz="3200" b="1" dirty="0">
              <a:solidFill>
                <a:srgbClr val="FF0000"/>
              </a:solidFill>
            </a:endParaRPr>
          </a:p>
        </p:txBody>
      </p:sp>
      <p:sp>
        <p:nvSpPr>
          <p:cNvPr id="5" name="Rectangle 4">
            <a:extLst>
              <a:ext uri="{FF2B5EF4-FFF2-40B4-BE49-F238E27FC236}">
                <a16:creationId xmlns:a16="http://schemas.microsoft.com/office/drawing/2014/main" id="{25AAC369-B3E6-AAC0-7EFC-9DB3ED9C72A4}"/>
              </a:ext>
            </a:extLst>
          </p:cNvPr>
          <p:cNvSpPr/>
          <p:nvPr/>
        </p:nvSpPr>
        <p:spPr>
          <a:xfrm>
            <a:off x="2553634" y="6050188"/>
            <a:ext cx="609912" cy="369645"/>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dirty="0">
                <a:solidFill>
                  <a:srgbClr val="0070C0"/>
                </a:solidFill>
                <a:latin typeface="Times New Roman" panose="02020603050405020304" pitchFamily="18" charset="0"/>
                <a:cs typeface="Times New Roman" panose="02020603050405020304" pitchFamily="18" charset="0"/>
              </a:rPr>
              <a:t>S</a:t>
            </a:r>
            <a:endParaRPr lang="en-US" sz="3200" b="1" dirty="0">
              <a:solidFill>
                <a:srgbClr val="0070C0"/>
              </a:solidFill>
            </a:endParaRPr>
          </a:p>
        </p:txBody>
      </p:sp>
      <p:sp>
        <p:nvSpPr>
          <p:cNvPr id="7" name="TextBox 6">
            <a:extLst>
              <a:ext uri="{FF2B5EF4-FFF2-40B4-BE49-F238E27FC236}">
                <a16:creationId xmlns:a16="http://schemas.microsoft.com/office/drawing/2014/main" id="{BAA5B6F1-1976-2B0E-92DA-E19C2BFDC687}"/>
              </a:ext>
            </a:extLst>
          </p:cNvPr>
          <p:cNvSpPr txBox="1"/>
          <p:nvPr/>
        </p:nvSpPr>
        <p:spPr>
          <a:xfrm>
            <a:off x="1248341" y="-1236774"/>
            <a:ext cx="8820945"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0" cap="none" spc="0" normalizeH="0" baseline="0" noProof="0" dirty="0" err="1">
                <a:ln>
                  <a:noFill/>
                </a:ln>
                <a:effectLst/>
                <a:uLnTx/>
                <a:uFillTx/>
                <a:latin typeface="Calibri" panose="020F0502020204030204"/>
                <a:ea typeface="+mn-ea"/>
                <a:cs typeface="+mn-cs"/>
              </a:rPr>
              <a:t>Quý</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thầy</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cô</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có</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nhu</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cầu</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về</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các</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bài</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giảng</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a:ln>
                  <a:noFill/>
                </a:ln>
                <a:effectLst/>
                <a:uLnTx/>
                <a:uFillTx/>
                <a:latin typeface="Arial"/>
                <a:ea typeface="+mn-ea"/>
                <a:cs typeface="+mn-cs"/>
              </a:rPr>
              <a:t>PowerPoint </a:t>
            </a:r>
            <a:r>
              <a:rPr kumimoji="0" lang="en-US" sz="1600" i="0" u="none" strike="noStrike" kern="0" cap="none" spc="0" normalizeH="0" baseline="0" noProof="0" dirty="0" err="1">
                <a:ln>
                  <a:noFill/>
                </a:ln>
                <a:effectLst/>
                <a:uLnTx/>
                <a:uFillTx/>
                <a:latin typeface="Arial"/>
                <a:ea typeface="+mn-ea"/>
                <a:cs typeface="+mn-cs"/>
              </a:rPr>
              <a:t>và</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giáo</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án</a:t>
            </a:r>
            <a:r>
              <a:rPr kumimoji="0" lang="en-US" sz="1600" i="0" u="none" strike="noStrike" kern="0" cap="none" spc="0" normalizeH="0" baseline="0" noProof="0" dirty="0">
                <a:ln>
                  <a:noFill/>
                </a:ln>
                <a:effectLst/>
                <a:uLnTx/>
                <a:uFillTx/>
                <a:latin typeface="Arial"/>
                <a:ea typeface="+mn-ea"/>
                <a:cs typeface="+mn-cs"/>
              </a:rPr>
              <a:t> word </a:t>
            </a:r>
            <a:r>
              <a:rPr kumimoji="0" lang="en-US" sz="1600" i="0" u="none" strike="noStrike" kern="0" cap="none" spc="0" normalizeH="0" baseline="0" noProof="0" dirty="0" err="1">
                <a:ln>
                  <a:noFill/>
                </a:ln>
                <a:effectLst/>
                <a:uLnTx/>
                <a:uFillTx/>
                <a:latin typeface="Arial"/>
                <a:ea typeface="+mn-ea"/>
                <a:cs typeface="+mn-cs"/>
              </a:rPr>
              <a:t>lịch</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sử</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từ</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khối</a:t>
            </a:r>
            <a:r>
              <a:rPr kumimoji="0" lang="en-US" sz="1600" i="0" u="none" strike="noStrike" kern="0" cap="none" spc="0" normalizeH="0" baseline="0" noProof="0" dirty="0">
                <a:ln>
                  <a:noFill/>
                </a:ln>
                <a:effectLst/>
                <a:uLnTx/>
                <a:uFillTx/>
                <a:latin typeface="Arial"/>
                <a:ea typeface="+mn-ea"/>
                <a:cs typeface="+mn-cs"/>
              </a:rPr>
              <a:t> 6-12.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0" cap="none" spc="0" normalizeH="0" baseline="0" noProof="0" dirty="0" err="1">
                <a:ln>
                  <a:noFill/>
                </a:ln>
                <a:effectLst/>
                <a:uLnTx/>
                <a:uFillTx/>
                <a:latin typeface="Arial"/>
                <a:ea typeface="+mn-ea"/>
                <a:cs typeface="+mn-cs"/>
              </a:rPr>
              <a:t>Vui</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lòng</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liên</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hệ</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số</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điện</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thoại</a:t>
            </a:r>
            <a:r>
              <a:rPr kumimoji="0" lang="en-US" sz="1600" i="0" u="none" strike="noStrike" kern="0" cap="none" spc="0" normalizeH="0" baseline="0" noProof="0" dirty="0">
                <a:ln>
                  <a:noFill/>
                </a:ln>
                <a:effectLst/>
                <a:uLnTx/>
                <a:uFillTx/>
                <a:latin typeface="Arial"/>
                <a:ea typeface="+mn-ea"/>
                <a:cs typeface="+mn-cs"/>
              </a:rPr>
              <a:t> 0981457911 (</a:t>
            </a:r>
            <a:r>
              <a:rPr kumimoji="0" lang="en-US" sz="1600" i="0" u="none" strike="noStrike" kern="0" cap="none" spc="0" normalizeH="0" baseline="0" noProof="0" dirty="0" err="1">
                <a:ln>
                  <a:noFill/>
                </a:ln>
                <a:effectLst/>
                <a:uLnTx/>
                <a:uFillTx/>
                <a:latin typeface="Arial"/>
                <a:ea typeface="+mn-ea"/>
                <a:cs typeface="+mn-cs"/>
              </a:rPr>
              <a:t>cũng</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là</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số</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Zalo</a:t>
            </a:r>
            <a:r>
              <a:rPr kumimoji="0" lang="en-US" sz="1600" i="0" u="none" strike="noStrike" kern="0" cap="none" spc="0" normalizeH="0" baseline="0" noProof="0" dirty="0">
                <a:ln>
                  <a:noFill/>
                </a:ln>
                <a:effectLst/>
                <a:uLnTx/>
                <a:uFillTx/>
                <a:latin typeface="Arial"/>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0" cap="none" spc="0" normalizeH="0" baseline="0" noProof="0" dirty="0" err="1">
                <a:ln>
                  <a:noFill/>
                </a:ln>
                <a:effectLst/>
                <a:uLnTx/>
                <a:uFillTx/>
                <a:latin typeface="Arial"/>
                <a:ea typeface="+mn-ea"/>
                <a:cs typeface="+mn-cs"/>
              </a:rPr>
              <a:t>Ngoài</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ra</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còn</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hỗ</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trợ</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về</a:t>
            </a:r>
            <a:r>
              <a:rPr kumimoji="0" lang="en-US" sz="1600" i="0" u="none" strike="noStrike" kern="0" cap="none" spc="0" normalizeH="0" baseline="0" noProof="0" dirty="0">
                <a:ln>
                  <a:noFill/>
                </a:ln>
                <a:effectLst/>
                <a:uLnTx/>
                <a:uFillTx/>
                <a:latin typeface="Arial"/>
                <a:ea typeface="+mn-ea"/>
                <a:cs typeface="+mn-cs"/>
              </a:rPr>
              <a:t> SKKN, </a:t>
            </a:r>
            <a:r>
              <a:rPr kumimoji="0" lang="en-US" sz="1600" i="0" u="none" strike="noStrike" kern="0" cap="none" spc="0" normalizeH="0" baseline="0" noProof="0" dirty="0" err="1">
                <a:ln>
                  <a:noFill/>
                </a:ln>
                <a:effectLst/>
                <a:uLnTx/>
                <a:uFillTx/>
                <a:latin typeface="Arial"/>
                <a:ea typeface="+mn-ea"/>
                <a:cs typeface="+mn-cs"/>
              </a:rPr>
              <a:t>biện</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pháp</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thi</a:t>
            </a:r>
            <a:r>
              <a:rPr kumimoji="0" lang="en-US" sz="1600" i="0" u="none" strike="noStrike" kern="0" cap="none" spc="0" normalizeH="0" baseline="0" noProof="0" dirty="0">
                <a:ln>
                  <a:noFill/>
                </a:ln>
                <a:effectLst/>
                <a:uLnTx/>
                <a:uFillTx/>
                <a:latin typeface="Arial"/>
                <a:ea typeface="+mn-ea"/>
                <a:cs typeface="+mn-cs"/>
              </a:rPr>
              <a:t> GVG </a:t>
            </a:r>
            <a:r>
              <a:rPr kumimoji="0" lang="en-US" sz="1600" i="0" u="none" strike="noStrike" kern="0" cap="none" spc="0" normalizeH="0" baseline="0" noProof="0" dirty="0" err="1">
                <a:ln>
                  <a:noFill/>
                </a:ln>
                <a:effectLst/>
                <a:uLnTx/>
                <a:uFillTx/>
                <a:latin typeface="Arial"/>
                <a:ea typeface="+mn-ea"/>
                <a:cs typeface="+mn-cs"/>
              </a:rPr>
              <a:t>và</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thao</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giảng</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chuyên</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đề</a:t>
            </a:r>
            <a:r>
              <a:rPr kumimoji="0" lang="en-US" sz="1600" i="0" u="none" strike="noStrike" kern="0" cap="none" spc="0" normalizeH="0" baseline="0" noProof="0" dirty="0">
                <a:ln>
                  <a:noFill/>
                </a:ln>
                <a:effectLst/>
                <a:uLnTx/>
                <a:uFillTx/>
                <a:latin typeface="Arial"/>
                <a:ea typeface="+mn-ea"/>
                <a:cs typeface="+mn-cs"/>
              </a:rPr>
              <a:t>.</a:t>
            </a:r>
            <a:endParaRPr kumimoji="0" lang="en-US" sz="1600" i="0" u="none" strike="noStrike" kern="0" cap="none" spc="0" normalizeH="0" baseline="0" noProof="0" dirty="0">
              <a:ln>
                <a:noFill/>
              </a:ln>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i="0" u="none" strike="noStrike" kern="0" cap="none" spc="0" normalizeH="0" baseline="0" noProof="0" dirty="0">
                <a:ln>
                  <a:noFill/>
                </a:ln>
                <a:effectLst/>
                <a:uLnTx/>
                <a:uFillTx/>
                <a:latin typeface="Calibri" panose="020F0502020204030204"/>
                <a:ea typeface="+mn-ea"/>
                <a:cs typeface="+mn-cs"/>
              </a:rPr>
              <a:t>Page: https://</a:t>
            </a:r>
            <a:r>
              <a:rPr kumimoji="0" lang="fr-FR" sz="1600" i="0" u="none" strike="noStrike" kern="0" cap="none" spc="0" normalizeH="0" baseline="0" noProof="0" dirty="0" err="1">
                <a:ln>
                  <a:noFill/>
                </a:ln>
                <a:effectLst/>
                <a:uLnTx/>
                <a:uFillTx/>
                <a:latin typeface="Calibri" panose="020F0502020204030204"/>
                <a:ea typeface="+mn-ea"/>
                <a:cs typeface="+mn-cs"/>
              </a:rPr>
              <a:t>www.facebook.com</a:t>
            </a:r>
            <a:r>
              <a:rPr kumimoji="0" lang="fr-FR" sz="1600" i="0" u="none" strike="noStrike" kern="0" cap="none" spc="0" normalizeH="0" baseline="0" noProof="0" dirty="0">
                <a:ln>
                  <a:noFill/>
                </a:ln>
                <a:effectLst/>
                <a:uLnTx/>
                <a:uFillTx/>
                <a:latin typeface="Calibri" panose="020F0502020204030204"/>
                <a:ea typeface="+mn-ea"/>
                <a:cs typeface="+mn-cs"/>
              </a:rPr>
              <a:t>/groups/</a:t>
            </a:r>
            <a:r>
              <a:rPr kumimoji="0" lang="fr-FR" sz="1600" i="0" u="none" strike="noStrike" kern="0" cap="none" spc="0" normalizeH="0" baseline="0" noProof="0" dirty="0" err="1">
                <a:ln>
                  <a:noFill/>
                </a:ln>
                <a:effectLst/>
                <a:uLnTx/>
                <a:uFillTx/>
                <a:latin typeface="Calibri" panose="020F0502020204030204"/>
                <a:ea typeface="+mn-ea"/>
                <a:cs typeface="+mn-cs"/>
              </a:rPr>
              <a:t>baigianglichsu</a:t>
            </a:r>
            <a:endParaRPr kumimoji="0" lang="en-US" sz="1600" i="0" u="none" strike="noStrike" kern="0" cap="none" spc="0" normalizeH="0" baseline="0" noProof="0" dirty="0">
              <a:ln>
                <a:noFill/>
              </a:ln>
              <a:effectLst/>
              <a:uLnTx/>
              <a:uFillTx/>
              <a:latin typeface="Calibri" panose="020F0502020204030204"/>
              <a:ea typeface="+mn-ea"/>
              <a:cs typeface="+mn-cs"/>
            </a:endParaRPr>
          </a:p>
        </p:txBody>
      </p:sp>
    </p:spTree>
    <p:extLst>
      <p:ext uri="{BB962C8B-B14F-4D97-AF65-F5344CB8AC3E}">
        <p14:creationId xmlns:p14="http://schemas.microsoft.com/office/powerpoint/2010/main" val="9435303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outVertical)">
                                      <p:cBhvr>
                                        <p:cTn id="12" dur="500"/>
                                        <p:tgtEl>
                                          <p:spTgt spid="9"/>
                                        </p:tgtEl>
                                      </p:cBhvr>
                                    </p:animEffect>
                                  </p:childTnLst>
                                  <p:subTnLst>
                                    <p:audio>
                                      <p:cMediaNode>
                                        <p:cTn display="0" masterRel="sameClick">
                                          <p:stCondLst>
                                            <p:cond evt="begin" delay="0">
                                              <p:tn val="10"/>
                                            </p:cond>
                                          </p:stCondLst>
                                          <p:endCondLst>
                                            <p:cond evt="onStopAudio" delay="0">
                                              <p:tgtEl>
                                                <p:sldTgt/>
                                              </p:tgtEl>
                                            </p:cond>
                                          </p:endCondLst>
                                        </p:cTn>
                                        <p:tgtEl>
                                          <p:sndTgt r:embed="rId2" name="click.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37"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outVertical)">
                                      <p:cBhvr>
                                        <p:cTn id="17" dur="500"/>
                                        <p:tgtEl>
                                          <p:spTgt spid="2"/>
                                        </p:tgtEl>
                                      </p:cBhvr>
                                    </p:animEffect>
                                  </p:childTnLst>
                                  <p:subTnLst>
                                    <p:audio>
                                      <p:cMediaNode>
                                        <p:cTn display="0" masterRel="sameClick">
                                          <p:stCondLst>
                                            <p:cond evt="begin" delay="0">
                                              <p:tn val="15"/>
                                            </p:cond>
                                          </p:stCondLst>
                                          <p:endCondLst>
                                            <p:cond evt="onStopAudio" delay="0">
                                              <p:tgtEl>
                                                <p:sldTgt/>
                                              </p:tgtEl>
                                            </p:cond>
                                          </p:endCondLst>
                                        </p:cTn>
                                        <p:tgtEl>
                                          <p:sndTgt r:embed="rId2" name="click.wav"/>
                                        </p:tgtEl>
                                      </p:cMediaNode>
                                    </p:audio>
                                  </p:subTnLst>
                                </p:cTn>
                              </p:par>
                            </p:childTnLst>
                          </p:cTn>
                        </p:par>
                      </p:childTnLst>
                    </p:cTn>
                  </p:par>
                  <p:par>
                    <p:cTn id="18" fill="hold">
                      <p:stCondLst>
                        <p:cond delay="indefinite"/>
                      </p:stCondLst>
                      <p:childTnLst>
                        <p:par>
                          <p:cTn id="19" fill="hold">
                            <p:stCondLst>
                              <p:cond delay="0"/>
                            </p:stCondLst>
                            <p:childTnLst>
                              <p:par>
                                <p:cTn id="20" presetID="16" presetClass="entr" presetSubtype="37"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outVertical)">
                                      <p:cBhvr>
                                        <p:cTn id="22" dur="500"/>
                                        <p:tgtEl>
                                          <p:spTgt spid="8"/>
                                        </p:tgtEl>
                                      </p:cBhvr>
                                    </p:animEffect>
                                  </p:childTnLst>
                                  <p:subTnLst>
                                    <p:audio>
                                      <p:cMediaNode>
                                        <p:cTn display="0" masterRel="sameClick">
                                          <p:stCondLst>
                                            <p:cond evt="begin" delay="0">
                                              <p:tn val="20"/>
                                            </p:cond>
                                          </p:stCondLst>
                                          <p:endCondLst>
                                            <p:cond evt="onStopAudio" delay="0">
                                              <p:tgtEl>
                                                <p:sldTgt/>
                                              </p:tgtEl>
                                            </p:cond>
                                          </p:endCondLst>
                                        </p:cTn>
                                        <p:tgtEl>
                                          <p:sndTgt r:embed="rId2" name="click.wav"/>
                                        </p:tgtEl>
                                      </p:cMediaNode>
                                    </p:audio>
                                  </p:subTnLst>
                                </p:cTn>
                              </p:par>
                            </p:childTnLst>
                          </p:cTn>
                        </p:par>
                      </p:childTnLst>
                    </p:cTn>
                  </p:par>
                  <p:par>
                    <p:cTn id="23" fill="hold">
                      <p:stCondLst>
                        <p:cond delay="indefinite"/>
                      </p:stCondLst>
                      <p:childTnLst>
                        <p:par>
                          <p:cTn id="24" fill="hold">
                            <p:stCondLst>
                              <p:cond delay="0"/>
                            </p:stCondLst>
                            <p:childTnLst>
                              <p:par>
                                <p:cTn id="25" presetID="16" presetClass="entr" presetSubtype="37"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arn(outVertical)">
                                      <p:cBhvr>
                                        <p:cTn id="27" dur="500"/>
                                        <p:tgtEl>
                                          <p:spTgt spid="5"/>
                                        </p:tgtEl>
                                      </p:cBhvr>
                                    </p:animEffect>
                                  </p:childTnLst>
                                  <p:subTnLst>
                                    <p:audio>
                                      <p:cMediaNode>
                                        <p:cTn display="0" masterRel="sameClick">
                                          <p:stCondLst>
                                            <p:cond evt="begin" delay="0">
                                              <p:tn val="25"/>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2" grpId="0" animBg="1"/>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7163" y="0"/>
            <a:ext cx="11587162" cy="6124754"/>
          </a:xfrm>
          <a:prstGeom prst="rect">
            <a:avLst/>
          </a:prstGeom>
        </p:spPr>
        <p:txBody>
          <a:bodyPr wrap="square">
            <a:spAutoFit/>
          </a:bodyPr>
          <a:lstStyle/>
          <a:p>
            <a:pPr>
              <a:spcAft>
                <a:spcPts val="0"/>
              </a:spcAft>
            </a:pPr>
            <a:r>
              <a:rPr lang="en-US" sz="2800" b="1" dirty="0" err="1">
                <a:solidFill>
                  <a:schemeClr val="accent1"/>
                </a:solidFill>
                <a:latin typeface="Times New Roman" panose="02020603050405020304" pitchFamily="18" charset="0"/>
                <a:ea typeface="Times New Roman" panose="02020603050405020304" pitchFamily="18" charset="0"/>
              </a:rPr>
              <a:t>Câu</a:t>
            </a:r>
            <a:r>
              <a:rPr lang="en-US" sz="2800" b="1" dirty="0">
                <a:solidFill>
                  <a:schemeClr val="accent1"/>
                </a:solidFill>
                <a:latin typeface="Times New Roman" panose="02020603050405020304" pitchFamily="18" charset="0"/>
                <a:ea typeface="Times New Roman" panose="02020603050405020304" pitchFamily="18" charset="0"/>
              </a:rPr>
              <a:t> 6.</a:t>
            </a:r>
            <a:r>
              <a:rPr lang="en-US" sz="2800" dirty="0">
                <a:solidFill>
                  <a:schemeClr val="accent1"/>
                </a:solidFill>
                <a:latin typeface="Times New Roman" panose="02020603050405020304" pitchFamily="18" charset="0"/>
                <a:ea typeface="Times New Roman" panose="02020603050405020304" pitchFamily="18" charset="0"/>
              </a:rPr>
              <a:t> </a:t>
            </a:r>
            <a:r>
              <a:rPr lang="en-US" sz="2800" dirty="0" err="1">
                <a:solidFill>
                  <a:schemeClr val="accent1"/>
                </a:solidFill>
                <a:latin typeface="Times New Roman" panose="02020603050405020304" pitchFamily="18" charset="0"/>
                <a:ea typeface="Times New Roman" panose="02020603050405020304" pitchFamily="18" charset="0"/>
              </a:rPr>
              <a:t>Đọc</a:t>
            </a:r>
            <a:r>
              <a:rPr lang="en-US" sz="2800" dirty="0">
                <a:solidFill>
                  <a:schemeClr val="accent1"/>
                </a:solidFill>
                <a:latin typeface="Times New Roman" panose="02020603050405020304" pitchFamily="18" charset="0"/>
                <a:ea typeface="Times New Roman" panose="02020603050405020304" pitchFamily="18" charset="0"/>
              </a:rPr>
              <a:t> </a:t>
            </a:r>
            <a:r>
              <a:rPr lang="en-US" sz="2800" dirty="0" err="1">
                <a:solidFill>
                  <a:schemeClr val="accent1"/>
                </a:solidFill>
                <a:latin typeface="Times New Roman" panose="02020603050405020304" pitchFamily="18" charset="0"/>
                <a:ea typeface="Times New Roman" panose="02020603050405020304" pitchFamily="18" charset="0"/>
              </a:rPr>
              <a:t>đoạn</a:t>
            </a:r>
            <a:r>
              <a:rPr lang="en-US" sz="2800" dirty="0">
                <a:solidFill>
                  <a:schemeClr val="accent1"/>
                </a:solidFill>
                <a:latin typeface="Times New Roman" panose="02020603050405020304" pitchFamily="18" charset="0"/>
                <a:ea typeface="Times New Roman" panose="02020603050405020304" pitchFamily="18" charset="0"/>
              </a:rPr>
              <a:t> </a:t>
            </a:r>
            <a:r>
              <a:rPr lang="en-US" sz="2800" dirty="0" err="1">
                <a:solidFill>
                  <a:schemeClr val="accent1"/>
                </a:solidFill>
                <a:latin typeface="Times New Roman" panose="02020603050405020304" pitchFamily="18" charset="0"/>
                <a:ea typeface="Times New Roman" panose="02020603050405020304" pitchFamily="18" charset="0"/>
              </a:rPr>
              <a:t>tư</a:t>
            </a:r>
            <a:r>
              <a:rPr lang="en-US" sz="2800" dirty="0">
                <a:solidFill>
                  <a:schemeClr val="accent1"/>
                </a:solidFill>
                <a:latin typeface="Times New Roman" panose="02020603050405020304" pitchFamily="18" charset="0"/>
                <a:ea typeface="Times New Roman" panose="02020603050405020304" pitchFamily="18" charset="0"/>
              </a:rPr>
              <a:t> </a:t>
            </a:r>
            <a:r>
              <a:rPr lang="en-US" sz="2800" dirty="0" err="1">
                <a:solidFill>
                  <a:schemeClr val="accent1"/>
                </a:solidFill>
                <a:latin typeface="Times New Roman" panose="02020603050405020304" pitchFamily="18" charset="0"/>
                <a:ea typeface="Times New Roman" panose="02020603050405020304" pitchFamily="18" charset="0"/>
              </a:rPr>
              <a:t>liệu</a:t>
            </a:r>
            <a:r>
              <a:rPr lang="en-US" sz="2800" dirty="0">
                <a:solidFill>
                  <a:schemeClr val="accent1"/>
                </a:solidFill>
                <a:latin typeface="Times New Roman" panose="02020603050405020304" pitchFamily="18" charset="0"/>
                <a:ea typeface="Times New Roman" panose="02020603050405020304" pitchFamily="18" charset="0"/>
              </a:rPr>
              <a:t> </a:t>
            </a:r>
            <a:r>
              <a:rPr lang="en-US" sz="2800" dirty="0" err="1">
                <a:solidFill>
                  <a:schemeClr val="accent1"/>
                </a:solidFill>
                <a:latin typeface="Times New Roman" panose="02020603050405020304" pitchFamily="18" charset="0"/>
                <a:ea typeface="Times New Roman" panose="02020603050405020304" pitchFamily="18" charset="0"/>
              </a:rPr>
              <a:t>sau</a:t>
            </a:r>
            <a:r>
              <a:rPr lang="en-US" sz="2800" dirty="0">
                <a:solidFill>
                  <a:schemeClr val="accent1"/>
                </a:solidFill>
                <a:latin typeface="Times New Roman" panose="02020603050405020304" pitchFamily="18" charset="0"/>
                <a:ea typeface="Times New Roman" panose="02020603050405020304" pitchFamily="18" charset="0"/>
              </a:rPr>
              <a:t> </a:t>
            </a:r>
            <a:r>
              <a:rPr lang="en-US" sz="2800" dirty="0" err="1">
                <a:solidFill>
                  <a:schemeClr val="accent1"/>
                </a:solidFill>
                <a:latin typeface="Times New Roman" panose="02020603050405020304" pitchFamily="18" charset="0"/>
                <a:ea typeface="Times New Roman" panose="02020603050405020304" pitchFamily="18" charset="0"/>
              </a:rPr>
              <a:t>đây</a:t>
            </a:r>
            <a:r>
              <a:rPr lang="en-US" sz="2800" dirty="0">
                <a:solidFill>
                  <a:schemeClr val="accent1"/>
                </a:solidFill>
                <a:latin typeface="Times New Roman" panose="02020603050405020304" pitchFamily="18" charset="0"/>
                <a:ea typeface="Times New Roman" panose="02020603050405020304" pitchFamily="18" charset="0"/>
              </a:rPr>
              <a:t>:</a:t>
            </a:r>
          </a:p>
          <a:p>
            <a:pPr>
              <a:spcAft>
                <a:spcPts val="0"/>
              </a:spcAft>
            </a:pPr>
            <a:r>
              <a:rPr lang="en-US" sz="2800" dirty="0">
                <a:solidFill>
                  <a:schemeClr val="accent1"/>
                </a:solidFill>
                <a:latin typeface="Times New Roman" panose="02020603050405020304" pitchFamily="18" charset="0"/>
                <a:ea typeface="Times New Roman" panose="02020603050405020304" pitchFamily="18" charset="0"/>
              </a:rPr>
              <a:t>“</a:t>
            </a:r>
            <a:r>
              <a:rPr lang="en-US" sz="2800" dirty="0" err="1">
                <a:solidFill>
                  <a:schemeClr val="accent1"/>
                </a:solidFill>
                <a:latin typeface="Times New Roman" panose="02020603050405020304" pitchFamily="18" charset="0"/>
                <a:ea typeface="Times New Roman" panose="02020603050405020304" pitchFamily="18" charset="0"/>
              </a:rPr>
              <a:t>Bài</a:t>
            </a:r>
            <a:r>
              <a:rPr lang="en-US" sz="2800" dirty="0">
                <a:solidFill>
                  <a:schemeClr val="accent1"/>
                </a:solidFill>
                <a:latin typeface="Times New Roman" panose="02020603050405020304" pitchFamily="18" charset="0"/>
                <a:ea typeface="Times New Roman" panose="02020603050405020304" pitchFamily="18" charset="0"/>
              </a:rPr>
              <a:t> </a:t>
            </a:r>
            <a:r>
              <a:rPr lang="en-US" sz="2800" dirty="0" err="1">
                <a:solidFill>
                  <a:schemeClr val="accent1"/>
                </a:solidFill>
                <a:latin typeface="Times New Roman" panose="02020603050405020304" pitchFamily="18" charset="0"/>
                <a:ea typeface="Times New Roman" panose="02020603050405020304" pitchFamily="18" charset="0"/>
              </a:rPr>
              <a:t>học</a:t>
            </a:r>
            <a:r>
              <a:rPr lang="en-US" sz="2800" dirty="0">
                <a:solidFill>
                  <a:schemeClr val="accent1"/>
                </a:solidFill>
                <a:latin typeface="Times New Roman" panose="02020603050405020304" pitchFamily="18" charset="0"/>
                <a:ea typeface="Times New Roman" panose="02020603050405020304" pitchFamily="18" charset="0"/>
              </a:rPr>
              <a:t> </a:t>
            </a:r>
            <a:r>
              <a:rPr lang="en-US" sz="2800" dirty="0" err="1">
                <a:solidFill>
                  <a:schemeClr val="accent1"/>
                </a:solidFill>
                <a:latin typeface="Times New Roman" panose="02020603050405020304" pitchFamily="18" charset="0"/>
                <a:ea typeface="Times New Roman" panose="02020603050405020304" pitchFamily="18" charset="0"/>
              </a:rPr>
              <a:t>của</a:t>
            </a:r>
            <a:r>
              <a:rPr lang="en-US" sz="2800" dirty="0">
                <a:solidFill>
                  <a:schemeClr val="accent1"/>
                </a:solidFill>
                <a:latin typeface="Times New Roman" panose="02020603050405020304" pitchFamily="18" charset="0"/>
                <a:ea typeface="Times New Roman" panose="02020603050405020304" pitchFamily="18" charset="0"/>
              </a:rPr>
              <a:t> </a:t>
            </a:r>
            <a:r>
              <a:rPr lang="en-US" sz="2800" dirty="0" err="1">
                <a:solidFill>
                  <a:schemeClr val="accent1"/>
                </a:solidFill>
                <a:latin typeface="Times New Roman" panose="02020603050405020304" pitchFamily="18" charset="0"/>
                <a:ea typeface="Times New Roman" panose="02020603050405020304" pitchFamily="18" charset="0"/>
              </a:rPr>
              <a:t>thời</a:t>
            </a:r>
            <a:r>
              <a:rPr lang="en-US" sz="2800" dirty="0">
                <a:solidFill>
                  <a:schemeClr val="accent1"/>
                </a:solidFill>
                <a:latin typeface="Times New Roman" panose="02020603050405020304" pitchFamily="18" charset="0"/>
                <a:ea typeface="Times New Roman" panose="02020603050405020304" pitchFamily="18" charset="0"/>
              </a:rPr>
              <a:t> </a:t>
            </a:r>
            <a:r>
              <a:rPr lang="en-US" sz="2800" dirty="0" err="1">
                <a:solidFill>
                  <a:schemeClr val="accent1"/>
                </a:solidFill>
                <a:latin typeface="Times New Roman" panose="02020603050405020304" pitchFamily="18" charset="0"/>
                <a:ea typeface="Times New Roman" panose="02020603050405020304" pitchFamily="18" charset="0"/>
              </a:rPr>
              <a:t>kì</a:t>
            </a:r>
            <a:r>
              <a:rPr lang="en-US" sz="2800" dirty="0">
                <a:solidFill>
                  <a:schemeClr val="accent1"/>
                </a:solidFill>
                <a:latin typeface="Times New Roman" panose="02020603050405020304" pitchFamily="18" charset="0"/>
                <a:ea typeface="Times New Roman" panose="02020603050405020304" pitchFamily="18" charset="0"/>
              </a:rPr>
              <a:t> </a:t>
            </a:r>
            <a:r>
              <a:rPr lang="en-US" sz="2800" dirty="0" err="1">
                <a:solidFill>
                  <a:schemeClr val="accent1"/>
                </a:solidFill>
                <a:latin typeface="Times New Roman" panose="02020603050405020304" pitchFamily="18" charset="0"/>
                <a:ea typeface="Times New Roman" panose="02020603050405020304" pitchFamily="18" charset="0"/>
              </a:rPr>
              <a:t>Chiến</a:t>
            </a:r>
            <a:r>
              <a:rPr lang="en-US" sz="2800" dirty="0">
                <a:solidFill>
                  <a:schemeClr val="accent1"/>
                </a:solidFill>
                <a:latin typeface="Times New Roman" panose="02020603050405020304" pitchFamily="18" charset="0"/>
                <a:ea typeface="Times New Roman" panose="02020603050405020304" pitchFamily="18" charset="0"/>
              </a:rPr>
              <a:t> </a:t>
            </a:r>
            <a:r>
              <a:rPr lang="en-US" sz="2800" dirty="0" err="1">
                <a:solidFill>
                  <a:schemeClr val="accent1"/>
                </a:solidFill>
                <a:latin typeface="Times New Roman" panose="02020603050405020304" pitchFamily="18" charset="0"/>
                <a:ea typeface="Times New Roman" panose="02020603050405020304" pitchFamily="18" charset="0"/>
              </a:rPr>
              <a:t>tranh</a:t>
            </a:r>
            <a:r>
              <a:rPr lang="en-US" sz="2800" dirty="0">
                <a:solidFill>
                  <a:schemeClr val="accent1"/>
                </a:solidFill>
                <a:latin typeface="Times New Roman" panose="02020603050405020304" pitchFamily="18" charset="0"/>
                <a:ea typeface="Times New Roman" panose="02020603050405020304" pitchFamily="18" charset="0"/>
              </a:rPr>
              <a:t> </a:t>
            </a:r>
            <a:r>
              <a:rPr lang="en-US" sz="2800" dirty="0" err="1">
                <a:solidFill>
                  <a:schemeClr val="accent1"/>
                </a:solidFill>
                <a:latin typeface="Times New Roman" panose="02020603050405020304" pitchFamily="18" charset="0"/>
                <a:ea typeface="Times New Roman" panose="02020603050405020304" pitchFamily="18" charset="0"/>
              </a:rPr>
              <a:t>lạnh</a:t>
            </a:r>
            <a:r>
              <a:rPr lang="en-US" sz="2800" dirty="0">
                <a:solidFill>
                  <a:schemeClr val="accent1"/>
                </a:solidFill>
                <a:latin typeface="Times New Roman" panose="02020603050405020304" pitchFamily="18" charset="0"/>
                <a:ea typeface="Times New Roman" panose="02020603050405020304" pitchFamily="18" charset="0"/>
              </a:rPr>
              <a:t> </a:t>
            </a:r>
            <a:r>
              <a:rPr lang="en-US" sz="2800" dirty="0" err="1">
                <a:solidFill>
                  <a:schemeClr val="accent1"/>
                </a:solidFill>
                <a:latin typeface="Times New Roman" panose="02020603050405020304" pitchFamily="18" charset="0"/>
                <a:ea typeface="Times New Roman" panose="02020603050405020304" pitchFamily="18" charset="0"/>
              </a:rPr>
              <a:t>đã</a:t>
            </a:r>
            <a:r>
              <a:rPr lang="en-US" sz="2800" dirty="0">
                <a:solidFill>
                  <a:schemeClr val="accent1"/>
                </a:solidFill>
                <a:latin typeface="Times New Roman" panose="02020603050405020304" pitchFamily="18" charset="0"/>
                <a:ea typeface="Times New Roman" panose="02020603050405020304" pitchFamily="18" charset="0"/>
              </a:rPr>
              <a:t> </a:t>
            </a:r>
            <a:r>
              <a:rPr lang="en-US" sz="2800" dirty="0" err="1">
                <a:solidFill>
                  <a:schemeClr val="accent1"/>
                </a:solidFill>
                <a:latin typeface="Times New Roman" panose="02020603050405020304" pitchFamily="18" charset="0"/>
                <a:ea typeface="Times New Roman" panose="02020603050405020304" pitchFamily="18" charset="0"/>
              </a:rPr>
              <a:t>chứng</a:t>
            </a:r>
            <a:r>
              <a:rPr lang="en-US" sz="2800" dirty="0">
                <a:solidFill>
                  <a:schemeClr val="accent1"/>
                </a:solidFill>
                <a:latin typeface="Times New Roman" panose="02020603050405020304" pitchFamily="18" charset="0"/>
                <a:ea typeface="Times New Roman" panose="02020603050405020304" pitchFamily="18" charset="0"/>
              </a:rPr>
              <a:t> </a:t>
            </a:r>
            <a:r>
              <a:rPr lang="en-US" sz="2800" dirty="0" err="1">
                <a:solidFill>
                  <a:schemeClr val="accent1"/>
                </a:solidFill>
                <a:latin typeface="Times New Roman" panose="02020603050405020304" pitchFamily="18" charset="0"/>
                <a:ea typeface="Times New Roman" panose="02020603050405020304" pitchFamily="18" charset="0"/>
              </a:rPr>
              <a:t>tỏ</a:t>
            </a:r>
            <a:r>
              <a:rPr lang="en-US" sz="2800" dirty="0">
                <a:solidFill>
                  <a:schemeClr val="accent1"/>
                </a:solidFill>
                <a:latin typeface="Times New Roman" panose="02020603050405020304" pitchFamily="18" charset="0"/>
                <a:ea typeface="Times New Roman" panose="02020603050405020304" pitchFamily="18" charset="0"/>
              </a:rPr>
              <a:t> </a:t>
            </a:r>
            <a:r>
              <a:rPr lang="en-US" sz="2800" dirty="0" err="1">
                <a:solidFill>
                  <a:schemeClr val="accent1"/>
                </a:solidFill>
                <a:latin typeface="Times New Roman" panose="02020603050405020304" pitchFamily="18" charset="0"/>
                <a:ea typeface="Times New Roman" panose="02020603050405020304" pitchFamily="18" charset="0"/>
              </a:rPr>
              <a:t>phương</a:t>
            </a:r>
            <a:r>
              <a:rPr lang="en-US" sz="2800" dirty="0">
                <a:solidFill>
                  <a:schemeClr val="accent1"/>
                </a:solidFill>
                <a:latin typeface="Times New Roman" panose="02020603050405020304" pitchFamily="18" charset="0"/>
                <a:ea typeface="Times New Roman" panose="02020603050405020304" pitchFamily="18" charset="0"/>
              </a:rPr>
              <a:t> </a:t>
            </a:r>
            <a:r>
              <a:rPr lang="en-US" sz="2800" dirty="0" err="1">
                <a:solidFill>
                  <a:schemeClr val="accent1"/>
                </a:solidFill>
                <a:latin typeface="Times New Roman" panose="02020603050405020304" pitchFamily="18" charset="0"/>
                <a:ea typeface="Times New Roman" panose="02020603050405020304" pitchFamily="18" charset="0"/>
              </a:rPr>
              <a:t>thức</a:t>
            </a:r>
            <a:r>
              <a:rPr lang="en-US" sz="2800" dirty="0">
                <a:solidFill>
                  <a:schemeClr val="accent1"/>
                </a:solidFill>
                <a:latin typeface="Times New Roman" panose="02020603050405020304" pitchFamily="18" charset="0"/>
                <a:ea typeface="Times New Roman" panose="02020603050405020304" pitchFamily="18" charset="0"/>
              </a:rPr>
              <a:t> </a:t>
            </a:r>
            <a:r>
              <a:rPr lang="en-US" sz="2800" dirty="0" err="1">
                <a:solidFill>
                  <a:schemeClr val="accent1"/>
                </a:solidFill>
                <a:latin typeface="Times New Roman" panose="02020603050405020304" pitchFamily="18" charset="0"/>
                <a:ea typeface="Times New Roman" panose="02020603050405020304" pitchFamily="18" charset="0"/>
              </a:rPr>
              <a:t>quan</a:t>
            </a:r>
            <a:r>
              <a:rPr lang="en-US" sz="2800" dirty="0">
                <a:solidFill>
                  <a:schemeClr val="accent1"/>
                </a:solidFill>
                <a:latin typeface="Times New Roman" panose="02020603050405020304" pitchFamily="18" charset="0"/>
                <a:ea typeface="Times New Roman" panose="02020603050405020304" pitchFamily="18" charset="0"/>
              </a:rPr>
              <a:t> </a:t>
            </a:r>
            <a:r>
              <a:rPr lang="en-US" sz="2800" dirty="0" err="1">
                <a:solidFill>
                  <a:schemeClr val="accent1"/>
                </a:solidFill>
                <a:latin typeface="Times New Roman" panose="02020603050405020304" pitchFamily="18" charset="0"/>
                <a:ea typeface="Times New Roman" panose="02020603050405020304" pitchFamily="18" charset="0"/>
              </a:rPr>
              <a:t>hệ</a:t>
            </a:r>
            <a:r>
              <a:rPr lang="en-US" sz="2800" dirty="0">
                <a:solidFill>
                  <a:schemeClr val="accent1"/>
                </a:solidFill>
                <a:latin typeface="Times New Roman" panose="02020603050405020304" pitchFamily="18" charset="0"/>
                <a:ea typeface="Times New Roman" panose="02020603050405020304" pitchFamily="18" charset="0"/>
              </a:rPr>
              <a:t> </a:t>
            </a:r>
            <a:r>
              <a:rPr lang="en-US" sz="2800" dirty="0" err="1">
                <a:solidFill>
                  <a:schemeClr val="accent1"/>
                </a:solidFill>
                <a:latin typeface="Times New Roman" panose="02020603050405020304" pitchFamily="18" charset="0"/>
                <a:ea typeface="Times New Roman" panose="02020603050405020304" pitchFamily="18" charset="0"/>
              </a:rPr>
              <a:t>quốc</a:t>
            </a:r>
            <a:r>
              <a:rPr lang="en-US" sz="2800" dirty="0">
                <a:solidFill>
                  <a:schemeClr val="accent1"/>
                </a:solidFill>
                <a:latin typeface="Times New Roman" panose="02020603050405020304" pitchFamily="18" charset="0"/>
                <a:ea typeface="Times New Roman" panose="02020603050405020304" pitchFamily="18" charset="0"/>
              </a:rPr>
              <a:t> </a:t>
            </a:r>
            <a:r>
              <a:rPr lang="en-US" sz="2800" dirty="0" err="1">
                <a:solidFill>
                  <a:schemeClr val="accent1"/>
                </a:solidFill>
                <a:latin typeface="Times New Roman" panose="02020603050405020304" pitchFamily="18" charset="0"/>
                <a:ea typeface="Times New Roman" panose="02020603050405020304" pitchFamily="18" charset="0"/>
              </a:rPr>
              <a:t>tế</a:t>
            </a:r>
            <a:r>
              <a:rPr lang="en-US" sz="2800" dirty="0">
                <a:solidFill>
                  <a:schemeClr val="accent1"/>
                </a:solidFill>
                <a:latin typeface="Times New Roman" panose="02020603050405020304" pitchFamily="18" charset="0"/>
                <a:ea typeface="Times New Roman" panose="02020603050405020304" pitchFamily="18" charset="0"/>
              </a:rPr>
              <a:t> </a:t>
            </a:r>
            <a:r>
              <a:rPr lang="en-US" sz="2800" dirty="0" err="1">
                <a:solidFill>
                  <a:schemeClr val="accent1"/>
                </a:solidFill>
                <a:latin typeface="Times New Roman" panose="02020603050405020304" pitchFamily="18" charset="0"/>
                <a:ea typeface="Times New Roman" panose="02020603050405020304" pitchFamily="18" charset="0"/>
              </a:rPr>
              <a:t>lấy</a:t>
            </a:r>
            <a:r>
              <a:rPr lang="en-US" sz="2800" dirty="0">
                <a:solidFill>
                  <a:schemeClr val="accent1"/>
                </a:solidFill>
                <a:latin typeface="Times New Roman" panose="02020603050405020304" pitchFamily="18" charset="0"/>
                <a:ea typeface="Times New Roman" panose="02020603050405020304" pitchFamily="18" charset="0"/>
              </a:rPr>
              <a:t> </a:t>
            </a:r>
            <a:r>
              <a:rPr lang="en-US" sz="2800" dirty="0" err="1">
                <a:solidFill>
                  <a:schemeClr val="accent1"/>
                </a:solidFill>
                <a:latin typeface="Times New Roman" panose="02020603050405020304" pitchFamily="18" charset="0"/>
                <a:ea typeface="Times New Roman" panose="02020603050405020304" pitchFamily="18" charset="0"/>
              </a:rPr>
              <a:t>đối</a:t>
            </a:r>
            <a:r>
              <a:rPr lang="en-US" sz="2800" dirty="0">
                <a:solidFill>
                  <a:schemeClr val="accent1"/>
                </a:solidFill>
                <a:latin typeface="Times New Roman" panose="02020603050405020304" pitchFamily="18" charset="0"/>
                <a:ea typeface="Times New Roman" panose="02020603050405020304" pitchFamily="18" charset="0"/>
              </a:rPr>
              <a:t> </a:t>
            </a:r>
            <a:r>
              <a:rPr lang="en-US" sz="2800" dirty="0" err="1">
                <a:solidFill>
                  <a:schemeClr val="accent1"/>
                </a:solidFill>
                <a:latin typeface="Times New Roman" panose="02020603050405020304" pitchFamily="18" charset="0"/>
                <a:ea typeface="Times New Roman" panose="02020603050405020304" pitchFamily="18" charset="0"/>
              </a:rPr>
              <a:t>đầu</a:t>
            </a:r>
            <a:r>
              <a:rPr lang="en-US" sz="2800" dirty="0">
                <a:solidFill>
                  <a:schemeClr val="accent1"/>
                </a:solidFill>
                <a:latin typeface="Times New Roman" panose="02020603050405020304" pitchFamily="18" charset="0"/>
                <a:ea typeface="Times New Roman" panose="02020603050405020304" pitchFamily="18" charset="0"/>
              </a:rPr>
              <a:t> </a:t>
            </a:r>
            <a:r>
              <a:rPr lang="en-US" sz="2800" dirty="0" err="1">
                <a:solidFill>
                  <a:schemeClr val="accent1"/>
                </a:solidFill>
                <a:latin typeface="Times New Roman" panose="02020603050405020304" pitchFamily="18" charset="0"/>
                <a:ea typeface="Times New Roman" panose="02020603050405020304" pitchFamily="18" charset="0"/>
              </a:rPr>
              <a:t>chính</a:t>
            </a:r>
            <a:r>
              <a:rPr lang="en-US" sz="2800" dirty="0">
                <a:solidFill>
                  <a:schemeClr val="accent1"/>
                </a:solidFill>
                <a:latin typeface="Times New Roman" panose="02020603050405020304" pitchFamily="18" charset="0"/>
                <a:ea typeface="Times New Roman" panose="02020603050405020304" pitchFamily="18" charset="0"/>
              </a:rPr>
              <a:t> </a:t>
            </a:r>
            <a:r>
              <a:rPr lang="en-US" sz="2800" dirty="0" err="1">
                <a:solidFill>
                  <a:schemeClr val="accent1"/>
                </a:solidFill>
                <a:latin typeface="Times New Roman" panose="02020603050405020304" pitchFamily="18" charset="0"/>
                <a:ea typeface="Times New Roman" panose="02020603050405020304" pitchFamily="18" charset="0"/>
              </a:rPr>
              <a:t>trị</a:t>
            </a:r>
            <a:r>
              <a:rPr lang="en-US" sz="2800" dirty="0">
                <a:solidFill>
                  <a:schemeClr val="accent1"/>
                </a:solidFill>
                <a:latin typeface="Times New Roman" panose="02020603050405020304" pitchFamily="18" charset="0"/>
                <a:ea typeface="Times New Roman" panose="02020603050405020304" pitchFamily="18" charset="0"/>
              </a:rPr>
              <a:t> - </a:t>
            </a:r>
            <a:r>
              <a:rPr lang="en-US" sz="2800" dirty="0" err="1">
                <a:solidFill>
                  <a:schemeClr val="accent1"/>
                </a:solidFill>
                <a:latin typeface="Times New Roman" panose="02020603050405020304" pitchFamily="18" charset="0"/>
                <a:ea typeface="Times New Roman" panose="02020603050405020304" pitchFamily="18" charset="0"/>
              </a:rPr>
              <a:t>quân</a:t>
            </a:r>
            <a:r>
              <a:rPr lang="en-US" sz="2800" dirty="0">
                <a:solidFill>
                  <a:schemeClr val="accent1"/>
                </a:solidFill>
                <a:latin typeface="Times New Roman" panose="02020603050405020304" pitchFamily="18" charset="0"/>
                <a:ea typeface="Times New Roman" panose="02020603050405020304" pitchFamily="18" charset="0"/>
              </a:rPr>
              <a:t> </a:t>
            </a:r>
            <a:r>
              <a:rPr lang="en-US" sz="2800" dirty="0" err="1">
                <a:solidFill>
                  <a:schemeClr val="accent1"/>
                </a:solidFill>
                <a:latin typeface="Times New Roman" panose="02020603050405020304" pitchFamily="18" charset="0"/>
                <a:ea typeface="Times New Roman" panose="02020603050405020304" pitchFamily="18" charset="0"/>
              </a:rPr>
              <a:t>sự</a:t>
            </a:r>
            <a:r>
              <a:rPr lang="en-US" sz="2800" dirty="0">
                <a:solidFill>
                  <a:schemeClr val="accent1"/>
                </a:solidFill>
                <a:latin typeface="Times New Roman" panose="02020603050405020304" pitchFamily="18" charset="0"/>
                <a:ea typeface="Times New Roman" panose="02020603050405020304" pitchFamily="18" charset="0"/>
              </a:rPr>
              <a:t> </a:t>
            </a:r>
            <a:r>
              <a:rPr lang="en-US" sz="2800" dirty="0" err="1">
                <a:solidFill>
                  <a:schemeClr val="accent1"/>
                </a:solidFill>
                <a:latin typeface="Times New Roman" panose="02020603050405020304" pitchFamily="18" charset="0"/>
                <a:ea typeface="Times New Roman" panose="02020603050405020304" pitchFamily="18" charset="0"/>
              </a:rPr>
              <a:t>là</a:t>
            </a:r>
            <a:r>
              <a:rPr lang="en-US" sz="2800" dirty="0">
                <a:solidFill>
                  <a:schemeClr val="accent1"/>
                </a:solidFill>
                <a:latin typeface="Times New Roman" panose="02020603050405020304" pitchFamily="18" charset="0"/>
                <a:ea typeface="Times New Roman" panose="02020603050405020304" pitchFamily="18" charset="0"/>
              </a:rPr>
              <a:t> </a:t>
            </a:r>
            <a:r>
              <a:rPr lang="en-US" sz="2800" dirty="0" err="1">
                <a:solidFill>
                  <a:schemeClr val="accent1"/>
                </a:solidFill>
                <a:latin typeface="Times New Roman" panose="02020603050405020304" pitchFamily="18" charset="0"/>
                <a:ea typeface="Times New Roman" panose="02020603050405020304" pitchFamily="18" charset="0"/>
              </a:rPr>
              <a:t>chủ</a:t>
            </a:r>
            <a:r>
              <a:rPr lang="en-US" sz="2800" dirty="0">
                <a:solidFill>
                  <a:schemeClr val="accent1"/>
                </a:solidFill>
                <a:latin typeface="Times New Roman" panose="02020603050405020304" pitchFamily="18" charset="0"/>
                <a:ea typeface="Times New Roman" panose="02020603050405020304" pitchFamily="18" charset="0"/>
              </a:rPr>
              <a:t> </a:t>
            </a:r>
            <a:r>
              <a:rPr lang="en-US" sz="2800" dirty="0" err="1">
                <a:solidFill>
                  <a:schemeClr val="accent1"/>
                </a:solidFill>
                <a:latin typeface="Times New Roman" panose="02020603050405020304" pitchFamily="18" charset="0"/>
                <a:ea typeface="Times New Roman" panose="02020603050405020304" pitchFamily="18" charset="0"/>
              </a:rPr>
              <a:t>yếu</a:t>
            </a:r>
            <a:r>
              <a:rPr lang="en-US" sz="2800" dirty="0">
                <a:solidFill>
                  <a:schemeClr val="accent1"/>
                </a:solidFill>
                <a:latin typeface="Times New Roman" panose="02020603050405020304" pitchFamily="18" charset="0"/>
                <a:ea typeface="Times New Roman" panose="02020603050405020304" pitchFamily="18" charset="0"/>
              </a:rPr>
              <a:t> </a:t>
            </a:r>
            <a:r>
              <a:rPr lang="en-US" sz="2800" dirty="0" err="1">
                <a:solidFill>
                  <a:schemeClr val="accent1"/>
                </a:solidFill>
                <a:latin typeface="Times New Roman" panose="02020603050405020304" pitchFamily="18" charset="0"/>
                <a:ea typeface="Times New Roman" panose="02020603050405020304" pitchFamily="18" charset="0"/>
              </a:rPr>
              <a:t>không</a:t>
            </a:r>
            <a:r>
              <a:rPr lang="en-US" sz="2800" dirty="0">
                <a:solidFill>
                  <a:schemeClr val="accent1"/>
                </a:solidFill>
                <a:latin typeface="Times New Roman" panose="02020603050405020304" pitchFamily="18" charset="0"/>
                <a:ea typeface="Times New Roman" panose="02020603050405020304" pitchFamily="18" charset="0"/>
              </a:rPr>
              <a:t> </a:t>
            </a:r>
            <a:r>
              <a:rPr lang="en-US" sz="2800" dirty="0" err="1">
                <a:solidFill>
                  <a:schemeClr val="accent1"/>
                </a:solidFill>
                <a:latin typeface="Times New Roman" panose="02020603050405020304" pitchFamily="18" charset="0"/>
                <a:ea typeface="Times New Roman" panose="02020603050405020304" pitchFamily="18" charset="0"/>
              </a:rPr>
              <a:t>còn</a:t>
            </a:r>
            <a:r>
              <a:rPr lang="en-US" sz="2800" dirty="0">
                <a:solidFill>
                  <a:schemeClr val="accent1"/>
                </a:solidFill>
                <a:latin typeface="Times New Roman" panose="02020603050405020304" pitchFamily="18" charset="0"/>
                <a:ea typeface="Times New Roman" panose="02020603050405020304" pitchFamily="18" charset="0"/>
              </a:rPr>
              <a:t> </a:t>
            </a:r>
            <a:r>
              <a:rPr lang="en-US" sz="2800" dirty="0" err="1">
                <a:solidFill>
                  <a:schemeClr val="accent1"/>
                </a:solidFill>
                <a:latin typeface="Times New Roman" panose="02020603050405020304" pitchFamily="18" charset="0"/>
                <a:ea typeface="Times New Roman" panose="02020603050405020304" pitchFamily="18" charset="0"/>
              </a:rPr>
              <a:t>phù</a:t>
            </a:r>
            <a:r>
              <a:rPr lang="en-US" sz="2800" dirty="0">
                <a:solidFill>
                  <a:schemeClr val="accent1"/>
                </a:solidFill>
                <a:latin typeface="Times New Roman" panose="02020603050405020304" pitchFamily="18" charset="0"/>
                <a:ea typeface="Times New Roman" panose="02020603050405020304" pitchFamily="18" charset="0"/>
              </a:rPr>
              <a:t> </a:t>
            </a:r>
            <a:r>
              <a:rPr lang="en-US" sz="2800" dirty="0" err="1">
                <a:solidFill>
                  <a:schemeClr val="accent1"/>
                </a:solidFill>
                <a:latin typeface="Times New Roman" panose="02020603050405020304" pitchFamily="18" charset="0"/>
                <a:ea typeface="Times New Roman" panose="02020603050405020304" pitchFamily="18" charset="0"/>
              </a:rPr>
              <a:t>hợp</a:t>
            </a:r>
            <a:r>
              <a:rPr lang="en-US" sz="2800" dirty="0">
                <a:solidFill>
                  <a:schemeClr val="accent1"/>
                </a:solidFill>
                <a:latin typeface="Times New Roman" panose="02020603050405020304" pitchFamily="18" charset="0"/>
                <a:ea typeface="Times New Roman" panose="02020603050405020304" pitchFamily="18" charset="0"/>
              </a:rPr>
              <a:t>, </a:t>
            </a:r>
            <a:r>
              <a:rPr lang="en-US" sz="2800" dirty="0" err="1">
                <a:solidFill>
                  <a:schemeClr val="accent1"/>
                </a:solidFill>
                <a:latin typeface="Times New Roman" panose="02020603050405020304" pitchFamily="18" charset="0"/>
                <a:ea typeface="Times New Roman" panose="02020603050405020304" pitchFamily="18" charset="0"/>
              </a:rPr>
              <a:t>phải</a:t>
            </a:r>
            <a:r>
              <a:rPr lang="en-US" sz="2800" dirty="0">
                <a:solidFill>
                  <a:schemeClr val="accent1"/>
                </a:solidFill>
                <a:latin typeface="Times New Roman" panose="02020603050405020304" pitchFamily="18" charset="0"/>
                <a:ea typeface="Times New Roman" panose="02020603050405020304" pitchFamily="18" charset="0"/>
              </a:rPr>
              <a:t> </a:t>
            </a:r>
            <a:r>
              <a:rPr lang="en-US" sz="2800" dirty="0" err="1">
                <a:solidFill>
                  <a:schemeClr val="accent1"/>
                </a:solidFill>
                <a:latin typeface="Times New Roman" panose="02020603050405020304" pitchFamily="18" charset="0"/>
                <a:ea typeface="Times New Roman" panose="02020603050405020304" pitchFamily="18" charset="0"/>
              </a:rPr>
              <a:t>chịu</a:t>
            </a:r>
            <a:r>
              <a:rPr lang="en-US" sz="2800" dirty="0">
                <a:solidFill>
                  <a:schemeClr val="accent1"/>
                </a:solidFill>
                <a:latin typeface="Times New Roman" panose="02020603050405020304" pitchFamily="18" charset="0"/>
                <a:ea typeface="Times New Roman" panose="02020603050405020304" pitchFamily="18" charset="0"/>
              </a:rPr>
              <a:t> </a:t>
            </a:r>
            <a:r>
              <a:rPr lang="en-US" sz="2800" dirty="0" err="1">
                <a:solidFill>
                  <a:schemeClr val="accent1"/>
                </a:solidFill>
                <a:latin typeface="Times New Roman" panose="02020603050405020304" pitchFamily="18" charset="0"/>
                <a:ea typeface="Times New Roman" panose="02020603050405020304" pitchFamily="18" charset="0"/>
              </a:rPr>
              <a:t>nhiều</a:t>
            </a:r>
            <a:r>
              <a:rPr lang="en-US" sz="2800" dirty="0">
                <a:solidFill>
                  <a:schemeClr val="accent1"/>
                </a:solidFill>
                <a:latin typeface="Times New Roman" panose="02020603050405020304" pitchFamily="18" charset="0"/>
                <a:ea typeface="Times New Roman" panose="02020603050405020304" pitchFamily="18" charset="0"/>
              </a:rPr>
              <a:t> </a:t>
            </a:r>
            <a:r>
              <a:rPr lang="en-US" sz="2800" dirty="0" err="1">
                <a:solidFill>
                  <a:schemeClr val="accent1"/>
                </a:solidFill>
                <a:latin typeface="Times New Roman" panose="02020603050405020304" pitchFamily="18" charset="0"/>
                <a:ea typeface="Times New Roman" panose="02020603050405020304" pitchFamily="18" charset="0"/>
              </a:rPr>
              <a:t>tổn</a:t>
            </a:r>
            <a:r>
              <a:rPr lang="en-US" sz="2800" dirty="0">
                <a:solidFill>
                  <a:schemeClr val="accent1"/>
                </a:solidFill>
                <a:latin typeface="Times New Roman" panose="02020603050405020304" pitchFamily="18" charset="0"/>
                <a:ea typeface="Times New Roman" panose="02020603050405020304" pitchFamily="18" charset="0"/>
              </a:rPr>
              <a:t> </a:t>
            </a:r>
            <a:r>
              <a:rPr lang="en-US" sz="2800" dirty="0" err="1">
                <a:solidFill>
                  <a:schemeClr val="accent1"/>
                </a:solidFill>
                <a:latin typeface="Times New Roman" panose="02020603050405020304" pitchFamily="18" charset="0"/>
                <a:ea typeface="Times New Roman" panose="02020603050405020304" pitchFamily="18" charset="0"/>
              </a:rPr>
              <a:t>thất</a:t>
            </a:r>
            <a:r>
              <a:rPr lang="en-US" sz="2800" dirty="0">
                <a:solidFill>
                  <a:schemeClr val="accent1"/>
                </a:solidFill>
                <a:latin typeface="Times New Roman" panose="02020603050405020304" pitchFamily="18" charset="0"/>
                <a:ea typeface="Times New Roman" panose="02020603050405020304" pitchFamily="18" charset="0"/>
              </a:rPr>
              <a:t> </a:t>
            </a:r>
            <a:r>
              <a:rPr lang="en-US" sz="2800" dirty="0" err="1">
                <a:solidFill>
                  <a:schemeClr val="accent1"/>
                </a:solidFill>
                <a:latin typeface="Times New Roman" panose="02020603050405020304" pitchFamily="18" charset="0"/>
                <a:ea typeface="Times New Roman" panose="02020603050405020304" pitchFamily="18" charset="0"/>
              </a:rPr>
              <a:t>hoặc</a:t>
            </a:r>
            <a:r>
              <a:rPr lang="en-US" sz="2800" dirty="0">
                <a:solidFill>
                  <a:schemeClr val="accent1"/>
                </a:solidFill>
                <a:latin typeface="Times New Roman" panose="02020603050405020304" pitchFamily="18" charset="0"/>
                <a:ea typeface="Times New Roman" panose="02020603050405020304" pitchFamily="18" charset="0"/>
              </a:rPr>
              <a:t> </a:t>
            </a:r>
            <a:r>
              <a:rPr lang="en-US" sz="2800" dirty="0" err="1">
                <a:solidFill>
                  <a:schemeClr val="accent1"/>
                </a:solidFill>
                <a:latin typeface="Times New Roman" panose="02020603050405020304" pitchFamily="18" charset="0"/>
                <a:ea typeface="Times New Roman" panose="02020603050405020304" pitchFamily="18" charset="0"/>
              </a:rPr>
              <a:t>thất</a:t>
            </a:r>
            <a:r>
              <a:rPr lang="en-US" sz="2800" dirty="0">
                <a:solidFill>
                  <a:schemeClr val="accent1"/>
                </a:solidFill>
                <a:latin typeface="Times New Roman" panose="02020603050405020304" pitchFamily="18" charset="0"/>
                <a:ea typeface="Times New Roman" panose="02020603050405020304" pitchFamily="18" charset="0"/>
              </a:rPr>
              <a:t> </a:t>
            </a:r>
            <a:r>
              <a:rPr lang="en-US" sz="2800" dirty="0" err="1">
                <a:solidFill>
                  <a:schemeClr val="accent1"/>
                </a:solidFill>
                <a:latin typeface="Times New Roman" panose="02020603050405020304" pitchFamily="18" charset="0"/>
                <a:ea typeface="Times New Roman" panose="02020603050405020304" pitchFamily="18" charset="0"/>
              </a:rPr>
              <a:t>bại</a:t>
            </a:r>
            <a:r>
              <a:rPr lang="en-US" sz="2800" dirty="0">
                <a:solidFill>
                  <a:schemeClr val="accent1"/>
                </a:solidFill>
                <a:latin typeface="Times New Roman" panose="02020603050405020304" pitchFamily="18" charset="0"/>
                <a:ea typeface="Times New Roman" panose="02020603050405020304" pitchFamily="18" charset="0"/>
              </a:rPr>
              <a:t> </a:t>
            </a:r>
            <a:r>
              <a:rPr lang="en-US" sz="2800" dirty="0" err="1">
                <a:solidFill>
                  <a:schemeClr val="accent1"/>
                </a:solidFill>
                <a:latin typeface="Times New Roman" panose="02020603050405020304" pitchFamily="18" charset="0"/>
                <a:ea typeface="Times New Roman" panose="02020603050405020304" pitchFamily="18" charset="0"/>
              </a:rPr>
              <a:t>như</a:t>
            </a:r>
            <a:r>
              <a:rPr lang="en-US" sz="2800" dirty="0">
                <a:solidFill>
                  <a:schemeClr val="accent1"/>
                </a:solidFill>
                <a:latin typeface="Times New Roman" panose="02020603050405020304" pitchFamily="18" charset="0"/>
                <a:ea typeface="Times New Roman" panose="02020603050405020304" pitchFamily="18" charset="0"/>
              </a:rPr>
              <a:t> </a:t>
            </a:r>
            <a:r>
              <a:rPr lang="en-US" sz="2800" dirty="0" err="1">
                <a:solidFill>
                  <a:schemeClr val="accent1"/>
                </a:solidFill>
                <a:latin typeface="Times New Roman" panose="02020603050405020304" pitchFamily="18" charset="0"/>
                <a:ea typeface="Times New Roman" panose="02020603050405020304" pitchFamily="18" charset="0"/>
              </a:rPr>
              <a:t>hai</a:t>
            </a:r>
            <a:r>
              <a:rPr lang="en-US" sz="2800" dirty="0">
                <a:solidFill>
                  <a:schemeClr val="accent1"/>
                </a:solidFill>
                <a:latin typeface="Times New Roman" panose="02020603050405020304" pitchFamily="18" charset="0"/>
                <a:ea typeface="Times New Roman" panose="02020603050405020304" pitchFamily="18" charset="0"/>
              </a:rPr>
              <a:t> </a:t>
            </a:r>
            <a:r>
              <a:rPr lang="en-US" sz="2800" dirty="0" err="1">
                <a:solidFill>
                  <a:schemeClr val="accent1"/>
                </a:solidFill>
                <a:latin typeface="Times New Roman" panose="02020603050405020304" pitchFamily="18" charset="0"/>
                <a:ea typeface="Times New Roman" panose="02020603050405020304" pitchFamily="18" charset="0"/>
              </a:rPr>
              <a:t>nước</a:t>
            </a:r>
            <a:r>
              <a:rPr lang="en-US" sz="2800" dirty="0">
                <a:solidFill>
                  <a:schemeClr val="accent1"/>
                </a:solidFill>
                <a:latin typeface="Times New Roman" panose="02020603050405020304" pitchFamily="18" charset="0"/>
                <a:ea typeface="Times New Roman" panose="02020603050405020304" pitchFamily="18" charset="0"/>
              </a:rPr>
              <a:t> </a:t>
            </a:r>
            <a:r>
              <a:rPr lang="en-US" sz="2800" dirty="0" err="1">
                <a:solidFill>
                  <a:schemeClr val="accent1"/>
                </a:solidFill>
                <a:latin typeface="Times New Roman" panose="02020603050405020304" pitchFamily="18" charset="0"/>
                <a:ea typeface="Times New Roman" panose="02020603050405020304" pitchFamily="18" charset="0"/>
              </a:rPr>
              <a:t>Xô</a:t>
            </a:r>
            <a:r>
              <a:rPr lang="en-US" sz="2800" dirty="0">
                <a:solidFill>
                  <a:schemeClr val="accent1"/>
                </a:solidFill>
                <a:latin typeface="Times New Roman" panose="02020603050405020304" pitchFamily="18" charset="0"/>
                <a:ea typeface="Times New Roman" panose="02020603050405020304" pitchFamily="18" charset="0"/>
              </a:rPr>
              <a:t> - </a:t>
            </a:r>
            <a:r>
              <a:rPr lang="en-US" sz="2800" dirty="0" err="1">
                <a:solidFill>
                  <a:schemeClr val="accent1"/>
                </a:solidFill>
                <a:latin typeface="Times New Roman" panose="02020603050405020304" pitchFamily="18" charset="0"/>
                <a:ea typeface="Times New Roman" panose="02020603050405020304" pitchFamily="18" charset="0"/>
              </a:rPr>
              <a:t>Mĩ</a:t>
            </a:r>
            <a:r>
              <a:rPr lang="en-US" sz="2800" dirty="0">
                <a:solidFill>
                  <a:schemeClr val="accent1"/>
                </a:solidFill>
                <a:latin typeface="Times New Roman" panose="02020603050405020304" pitchFamily="18" charset="0"/>
                <a:ea typeface="Times New Roman" panose="02020603050405020304" pitchFamily="18" charset="0"/>
              </a:rPr>
              <a:t> </a:t>
            </a:r>
            <a:r>
              <a:rPr lang="en-US" sz="2800" dirty="0" err="1">
                <a:solidFill>
                  <a:schemeClr val="accent1"/>
                </a:solidFill>
                <a:latin typeface="Times New Roman" panose="02020603050405020304" pitchFamily="18" charset="0"/>
                <a:ea typeface="Times New Roman" panose="02020603050405020304" pitchFamily="18" charset="0"/>
              </a:rPr>
              <a:t>và</a:t>
            </a:r>
            <a:r>
              <a:rPr lang="en-US" sz="2800" dirty="0">
                <a:solidFill>
                  <a:schemeClr val="accent1"/>
                </a:solidFill>
                <a:latin typeface="Times New Roman" panose="02020603050405020304" pitchFamily="18" charset="0"/>
                <a:ea typeface="Times New Roman" panose="02020603050405020304" pitchFamily="18" charset="0"/>
              </a:rPr>
              <a:t> </a:t>
            </a:r>
            <a:r>
              <a:rPr lang="en-US" sz="2800" dirty="0" err="1">
                <a:solidFill>
                  <a:schemeClr val="accent1"/>
                </a:solidFill>
                <a:latin typeface="Times New Roman" panose="02020603050405020304" pitchFamily="18" charset="0"/>
                <a:ea typeface="Times New Roman" panose="02020603050405020304" pitchFamily="18" charset="0"/>
              </a:rPr>
              <a:t>một</a:t>
            </a:r>
            <a:r>
              <a:rPr lang="en-US" sz="2800" dirty="0">
                <a:solidFill>
                  <a:schemeClr val="accent1"/>
                </a:solidFill>
                <a:latin typeface="Times New Roman" panose="02020603050405020304" pitchFamily="18" charset="0"/>
                <a:ea typeface="Times New Roman" panose="02020603050405020304" pitchFamily="18" charset="0"/>
              </a:rPr>
              <a:t> </a:t>
            </a:r>
            <a:r>
              <a:rPr lang="en-US" sz="2800" dirty="0" err="1">
                <a:solidFill>
                  <a:schemeClr val="accent1"/>
                </a:solidFill>
                <a:latin typeface="Times New Roman" panose="02020603050405020304" pitchFamily="18" charset="0"/>
                <a:ea typeface="Times New Roman" panose="02020603050405020304" pitchFamily="18" charset="0"/>
              </a:rPr>
              <a:t>bị</a:t>
            </a:r>
            <a:r>
              <a:rPr lang="en-US" sz="2800" dirty="0">
                <a:solidFill>
                  <a:schemeClr val="accent1"/>
                </a:solidFill>
                <a:latin typeface="Times New Roman" panose="02020603050405020304" pitchFamily="18" charset="0"/>
                <a:ea typeface="Times New Roman" panose="02020603050405020304" pitchFamily="18" charset="0"/>
              </a:rPr>
              <a:t> </a:t>
            </a:r>
            <a:r>
              <a:rPr lang="en-US" sz="2800" dirty="0" err="1">
                <a:solidFill>
                  <a:schemeClr val="accent1"/>
                </a:solidFill>
                <a:latin typeface="Times New Roman" panose="02020603050405020304" pitchFamily="18" charset="0"/>
                <a:ea typeface="Times New Roman" panose="02020603050405020304" pitchFamily="18" charset="0"/>
              </a:rPr>
              <a:t>thương,một</a:t>
            </a:r>
            <a:r>
              <a:rPr lang="en-US" sz="2800" dirty="0">
                <a:solidFill>
                  <a:schemeClr val="accent1"/>
                </a:solidFill>
                <a:latin typeface="Times New Roman" panose="02020603050405020304" pitchFamily="18" charset="0"/>
                <a:ea typeface="Times New Roman" panose="02020603050405020304" pitchFamily="18" charset="0"/>
              </a:rPr>
              <a:t> </a:t>
            </a:r>
            <a:r>
              <a:rPr lang="en-US" sz="2800" dirty="0" err="1">
                <a:solidFill>
                  <a:schemeClr val="accent1"/>
                </a:solidFill>
                <a:latin typeface="Times New Roman" panose="02020603050405020304" pitchFamily="18" charset="0"/>
                <a:ea typeface="Times New Roman" panose="02020603050405020304" pitchFamily="18" charset="0"/>
              </a:rPr>
              <a:t>bị</a:t>
            </a:r>
            <a:r>
              <a:rPr lang="en-US" sz="2800" dirty="0">
                <a:solidFill>
                  <a:schemeClr val="accent1"/>
                </a:solidFill>
                <a:latin typeface="Times New Roman" panose="02020603050405020304" pitchFamily="18" charset="0"/>
                <a:ea typeface="Times New Roman" panose="02020603050405020304" pitchFamily="18" charset="0"/>
              </a:rPr>
              <a:t> </a:t>
            </a:r>
            <a:r>
              <a:rPr lang="en-US" sz="2800" dirty="0" err="1">
                <a:solidFill>
                  <a:schemeClr val="accent1"/>
                </a:solidFill>
                <a:latin typeface="Times New Roman" panose="02020603050405020304" pitchFamily="18" charset="0"/>
                <a:ea typeface="Times New Roman" panose="02020603050405020304" pitchFamily="18" charset="0"/>
              </a:rPr>
              <a:t>mất</a:t>
            </a:r>
            <a:r>
              <a:rPr lang="en-US" sz="2800" dirty="0">
                <a:solidFill>
                  <a:schemeClr val="accent1"/>
                </a:solidFill>
                <a:latin typeface="Times New Roman" panose="02020603050405020304" pitchFamily="18" charset="0"/>
                <a:ea typeface="Times New Roman" panose="02020603050405020304" pitchFamily="18" charset="0"/>
              </a:rPr>
              <a:t>. </a:t>
            </a:r>
            <a:r>
              <a:rPr lang="en-US" sz="2800" dirty="0" err="1">
                <a:solidFill>
                  <a:schemeClr val="accent1"/>
                </a:solidFill>
                <a:latin typeface="Times New Roman" panose="02020603050405020304" pitchFamily="18" charset="0"/>
                <a:ea typeface="Times New Roman" panose="02020603050405020304" pitchFamily="18" charset="0"/>
              </a:rPr>
              <a:t>Trong</a:t>
            </a:r>
            <a:r>
              <a:rPr lang="en-US" sz="2800" dirty="0">
                <a:solidFill>
                  <a:schemeClr val="accent1"/>
                </a:solidFill>
                <a:latin typeface="Times New Roman" panose="02020603050405020304" pitchFamily="18" charset="0"/>
                <a:ea typeface="Times New Roman" panose="02020603050405020304" pitchFamily="18" charset="0"/>
              </a:rPr>
              <a:t> </a:t>
            </a:r>
            <a:r>
              <a:rPr lang="en-US" sz="2800" dirty="0" err="1">
                <a:solidFill>
                  <a:schemeClr val="accent1"/>
                </a:solidFill>
                <a:latin typeface="Times New Roman" panose="02020603050405020304" pitchFamily="18" charset="0"/>
                <a:ea typeface="Times New Roman" panose="02020603050405020304" pitchFamily="18" charset="0"/>
              </a:rPr>
              <a:t>khi</a:t>
            </a:r>
            <a:r>
              <a:rPr lang="en-US" sz="2800" dirty="0">
                <a:solidFill>
                  <a:schemeClr val="accent1"/>
                </a:solidFill>
                <a:latin typeface="Times New Roman" panose="02020603050405020304" pitchFamily="18" charset="0"/>
                <a:ea typeface="Times New Roman" panose="02020603050405020304" pitchFamily="18" charset="0"/>
              </a:rPr>
              <a:t> </a:t>
            </a:r>
            <a:r>
              <a:rPr lang="en-US" sz="2800" dirty="0" err="1">
                <a:solidFill>
                  <a:schemeClr val="accent1"/>
                </a:solidFill>
                <a:latin typeface="Times New Roman" panose="02020603050405020304" pitchFamily="18" charset="0"/>
                <a:ea typeface="Times New Roman" panose="02020603050405020304" pitchFamily="18" charset="0"/>
              </a:rPr>
              <a:t>đó</a:t>
            </a:r>
            <a:r>
              <a:rPr lang="en-US" sz="2800" dirty="0">
                <a:solidFill>
                  <a:schemeClr val="accent1"/>
                </a:solidFill>
                <a:latin typeface="Times New Roman" panose="02020603050405020304" pitchFamily="18" charset="0"/>
                <a:ea typeface="Times New Roman" panose="02020603050405020304" pitchFamily="18" charset="0"/>
              </a:rPr>
              <a:t>, </a:t>
            </a:r>
            <a:r>
              <a:rPr lang="en-US" sz="2800" dirty="0" err="1">
                <a:solidFill>
                  <a:schemeClr val="accent1"/>
                </a:solidFill>
                <a:latin typeface="Times New Roman" panose="02020603050405020304" pitchFamily="18" charset="0"/>
                <a:ea typeface="Times New Roman" panose="02020603050405020304" pitchFamily="18" charset="0"/>
              </a:rPr>
              <a:t>phương</a:t>
            </a:r>
            <a:r>
              <a:rPr lang="en-US" sz="2800" dirty="0">
                <a:solidFill>
                  <a:schemeClr val="accent1"/>
                </a:solidFill>
                <a:latin typeface="Times New Roman" panose="02020603050405020304" pitchFamily="18" charset="0"/>
                <a:ea typeface="Times New Roman" panose="02020603050405020304" pitchFamily="18" charset="0"/>
              </a:rPr>
              <a:t> </a:t>
            </a:r>
            <a:r>
              <a:rPr lang="en-US" sz="2800" dirty="0" err="1">
                <a:solidFill>
                  <a:schemeClr val="accent1"/>
                </a:solidFill>
                <a:latin typeface="Times New Roman" panose="02020603050405020304" pitchFamily="18" charset="0"/>
                <a:ea typeface="Times New Roman" panose="02020603050405020304" pitchFamily="18" charset="0"/>
              </a:rPr>
              <a:t>thức</a:t>
            </a:r>
            <a:r>
              <a:rPr lang="en-US" sz="2800" dirty="0">
                <a:solidFill>
                  <a:schemeClr val="accent1"/>
                </a:solidFill>
                <a:latin typeface="Times New Roman" panose="02020603050405020304" pitchFamily="18" charset="0"/>
                <a:ea typeface="Times New Roman" panose="02020603050405020304" pitchFamily="18" charset="0"/>
              </a:rPr>
              <a:t> </a:t>
            </a:r>
            <a:r>
              <a:rPr lang="en-US" sz="2800" dirty="0" err="1">
                <a:solidFill>
                  <a:schemeClr val="accent1"/>
                </a:solidFill>
                <a:latin typeface="Times New Roman" panose="02020603050405020304" pitchFamily="18" charset="0"/>
                <a:ea typeface="Times New Roman" panose="02020603050405020304" pitchFamily="18" charset="0"/>
              </a:rPr>
              <a:t>lấy</a:t>
            </a:r>
            <a:r>
              <a:rPr lang="en-US" sz="2800" dirty="0">
                <a:solidFill>
                  <a:schemeClr val="accent1"/>
                </a:solidFill>
                <a:latin typeface="Times New Roman" panose="02020603050405020304" pitchFamily="18" charset="0"/>
                <a:ea typeface="Times New Roman" panose="02020603050405020304" pitchFamily="18" charset="0"/>
              </a:rPr>
              <a:t> </a:t>
            </a:r>
            <a:r>
              <a:rPr lang="en-US" sz="2800" dirty="0" err="1">
                <a:solidFill>
                  <a:schemeClr val="accent1"/>
                </a:solidFill>
                <a:latin typeface="Times New Roman" panose="02020603050405020304" pitchFamily="18" charset="0"/>
                <a:ea typeface="Times New Roman" panose="02020603050405020304" pitchFamily="18" charset="0"/>
              </a:rPr>
              <a:t>hợp</a:t>
            </a:r>
            <a:r>
              <a:rPr lang="en-US" sz="2800" dirty="0">
                <a:solidFill>
                  <a:schemeClr val="accent1"/>
                </a:solidFill>
                <a:latin typeface="Times New Roman" panose="02020603050405020304" pitchFamily="18" charset="0"/>
                <a:ea typeface="Times New Roman" panose="02020603050405020304" pitchFamily="18" charset="0"/>
              </a:rPr>
              <a:t> </a:t>
            </a:r>
            <a:r>
              <a:rPr lang="en-US" sz="2800" dirty="0" err="1">
                <a:solidFill>
                  <a:schemeClr val="accent1"/>
                </a:solidFill>
                <a:latin typeface="Times New Roman" panose="02020603050405020304" pitchFamily="18" charset="0"/>
                <a:ea typeface="Times New Roman" panose="02020603050405020304" pitchFamily="18" charset="0"/>
              </a:rPr>
              <a:t>tác</a:t>
            </a:r>
            <a:r>
              <a:rPr lang="en-US" sz="2800" dirty="0">
                <a:solidFill>
                  <a:schemeClr val="accent1"/>
                </a:solidFill>
                <a:latin typeface="Times New Roman" panose="02020603050405020304" pitchFamily="18" charset="0"/>
                <a:ea typeface="Times New Roman" panose="02020603050405020304" pitchFamily="18" charset="0"/>
              </a:rPr>
              <a:t> </a:t>
            </a:r>
            <a:r>
              <a:rPr lang="en-US" sz="2800" dirty="0" err="1">
                <a:solidFill>
                  <a:schemeClr val="accent1"/>
                </a:solidFill>
                <a:latin typeface="Times New Roman" panose="02020603050405020304" pitchFamily="18" charset="0"/>
                <a:ea typeface="Times New Roman" panose="02020603050405020304" pitchFamily="18" charset="0"/>
              </a:rPr>
              <a:t>và</a:t>
            </a:r>
            <a:r>
              <a:rPr lang="en-US" sz="2800" dirty="0">
                <a:solidFill>
                  <a:schemeClr val="accent1"/>
                </a:solidFill>
                <a:latin typeface="Times New Roman" panose="02020603050405020304" pitchFamily="18" charset="0"/>
                <a:ea typeface="Times New Roman" panose="02020603050405020304" pitchFamily="18" charset="0"/>
              </a:rPr>
              <a:t> </a:t>
            </a:r>
            <a:r>
              <a:rPr lang="en-US" sz="2800" dirty="0" err="1">
                <a:solidFill>
                  <a:schemeClr val="accent1"/>
                </a:solidFill>
                <a:latin typeface="Times New Roman" panose="02020603050405020304" pitchFamily="18" charset="0"/>
                <a:ea typeface="Times New Roman" panose="02020603050405020304" pitchFamily="18" charset="0"/>
              </a:rPr>
              <a:t>cạnh</a:t>
            </a:r>
            <a:r>
              <a:rPr lang="en-US" sz="2800" dirty="0">
                <a:solidFill>
                  <a:schemeClr val="accent1"/>
                </a:solidFill>
                <a:latin typeface="Times New Roman" panose="02020603050405020304" pitchFamily="18" charset="0"/>
                <a:ea typeface="Times New Roman" panose="02020603050405020304" pitchFamily="18" charset="0"/>
              </a:rPr>
              <a:t> </a:t>
            </a:r>
            <a:r>
              <a:rPr lang="en-US" sz="2800" dirty="0" err="1">
                <a:solidFill>
                  <a:schemeClr val="accent1"/>
                </a:solidFill>
                <a:latin typeface="Times New Roman" panose="02020603050405020304" pitchFamily="18" charset="0"/>
                <a:ea typeface="Times New Roman" panose="02020603050405020304" pitchFamily="18" charset="0"/>
              </a:rPr>
              <a:t>tranh</a:t>
            </a:r>
            <a:r>
              <a:rPr lang="en-US" sz="2800" dirty="0">
                <a:solidFill>
                  <a:schemeClr val="accent1"/>
                </a:solidFill>
                <a:latin typeface="Times New Roman" panose="02020603050405020304" pitchFamily="18" charset="0"/>
                <a:ea typeface="Times New Roman" panose="02020603050405020304" pitchFamily="18" charset="0"/>
              </a:rPr>
              <a:t> </a:t>
            </a:r>
            <a:r>
              <a:rPr lang="en-US" sz="2800" dirty="0" err="1">
                <a:solidFill>
                  <a:schemeClr val="accent1"/>
                </a:solidFill>
                <a:latin typeface="Times New Roman" panose="02020603050405020304" pitchFamily="18" charset="0"/>
                <a:ea typeface="Times New Roman" panose="02020603050405020304" pitchFamily="18" charset="0"/>
              </a:rPr>
              <a:t>về</a:t>
            </a:r>
            <a:r>
              <a:rPr lang="en-US" sz="2800" dirty="0">
                <a:solidFill>
                  <a:schemeClr val="accent1"/>
                </a:solidFill>
                <a:latin typeface="Times New Roman" panose="02020603050405020304" pitchFamily="18" charset="0"/>
                <a:ea typeface="Times New Roman" panose="02020603050405020304" pitchFamily="18" charset="0"/>
              </a:rPr>
              <a:t> </a:t>
            </a:r>
            <a:r>
              <a:rPr lang="en-US" sz="2800" dirty="0" err="1">
                <a:solidFill>
                  <a:schemeClr val="accent1"/>
                </a:solidFill>
                <a:latin typeface="Times New Roman" panose="02020603050405020304" pitchFamily="18" charset="0"/>
                <a:ea typeface="Times New Roman" panose="02020603050405020304" pitchFamily="18" charset="0"/>
              </a:rPr>
              <a:t>kinh</a:t>
            </a:r>
            <a:r>
              <a:rPr lang="en-US" sz="2800" dirty="0">
                <a:solidFill>
                  <a:schemeClr val="accent1"/>
                </a:solidFill>
                <a:latin typeface="Times New Roman" panose="02020603050405020304" pitchFamily="18" charset="0"/>
                <a:ea typeface="Times New Roman" panose="02020603050405020304" pitchFamily="18" charset="0"/>
              </a:rPr>
              <a:t> </a:t>
            </a:r>
            <a:r>
              <a:rPr lang="en-US" sz="2800" dirty="0" err="1">
                <a:solidFill>
                  <a:schemeClr val="accent1"/>
                </a:solidFill>
                <a:latin typeface="Times New Roman" panose="02020603050405020304" pitchFamily="18" charset="0"/>
                <a:ea typeface="Times New Roman" panose="02020603050405020304" pitchFamily="18" charset="0"/>
              </a:rPr>
              <a:t>tế</a:t>
            </a:r>
            <a:r>
              <a:rPr lang="en-US" sz="2800" dirty="0">
                <a:solidFill>
                  <a:schemeClr val="accent1"/>
                </a:solidFill>
                <a:latin typeface="Times New Roman" panose="02020603050405020304" pitchFamily="18" charset="0"/>
                <a:ea typeface="Times New Roman" panose="02020603050405020304" pitchFamily="18" charset="0"/>
              </a:rPr>
              <a:t>- </a:t>
            </a:r>
            <a:r>
              <a:rPr lang="en-US" sz="2800" dirty="0" err="1">
                <a:solidFill>
                  <a:schemeClr val="accent1"/>
                </a:solidFill>
                <a:latin typeface="Times New Roman" panose="02020603050405020304" pitchFamily="18" charset="0"/>
                <a:ea typeface="Times New Roman" panose="02020603050405020304" pitchFamily="18" charset="0"/>
              </a:rPr>
              <a:t>chính</a:t>
            </a:r>
            <a:r>
              <a:rPr lang="en-US" sz="2800" dirty="0">
                <a:solidFill>
                  <a:schemeClr val="accent1"/>
                </a:solidFill>
                <a:latin typeface="Times New Roman" panose="02020603050405020304" pitchFamily="18" charset="0"/>
                <a:ea typeface="Times New Roman" panose="02020603050405020304" pitchFamily="18" charset="0"/>
              </a:rPr>
              <a:t> </a:t>
            </a:r>
            <a:r>
              <a:rPr lang="en-US" sz="2800" dirty="0" err="1">
                <a:solidFill>
                  <a:schemeClr val="accent1"/>
                </a:solidFill>
                <a:latin typeface="Times New Roman" panose="02020603050405020304" pitchFamily="18" charset="0"/>
                <a:ea typeface="Times New Roman" panose="02020603050405020304" pitchFamily="18" charset="0"/>
              </a:rPr>
              <a:t>trị</a:t>
            </a:r>
            <a:r>
              <a:rPr lang="en-US" sz="2800" dirty="0">
                <a:solidFill>
                  <a:schemeClr val="accent1"/>
                </a:solidFill>
                <a:latin typeface="Times New Roman" panose="02020603050405020304" pitchFamily="18" charset="0"/>
                <a:ea typeface="Times New Roman" panose="02020603050405020304" pitchFamily="18" charset="0"/>
              </a:rPr>
              <a:t> </a:t>
            </a:r>
            <a:r>
              <a:rPr lang="en-US" sz="2800" dirty="0" err="1">
                <a:solidFill>
                  <a:schemeClr val="accent1"/>
                </a:solidFill>
                <a:latin typeface="Times New Roman" panose="02020603050405020304" pitchFamily="18" charset="0"/>
                <a:ea typeface="Times New Roman" panose="02020603050405020304" pitchFamily="18" charset="0"/>
              </a:rPr>
              <a:t>lại</a:t>
            </a:r>
            <a:r>
              <a:rPr lang="en-US" sz="2800" dirty="0">
                <a:solidFill>
                  <a:schemeClr val="accent1"/>
                </a:solidFill>
                <a:latin typeface="Times New Roman" panose="02020603050405020304" pitchFamily="18" charset="0"/>
                <a:ea typeface="Times New Roman" panose="02020603050405020304" pitchFamily="18" charset="0"/>
              </a:rPr>
              <a:t> </a:t>
            </a:r>
            <a:r>
              <a:rPr lang="en-US" sz="2800" dirty="0" err="1">
                <a:solidFill>
                  <a:schemeClr val="accent1"/>
                </a:solidFill>
                <a:latin typeface="Times New Roman" panose="02020603050405020304" pitchFamily="18" charset="0"/>
                <a:ea typeface="Times New Roman" panose="02020603050405020304" pitchFamily="18" charset="0"/>
              </a:rPr>
              <a:t>thu</a:t>
            </a:r>
            <a:r>
              <a:rPr lang="en-US" sz="2800" dirty="0">
                <a:solidFill>
                  <a:schemeClr val="accent1"/>
                </a:solidFill>
                <a:latin typeface="Times New Roman" panose="02020603050405020304" pitchFamily="18" charset="0"/>
                <a:ea typeface="Times New Roman" panose="02020603050405020304" pitchFamily="18" charset="0"/>
              </a:rPr>
              <a:t> </a:t>
            </a:r>
            <a:r>
              <a:rPr lang="en-US" sz="2800" dirty="0" err="1">
                <a:solidFill>
                  <a:schemeClr val="accent1"/>
                </a:solidFill>
                <a:latin typeface="Times New Roman" panose="02020603050405020304" pitchFamily="18" charset="0"/>
                <a:ea typeface="Times New Roman" panose="02020603050405020304" pitchFamily="18" charset="0"/>
              </a:rPr>
              <a:t>được</a:t>
            </a:r>
            <a:r>
              <a:rPr lang="en-US" sz="2800" dirty="0">
                <a:solidFill>
                  <a:schemeClr val="accent1"/>
                </a:solidFill>
                <a:latin typeface="Times New Roman" panose="02020603050405020304" pitchFamily="18" charset="0"/>
                <a:ea typeface="Times New Roman" panose="02020603050405020304" pitchFamily="18" charset="0"/>
              </a:rPr>
              <a:t> </a:t>
            </a:r>
            <a:r>
              <a:rPr lang="en-US" sz="2800" dirty="0" err="1">
                <a:solidFill>
                  <a:schemeClr val="accent1"/>
                </a:solidFill>
                <a:latin typeface="Times New Roman" panose="02020603050405020304" pitchFamily="18" charset="0"/>
                <a:ea typeface="Times New Roman" panose="02020603050405020304" pitchFamily="18" charset="0"/>
              </a:rPr>
              <a:t>nhiều</a:t>
            </a:r>
            <a:r>
              <a:rPr lang="en-US" sz="2800" dirty="0">
                <a:solidFill>
                  <a:schemeClr val="accent1"/>
                </a:solidFill>
                <a:latin typeface="Times New Roman" panose="02020603050405020304" pitchFamily="18" charset="0"/>
                <a:ea typeface="Times New Roman" panose="02020603050405020304" pitchFamily="18" charset="0"/>
              </a:rPr>
              <a:t> </a:t>
            </a:r>
            <a:r>
              <a:rPr lang="en-US" sz="2800" dirty="0" err="1">
                <a:solidFill>
                  <a:schemeClr val="accent1"/>
                </a:solidFill>
                <a:latin typeface="Times New Roman" panose="02020603050405020304" pitchFamily="18" charset="0"/>
                <a:ea typeface="Times New Roman" panose="02020603050405020304" pitchFamily="18" charset="0"/>
              </a:rPr>
              <a:t>tiến</a:t>
            </a:r>
            <a:r>
              <a:rPr lang="en-US" sz="2800" dirty="0">
                <a:solidFill>
                  <a:schemeClr val="accent1"/>
                </a:solidFill>
                <a:latin typeface="Times New Roman" panose="02020603050405020304" pitchFamily="18" charset="0"/>
                <a:ea typeface="Times New Roman" panose="02020603050405020304" pitchFamily="18" charset="0"/>
              </a:rPr>
              <a:t> </a:t>
            </a:r>
            <a:r>
              <a:rPr lang="en-US" sz="2800" dirty="0" err="1">
                <a:solidFill>
                  <a:schemeClr val="accent1"/>
                </a:solidFill>
                <a:latin typeface="Times New Roman" panose="02020603050405020304" pitchFamily="18" charset="0"/>
                <a:ea typeface="Times New Roman" panose="02020603050405020304" pitchFamily="18" charset="0"/>
              </a:rPr>
              <a:t>bộ</a:t>
            </a:r>
            <a:r>
              <a:rPr lang="en-US" sz="2800" dirty="0">
                <a:solidFill>
                  <a:schemeClr val="accent1"/>
                </a:solidFill>
                <a:latin typeface="Times New Roman" panose="02020603050405020304" pitchFamily="18" charset="0"/>
                <a:ea typeface="Times New Roman" panose="02020603050405020304" pitchFamily="18" charset="0"/>
              </a:rPr>
              <a:t>, </a:t>
            </a:r>
            <a:r>
              <a:rPr lang="en-US" sz="2800" dirty="0" err="1">
                <a:solidFill>
                  <a:schemeClr val="accent1"/>
                </a:solidFill>
                <a:latin typeface="Times New Roman" panose="02020603050405020304" pitchFamily="18" charset="0"/>
                <a:ea typeface="Times New Roman" panose="02020603050405020304" pitchFamily="18" charset="0"/>
              </a:rPr>
              <a:t>kết</a:t>
            </a:r>
            <a:r>
              <a:rPr lang="en-US" sz="2800" dirty="0">
                <a:solidFill>
                  <a:schemeClr val="accent1"/>
                </a:solidFill>
                <a:latin typeface="Times New Roman" panose="02020603050405020304" pitchFamily="18" charset="0"/>
                <a:ea typeface="Times New Roman" panose="02020603050405020304" pitchFamily="18" charset="0"/>
              </a:rPr>
              <a:t> </a:t>
            </a:r>
            <a:r>
              <a:rPr lang="en-US" sz="2800" dirty="0" err="1">
                <a:solidFill>
                  <a:schemeClr val="accent1"/>
                </a:solidFill>
                <a:latin typeface="Times New Roman" panose="02020603050405020304" pitchFamily="18" charset="0"/>
                <a:ea typeface="Times New Roman" panose="02020603050405020304" pitchFamily="18" charset="0"/>
              </a:rPr>
              <a:t>quả</a:t>
            </a:r>
            <a:r>
              <a:rPr lang="en-US" sz="2800" dirty="0">
                <a:solidFill>
                  <a:schemeClr val="accent1"/>
                </a:solidFill>
                <a:latin typeface="Times New Roman" panose="02020603050405020304" pitchFamily="18" charset="0"/>
                <a:ea typeface="Times New Roman" panose="02020603050405020304" pitchFamily="18" charset="0"/>
              </a:rPr>
              <a:t> </a:t>
            </a:r>
            <a:r>
              <a:rPr lang="en-US" sz="2800" dirty="0" err="1">
                <a:solidFill>
                  <a:schemeClr val="accent1"/>
                </a:solidFill>
                <a:latin typeface="Times New Roman" panose="02020603050405020304" pitchFamily="18" charset="0"/>
                <a:ea typeface="Times New Roman" panose="02020603050405020304" pitchFamily="18" charset="0"/>
              </a:rPr>
              <a:t>như</a:t>
            </a:r>
            <a:r>
              <a:rPr lang="en-US" sz="2800" dirty="0">
                <a:solidFill>
                  <a:schemeClr val="accent1"/>
                </a:solidFill>
                <a:latin typeface="Times New Roman" panose="02020603050405020304" pitchFamily="18" charset="0"/>
                <a:ea typeface="Times New Roman" panose="02020603050405020304" pitchFamily="18" charset="0"/>
              </a:rPr>
              <a:t> </a:t>
            </a:r>
            <a:r>
              <a:rPr lang="en-US" sz="2800" dirty="0" err="1">
                <a:solidFill>
                  <a:schemeClr val="accent1"/>
                </a:solidFill>
                <a:latin typeface="Times New Roman" panose="02020603050405020304" pitchFamily="18" charset="0"/>
                <a:ea typeface="Times New Roman" panose="02020603050405020304" pitchFamily="18" charset="0"/>
              </a:rPr>
              <a:t>các</a:t>
            </a:r>
            <a:r>
              <a:rPr lang="en-US" sz="2800" dirty="0">
                <a:solidFill>
                  <a:schemeClr val="accent1"/>
                </a:solidFill>
                <a:latin typeface="Times New Roman" panose="02020603050405020304" pitchFamily="18" charset="0"/>
                <a:ea typeface="Times New Roman" panose="02020603050405020304" pitchFamily="18" charset="0"/>
              </a:rPr>
              <a:t> </a:t>
            </a:r>
            <a:r>
              <a:rPr lang="en-US" sz="2800" dirty="0" err="1">
                <a:solidFill>
                  <a:schemeClr val="accent1"/>
                </a:solidFill>
                <a:latin typeface="Times New Roman" panose="02020603050405020304" pitchFamily="18" charset="0"/>
                <a:ea typeface="Times New Roman" panose="02020603050405020304" pitchFamily="18" charset="0"/>
              </a:rPr>
              <a:t>nước</a:t>
            </a:r>
            <a:r>
              <a:rPr lang="en-US" sz="2800" dirty="0">
                <a:solidFill>
                  <a:schemeClr val="accent1"/>
                </a:solidFill>
                <a:latin typeface="Times New Roman" panose="02020603050405020304" pitchFamily="18" charset="0"/>
                <a:ea typeface="Times New Roman" panose="02020603050405020304" pitchFamily="18" charset="0"/>
              </a:rPr>
              <a:t> </a:t>
            </a:r>
            <a:r>
              <a:rPr lang="en-US" sz="2800" dirty="0" err="1">
                <a:solidFill>
                  <a:schemeClr val="accent1"/>
                </a:solidFill>
                <a:latin typeface="Times New Roman" panose="02020603050405020304" pitchFamily="18" charset="0"/>
                <a:ea typeface="Times New Roman" panose="02020603050405020304" pitchFamily="18" charset="0"/>
              </a:rPr>
              <a:t>Đức</a:t>
            </a:r>
            <a:r>
              <a:rPr lang="en-US" sz="2800" dirty="0">
                <a:solidFill>
                  <a:schemeClr val="accent1"/>
                </a:solidFill>
                <a:latin typeface="Times New Roman" panose="02020603050405020304" pitchFamily="18" charset="0"/>
                <a:ea typeface="Times New Roman" panose="02020603050405020304" pitchFamily="18" charset="0"/>
              </a:rPr>
              <a:t>, </a:t>
            </a:r>
            <a:r>
              <a:rPr lang="en-US" sz="2800" dirty="0" err="1">
                <a:solidFill>
                  <a:schemeClr val="accent1"/>
                </a:solidFill>
                <a:latin typeface="Times New Roman" panose="02020603050405020304" pitchFamily="18" charset="0"/>
                <a:ea typeface="Times New Roman" panose="02020603050405020304" pitchFamily="18" charset="0"/>
              </a:rPr>
              <a:t>Nhật</a:t>
            </a:r>
            <a:r>
              <a:rPr lang="en-US" sz="2800" dirty="0">
                <a:solidFill>
                  <a:schemeClr val="accent1"/>
                </a:solidFill>
                <a:latin typeface="Times New Roman" panose="02020603050405020304" pitchFamily="18" charset="0"/>
                <a:ea typeface="Times New Roman" panose="02020603050405020304" pitchFamily="18" charset="0"/>
              </a:rPr>
              <a:t> </a:t>
            </a:r>
            <a:r>
              <a:rPr lang="en-US" sz="2800" dirty="0" err="1">
                <a:solidFill>
                  <a:schemeClr val="accent1"/>
                </a:solidFill>
                <a:latin typeface="Times New Roman" panose="02020603050405020304" pitchFamily="18" charset="0"/>
                <a:ea typeface="Times New Roman" panose="02020603050405020304" pitchFamily="18" charset="0"/>
              </a:rPr>
              <a:t>vàNICs</a:t>
            </a:r>
            <a:r>
              <a:rPr lang="en-US" sz="2800" dirty="0">
                <a:solidFill>
                  <a:schemeClr val="accent1"/>
                </a:solidFill>
                <a:latin typeface="Times New Roman" panose="02020603050405020304" pitchFamily="18" charset="0"/>
                <a:ea typeface="Times New Roman" panose="02020603050405020304" pitchFamily="18" charset="0"/>
              </a:rPr>
              <a:t>. </a:t>
            </a:r>
            <a:r>
              <a:rPr lang="en-US" sz="2800" dirty="0" err="1" smtClean="0">
                <a:solidFill>
                  <a:schemeClr val="accent1"/>
                </a:solidFill>
                <a:latin typeface="Times New Roman" panose="02020603050405020304" pitchFamily="18" charset="0"/>
                <a:ea typeface="Times New Roman" panose="02020603050405020304" pitchFamily="18" charset="0"/>
              </a:rPr>
              <a:t>Sự</a:t>
            </a:r>
            <a:r>
              <a:rPr lang="en-US" sz="2800" dirty="0" smtClean="0">
                <a:solidFill>
                  <a:schemeClr val="accent1"/>
                </a:solidFill>
                <a:latin typeface="Times New Roman" panose="02020603050405020304" pitchFamily="18" charset="0"/>
                <a:ea typeface="Times New Roman" panose="02020603050405020304" pitchFamily="18" charset="0"/>
              </a:rPr>
              <a:t> </a:t>
            </a:r>
            <a:r>
              <a:rPr lang="en-US" sz="2800" dirty="0" err="1" smtClean="0">
                <a:solidFill>
                  <a:schemeClr val="accent1"/>
                </a:solidFill>
                <a:latin typeface="Times New Roman" panose="02020603050405020304" pitchFamily="18" charset="0"/>
                <a:ea typeface="Times New Roman" panose="02020603050405020304" pitchFamily="18" charset="0"/>
              </a:rPr>
              <a:t>hưng</a:t>
            </a:r>
            <a:r>
              <a:rPr lang="en-US" sz="2800" dirty="0" smtClean="0">
                <a:solidFill>
                  <a:schemeClr val="accent1"/>
                </a:solidFill>
                <a:latin typeface="Times New Roman" panose="02020603050405020304" pitchFamily="18" charset="0"/>
                <a:ea typeface="Times New Roman" panose="02020603050405020304" pitchFamily="18" charset="0"/>
              </a:rPr>
              <a:t> </a:t>
            </a:r>
            <a:r>
              <a:rPr lang="en-US" sz="2800" dirty="0" err="1">
                <a:solidFill>
                  <a:schemeClr val="accent1"/>
                </a:solidFill>
                <a:latin typeface="Times New Roman" panose="02020603050405020304" pitchFamily="18" charset="0"/>
                <a:ea typeface="Times New Roman" panose="02020603050405020304" pitchFamily="18" charset="0"/>
              </a:rPr>
              <a:t>thinh</a:t>
            </a:r>
            <a:r>
              <a:rPr lang="en-US" sz="2800" dirty="0">
                <a:solidFill>
                  <a:schemeClr val="accent1"/>
                </a:solidFill>
                <a:latin typeface="Times New Roman" panose="02020603050405020304" pitchFamily="18" charset="0"/>
                <a:ea typeface="Times New Roman" panose="02020603050405020304" pitchFamily="18" charset="0"/>
              </a:rPr>
              <a:t> hay </a:t>
            </a:r>
            <a:r>
              <a:rPr lang="en-US" sz="2800" dirty="0" err="1">
                <a:solidFill>
                  <a:schemeClr val="accent1"/>
                </a:solidFill>
                <a:latin typeface="Times New Roman" panose="02020603050405020304" pitchFamily="18" charset="0"/>
                <a:ea typeface="Times New Roman" panose="02020603050405020304" pitchFamily="18" charset="0"/>
              </a:rPr>
              <a:t>suy</a:t>
            </a:r>
            <a:r>
              <a:rPr lang="en-US" sz="2800" dirty="0">
                <a:solidFill>
                  <a:schemeClr val="accent1"/>
                </a:solidFill>
                <a:latin typeface="Times New Roman" panose="02020603050405020304" pitchFamily="18" charset="0"/>
                <a:ea typeface="Times New Roman" panose="02020603050405020304" pitchFamily="18" charset="0"/>
              </a:rPr>
              <a:t> </a:t>
            </a:r>
            <a:r>
              <a:rPr lang="en-US" sz="2800" dirty="0" err="1">
                <a:solidFill>
                  <a:schemeClr val="accent1"/>
                </a:solidFill>
                <a:latin typeface="Times New Roman" panose="02020603050405020304" pitchFamily="18" charset="0"/>
                <a:ea typeface="Times New Roman" panose="02020603050405020304" pitchFamily="18" charset="0"/>
              </a:rPr>
              <a:t>vong</a:t>
            </a:r>
            <a:r>
              <a:rPr lang="en-US" sz="2800" dirty="0">
                <a:solidFill>
                  <a:schemeClr val="accent1"/>
                </a:solidFill>
                <a:latin typeface="Times New Roman" panose="02020603050405020304" pitchFamily="18" charset="0"/>
                <a:ea typeface="Times New Roman" panose="02020603050405020304" pitchFamily="18" charset="0"/>
              </a:rPr>
              <a:t> </a:t>
            </a:r>
            <a:r>
              <a:rPr lang="en-US" sz="2800" dirty="0" err="1">
                <a:solidFill>
                  <a:schemeClr val="accent1"/>
                </a:solidFill>
                <a:latin typeface="Times New Roman" panose="02020603050405020304" pitchFamily="18" charset="0"/>
                <a:ea typeface="Times New Roman" panose="02020603050405020304" pitchFamily="18" charset="0"/>
              </a:rPr>
              <a:t>của</a:t>
            </a:r>
            <a:r>
              <a:rPr lang="en-US" sz="2800" dirty="0">
                <a:solidFill>
                  <a:schemeClr val="accent1"/>
                </a:solidFill>
                <a:latin typeface="Times New Roman" panose="02020603050405020304" pitchFamily="18" charset="0"/>
                <a:ea typeface="Times New Roman" panose="02020603050405020304" pitchFamily="18" charset="0"/>
              </a:rPr>
              <a:t> </a:t>
            </a:r>
            <a:r>
              <a:rPr lang="en-US" sz="2800" dirty="0" err="1">
                <a:solidFill>
                  <a:schemeClr val="accent1"/>
                </a:solidFill>
                <a:latin typeface="Times New Roman" panose="02020603050405020304" pitchFamily="18" charset="0"/>
                <a:ea typeface="Times New Roman" panose="02020603050405020304" pitchFamily="18" charset="0"/>
              </a:rPr>
              <a:t>một</a:t>
            </a:r>
            <a:r>
              <a:rPr lang="en-US" sz="2800" dirty="0">
                <a:solidFill>
                  <a:schemeClr val="accent1"/>
                </a:solidFill>
                <a:latin typeface="Times New Roman" panose="02020603050405020304" pitchFamily="18" charset="0"/>
                <a:ea typeface="Times New Roman" panose="02020603050405020304" pitchFamily="18" charset="0"/>
              </a:rPr>
              <a:t> </a:t>
            </a:r>
            <a:r>
              <a:rPr lang="en-US" sz="2800" dirty="0" err="1">
                <a:solidFill>
                  <a:schemeClr val="accent1"/>
                </a:solidFill>
                <a:latin typeface="Times New Roman" panose="02020603050405020304" pitchFamily="18" charset="0"/>
                <a:ea typeface="Times New Roman" panose="02020603050405020304" pitchFamily="18" charset="0"/>
              </a:rPr>
              <a:t>quốc</a:t>
            </a:r>
            <a:r>
              <a:rPr lang="en-US" sz="2800" dirty="0">
                <a:solidFill>
                  <a:schemeClr val="accent1"/>
                </a:solidFill>
                <a:latin typeface="Times New Roman" panose="02020603050405020304" pitchFamily="18" charset="0"/>
                <a:ea typeface="Times New Roman" panose="02020603050405020304" pitchFamily="18" charset="0"/>
              </a:rPr>
              <a:t> </a:t>
            </a:r>
            <a:r>
              <a:rPr lang="en-US" sz="2800" dirty="0" err="1">
                <a:solidFill>
                  <a:schemeClr val="accent1"/>
                </a:solidFill>
                <a:latin typeface="Times New Roman" panose="02020603050405020304" pitchFamily="18" charset="0"/>
                <a:ea typeface="Times New Roman" panose="02020603050405020304" pitchFamily="18" charset="0"/>
              </a:rPr>
              <a:t>gia</a:t>
            </a:r>
            <a:r>
              <a:rPr lang="en-US" sz="2800" dirty="0">
                <a:solidFill>
                  <a:schemeClr val="accent1"/>
                </a:solidFill>
                <a:latin typeface="Times New Roman" panose="02020603050405020304" pitchFamily="18" charset="0"/>
                <a:ea typeface="Times New Roman" panose="02020603050405020304" pitchFamily="18" charset="0"/>
              </a:rPr>
              <a:t> </a:t>
            </a:r>
            <a:r>
              <a:rPr lang="en-US" sz="2800" dirty="0" err="1">
                <a:solidFill>
                  <a:schemeClr val="accent1"/>
                </a:solidFill>
                <a:latin typeface="Times New Roman" panose="02020603050405020304" pitchFamily="18" charset="0"/>
                <a:ea typeface="Times New Roman" panose="02020603050405020304" pitchFamily="18" charset="0"/>
              </a:rPr>
              <a:t>quyết</a:t>
            </a:r>
            <a:r>
              <a:rPr lang="en-US" sz="2800" dirty="0">
                <a:solidFill>
                  <a:schemeClr val="accent1"/>
                </a:solidFill>
                <a:latin typeface="Times New Roman" panose="02020603050405020304" pitchFamily="18" charset="0"/>
                <a:ea typeface="Times New Roman" panose="02020603050405020304" pitchFamily="18" charset="0"/>
              </a:rPr>
              <a:t> </a:t>
            </a:r>
            <a:r>
              <a:rPr lang="en-US" sz="2800" dirty="0" err="1">
                <a:solidFill>
                  <a:schemeClr val="accent1"/>
                </a:solidFill>
                <a:latin typeface="Times New Roman" panose="02020603050405020304" pitchFamily="18" charset="0"/>
                <a:ea typeface="Times New Roman" panose="02020603050405020304" pitchFamily="18" charset="0"/>
              </a:rPr>
              <a:t>định</a:t>
            </a:r>
            <a:r>
              <a:rPr lang="en-US" sz="2800" dirty="0">
                <a:solidFill>
                  <a:schemeClr val="accent1"/>
                </a:solidFill>
                <a:latin typeface="Times New Roman" panose="02020603050405020304" pitchFamily="18" charset="0"/>
                <a:ea typeface="Times New Roman" panose="02020603050405020304" pitchFamily="18" charset="0"/>
              </a:rPr>
              <a:t> </a:t>
            </a:r>
            <a:r>
              <a:rPr lang="en-US" sz="2800" dirty="0" err="1">
                <a:solidFill>
                  <a:schemeClr val="accent1"/>
                </a:solidFill>
                <a:latin typeface="Times New Roman" panose="02020603050405020304" pitchFamily="18" charset="0"/>
                <a:ea typeface="Times New Roman" panose="02020603050405020304" pitchFamily="18" charset="0"/>
              </a:rPr>
              <a:t>bởi</a:t>
            </a:r>
            <a:r>
              <a:rPr lang="en-US" sz="2800" dirty="0">
                <a:solidFill>
                  <a:schemeClr val="accent1"/>
                </a:solidFill>
                <a:latin typeface="Times New Roman" panose="02020603050405020304" pitchFamily="18" charset="0"/>
                <a:ea typeface="Times New Roman" panose="02020603050405020304" pitchFamily="18" charset="0"/>
              </a:rPr>
              <a:t> </a:t>
            </a:r>
            <a:r>
              <a:rPr lang="en-US" sz="2800" dirty="0" err="1">
                <a:solidFill>
                  <a:schemeClr val="accent1"/>
                </a:solidFill>
                <a:latin typeface="Times New Roman" panose="02020603050405020304" pitchFamily="18" charset="0"/>
                <a:ea typeface="Times New Roman" panose="02020603050405020304" pitchFamily="18" charset="0"/>
              </a:rPr>
              <a:t>sức</a:t>
            </a:r>
            <a:r>
              <a:rPr lang="en-US" sz="2800" dirty="0">
                <a:solidFill>
                  <a:schemeClr val="accent1"/>
                </a:solidFill>
                <a:latin typeface="Times New Roman" panose="02020603050405020304" pitchFamily="18" charset="0"/>
                <a:ea typeface="Times New Roman" panose="02020603050405020304" pitchFamily="18" charset="0"/>
              </a:rPr>
              <a:t> </a:t>
            </a:r>
            <a:r>
              <a:rPr lang="en-US" sz="2800" dirty="0" err="1">
                <a:solidFill>
                  <a:schemeClr val="accent1"/>
                </a:solidFill>
                <a:latin typeface="Times New Roman" panose="02020603050405020304" pitchFamily="18" charset="0"/>
                <a:ea typeface="Times New Roman" panose="02020603050405020304" pitchFamily="18" charset="0"/>
              </a:rPr>
              <a:t>mạnh</a:t>
            </a:r>
            <a:r>
              <a:rPr lang="en-US" sz="2800" dirty="0">
                <a:solidFill>
                  <a:schemeClr val="accent1"/>
                </a:solidFill>
                <a:latin typeface="Times New Roman" panose="02020603050405020304" pitchFamily="18" charset="0"/>
                <a:ea typeface="Times New Roman" panose="02020603050405020304" pitchFamily="18" charset="0"/>
              </a:rPr>
              <a:t> </a:t>
            </a:r>
            <a:r>
              <a:rPr lang="en-US" sz="2800" dirty="0" err="1">
                <a:solidFill>
                  <a:schemeClr val="accent1"/>
                </a:solidFill>
                <a:latin typeface="Times New Roman" panose="02020603050405020304" pitchFamily="18" charset="0"/>
                <a:ea typeface="Times New Roman" panose="02020603050405020304" pitchFamily="18" charset="0"/>
              </a:rPr>
              <a:t>tổng</a:t>
            </a:r>
            <a:r>
              <a:rPr lang="en-US" sz="2800" dirty="0">
                <a:solidFill>
                  <a:schemeClr val="accent1"/>
                </a:solidFill>
                <a:latin typeface="Times New Roman" panose="02020603050405020304" pitchFamily="18" charset="0"/>
                <a:ea typeface="Times New Roman" panose="02020603050405020304" pitchFamily="18" charset="0"/>
              </a:rPr>
              <a:t> </a:t>
            </a:r>
            <a:r>
              <a:rPr lang="en-US" sz="2800" dirty="0" err="1">
                <a:solidFill>
                  <a:schemeClr val="accent1"/>
                </a:solidFill>
                <a:latin typeface="Times New Roman" panose="02020603050405020304" pitchFamily="18" charset="0"/>
                <a:ea typeface="Times New Roman" panose="02020603050405020304" pitchFamily="18" charset="0"/>
              </a:rPr>
              <a:t>hợp</a:t>
            </a:r>
            <a:r>
              <a:rPr lang="en-US" sz="2800" dirty="0">
                <a:solidFill>
                  <a:schemeClr val="accent1"/>
                </a:solidFill>
                <a:latin typeface="Times New Roman" panose="02020603050405020304" pitchFamily="18" charset="0"/>
                <a:ea typeface="Times New Roman" panose="02020603050405020304" pitchFamily="18" charset="0"/>
              </a:rPr>
              <a:t> </a:t>
            </a:r>
            <a:r>
              <a:rPr lang="en-US" sz="2800" dirty="0" err="1">
                <a:solidFill>
                  <a:schemeClr val="accent1"/>
                </a:solidFill>
                <a:latin typeface="Times New Roman" panose="02020603050405020304" pitchFamily="18" charset="0"/>
                <a:ea typeface="Times New Roman" panose="02020603050405020304" pitchFamily="18" charset="0"/>
              </a:rPr>
              <a:t>của</a:t>
            </a:r>
            <a:r>
              <a:rPr lang="en-US" sz="2800" dirty="0">
                <a:solidFill>
                  <a:schemeClr val="accent1"/>
                </a:solidFill>
                <a:latin typeface="Times New Roman" panose="02020603050405020304" pitchFamily="18" charset="0"/>
                <a:ea typeface="Times New Roman" panose="02020603050405020304" pitchFamily="18" charset="0"/>
              </a:rPr>
              <a:t> </a:t>
            </a:r>
            <a:r>
              <a:rPr lang="en-US" sz="2800" dirty="0" err="1">
                <a:solidFill>
                  <a:schemeClr val="accent1"/>
                </a:solidFill>
                <a:latin typeface="Times New Roman" panose="02020603050405020304" pitchFamily="18" charset="0"/>
                <a:ea typeface="Times New Roman" panose="02020603050405020304" pitchFamily="18" charset="0"/>
              </a:rPr>
              <a:t>quốc</a:t>
            </a:r>
            <a:r>
              <a:rPr lang="en-US" sz="2800" dirty="0">
                <a:solidFill>
                  <a:schemeClr val="accent1"/>
                </a:solidFill>
                <a:latin typeface="Times New Roman" panose="02020603050405020304" pitchFamily="18" charset="0"/>
                <a:ea typeface="Times New Roman" panose="02020603050405020304" pitchFamily="18" charset="0"/>
              </a:rPr>
              <a:t> </a:t>
            </a:r>
            <a:r>
              <a:rPr lang="en-US" sz="2800" dirty="0" err="1">
                <a:solidFill>
                  <a:schemeClr val="accent1"/>
                </a:solidFill>
                <a:latin typeface="Times New Roman" panose="02020603050405020304" pitchFamily="18" charset="0"/>
                <a:ea typeface="Times New Roman" panose="02020603050405020304" pitchFamily="18" charset="0"/>
              </a:rPr>
              <a:t>gia</a:t>
            </a:r>
            <a:r>
              <a:rPr lang="en-US" sz="2800" dirty="0">
                <a:solidFill>
                  <a:schemeClr val="accent1"/>
                </a:solidFill>
                <a:latin typeface="Times New Roman" panose="02020603050405020304" pitchFamily="18" charset="0"/>
                <a:ea typeface="Times New Roman" panose="02020603050405020304" pitchFamily="18" charset="0"/>
              </a:rPr>
              <a:t> </a:t>
            </a:r>
            <a:r>
              <a:rPr lang="en-US" sz="2800" dirty="0" err="1">
                <a:solidFill>
                  <a:schemeClr val="accent1"/>
                </a:solidFill>
                <a:latin typeface="Times New Roman" panose="02020603050405020304" pitchFamily="18" charset="0"/>
                <a:ea typeface="Times New Roman" panose="02020603050405020304" pitchFamily="18" charset="0"/>
              </a:rPr>
              <a:t>đó</a:t>
            </a:r>
            <a:r>
              <a:rPr lang="en-US" sz="2800" dirty="0">
                <a:solidFill>
                  <a:schemeClr val="accent1"/>
                </a:solidFill>
                <a:latin typeface="Times New Roman" panose="02020603050405020304" pitchFamily="18" charset="0"/>
                <a:ea typeface="Times New Roman" panose="02020603050405020304" pitchFamily="18" charset="0"/>
              </a:rPr>
              <a:t>, </a:t>
            </a:r>
            <a:r>
              <a:rPr lang="en-US" sz="2800" dirty="0" err="1">
                <a:solidFill>
                  <a:schemeClr val="accent1"/>
                </a:solidFill>
                <a:latin typeface="Times New Roman" panose="02020603050405020304" pitchFamily="18" charset="0"/>
                <a:ea typeface="Times New Roman" panose="02020603050405020304" pitchFamily="18" charset="0"/>
              </a:rPr>
              <a:t>mà</a:t>
            </a:r>
            <a:r>
              <a:rPr lang="en-US" sz="2800" dirty="0">
                <a:solidFill>
                  <a:schemeClr val="accent1"/>
                </a:solidFill>
                <a:latin typeface="Times New Roman" panose="02020603050405020304" pitchFamily="18" charset="0"/>
                <a:ea typeface="Times New Roman" panose="02020603050405020304" pitchFamily="18" charset="0"/>
              </a:rPr>
              <a:t> </a:t>
            </a:r>
            <a:r>
              <a:rPr lang="en-US" sz="2800" dirty="0" err="1">
                <a:solidFill>
                  <a:schemeClr val="accent1"/>
                </a:solidFill>
                <a:latin typeface="Times New Roman" panose="02020603050405020304" pitchFamily="18" charset="0"/>
                <a:ea typeface="Times New Roman" panose="02020603050405020304" pitchFamily="18" charset="0"/>
              </a:rPr>
              <a:t>chủ</a:t>
            </a:r>
            <a:r>
              <a:rPr lang="en-US" sz="2800" dirty="0">
                <a:solidFill>
                  <a:schemeClr val="accent1"/>
                </a:solidFill>
                <a:latin typeface="Times New Roman" panose="02020603050405020304" pitchFamily="18" charset="0"/>
                <a:ea typeface="Times New Roman" panose="02020603050405020304" pitchFamily="18" charset="0"/>
              </a:rPr>
              <a:t> </a:t>
            </a:r>
            <a:r>
              <a:rPr lang="en-US" sz="2800" dirty="0" err="1">
                <a:solidFill>
                  <a:schemeClr val="accent1"/>
                </a:solidFill>
                <a:latin typeface="Times New Roman" panose="02020603050405020304" pitchFamily="18" charset="0"/>
                <a:ea typeface="Times New Roman" panose="02020603050405020304" pitchFamily="18" charset="0"/>
              </a:rPr>
              <a:t>yếu</a:t>
            </a:r>
            <a:r>
              <a:rPr lang="en-US" sz="2800" dirty="0">
                <a:solidFill>
                  <a:schemeClr val="accent1"/>
                </a:solidFill>
                <a:latin typeface="Times New Roman" panose="02020603050405020304" pitchFamily="18" charset="0"/>
                <a:ea typeface="Times New Roman" panose="02020603050405020304" pitchFamily="18" charset="0"/>
              </a:rPr>
              <a:t> </a:t>
            </a:r>
            <a:r>
              <a:rPr lang="en-US" sz="2800" dirty="0" err="1">
                <a:solidFill>
                  <a:schemeClr val="accent1"/>
                </a:solidFill>
                <a:latin typeface="Times New Roman" panose="02020603050405020304" pitchFamily="18" charset="0"/>
                <a:ea typeface="Times New Roman" panose="02020603050405020304" pitchFamily="18" charset="0"/>
              </a:rPr>
              <a:t>là</a:t>
            </a:r>
            <a:r>
              <a:rPr lang="en-US" sz="2800" dirty="0">
                <a:solidFill>
                  <a:schemeClr val="accent1"/>
                </a:solidFill>
                <a:latin typeface="Times New Roman" panose="02020603050405020304" pitchFamily="18" charset="0"/>
                <a:ea typeface="Times New Roman" panose="02020603050405020304" pitchFamily="18" charset="0"/>
              </a:rPr>
              <a:t> </a:t>
            </a:r>
            <a:r>
              <a:rPr lang="en-US" sz="2800" dirty="0" err="1">
                <a:solidFill>
                  <a:schemeClr val="accent1"/>
                </a:solidFill>
                <a:latin typeface="Times New Roman" panose="02020603050405020304" pitchFamily="18" charset="0"/>
                <a:ea typeface="Times New Roman" panose="02020603050405020304" pitchFamily="18" charset="0"/>
              </a:rPr>
              <a:t>thực</a:t>
            </a:r>
            <a:r>
              <a:rPr lang="en-US" sz="2800" dirty="0">
                <a:solidFill>
                  <a:schemeClr val="accent1"/>
                </a:solidFill>
                <a:latin typeface="Times New Roman" panose="02020603050405020304" pitchFamily="18" charset="0"/>
                <a:ea typeface="Times New Roman" panose="02020603050405020304" pitchFamily="18" charset="0"/>
              </a:rPr>
              <a:t> </a:t>
            </a:r>
            <a:r>
              <a:rPr lang="en-US" sz="2800" dirty="0" err="1">
                <a:solidFill>
                  <a:schemeClr val="accent1"/>
                </a:solidFill>
                <a:latin typeface="Times New Roman" panose="02020603050405020304" pitchFamily="18" charset="0"/>
                <a:ea typeface="Times New Roman" panose="02020603050405020304" pitchFamily="18" charset="0"/>
              </a:rPr>
              <a:t>lực</a:t>
            </a:r>
            <a:r>
              <a:rPr lang="en-US" sz="2800" dirty="0">
                <a:solidFill>
                  <a:schemeClr val="accent1"/>
                </a:solidFill>
                <a:latin typeface="Times New Roman" panose="02020603050405020304" pitchFamily="18" charset="0"/>
                <a:ea typeface="Times New Roman" panose="02020603050405020304" pitchFamily="18" charset="0"/>
              </a:rPr>
              <a:t> </a:t>
            </a:r>
            <a:r>
              <a:rPr lang="en-US" sz="2800" dirty="0" err="1">
                <a:solidFill>
                  <a:schemeClr val="accent1"/>
                </a:solidFill>
                <a:latin typeface="Times New Roman" panose="02020603050405020304" pitchFamily="18" charset="0"/>
                <a:ea typeface="Times New Roman" panose="02020603050405020304" pitchFamily="18" charset="0"/>
              </a:rPr>
              <a:t>kinh</a:t>
            </a:r>
            <a:r>
              <a:rPr lang="en-US" sz="2800" dirty="0">
                <a:solidFill>
                  <a:schemeClr val="accent1"/>
                </a:solidFill>
                <a:latin typeface="Times New Roman" panose="02020603050405020304" pitchFamily="18" charset="0"/>
                <a:ea typeface="Times New Roman" panose="02020603050405020304" pitchFamily="18" charset="0"/>
              </a:rPr>
              <a:t> </a:t>
            </a:r>
            <a:r>
              <a:rPr lang="en-US" sz="2800" dirty="0" err="1">
                <a:solidFill>
                  <a:schemeClr val="accent1"/>
                </a:solidFill>
                <a:latin typeface="Times New Roman" panose="02020603050405020304" pitchFamily="18" charset="0"/>
                <a:ea typeface="Times New Roman" panose="02020603050405020304" pitchFamily="18" charset="0"/>
              </a:rPr>
              <a:t>tế</a:t>
            </a:r>
            <a:r>
              <a:rPr lang="en-US" sz="2800" dirty="0">
                <a:solidFill>
                  <a:schemeClr val="accent1"/>
                </a:solidFill>
                <a:latin typeface="Times New Roman" panose="02020603050405020304" pitchFamily="18" charset="0"/>
                <a:ea typeface="Times New Roman" panose="02020603050405020304" pitchFamily="18" charset="0"/>
              </a:rPr>
              <a:t> </a:t>
            </a:r>
            <a:r>
              <a:rPr lang="en-US" sz="2800" dirty="0" err="1">
                <a:solidFill>
                  <a:schemeClr val="accent1"/>
                </a:solidFill>
                <a:latin typeface="Times New Roman" panose="02020603050405020304" pitchFamily="18" charset="0"/>
                <a:ea typeface="Times New Roman" panose="02020603050405020304" pitchFamily="18" charset="0"/>
              </a:rPr>
              <a:t>và</a:t>
            </a:r>
            <a:r>
              <a:rPr lang="en-US" sz="2800" dirty="0">
                <a:solidFill>
                  <a:schemeClr val="accent1"/>
                </a:solidFill>
                <a:latin typeface="Times New Roman" panose="02020603050405020304" pitchFamily="18" charset="0"/>
                <a:ea typeface="Times New Roman" panose="02020603050405020304" pitchFamily="18" charset="0"/>
              </a:rPr>
              <a:t> </a:t>
            </a:r>
            <a:r>
              <a:rPr lang="en-US" sz="2800" dirty="0" err="1">
                <a:solidFill>
                  <a:schemeClr val="accent1"/>
                </a:solidFill>
                <a:latin typeface="Times New Roman" panose="02020603050405020304" pitchFamily="18" charset="0"/>
                <a:ea typeface="Times New Roman" panose="02020603050405020304" pitchFamily="18" charset="0"/>
              </a:rPr>
              <a:t>khoa</a:t>
            </a:r>
            <a:r>
              <a:rPr lang="en-US" sz="2800" dirty="0">
                <a:solidFill>
                  <a:schemeClr val="accent1"/>
                </a:solidFill>
                <a:latin typeface="Times New Roman" panose="02020603050405020304" pitchFamily="18" charset="0"/>
                <a:ea typeface="Times New Roman" panose="02020603050405020304" pitchFamily="18" charset="0"/>
              </a:rPr>
              <a:t> </a:t>
            </a:r>
            <a:r>
              <a:rPr lang="en-US" sz="2800" dirty="0" err="1">
                <a:solidFill>
                  <a:schemeClr val="accent1"/>
                </a:solidFill>
                <a:latin typeface="Times New Roman" panose="02020603050405020304" pitchFamily="18" charset="0"/>
                <a:ea typeface="Times New Roman" panose="02020603050405020304" pitchFamily="18" charset="0"/>
              </a:rPr>
              <a:t>học</a:t>
            </a:r>
            <a:r>
              <a:rPr lang="en-US" sz="2800" dirty="0">
                <a:solidFill>
                  <a:schemeClr val="accent1"/>
                </a:solidFill>
                <a:latin typeface="Times New Roman" panose="02020603050405020304" pitchFamily="18" charset="0"/>
                <a:ea typeface="Times New Roman" panose="02020603050405020304" pitchFamily="18" charset="0"/>
              </a:rPr>
              <a:t> -</a:t>
            </a:r>
            <a:r>
              <a:rPr lang="en-US" sz="2800" dirty="0" err="1" smtClean="0">
                <a:solidFill>
                  <a:schemeClr val="accent1"/>
                </a:solidFill>
                <a:latin typeface="Times New Roman" panose="02020603050405020304" pitchFamily="18" charset="0"/>
                <a:ea typeface="Times New Roman" panose="02020603050405020304" pitchFamily="18" charset="0"/>
              </a:rPr>
              <a:t>kĩ</a:t>
            </a:r>
            <a:r>
              <a:rPr lang="en-US" sz="2800" dirty="0" smtClean="0">
                <a:solidFill>
                  <a:schemeClr val="accent1"/>
                </a:solidFill>
                <a:latin typeface="Times New Roman" panose="02020603050405020304" pitchFamily="18" charset="0"/>
                <a:ea typeface="Times New Roman" panose="02020603050405020304" pitchFamily="18" charset="0"/>
              </a:rPr>
              <a:t> </a:t>
            </a:r>
            <a:r>
              <a:rPr lang="en-US" sz="2800" dirty="0" err="1">
                <a:solidFill>
                  <a:schemeClr val="accent1"/>
                </a:solidFill>
                <a:latin typeface="Times New Roman" panose="02020603050405020304" pitchFamily="18" charset="0"/>
                <a:ea typeface="Times New Roman" panose="02020603050405020304" pitchFamily="18" charset="0"/>
              </a:rPr>
              <a:t>thuật</a:t>
            </a:r>
            <a:r>
              <a:rPr lang="en-US" sz="2800" dirty="0">
                <a:solidFill>
                  <a:schemeClr val="accent1"/>
                </a:solidFill>
                <a:latin typeface="Times New Roman" panose="02020603050405020304" pitchFamily="18" charset="0"/>
                <a:ea typeface="Times New Roman" panose="02020603050405020304" pitchFamily="18" charset="0"/>
              </a:rPr>
              <a:t>.</a:t>
            </a:r>
          </a:p>
          <a:p>
            <a:pPr>
              <a:spcAft>
                <a:spcPts val="0"/>
              </a:spcAft>
            </a:pPr>
            <a:r>
              <a:rPr lang="en-US" sz="2800" dirty="0">
                <a:solidFill>
                  <a:schemeClr val="accent1"/>
                </a:solidFill>
                <a:latin typeface="Times New Roman" panose="02020603050405020304" pitchFamily="18" charset="0"/>
                <a:ea typeface="Times New Roman" panose="02020603050405020304" pitchFamily="18" charset="0"/>
              </a:rPr>
              <a:t>(</a:t>
            </a:r>
            <a:r>
              <a:rPr lang="en-US" sz="2800" dirty="0" err="1">
                <a:solidFill>
                  <a:schemeClr val="accent1"/>
                </a:solidFill>
                <a:latin typeface="Times New Roman" panose="02020603050405020304" pitchFamily="18" charset="0"/>
                <a:ea typeface="Times New Roman" panose="02020603050405020304" pitchFamily="18" charset="0"/>
              </a:rPr>
              <a:t>Vũ</a:t>
            </a:r>
            <a:r>
              <a:rPr lang="en-US" sz="2800" dirty="0">
                <a:solidFill>
                  <a:schemeClr val="accent1"/>
                </a:solidFill>
                <a:latin typeface="Times New Roman" panose="02020603050405020304" pitchFamily="18" charset="0"/>
                <a:ea typeface="Times New Roman" panose="02020603050405020304" pitchFamily="18" charset="0"/>
              </a:rPr>
              <a:t> </a:t>
            </a:r>
            <a:r>
              <a:rPr lang="en-US" sz="2800" dirty="0" err="1">
                <a:solidFill>
                  <a:schemeClr val="accent1"/>
                </a:solidFill>
                <a:latin typeface="Times New Roman" panose="02020603050405020304" pitchFamily="18" charset="0"/>
                <a:ea typeface="Times New Roman" panose="02020603050405020304" pitchFamily="18" charset="0"/>
              </a:rPr>
              <a:t>Dương</a:t>
            </a:r>
            <a:r>
              <a:rPr lang="en-US" sz="2800" dirty="0">
                <a:solidFill>
                  <a:schemeClr val="accent1"/>
                </a:solidFill>
                <a:latin typeface="Times New Roman" panose="02020603050405020304" pitchFamily="18" charset="0"/>
                <a:ea typeface="Times New Roman" panose="02020603050405020304" pitchFamily="18" charset="0"/>
              </a:rPr>
              <a:t> </a:t>
            </a:r>
            <a:r>
              <a:rPr lang="en-US" sz="2800" dirty="0" err="1">
                <a:solidFill>
                  <a:schemeClr val="accent1"/>
                </a:solidFill>
                <a:latin typeface="Times New Roman" panose="02020603050405020304" pitchFamily="18" charset="0"/>
                <a:ea typeface="Times New Roman" panose="02020603050405020304" pitchFamily="18" charset="0"/>
              </a:rPr>
              <a:t>Ninh</a:t>
            </a:r>
            <a:r>
              <a:rPr lang="en-US" sz="2800" dirty="0">
                <a:solidFill>
                  <a:schemeClr val="accent1"/>
                </a:solidFill>
                <a:latin typeface="Times New Roman" panose="02020603050405020304" pitchFamily="18" charset="0"/>
                <a:ea typeface="Times New Roman" panose="02020603050405020304" pitchFamily="18" charset="0"/>
              </a:rPr>
              <a:t> (</a:t>
            </a:r>
            <a:r>
              <a:rPr lang="en-US" sz="2800" dirty="0" err="1">
                <a:solidFill>
                  <a:schemeClr val="accent1"/>
                </a:solidFill>
                <a:latin typeface="Times New Roman" panose="02020603050405020304" pitchFamily="18" charset="0"/>
                <a:ea typeface="Times New Roman" panose="02020603050405020304" pitchFamily="18" charset="0"/>
              </a:rPr>
              <a:t>Chủ</a:t>
            </a:r>
            <a:r>
              <a:rPr lang="en-US" sz="2800" dirty="0">
                <a:solidFill>
                  <a:schemeClr val="accent1"/>
                </a:solidFill>
                <a:latin typeface="Times New Roman" panose="02020603050405020304" pitchFamily="18" charset="0"/>
                <a:ea typeface="Times New Roman" panose="02020603050405020304" pitchFamily="18" charset="0"/>
              </a:rPr>
              <a:t> </a:t>
            </a:r>
            <a:r>
              <a:rPr lang="en-US" sz="2800" dirty="0" err="1">
                <a:solidFill>
                  <a:schemeClr val="accent1"/>
                </a:solidFill>
                <a:latin typeface="Times New Roman" panose="02020603050405020304" pitchFamily="18" charset="0"/>
                <a:ea typeface="Times New Roman" panose="02020603050405020304" pitchFamily="18" charset="0"/>
              </a:rPr>
              <a:t>biên</a:t>
            </a:r>
            <a:r>
              <a:rPr lang="en-US" sz="2800" dirty="0">
                <a:solidFill>
                  <a:schemeClr val="accent1"/>
                </a:solidFill>
                <a:latin typeface="Times New Roman" panose="02020603050405020304" pitchFamily="18" charset="0"/>
                <a:ea typeface="Times New Roman" panose="02020603050405020304" pitchFamily="18" charset="0"/>
              </a:rPr>
              <a:t>), </a:t>
            </a:r>
            <a:r>
              <a:rPr lang="en-US" sz="2800" dirty="0" err="1">
                <a:solidFill>
                  <a:schemeClr val="accent1"/>
                </a:solidFill>
                <a:latin typeface="Times New Roman" panose="02020603050405020304" pitchFamily="18" charset="0"/>
                <a:ea typeface="Times New Roman" panose="02020603050405020304" pitchFamily="18" charset="0"/>
              </a:rPr>
              <a:t>Một</a:t>
            </a:r>
            <a:r>
              <a:rPr lang="en-US" sz="2800" dirty="0">
                <a:solidFill>
                  <a:schemeClr val="accent1"/>
                </a:solidFill>
                <a:latin typeface="Times New Roman" panose="02020603050405020304" pitchFamily="18" charset="0"/>
                <a:ea typeface="Times New Roman" panose="02020603050405020304" pitchFamily="18" charset="0"/>
              </a:rPr>
              <a:t> </a:t>
            </a:r>
            <a:r>
              <a:rPr lang="en-US" sz="2800" dirty="0" err="1">
                <a:solidFill>
                  <a:schemeClr val="accent1"/>
                </a:solidFill>
                <a:latin typeface="Times New Roman" panose="02020603050405020304" pitchFamily="18" charset="0"/>
                <a:ea typeface="Times New Roman" panose="02020603050405020304" pitchFamily="18" charset="0"/>
              </a:rPr>
              <a:t>số</a:t>
            </a:r>
            <a:r>
              <a:rPr lang="en-US" sz="2800" dirty="0">
                <a:solidFill>
                  <a:schemeClr val="accent1"/>
                </a:solidFill>
                <a:latin typeface="Times New Roman" panose="02020603050405020304" pitchFamily="18" charset="0"/>
                <a:ea typeface="Times New Roman" panose="02020603050405020304" pitchFamily="18" charset="0"/>
              </a:rPr>
              <a:t> </a:t>
            </a:r>
            <a:r>
              <a:rPr lang="en-US" sz="2800" dirty="0" err="1">
                <a:solidFill>
                  <a:schemeClr val="accent1"/>
                </a:solidFill>
                <a:latin typeface="Times New Roman" panose="02020603050405020304" pitchFamily="18" charset="0"/>
                <a:ea typeface="Times New Roman" panose="02020603050405020304" pitchFamily="18" charset="0"/>
              </a:rPr>
              <a:t>chuyên</a:t>
            </a:r>
            <a:r>
              <a:rPr lang="en-US" sz="2800" dirty="0">
                <a:solidFill>
                  <a:schemeClr val="accent1"/>
                </a:solidFill>
                <a:latin typeface="Times New Roman" panose="02020603050405020304" pitchFamily="18" charset="0"/>
                <a:ea typeface="Times New Roman" panose="02020603050405020304" pitchFamily="18" charset="0"/>
              </a:rPr>
              <a:t> </a:t>
            </a:r>
            <a:r>
              <a:rPr lang="en-US" sz="2800" dirty="0" err="1">
                <a:solidFill>
                  <a:schemeClr val="accent1"/>
                </a:solidFill>
                <a:latin typeface="Times New Roman" panose="02020603050405020304" pitchFamily="18" charset="0"/>
                <a:ea typeface="Times New Roman" panose="02020603050405020304" pitchFamily="18" charset="0"/>
              </a:rPr>
              <a:t>dè</a:t>
            </a:r>
            <a:r>
              <a:rPr lang="en-US" sz="2800" dirty="0">
                <a:solidFill>
                  <a:schemeClr val="accent1"/>
                </a:solidFill>
                <a:latin typeface="Times New Roman" panose="02020603050405020304" pitchFamily="18" charset="0"/>
                <a:ea typeface="Times New Roman" panose="02020603050405020304" pitchFamily="18" charset="0"/>
              </a:rPr>
              <a:t> lich </a:t>
            </a:r>
            <a:r>
              <a:rPr lang="en-US" sz="2800" dirty="0" err="1">
                <a:solidFill>
                  <a:schemeClr val="accent1"/>
                </a:solidFill>
                <a:latin typeface="Times New Roman" panose="02020603050405020304" pitchFamily="18" charset="0"/>
                <a:ea typeface="Times New Roman" panose="02020603050405020304" pitchFamily="18" charset="0"/>
              </a:rPr>
              <a:t>sử</a:t>
            </a:r>
            <a:r>
              <a:rPr lang="en-US" sz="2800" dirty="0">
                <a:solidFill>
                  <a:schemeClr val="accent1"/>
                </a:solidFill>
                <a:latin typeface="Times New Roman" panose="02020603050405020304" pitchFamily="18" charset="0"/>
                <a:ea typeface="Times New Roman" panose="02020603050405020304" pitchFamily="18" charset="0"/>
              </a:rPr>
              <a:t> </a:t>
            </a:r>
            <a:r>
              <a:rPr lang="en-US" sz="2800" dirty="0" err="1">
                <a:solidFill>
                  <a:schemeClr val="accent1"/>
                </a:solidFill>
                <a:latin typeface="Times New Roman" panose="02020603050405020304" pitchFamily="18" charset="0"/>
                <a:ea typeface="Times New Roman" panose="02020603050405020304" pitchFamily="18" charset="0"/>
              </a:rPr>
              <a:t>thé</a:t>
            </a:r>
            <a:r>
              <a:rPr lang="en-US" sz="2800" dirty="0">
                <a:solidFill>
                  <a:schemeClr val="accent1"/>
                </a:solidFill>
                <a:latin typeface="Times New Roman" panose="02020603050405020304" pitchFamily="18" charset="0"/>
                <a:ea typeface="Times New Roman" panose="02020603050405020304" pitchFamily="18" charset="0"/>
              </a:rPr>
              <a:t> </a:t>
            </a:r>
            <a:r>
              <a:rPr lang="en-US" sz="2800" dirty="0" err="1">
                <a:solidFill>
                  <a:schemeClr val="accent1"/>
                </a:solidFill>
                <a:latin typeface="Times New Roman" panose="02020603050405020304" pitchFamily="18" charset="0"/>
                <a:ea typeface="Times New Roman" panose="02020603050405020304" pitchFamily="18" charset="0"/>
              </a:rPr>
              <a:t>giói</a:t>
            </a:r>
            <a:r>
              <a:rPr lang="en-US" sz="2800" dirty="0">
                <a:solidFill>
                  <a:schemeClr val="accent1"/>
                </a:solidFill>
                <a:latin typeface="Times New Roman" panose="02020603050405020304" pitchFamily="18" charset="0"/>
                <a:ea typeface="Times New Roman" panose="02020603050405020304" pitchFamily="18" charset="0"/>
              </a:rPr>
              <a:t>,</a:t>
            </a:r>
          </a:p>
          <a:p>
            <a:pPr>
              <a:spcAft>
                <a:spcPts val="0"/>
              </a:spcAft>
            </a:pPr>
            <a:r>
              <a:rPr lang="en-US" sz="2800" dirty="0">
                <a:solidFill>
                  <a:schemeClr val="accent1"/>
                </a:solidFill>
                <a:latin typeface="Times New Roman" panose="02020603050405020304" pitchFamily="18" charset="0"/>
                <a:ea typeface="Times New Roman" panose="02020603050405020304" pitchFamily="18" charset="0"/>
              </a:rPr>
              <a:t>NXB </a:t>
            </a:r>
            <a:r>
              <a:rPr lang="en-US" sz="2800" dirty="0" err="1">
                <a:solidFill>
                  <a:schemeClr val="accent1"/>
                </a:solidFill>
                <a:latin typeface="Times New Roman" panose="02020603050405020304" pitchFamily="18" charset="0"/>
                <a:ea typeface="Times New Roman" panose="02020603050405020304" pitchFamily="18" charset="0"/>
              </a:rPr>
              <a:t>Đại</a:t>
            </a:r>
            <a:r>
              <a:rPr lang="en-US" sz="2800" dirty="0">
                <a:solidFill>
                  <a:schemeClr val="accent1"/>
                </a:solidFill>
                <a:latin typeface="Times New Roman" panose="02020603050405020304" pitchFamily="18" charset="0"/>
                <a:ea typeface="Times New Roman" panose="02020603050405020304" pitchFamily="18" charset="0"/>
              </a:rPr>
              <a:t> </a:t>
            </a:r>
            <a:r>
              <a:rPr lang="en-US" sz="2800" dirty="0" err="1">
                <a:solidFill>
                  <a:schemeClr val="accent1"/>
                </a:solidFill>
                <a:latin typeface="Times New Roman" panose="02020603050405020304" pitchFamily="18" charset="0"/>
                <a:ea typeface="Times New Roman" panose="02020603050405020304" pitchFamily="18" charset="0"/>
              </a:rPr>
              <a:t>học</a:t>
            </a:r>
            <a:r>
              <a:rPr lang="en-US" sz="2800" dirty="0">
                <a:solidFill>
                  <a:schemeClr val="accent1"/>
                </a:solidFill>
                <a:latin typeface="Times New Roman" panose="02020603050405020304" pitchFamily="18" charset="0"/>
                <a:ea typeface="Times New Roman" panose="02020603050405020304" pitchFamily="18" charset="0"/>
              </a:rPr>
              <a:t> </a:t>
            </a:r>
            <a:r>
              <a:rPr lang="en-US" sz="2800" dirty="0" err="1">
                <a:solidFill>
                  <a:schemeClr val="accent1"/>
                </a:solidFill>
                <a:latin typeface="Times New Roman" panose="02020603050405020304" pitchFamily="18" charset="0"/>
                <a:ea typeface="Times New Roman" panose="02020603050405020304" pitchFamily="18" charset="0"/>
              </a:rPr>
              <a:t>Quốc</a:t>
            </a:r>
            <a:r>
              <a:rPr lang="en-US" sz="2800" dirty="0">
                <a:solidFill>
                  <a:schemeClr val="accent1"/>
                </a:solidFill>
                <a:latin typeface="Times New Roman" panose="02020603050405020304" pitchFamily="18" charset="0"/>
                <a:ea typeface="Times New Roman" panose="02020603050405020304" pitchFamily="18" charset="0"/>
              </a:rPr>
              <a:t> </a:t>
            </a:r>
            <a:r>
              <a:rPr lang="en-US" sz="2800" dirty="0" err="1">
                <a:solidFill>
                  <a:schemeClr val="accent1"/>
                </a:solidFill>
                <a:latin typeface="Times New Roman" panose="02020603050405020304" pitchFamily="18" charset="0"/>
                <a:ea typeface="Times New Roman" panose="02020603050405020304" pitchFamily="18" charset="0"/>
              </a:rPr>
              <a:t>gia</a:t>
            </a:r>
            <a:r>
              <a:rPr lang="en-US" sz="2800" dirty="0">
                <a:solidFill>
                  <a:schemeClr val="accent1"/>
                </a:solidFill>
                <a:latin typeface="Times New Roman" panose="02020603050405020304" pitchFamily="18" charset="0"/>
                <a:ea typeface="Times New Roman" panose="02020603050405020304" pitchFamily="18" charset="0"/>
              </a:rPr>
              <a:t> </a:t>
            </a:r>
            <a:r>
              <a:rPr lang="en-US" sz="2800" dirty="0" err="1">
                <a:solidFill>
                  <a:schemeClr val="accent1"/>
                </a:solidFill>
                <a:latin typeface="Times New Roman" panose="02020603050405020304" pitchFamily="18" charset="0"/>
                <a:ea typeface="Times New Roman" panose="02020603050405020304" pitchFamily="18" charset="0"/>
              </a:rPr>
              <a:t>Hà</a:t>
            </a:r>
            <a:r>
              <a:rPr lang="en-US" sz="2800" dirty="0">
                <a:solidFill>
                  <a:schemeClr val="accent1"/>
                </a:solidFill>
                <a:latin typeface="Times New Roman" panose="02020603050405020304" pitchFamily="18" charset="0"/>
                <a:ea typeface="Times New Roman" panose="02020603050405020304" pitchFamily="18" charset="0"/>
              </a:rPr>
              <a:t> </a:t>
            </a:r>
            <a:r>
              <a:rPr lang="en-US" sz="2800" dirty="0" err="1">
                <a:solidFill>
                  <a:schemeClr val="accent1"/>
                </a:solidFill>
                <a:latin typeface="Times New Roman" panose="02020603050405020304" pitchFamily="18" charset="0"/>
                <a:ea typeface="Times New Roman" panose="02020603050405020304" pitchFamily="18" charset="0"/>
              </a:rPr>
              <a:t>Nội</a:t>
            </a:r>
            <a:r>
              <a:rPr lang="en-US" sz="2800" dirty="0">
                <a:solidFill>
                  <a:schemeClr val="accent1"/>
                </a:solidFill>
                <a:latin typeface="Times New Roman" panose="02020603050405020304" pitchFamily="18" charset="0"/>
                <a:ea typeface="Times New Roman" panose="02020603050405020304" pitchFamily="18" charset="0"/>
              </a:rPr>
              <a:t>, </a:t>
            </a:r>
            <a:r>
              <a:rPr lang="en-US" sz="2800" dirty="0" err="1">
                <a:solidFill>
                  <a:schemeClr val="accent1"/>
                </a:solidFill>
                <a:latin typeface="Times New Roman" panose="02020603050405020304" pitchFamily="18" charset="0"/>
                <a:ea typeface="Times New Roman" panose="02020603050405020304" pitchFamily="18" charset="0"/>
              </a:rPr>
              <a:t>Hà</a:t>
            </a:r>
            <a:r>
              <a:rPr lang="en-US" sz="2800" dirty="0">
                <a:solidFill>
                  <a:schemeClr val="accent1"/>
                </a:solidFill>
                <a:latin typeface="Times New Roman" panose="02020603050405020304" pitchFamily="18" charset="0"/>
                <a:ea typeface="Times New Roman" panose="02020603050405020304" pitchFamily="18" charset="0"/>
              </a:rPr>
              <a:t> </a:t>
            </a:r>
            <a:r>
              <a:rPr lang="en-US" sz="2800" dirty="0" err="1">
                <a:solidFill>
                  <a:schemeClr val="accent1"/>
                </a:solidFill>
                <a:latin typeface="Times New Roman" panose="02020603050405020304" pitchFamily="18" charset="0"/>
                <a:ea typeface="Times New Roman" panose="02020603050405020304" pitchFamily="18" charset="0"/>
              </a:rPr>
              <a:t>Nội</a:t>
            </a:r>
            <a:r>
              <a:rPr lang="en-US" sz="2800" dirty="0">
                <a:solidFill>
                  <a:schemeClr val="accent1"/>
                </a:solidFill>
                <a:latin typeface="Times New Roman" panose="02020603050405020304" pitchFamily="18" charset="0"/>
                <a:ea typeface="Times New Roman" panose="02020603050405020304" pitchFamily="18" charset="0"/>
              </a:rPr>
              <a:t>, 2001,tr.401)</a:t>
            </a:r>
          </a:p>
          <a:p>
            <a:pPr>
              <a:spcAft>
                <a:spcPts val="0"/>
              </a:spcAft>
            </a:pPr>
            <a:r>
              <a:rPr lang="en-US" sz="2800" dirty="0">
                <a:solidFill>
                  <a:srgbClr val="FF0000"/>
                </a:solidFill>
                <a:latin typeface="Times New Roman" panose="02020603050405020304" pitchFamily="18" charset="0"/>
                <a:ea typeface="Times New Roman" panose="02020603050405020304" pitchFamily="18" charset="0"/>
              </a:rPr>
              <a:t>a</a:t>
            </a:r>
            <a:r>
              <a:rPr lang="en-US" sz="2800" dirty="0" smtClean="0">
                <a:solidFill>
                  <a:srgbClr val="FF0000"/>
                </a:solidFill>
                <a:latin typeface="Times New Roman" panose="02020603050405020304" pitchFamily="18" charset="0"/>
                <a:ea typeface="Times New Roman" panose="02020603050405020304" pitchFamily="18" charset="0"/>
              </a:rPr>
              <a:t>. </a:t>
            </a:r>
            <a:r>
              <a:rPr lang="en-US" sz="2800" dirty="0" err="1" smtClean="0">
                <a:solidFill>
                  <a:srgbClr val="FF0000"/>
                </a:solidFill>
                <a:latin typeface="Times New Roman" panose="02020603050405020304" pitchFamily="18" charset="0"/>
                <a:ea typeface="Times New Roman" panose="02020603050405020304" pitchFamily="18" charset="0"/>
              </a:rPr>
              <a:t>Sau</a:t>
            </a:r>
            <a:r>
              <a:rPr lang="en-US" sz="2800" dirty="0" smtClean="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Chiến</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tranh</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lanh,các</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nuớc</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tập</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trung</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phát</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triển</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sức</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manh</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tổng</a:t>
            </a:r>
            <a:r>
              <a:rPr lang="en-US" sz="2800" dirty="0">
                <a:solidFill>
                  <a:srgbClr val="FF0000"/>
                </a:solidFill>
                <a:latin typeface="Times New Roman" panose="02020603050405020304" pitchFamily="18" charset="0"/>
                <a:ea typeface="Times New Roman" panose="02020603050405020304" pitchFamily="18" charset="0"/>
              </a:rPr>
              <a:t> </a:t>
            </a:r>
            <a:r>
              <a:rPr lang="en-US" sz="2800" smtClean="0">
                <a:solidFill>
                  <a:srgbClr val="FF0000"/>
                </a:solidFill>
                <a:latin typeface="Times New Roman" panose="02020603050405020304" pitchFamily="18" charset="0"/>
                <a:ea typeface="Times New Roman" panose="02020603050405020304" pitchFamily="18" charset="0"/>
              </a:rPr>
              <a:t>hợp</a:t>
            </a:r>
            <a:r>
              <a:rPr lang="en-US" sz="2800" dirty="0">
                <a:solidFill>
                  <a:srgbClr val="FF0000"/>
                </a:solidFill>
                <a:latin typeface="Times New Roman" panose="02020603050405020304" pitchFamily="18" charset="0"/>
                <a:ea typeface="Times New Roman" panose="02020603050405020304" pitchFamily="18" charset="0"/>
              </a:rPr>
              <a:t>.</a:t>
            </a:r>
          </a:p>
          <a:p>
            <a:pPr>
              <a:spcAft>
                <a:spcPts val="0"/>
              </a:spcAft>
            </a:pPr>
            <a:r>
              <a:rPr lang="en-US" sz="2800" dirty="0">
                <a:solidFill>
                  <a:srgbClr val="FF0000"/>
                </a:solidFill>
                <a:latin typeface="Times New Roman" panose="02020603050405020304" pitchFamily="18" charset="0"/>
                <a:ea typeface="Times New Roman" panose="02020603050405020304" pitchFamily="18" charset="0"/>
              </a:rPr>
              <a:t>b. </a:t>
            </a:r>
            <a:r>
              <a:rPr lang="en-US" sz="2800" dirty="0" err="1">
                <a:solidFill>
                  <a:srgbClr val="FF0000"/>
                </a:solidFill>
                <a:latin typeface="Times New Roman" panose="02020603050405020304" pitchFamily="18" charset="0"/>
                <a:ea typeface="Times New Roman" panose="02020603050405020304" pitchFamily="18" charset="0"/>
              </a:rPr>
              <a:t>Phát</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triển</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kinh</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tế</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là</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một</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xu</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thế</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của</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thế</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giới</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sau</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Chiến</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tranh</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lạnh</a:t>
            </a:r>
            <a:r>
              <a:rPr lang="en-US" sz="2800" dirty="0">
                <a:solidFill>
                  <a:srgbClr val="FF0000"/>
                </a:solidFill>
                <a:latin typeface="Times New Roman" panose="02020603050405020304" pitchFamily="18" charset="0"/>
                <a:ea typeface="Times New Roman" panose="02020603050405020304" pitchFamily="18" charset="0"/>
              </a:rPr>
              <a:t>.</a:t>
            </a:r>
          </a:p>
          <a:p>
            <a:pPr>
              <a:spcAft>
                <a:spcPts val="0"/>
              </a:spcAft>
            </a:pPr>
            <a:r>
              <a:rPr lang="en-US" sz="2800" dirty="0">
                <a:solidFill>
                  <a:srgbClr val="FF0000"/>
                </a:solidFill>
                <a:latin typeface="Times New Roman" panose="02020603050405020304" pitchFamily="18" charset="0"/>
                <a:ea typeface="Times New Roman" panose="02020603050405020304" pitchFamily="18" charset="0"/>
              </a:rPr>
              <a:t>c. </a:t>
            </a:r>
            <a:r>
              <a:rPr lang="en-US" sz="2800" dirty="0" err="1">
                <a:solidFill>
                  <a:srgbClr val="FF0000"/>
                </a:solidFill>
                <a:latin typeface="Times New Roman" panose="02020603050405020304" pitchFamily="18" charset="0"/>
                <a:ea typeface="Times New Roman" panose="02020603050405020304" pitchFamily="18" charset="0"/>
              </a:rPr>
              <a:t>Đối</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đầu</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quân</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sự</a:t>
            </a:r>
            <a:r>
              <a:rPr lang="en-US" sz="2800" dirty="0">
                <a:solidFill>
                  <a:srgbClr val="FF0000"/>
                </a:solidFill>
                <a:latin typeface="Times New Roman" panose="02020603050405020304" pitchFamily="18" charset="0"/>
                <a:ea typeface="Times New Roman" panose="02020603050405020304" pitchFamily="18" charset="0"/>
              </a:rPr>
              <a:t> - </a:t>
            </a:r>
            <a:r>
              <a:rPr lang="en-US" sz="2800" dirty="0" err="1">
                <a:solidFill>
                  <a:srgbClr val="FF0000"/>
                </a:solidFill>
                <a:latin typeface="Times New Roman" panose="02020603050405020304" pitchFamily="18" charset="0"/>
                <a:ea typeface="Times New Roman" panose="02020603050405020304" pitchFamily="18" charset="0"/>
              </a:rPr>
              <a:t>chính</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trị</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là</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một</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xu</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thế</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của</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thế</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giới</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sau</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Chiến</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tranh</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lanh</a:t>
            </a:r>
            <a:r>
              <a:rPr lang="en-US" sz="2800" dirty="0">
                <a:solidFill>
                  <a:srgbClr val="FF0000"/>
                </a:solidFill>
                <a:latin typeface="Times New Roman" panose="02020603050405020304" pitchFamily="18" charset="0"/>
                <a:ea typeface="Times New Roman" panose="02020603050405020304" pitchFamily="18" charset="0"/>
              </a:rPr>
              <a:t>.</a:t>
            </a:r>
          </a:p>
          <a:p>
            <a:pPr>
              <a:spcAft>
                <a:spcPts val="0"/>
              </a:spcAft>
            </a:pPr>
            <a:r>
              <a:rPr lang="en-US" sz="2800" dirty="0" err="1">
                <a:solidFill>
                  <a:srgbClr val="FF0000"/>
                </a:solidFill>
                <a:latin typeface="Times New Roman" panose="02020603050405020304" pitchFamily="18" charset="0"/>
                <a:ea typeface="Times New Roman" panose="02020603050405020304" pitchFamily="18" charset="0"/>
              </a:rPr>
              <a:t>d.Canh</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tranh</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quyết</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liệt</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là</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xu</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thế</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chính</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của</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thế</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giới</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sau</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Chiến</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tranh</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lạnh</a:t>
            </a:r>
            <a:r>
              <a:rPr lang="en-US" sz="2800" dirty="0">
                <a:solidFill>
                  <a:srgbClr val="FF0000"/>
                </a:solidFill>
                <a:latin typeface="Times New Roman" panose="02020603050405020304" pitchFamily="18" charset="0"/>
                <a:ea typeface="Times New Roman" panose="02020603050405020304" pitchFamily="18" charset="0"/>
              </a:rPr>
              <a:t>.</a:t>
            </a:r>
          </a:p>
        </p:txBody>
      </p:sp>
      <p:sp>
        <p:nvSpPr>
          <p:cNvPr id="6" name="Rectangle 5">
            <a:extLst>
              <a:ext uri="{FF2B5EF4-FFF2-40B4-BE49-F238E27FC236}">
                <a16:creationId xmlns:a16="http://schemas.microsoft.com/office/drawing/2014/main" id="{B627FF54-0208-972D-139A-C26FD0343CF9}"/>
              </a:ext>
            </a:extLst>
          </p:cNvPr>
          <p:cNvSpPr/>
          <p:nvPr/>
        </p:nvSpPr>
        <p:spPr>
          <a:xfrm>
            <a:off x="10678142" y="4328835"/>
            <a:ext cx="609912" cy="369645"/>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dirty="0" err="1">
                <a:solidFill>
                  <a:srgbClr val="FF0000"/>
                </a:solidFill>
                <a:latin typeface="Times New Roman" panose="02020603050405020304" pitchFamily="18" charset="0"/>
                <a:cs typeface="Times New Roman" panose="02020603050405020304" pitchFamily="18" charset="0"/>
              </a:rPr>
              <a:t>Đ</a:t>
            </a:r>
            <a:endParaRPr lang="en-US" sz="3200" b="1" dirty="0">
              <a:solidFill>
                <a:srgbClr val="FF0000"/>
              </a:solidFill>
            </a:endParaRPr>
          </a:p>
        </p:txBody>
      </p:sp>
      <p:sp>
        <p:nvSpPr>
          <p:cNvPr id="7" name="Rectangle 6">
            <a:extLst>
              <a:ext uri="{FF2B5EF4-FFF2-40B4-BE49-F238E27FC236}">
                <a16:creationId xmlns:a16="http://schemas.microsoft.com/office/drawing/2014/main" id="{B627FF54-0208-972D-139A-C26FD0343CF9}"/>
              </a:ext>
            </a:extLst>
          </p:cNvPr>
          <p:cNvSpPr/>
          <p:nvPr/>
        </p:nvSpPr>
        <p:spPr>
          <a:xfrm>
            <a:off x="10068230" y="4857149"/>
            <a:ext cx="609912" cy="369645"/>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dirty="0" err="1">
                <a:solidFill>
                  <a:srgbClr val="FF0000"/>
                </a:solidFill>
                <a:latin typeface="Times New Roman" panose="02020603050405020304" pitchFamily="18" charset="0"/>
                <a:cs typeface="Times New Roman" panose="02020603050405020304" pitchFamily="18" charset="0"/>
              </a:rPr>
              <a:t>Đ</a:t>
            </a:r>
            <a:endParaRPr lang="en-US" sz="3200" b="1" dirty="0">
              <a:solidFill>
                <a:srgbClr val="FF0000"/>
              </a:solidFill>
            </a:endParaRPr>
          </a:p>
        </p:txBody>
      </p:sp>
      <p:sp>
        <p:nvSpPr>
          <p:cNvPr id="8" name="Rectangle 7">
            <a:extLst>
              <a:ext uri="{FF2B5EF4-FFF2-40B4-BE49-F238E27FC236}">
                <a16:creationId xmlns:a16="http://schemas.microsoft.com/office/drawing/2014/main" id="{B627FF54-0208-972D-139A-C26FD0343CF9}"/>
              </a:ext>
            </a:extLst>
          </p:cNvPr>
          <p:cNvSpPr/>
          <p:nvPr/>
        </p:nvSpPr>
        <p:spPr>
          <a:xfrm>
            <a:off x="11134413" y="5226794"/>
            <a:ext cx="609912" cy="369645"/>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dirty="0" err="1">
                <a:solidFill>
                  <a:schemeClr val="accent1"/>
                </a:solidFill>
                <a:latin typeface="Times New Roman" panose="02020603050405020304" pitchFamily="18" charset="0"/>
                <a:cs typeface="Times New Roman" panose="02020603050405020304" pitchFamily="18" charset="0"/>
              </a:rPr>
              <a:t>S</a:t>
            </a:r>
            <a:endParaRPr lang="en-US" sz="3200" b="1" dirty="0">
              <a:solidFill>
                <a:schemeClr val="accent1"/>
              </a:solidFill>
            </a:endParaRPr>
          </a:p>
        </p:txBody>
      </p:sp>
      <p:sp>
        <p:nvSpPr>
          <p:cNvPr id="9" name="Rectangle 8">
            <a:extLst>
              <a:ext uri="{FF2B5EF4-FFF2-40B4-BE49-F238E27FC236}">
                <a16:creationId xmlns:a16="http://schemas.microsoft.com/office/drawing/2014/main" id="{B627FF54-0208-972D-139A-C26FD0343CF9}"/>
              </a:ext>
            </a:extLst>
          </p:cNvPr>
          <p:cNvSpPr/>
          <p:nvPr/>
        </p:nvSpPr>
        <p:spPr>
          <a:xfrm>
            <a:off x="10678142" y="5675774"/>
            <a:ext cx="609912" cy="369645"/>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dirty="0" err="1">
                <a:solidFill>
                  <a:schemeClr val="accent1"/>
                </a:solidFill>
                <a:latin typeface="Times New Roman" panose="02020603050405020304" pitchFamily="18" charset="0"/>
                <a:cs typeface="Times New Roman" panose="02020603050405020304" pitchFamily="18" charset="0"/>
              </a:rPr>
              <a:t>S</a:t>
            </a:r>
            <a:endParaRPr lang="en-US" sz="3200" b="1" dirty="0">
              <a:solidFill>
                <a:schemeClr val="accent1"/>
              </a:solidFill>
            </a:endParaRPr>
          </a:p>
        </p:txBody>
      </p:sp>
    </p:spTree>
    <p:extLst>
      <p:ext uri="{BB962C8B-B14F-4D97-AF65-F5344CB8AC3E}">
        <p14:creationId xmlns:p14="http://schemas.microsoft.com/office/powerpoint/2010/main" val="1490896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outVertical)">
                                      <p:cBhvr>
                                        <p:cTn id="12" dur="500"/>
                                        <p:tgtEl>
                                          <p:spTgt spid="7"/>
                                        </p:tgtEl>
                                      </p:cBhvr>
                                    </p:animEffect>
                                  </p:childTnLst>
                                  <p:subTnLst>
                                    <p:audio>
                                      <p:cMediaNode>
                                        <p:cTn display="0" masterRel="sameClick">
                                          <p:stCondLst>
                                            <p:cond evt="begin" delay="0">
                                              <p:tn val="10"/>
                                            </p:cond>
                                          </p:stCondLst>
                                          <p:endCondLst>
                                            <p:cond evt="onStopAudio" delay="0">
                                              <p:tgtEl>
                                                <p:sldTgt/>
                                              </p:tgtEl>
                                            </p:cond>
                                          </p:endCondLst>
                                        </p:cTn>
                                        <p:tgtEl>
                                          <p:sndTgt r:embed="rId2" name="click.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37"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outVertical)">
                                      <p:cBhvr>
                                        <p:cTn id="17" dur="500"/>
                                        <p:tgtEl>
                                          <p:spTgt spid="8"/>
                                        </p:tgtEl>
                                      </p:cBhvr>
                                    </p:animEffect>
                                  </p:childTnLst>
                                  <p:subTnLst>
                                    <p:audio>
                                      <p:cMediaNode>
                                        <p:cTn display="0" masterRel="sameClick">
                                          <p:stCondLst>
                                            <p:cond evt="begin" delay="0">
                                              <p:tn val="15"/>
                                            </p:cond>
                                          </p:stCondLst>
                                          <p:endCondLst>
                                            <p:cond evt="onStopAudio" delay="0">
                                              <p:tgtEl>
                                                <p:sldTgt/>
                                              </p:tgtEl>
                                            </p:cond>
                                          </p:endCondLst>
                                        </p:cTn>
                                        <p:tgtEl>
                                          <p:sndTgt r:embed="rId2" name="click.wav"/>
                                        </p:tgtEl>
                                      </p:cMediaNode>
                                    </p:audio>
                                  </p:subTnLst>
                                </p:cTn>
                              </p:par>
                            </p:childTnLst>
                          </p:cTn>
                        </p:par>
                      </p:childTnLst>
                    </p:cTn>
                  </p:par>
                  <p:par>
                    <p:cTn id="18" fill="hold">
                      <p:stCondLst>
                        <p:cond delay="indefinite"/>
                      </p:stCondLst>
                      <p:childTnLst>
                        <p:par>
                          <p:cTn id="19" fill="hold">
                            <p:stCondLst>
                              <p:cond delay="0"/>
                            </p:stCondLst>
                            <p:childTnLst>
                              <p:par>
                                <p:cTn id="20" presetID="16" presetClass="entr" presetSubtype="37"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outVertical)">
                                      <p:cBhvr>
                                        <p:cTn id="22" dur="500"/>
                                        <p:tgtEl>
                                          <p:spTgt spid="9"/>
                                        </p:tgtEl>
                                      </p:cBhvr>
                                    </p:animEffect>
                                  </p:childTnLst>
                                  <p:subTnLst>
                                    <p:audio>
                                      <p:cMediaNode>
                                        <p:cTn display="0" masterRel="sameClick">
                                          <p:stCondLst>
                                            <p:cond evt="begin" delay="0">
                                              <p:tn val="20"/>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EB5AE75-5D12-F59D-002B-C4A06CD4C2BA}"/>
              </a:ext>
            </a:extLst>
          </p:cNvPr>
          <p:cNvSpPr/>
          <p:nvPr/>
        </p:nvSpPr>
        <p:spPr>
          <a:xfrm>
            <a:off x="4029700" y="1156678"/>
            <a:ext cx="4538999" cy="923330"/>
          </a:xfrm>
          <a:prstGeom prst="rect">
            <a:avLst/>
          </a:prstGeom>
          <a:noFill/>
        </p:spPr>
        <p:txBody>
          <a:bodyPr wrap="none" lIns="91440" tIns="45720" rIns="91440" bIns="45720">
            <a:spAutoFit/>
          </a:bodyPr>
          <a:lstStyle/>
          <a:p>
            <a:pPr algn="ctr"/>
            <a:r>
              <a:rPr lang="en-US" sz="5400" b="1" cap="none" spc="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BÀI TẬP SỐ 4</a:t>
            </a:r>
          </a:p>
        </p:txBody>
      </p:sp>
      <p:sp>
        <p:nvSpPr>
          <p:cNvPr id="2" name="TextBox 1">
            <a:extLst>
              <a:ext uri="{FF2B5EF4-FFF2-40B4-BE49-F238E27FC236}">
                <a16:creationId xmlns:a16="http://schemas.microsoft.com/office/drawing/2014/main" id="{445DC6BE-0C54-7B87-DD20-ECADEEE8F55F}"/>
              </a:ext>
            </a:extLst>
          </p:cNvPr>
          <p:cNvSpPr txBox="1"/>
          <p:nvPr/>
        </p:nvSpPr>
        <p:spPr>
          <a:xfrm>
            <a:off x="2955924" y="2469669"/>
            <a:ext cx="6686550" cy="2862322"/>
          </a:xfrm>
          <a:prstGeom prst="rect">
            <a:avLst/>
          </a:prstGeom>
          <a:noFill/>
        </p:spPr>
        <p:txBody>
          <a:bodyPr wrap="square" rtlCol="0">
            <a:spAutoFit/>
          </a:bodyPr>
          <a:lstStyle/>
          <a:p>
            <a:pPr algn="ctr"/>
            <a:r>
              <a:rPr lang="en-US" sz="3600" dirty="0" err="1">
                <a:latin typeface="Times New Roman" panose="02020603050405020304" pitchFamily="18" charset="0"/>
                <a:cs typeface="Times New Roman" panose="02020603050405020304" pitchFamily="18" charset="0"/>
              </a:rPr>
              <a:t>Hãy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viết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một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đoạn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văn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khoảng</a:t>
            </a:r>
            <a:r>
              <a:rPr lang="en-US" sz="3600" dirty="0">
                <a:latin typeface="Times New Roman" panose="02020603050405020304" pitchFamily="18" charset="0"/>
                <a:cs typeface="Times New Roman" panose="02020603050405020304" pitchFamily="18" charset="0"/>
              </a:rPr>
              <a:t> 300 </a:t>
            </a:r>
            <a:r>
              <a:rPr lang="en-US" sz="3600" dirty="0" err="1">
                <a:latin typeface="Times New Roman" panose="02020603050405020304" pitchFamily="18" charset="0"/>
                <a:cs typeface="Times New Roman" panose="02020603050405020304" pitchFamily="18" charset="0"/>
              </a:rPr>
              <a:t>chữ</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trình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bày</a:t>
            </a:r>
            <a:r>
              <a:rPr lang="en-US" sz="3600" dirty="0">
                <a:latin typeface="Times New Roman" panose="02020603050405020304" pitchFamily="18" charset="0"/>
                <a:cs typeface="Times New Roman" panose="02020603050405020304" pitchFamily="18" charset="0"/>
              </a:rPr>
              <a:t> </a:t>
            </a:r>
            <a:r>
              <a:rPr lang="vi-VN" sz="3600" dirty="0">
                <a:latin typeface="Times New Roman" panose="02020603050405020304" pitchFamily="18" charset="0"/>
                <a:cs typeface="Times New Roman" panose="02020603050405020304" pitchFamily="18" charset="0"/>
              </a:rPr>
              <a:t>Việt Nam vận dụng nguyên tắc cơ bản nào của Liên hợp quốc để đấu tranh bảo vệ chủ quyền biển đảo?</a:t>
            </a:r>
            <a:endParaRPr lang="en-US" sz="3600"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C781697A-270A-711B-7929-947F04DA6880}"/>
              </a:ext>
            </a:extLst>
          </p:cNvPr>
          <p:cNvSpPr txBox="1"/>
          <p:nvPr/>
        </p:nvSpPr>
        <p:spPr>
          <a:xfrm>
            <a:off x="1248341" y="-1236774"/>
            <a:ext cx="8820945"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0" cap="none" spc="0" normalizeH="0" baseline="0" noProof="0" dirty="0" err="1">
                <a:ln>
                  <a:noFill/>
                </a:ln>
                <a:effectLst/>
                <a:uLnTx/>
                <a:uFillTx/>
                <a:latin typeface="Calibri" panose="020F0502020204030204"/>
                <a:ea typeface="+mn-ea"/>
                <a:cs typeface="+mn-cs"/>
              </a:rPr>
              <a:t>Quý</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thầy</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cô</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có</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nhu</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cầu</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về</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các</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bài</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giảng</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a:ln>
                  <a:noFill/>
                </a:ln>
                <a:effectLst/>
                <a:uLnTx/>
                <a:uFillTx/>
                <a:latin typeface="Arial"/>
                <a:ea typeface="+mn-ea"/>
                <a:cs typeface="+mn-cs"/>
              </a:rPr>
              <a:t>PowerPoint </a:t>
            </a:r>
            <a:r>
              <a:rPr kumimoji="0" lang="en-US" sz="1600" i="0" u="none" strike="noStrike" kern="0" cap="none" spc="0" normalizeH="0" baseline="0" noProof="0" dirty="0" err="1">
                <a:ln>
                  <a:noFill/>
                </a:ln>
                <a:effectLst/>
                <a:uLnTx/>
                <a:uFillTx/>
                <a:latin typeface="Arial"/>
                <a:ea typeface="+mn-ea"/>
                <a:cs typeface="+mn-cs"/>
              </a:rPr>
              <a:t>và</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giáo</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án</a:t>
            </a:r>
            <a:r>
              <a:rPr kumimoji="0" lang="en-US" sz="1600" i="0" u="none" strike="noStrike" kern="0" cap="none" spc="0" normalizeH="0" baseline="0" noProof="0" dirty="0">
                <a:ln>
                  <a:noFill/>
                </a:ln>
                <a:effectLst/>
                <a:uLnTx/>
                <a:uFillTx/>
                <a:latin typeface="Arial"/>
                <a:ea typeface="+mn-ea"/>
                <a:cs typeface="+mn-cs"/>
              </a:rPr>
              <a:t> word </a:t>
            </a:r>
            <a:r>
              <a:rPr kumimoji="0" lang="en-US" sz="1600" i="0" u="none" strike="noStrike" kern="0" cap="none" spc="0" normalizeH="0" baseline="0" noProof="0" dirty="0" err="1">
                <a:ln>
                  <a:noFill/>
                </a:ln>
                <a:effectLst/>
                <a:uLnTx/>
                <a:uFillTx/>
                <a:latin typeface="Arial"/>
                <a:ea typeface="+mn-ea"/>
                <a:cs typeface="+mn-cs"/>
              </a:rPr>
              <a:t>lịch</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sử</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từ</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khối</a:t>
            </a:r>
            <a:r>
              <a:rPr kumimoji="0" lang="en-US" sz="1600" i="0" u="none" strike="noStrike" kern="0" cap="none" spc="0" normalizeH="0" baseline="0" noProof="0" dirty="0">
                <a:ln>
                  <a:noFill/>
                </a:ln>
                <a:effectLst/>
                <a:uLnTx/>
                <a:uFillTx/>
                <a:latin typeface="Arial"/>
                <a:ea typeface="+mn-ea"/>
                <a:cs typeface="+mn-cs"/>
              </a:rPr>
              <a:t> 6-12.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0" cap="none" spc="0" normalizeH="0" baseline="0" noProof="0" dirty="0" err="1">
                <a:ln>
                  <a:noFill/>
                </a:ln>
                <a:effectLst/>
                <a:uLnTx/>
                <a:uFillTx/>
                <a:latin typeface="Arial"/>
                <a:ea typeface="+mn-ea"/>
                <a:cs typeface="+mn-cs"/>
              </a:rPr>
              <a:t>Vui</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lòng</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liên</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hệ</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số</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điện</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thoại</a:t>
            </a:r>
            <a:r>
              <a:rPr kumimoji="0" lang="en-US" sz="1600" i="0" u="none" strike="noStrike" kern="0" cap="none" spc="0" normalizeH="0" baseline="0" noProof="0" dirty="0">
                <a:ln>
                  <a:noFill/>
                </a:ln>
                <a:effectLst/>
                <a:uLnTx/>
                <a:uFillTx/>
                <a:latin typeface="Arial"/>
                <a:ea typeface="+mn-ea"/>
                <a:cs typeface="+mn-cs"/>
              </a:rPr>
              <a:t> 0981457911 (</a:t>
            </a:r>
            <a:r>
              <a:rPr kumimoji="0" lang="en-US" sz="1600" i="0" u="none" strike="noStrike" kern="0" cap="none" spc="0" normalizeH="0" baseline="0" noProof="0" dirty="0" err="1">
                <a:ln>
                  <a:noFill/>
                </a:ln>
                <a:effectLst/>
                <a:uLnTx/>
                <a:uFillTx/>
                <a:latin typeface="Arial"/>
                <a:ea typeface="+mn-ea"/>
                <a:cs typeface="+mn-cs"/>
              </a:rPr>
              <a:t>cũng</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là</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số</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Zalo</a:t>
            </a:r>
            <a:r>
              <a:rPr kumimoji="0" lang="en-US" sz="1600" i="0" u="none" strike="noStrike" kern="0" cap="none" spc="0" normalizeH="0" baseline="0" noProof="0" dirty="0">
                <a:ln>
                  <a:noFill/>
                </a:ln>
                <a:effectLst/>
                <a:uLnTx/>
                <a:uFillTx/>
                <a:latin typeface="Arial"/>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0" cap="none" spc="0" normalizeH="0" baseline="0" noProof="0" dirty="0" err="1">
                <a:ln>
                  <a:noFill/>
                </a:ln>
                <a:effectLst/>
                <a:uLnTx/>
                <a:uFillTx/>
                <a:latin typeface="Arial"/>
                <a:ea typeface="+mn-ea"/>
                <a:cs typeface="+mn-cs"/>
              </a:rPr>
              <a:t>Ngoài</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ra</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còn</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hỗ</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trợ</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về</a:t>
            </a:r>
            <a:r>
              <a:rPr kumimoji="0" lang="en-US" sz="1600" i="0" u="none" strike="noStrike" kern="0" cap="none" spc="0" normalizeH="0" baseline="0" noProof="0" dirty="0">
                <a:ln>
                  <a:noFill/>
                </a:ln>
                <a:effectLst/>
                <a:uLnTx/>
                <a:uFillTx/>
                <a:latin typeface="Arial"/>
                <a:ea typeface="+mn-ea"/>
                <a:cs typeface="+mn-cs"/>
              </a:rPr>
              <a:t> SKKN, </a:t>
            </a:r>
            <a:r>
              <a:rPr kumimoji="0" lang="en-US" sz="1600" i="0" u="none" strike="noStrike" kern="0" cap="none" spc="0" normalizeH="0" baseline="0" noProof="0" dirty="0" err="1">
                <a:ln>
                  <a:noFill/>
                </a:ln>
                <a:effectLst/>
                <a:uLnTx/>
                <a:uFillTx/>
                <a:latin typeface="Arial"/>
                <a:ea typeface="+mn-ea"/>
                <a:cs typeface="+mn-cs"/>
              </a:rPr>
              <a:t>biện</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pháp</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thi</a:t>
            </a:r>
            <a:r>
              <a:rPr kumimoji="0" lang="en-US" sz="1600" i="0" u="none" strike="noStrike" kern="0" cap="none" spc="0" normalizeH="0" baseline="0" noProof="0" dirty="0">
                <a:ln>
                  <a:noFill/>
                </a:ln>
                <a:effectLst/>
                <a:uLnTx/>
                <a:uFillTx/>
                <a:latin typeface="Arial"/>
                <a:ea typeface="+mn-ea"/>
                <a:cs typeface="+mn-cs"/>
              </a:rPr>
              <a:t> GVG </a:t>
            </a:r>
            <a:r>
              <a:rPr kumimoji="0" lang="en-US" sz="1600" i="0" u="none" strike="noStrike" kern="0" cap="none" spc="0" normalizeH="0" baseline="0" noProof="0" dirty="0" err="1">
                <a:ln>
                  <a:noFill/>
                </a:ln>
                <a:effectLst/>
                <a:uLnTx/>
                <a:uFillTx/>
                <a:latin typeface="Arial"/>
                <a:ea typeface="+mn-ea"/>
                <a:cs typeface="+mn-cs"/>
              </a:rPr>
              <a:t>và</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thao</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giảng</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chuyên</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đề</a:t>
            </a:r>
            <a:r>
              <a:rPr kumimoji="0" lang="en-US" sz="1600" i="0" u="none" strike="noStrike" kern="0" cap="none" spc="0" normalizeH="0" baseline="0" noProof="0" dirty="0">
                <a:ln>
                  <a:noFill/>
                </a:ln>
                <a:effectLst/>
                <a:uLnTx/>
                <a:uFillTx/>
                <a:latin typeface="Arial"/>
                <a:ea typeface="+mn-ea"/>
                <a:cs typeface="+mn-cs"/>
              </a:rPr>
              <a:t>.</a:t>
            </a:r>
            <a:endParaRPr kumimoji="0" lang="en-US" sz="1600" i="0" u="none" strike="noStrike" kern="0" cap="none" spc="0" normalizeH="0" baseline="0" noProof="0" dirty="0">
              <a:ln>
                <a:noFill/>
              </a:ln>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i="0" u="none" strike="noStrike" kern="0" cap="none" spc="0" normalizeH="0" baseline="0" noProof="0" dirty="0">
                <a:ln>
                  <a:noFill/>
                </a:ln>
                <a:effectLst/>
                <a:uLnTx/>
                <a:uFillTx/>
                <a:latin typeface="Calibri" panose="020F0502020204030204"/>
                <a:ea typeface="+mn-ea"/>
                <a:cs typeface="+mn-cs"/>
              </a:rPr>
              <a:t>Page: https://</a:t>
            </a:r>
            <a:r>
              <a:rPr kumimoji="0" lang="fr-FR" sz="1600" i="0" u="none" strike="noStrike" kern="0" cap="none" spc="0" normalizeH="0" baseline="0" noProof="0" dirty="0" err="1">
                <a:ln>
                  <a:noFill/>
                </a:ln>
                <a:effectLst/>
                <a:uLnTx/>
                <a:uFillTx/>
                <a:latin typeface="Calibri" panose="020F0502020204030204"/>
                <a:ea typeface="+mn-ea"/>
                <a:cs typeface="+mn-cs"/>
              </a:rPr>
              <a:t>www.facebook.com</a:t>
            </a:r>
            <a:r>
              <a:rPr kumimoji="0" lang="fr-FR" sz="1600" i="0" u="none" strike="noStrike" kern="0" cap="none" spc="0" normalizeH="0" baseline="0" noProof="0" dirty="0">
                <a:ln>
                  <a:noFill/>
                </a:ln>
                <a:effectLst/>
                <a:uLnTx/>
                <a:uFillTx/>
                <a:latin typeface="Calibri" panose="020F0502020204030204"/>
                <a:ea typeface="+mn-ea"/>
                <a:cs typeface="+mn-cs"/>
              </a:rPr>
              <a:t>/groups/</a:t>
            </a:r>
            <a:r>
              <a:rPr kumimoji="0" lang="fr-FR" sz="1600" i="0" u="none" strike="noStrike" kern="0" cap="none" spc="0" normalizeH="0" baseline="0" noProof="0" dirty="0" err="1">
                <a:ln>
                  <a:noFill/>
                </a:ln>
                <a:effectLst/>
                <a:uLnTx/>
                <a:uFillTx/>
                <a:latin typeface="Calibri" panose="020F0502020204030204"/>
                <a:ea typeface="+mn-ea"/>
                <a:cs typeface="+mn-cs"/>
              </a:rPr>
              <a:t>baigianglichsu</a:t>
            </a:r>
            <a:endParaRPr kumimoji="0" lang="en-US" sz="1600" i="0" u="none" strike="noStrike" kern="0" cap="none" spc="0" normalizeH="0" baseline="0" noProof="0" dirty="0">
              <a:ln>
                <a:noFill/>
              </a:ln>
              <a:effectLst/>
              <a:uLnTx/>
              <a:uFillTx/>
              <a:latin typeface="Calibri" panose="020F0502020204030204"/>
              <a:ea typeface="+mn-ea"/>
              <a:cs typeface="+mn-cs"/>
            </a:endParaRPr>
          </a:p>
        </p:txBody>
      </p:sp>
    </p:spTree>
    <p:extLst>
      <p:ext uri="{BB962C8B-B14F-4D97-AF65-F5344CB8AC3E}">
        <p14:creationId xmlns:p14="http://schemas.microsoft.com/office/powerpoint/2010/main" val="2451036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7200" y="1693187"/>
            <a:ext cx="8378000" cy="3341950"/>
          </a:xfrm>
        </p:spPr>
        <p:txBody>
          <a:bodyPr/>
          <a:lstStyle/>
          <a:p>
            <a:r>
              <a:rPr lang="en-US" sz="7333" b="1" dirty="0">
                <a:solidFill>
                  <a:srgbClr val="0070C0"/>
                </a:solidFill>
                <a:latin typeface="Times New Roman" panose="02020603050405020304" pitchFamily="18" charset="0"/>
                <a:cs typeface="Times New Roman" panose="02020603050405020304" pitchFamily="18" charset="0"/>
              </a:rPr>
              <a:t>CẢM ƠN SỰ THEO DÕI CỦA CÁC EM!</a:t>
            </a:r>
          </a:p>
        </p:txBody>
      </p:sp>
      <p:pic>
        <p:nvPicPr>
          <p:cNvPr id="3074" name="Picture 2">
            <a:extLst>
              <a:ext uri="{FF2B5EF4-FFF2-40B4-BE49-F238E27FC236}">
                <a16:creationId xmlns:a16="http://schemas.microsoft.com/office/drawing/2014/main" id="{7BF9384F-A48D-AB44-811B-4A2C2EA249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4200" y="787400"/>
            <a:ext cx="2286000" cy="2032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F0A130AA-869F-B648-9E00-E3DA5B259D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0112" y="147675"/>
            <a:ext cx="2286000" cy="20320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3B7954E3-4912-2B44-B4D6-08C3F13D4C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643" y="4749986"/>
            <a:ext cx="2176555" cy="196034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a:extLst>
              <a:ext uri="{FF2B5EF4-FFF2-40B4-BE49-F238E27FC236}">
                <a16:creationId xmlns:a16="http://schemas.microsoft.com/office/drawing/2014/main" id="{1D488753-8DC4-E44D-B467-99AFA304CE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06460" y="4857199"/>
            <a:ext cx="2176555" cy="196034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CB7048D5-17B8-1C48-8850-9E613BA160E0}"/>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9855200" y="152538"/>
            <a:ext cx="1849821" cy="2488924"/>
          </a:xfrm>
          <a:prstGeom prst="rect">
            <a:avLst/>
          </a:prstGeom>
          <a:ln>
            <a:noFill/>
          </a:ln>
        </p:spPr>
      </p:pic>
      <p:sp>
        <p:nvSpPr>
          <p:cNvPr id="5" name="TextBox 4">
            <a:extLst>
              <a:ext uri="{FF2B5EF4-FFF2-40B4-BE49-F238E27FC236}">
                <a16:creationId xmlns:a16="http://schemas.microsoft.com/office/drawing/2014/main" id="{B1AAF317-123B-606A-BAD3-B846BA3D5AC7}"/>
              </a:ext>
            </a:extLst>
          </p:cNvPr>
          <p:cNvSpPr txBox="1"/>
          <p:nvPr/>
        </p:nvSpPr>
        <p:spPr>
          <a:xfrm>
            <a:off x="1248341" y="-1236774"/>
            <a:ext cx="8820945"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0" cap="none" spc="0" normalizeH="0" baseline="0" noProof="0" dirty="0" err="1">
                <a:ln>
                  <a:noFill/>
                </a:ln>
                <a:effectLst/>
                <a:uLnTx/>
                <a:uFillTx/>
                <a:latin typeface="Calibri" panose="020F0502020204030204"/>
                <a:ea typeface="+mn-ea"/>
                <a:cs typeface="+mn-cs"/>
              </a:rPr>
              <a:t>Quý</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thầy</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cô</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có</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nhu</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cầu</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về</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các</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bài</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giảng</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a:ln>
                  <a:noFill/>
                </a:ln>
                <a:effectLst/>
                <a:uLnTx/>
                <a:uFillTx/>
                <a:latin typeface="Arial"/>
                <a:ea typeface="+mn-ea"/>
                <a:cs typeface="+mn-cs"/>
              </a:rPr>
              <a:t>PowerPoint </a:t>
            </a:r>
            <a:r>
              <a:rPr kumimoji="0" lang="en-US" sz="1600" i="0" u="none" strike="noStrike" kern="0" cap="none" spc="0" normalizeH="0" baseline="0" noProof="0" dirty="0" err="1">
                <a:ln>
                  <a:noFill/>
                </a:ln>
                <a:effectLst/>
                <a:uLnTx/>
                <a:uFillTx/>
                <a:latin typeface="Arial"/>
                <a:ea typeface="+mn-ea"/>
                <a:cs typeface="+mn-cs"/>
              </a:rPr>
              <a:t>và</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giáo</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án</a:t>
            </a:r>
            <a:r>
              <a:rPr kumimoji="0" lang="en-US" sz="1600" i="0" u="none" strike="noStrike" kern="0" cap="none" spc="0" normalizeH="0" baseline="0" noProof="0" dirty="0">
                <a:ln>
                  <a:noFill/>
                </a:ln>
                <a:effectLst/>
                <a:uLnTx/>
                <a:uFillTx/>
                <a:latin typeface="Arial"/>
                <a:ea typeface="+mn-ea"/>
                <a:cs typeface="+mn-cs"/>
              </a:rPr>
              <a:t> word </a:t>
            </a:r>
            <a:r>
              <a:rPr kumimoji="0" lang="en-US" sz="1600" i="0" u="none" strike="noStrike" kern="0" cap="none" spc="0" normalizeH="0" baseline="0" noProof="0" dirty="0" err="1">
                <a:ln>
                  <a:noFill/>
                </a:ln>
                <a:effectLst/>
                <a:uLnTx/>
                <a:uFillTx/>
                <a:latin typeface="Arial"/>
                <a:ea typeface="+mn-ea"/>
                <a:cs typeface="+mn-cs"/>
              </a:rPr>
              <a:t>lịch</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sử</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từ</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khối</a:t>
            </a:r>
            <a:r>
              <a:rPr kumimoji="0" lang="en-US" sz="1600" i="0" u="none" strike="noStrike" kern="0" cap="none" spc="0" normalizeH="0" baseline="0" noProof="0" dirty="0">
                <a:ln>
                  <a:noFill/>
                </a:ln>
                <a:effectLst/>
                <a:uLnTx/>
                <a:uFillTx/>
                <a:latin typeface="Arial"/>
                <a:ea typeface="+mn-ea"/>
                <a:cs typeface="+mn-cs"/>
              </a:rPr>
              <a:t> 6-12.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0" cap="none" spc="0" normalizeH="0" baseline="0" noProof="0" dirty="0" err="1">
                <a:ln>
                  <a:noFill/>
                </a:ln>
                <a:effectLst/>
                <a:uLnTx/>
                <a:uFillTx/>
                <a:latin typeface="Arial"/>
                <a:ea typeface="+mn-ea"/>
                <a:cs typeface="+mn-cs"/>
              </a:rPr>
              <a:t>Vui</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lòng</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liên</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hệ</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số</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điện</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thoại</a:t>
            </a:r>
            <a:r>
              <a:rPr kumimoji="0" lang="en-US" sz="1600" i="0" u="none" strike="noStrike" kern="0" cap="none" spc="0" normalizeH="0" baseline="0" noProof="0" dirty="0">
                <a:ln>
                  <a:noFill/>
                </a:ln>
                <a:effectLst/>
                <a:uLnTx/>
                <a:uFillTx/>
                <a:latin typeface="Arial"/>
                <a:ea typeface="+mn-ea"/>
                <a:cs typeface="+mn-cs"/>
              </a:rPr>
              <a:t> 0981457911 (</a:t>
            </a:r>
            <a:r>
              <a:rPr kumimoji="0" lang="en-US" sz="1600" i="0" u="none" strike="noStrike" kern="0" cap="none" spc="0" normalizeH="0" baseline="0" noProof="0" dirty="0" err="1">
                <a:ln>
                  <a:noFill/>
                </a:ln>
                <a:effectLst/>
                <a:uLnTx/>
                <a:uFillTx/>
                <a:latin typeface="Arial"/>
                <a:ea typeface="+mn-ea"/>
                <a:cs typeface="+mn-cs"/>
              </a:rPr>
              <a:t>cũng</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là</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số</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Zalo</a:t>
            </a:r>
            <a:r>
              <a:rPr kumimoji="0" lang="en-US" sz="1600" i="0" u="none" strike="noStrike" kern="0" cap="none" spc="0" normalizeH="0" baseline="0" noProof="0" dirty="0">
                <a:ln>
                  <a:noFill/>
                </a:ln>
                <a:effectLst/>
                <a:uLnTx/>
                <a:uFillTx/>
                <a:latin typeface="Arial"/>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0" cap="none" spc="0" normalizeH="0" baseline="0" noProof="0" dirty="0" err="1">
                <a:ln>
                  <a:noFill/>
                </a:ln>
                <a:effectLst/>
                <a:uLnTx/>
                <a:uFillTx/>
                <a:latin typeface="Arial"/>
                <a:ea typeface="+mn-ea"/>
                <a:cs typeface="+mn-cs"/>
              </a:rPr>
              <a:t>Ngoài</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ra</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còn</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hỗ</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trợ</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về</a:t>
            </a:r>
            <a:r>
              <a:rPr kumimoji="0" lang="en-US" sz="1600" i="0" u="none" strike="noStrike" kern="0" cap="none" spc="0" normalizeH="0" baseline="0" noProof="0" dirty="0">
                <a:ln>
                  <a:noFill/>
                </a:ln>
                <a:effectLst/>
                <a:uLnTx/>
                <a:uFillTx/>
                <a:latin typeface="Arial"/>
                <a:ea typeface="+mn-ea"/>
                <a:cs typeface="+mn-cs"/>
              </a:rPr>
              <a:t> SKKN, </a:t>
            </a:r>
            <a:r>
              <a:rPr kumimoji="0" lang="en-US" sz="1600" i="0" u="none" strike="noStrike" kern="0" cap="none" spc="0" normalizeH="0" baseline="0" noProof="0" dirty="0" err="1">
                <a:ln>
                  <a:noFill/>
                </a:ln>
                <a:effectLst/>
                <a:uLnTx/>
                <a:uFillTx/>
                <a:latin typeface="Arial"/>
                <a:ea typeface="+mn-ea"/>
                <a:cs typeface="+mn-cs"/>
              </a:rPr>
              <a:t>biện</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pháp</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thi</a:t>
            </a:r>
            <a:r>
              <a:rPr kumimoji="0" lang="en-US" sz="1600" i="0" u="none" strike="noStrike" kern="0" cap="none" spc="0" normalizeH="0" baseline="0" noProof="0" dirty="0">
                <a:ln>
                  <a:noFill/>
                </a:ln>
                <a:effectLst/>
                <a:uLnTx/>
                <a:uFillTx/>
                <a:latin typeface="Arial"/>
                <a:ea typeface="+mn-ea"/>
                <a:cs typeface="+mn-cs"/>
              </a:rPr>
              <a:t> GVG </a:t>
            </a:r>
            <a:r>
              <a:rPr kumimoji="0" lang="en-US" sz="1600" i="0" u="none" strike="noStrike" kern="0" cap="none" spc="0" normalizeH="0" baseline="0" noProof="0" dirty="0" err="1">
                <a:ln>
                  <a:noFill/>
                </a:ln>
                <a:effectLst/>
                <a:uLnTx/>
                <a:uFillTx/>
                <a:latin typeface="Arial"/>
                <a:ea typeface="+mn-ea"/>
                <a:cs typeface="+mn-cs"/>
              </a:rPr>
              <a:t>và</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thao</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giảng</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chuyên</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đề</a:t>
            </a:r>
            <a:r>
              <a:rPr kumimoji="0" lang="en-US" sz="1600" i="0" u="none" strike="noStrike" kern="0" cap="none" spc="0" normalizeH="0" baseline="0" noProof="0" dirty="0">
                <a:ln>
                  <a:noFill/>
                </a:ln>
                <a:effectLst/>
                <a:uLnTx/>
                <a:uFillTx/>
                <a:latin typeface="Arial"/>
                <a:ea typeface="+mn-ea"/>
                <a:cs typeface="+mn-cs"/>
              </a:rPr>
              <a:t>.</a:t>
            </a:r>
            <a:endParaRPr kumimoji="0" lang="en-US" sz="1600" i="0" u="none" strike="noStrike" kern="0" cap="none" spc="0" normalizeH="0" baseline="0" noProof="0" dirty="0">
              <a:ln>
                <a:noFill/>
              </a:ln>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i="0" u="none" strike="noStrike" kern="0" cap="none" spc="0" normalizeH="0" baseline="0" noProof="0" dirty="0">
                <a:ln>
                  <a:noFill/>
                </a:ln>
                <a:effectLst/>
                <a:uLnTx/>
                <a:uFillTx/>
                <a:latin typeface="Calibri" panose="020F0502020204030204"/>
                <a:ea typeface="+mn-ea"/>
                <a:cs typeface="+mn-cs"/>
              </a:rPr>
              <a:t>Page: https://</a:t>
            </a:r>
            <a:r>
              <a:rPr kumimoji="0" lang="fr-FR" sz="1600" i="0" u="none" strike="noStrike" kern="0" cap="none" spc="0" normalizeH="0" baseline="0" noProof="0" dirty="0" err="1">
                <a:ln>
                  <a:noFill/>
                </a:ln>
                <a:effectLst/>
                <a:uLnTx/>
                <a:uFillTx/>
                <a:latin typeface="Calibri" panose="020F0502020204030204"/>
                <a:ea typeface="+mn-ea"/>
                <a:cs typeface="+mn-cs"/>
              </a:rPr>
              <a:t>www.facebook.com</a:t>
            </a:r>
            <a:r>
              <a:rPr kumimoji="0" lang="fr-FR" sz="1600" i="0" u="none" strike="noStrike" kern="0" cap="none" spc="0" normalizeH="0" baseline="0" noProof="0" dirty="0">
                <a:ln>
                  <a:noFill/>
                </a:ln>
                <a:effectLst/>
                <a:uLnTx/>
                <a:uFillTx/>
                <a:latin typeface="Calibri" panose="020F0502020204030204"/>
                <a:ea typeface="+mn-ea"/>
                <a:cs typeface="+mn-cs"/>
              </a:rPr>
              <a:t>/groups/</a:t>
            </a:r>
            <a:r>
              <a:rPr kumimoji="0" lang="fr-FR" sz="1600" i="0" u="none" strike="noStrike" kern="0" cap="none" spc="0" normalizeH="0" baseline="0" noProof="0" dirty="0" err="1">
                <a:ln>
                  <a:noFill/>
                </a:ln>
                <a:effectLst/>
                <a:uLnTx/>
                <a:uFillTx/>
                <a:latin typeface="Calibri" panose="020F0502020204030204"/>
                <a:ea typeface="+mn-ea"/>
                <a:cs typeface="+mn-cs"/>
              </a:rPr>
              <a:t>baigianglichsu</a:t>
            </a:r>
            <a:endParaRPr kumimoji="0" lang="en-US" sz="1600" i="0" u="none" strike="noStrike" kern="0" cap="none" spc="0" normalizeH="0" baseline="0" noProof="0" dirty="0">
              <a:ln>
                <a:noFill/>
              </a:ln>
              <a:effectLst/>
              <a:uLnTx/>
              <a:uFillTx/>
              <a:latin typeface="Calibri" panose="020F0502020204030204"/>
              <a:ea typeface="+mn-ea"/>
              <a:cs typeface="+mn-cs"/>
            </a:endParaRPr>
          </a:p>
        </p:txBody>
      </p:sp>
    </p:spTree>
    <p:extLst>
      <p:ext uri="{BB962C8B-B14F-4D97-AF65-F5344CB8AC3E}">
        <p14:creationId xmlns:p14="http://schemas.microsoft.com/office/powerpoint/2010/main" val="41509708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par>
                          <p:cTn id="12" fill="hold">
                            <p:stCondLst>
                              <p:cond delay="1600"/>
                            </p:stCondLst>
                            <p:childTnLst>
                              <p:par>
                                <p:cTn id="13" presetID="8" presetClass="emph" presetSubtype="0" fill="hold" nodeType="afterEffect">
                                  <p:stCondLst>
                                    <p:cond delay="0"/>
                                  </p:stCondLst>
                                  <p:iterate type="lt">
                                    <p:tmPct val="0"/>
                                  </p:iterate>
                                  <p:childTnLst>
                                    <p:animRot by="21600000">
                                      <p:cBhvr>
                                        <p:cTn id="14" dur="2000" fill="hold"/>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000" b="1" dirty="0" err="1" smtClean="0">
                <a:solidFill>
                  <a:schemeClr val="tx1">
                    <a:lumMod val="95000"/>
                    <a:lumOff val="5000"/>
                  </a:schemeClr>
                </a:solidFill>
                <a:latin typeface="Times New Roman" panose="02020603050405020304" pitchFamily="18" charset="0"/>
                <a:cs typeface="Times New Roman" panose="02020603050405020304" pitchFamily="18" charset="0"/>
              </a:rPr>
              <a:t>Một</a:t>
            </a:r>
            <a:r>
              <a:rPr lang="en-US" sz="40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b="1" dirty="0" err="1" smtClean="0">
                <a:solidFill>
                  <a:schemeClr val="tx1">
                    <a:lumMod val="95000"/>
                    <a:lumOff val="5000"/>
                  </a:schemeClr>
                </a:solidFill>
                <a:latin typeface="Times New Roman" panose="02020603050405020304" pitchFamily="18" charset="0"/>
                <a:cs typeface="Times New Roman" panose="02020603050405020304" pitchFamily="18" charset="0"/>
              </a:rPr>
              <a:t>trong</a:t>
            </a:r>
            <a:r>
              <a:rPr lang="en-US" sz="40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b="1" dirty="0" err="1" smtClean="0">
                <a:solidFill>
                  <a:schemeClr val="tx1">
                    <a:lumMod val="95000"/>
                    <a:lumOff val="5000"/>
                  </a:schemeClr>
                </a:solidFill>
                <a:latin typeface="Times New Roman" panose="02020603050405020304" pitchFamily="18" charset="0"/>
                <a:cs typeface="Times New Roman" panose="02020603050405020304" pitchFamily="18" charset="0"/>
              </a:rPr>
              <a:t>những</a:t>
            </a:r>
            <a:r>
              <a:rPr lang="en-US" sz="40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b="1" dirty="0" err="1" smtClean="0">
                <a:solidFill>
                  <a:schemeClr val="tx1">
                    <a:lumMod val="95000"/>
                    <a:lumOff val="5000"/>
                  </a:schemeClr>
                </a:solidFill>
                <a:latin typeface="Times New Roman" panose="02020603050405020304" pitchFamily="18" charset="0"/>
                <a:cs typeface="Times New Roman" panose="02020603050405020304" pitchFamily="18" charset="0"/>
              </a:rPr>
              <a:t>cơ</a:t>
            </a:r>
            <a:r>
              <a:rPr lang="en-US" sz="40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b="1" dirty="0" err="1" smtClean="0">
                <a:solidFill>
                  <a:schemeClr val="tx1">
                    <a:lumMod val="95000"/>
                    <a:lumOff val="5000"/>
                  </a:schemeClr>
                </a:solidFill>
                <a:latin typeface="Times New Roman" panose="02020603050405020304" pitchFamily="18" charset="0"/>
                <a:cs typeface="Times New Roman" panose="02020603050405020304" pitchFamily="18" charset="0"/>
              </a:rPr>
              <a:t>quan</a:t>
            </a:r>
            <a:r>
              <a:rPr lang="en-US" sz="40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b="1" dirty="0" err="1" smtClean="0">
                <a:solidFill>
                  <a:schemeClr val="tx1">
                    <a:lumMod val="95000"/>
                    <a:lumOff val="5000"/>
                  </a:schemeClr>
                </a:solidFill>
                <a:latin typeface="Times New Roman" panose="02020603050405020304" pitchFamily="18" charset="0"/>
                <a:cs typeface="Times New Roman" panose="02020603050405020304" pitchFamily="18" charset="0"/>
              </a:rPr>
              <a:t>chính</a:t>
            </a:r>
            <a:r>
              <a:rPr lang="en-US" sz="40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b="1" dirty="0" err="1" smtClean="0">
                <a:solidFill>
                  <a:schemeClr val="tx1">
                    <a:lumMod val="95000"/>
                    <a:lumOff val="5000"/>
                  </a:schemeClr>
                </a:solidFill>
                <a:latin typeface="Times New Roman" panose="02020603050405020304" pitchFamily="18" charset="0"/>
                <a:cs typeface="Times New Roman" panose="02020603050405020304" pitchFamily="18" charset="0"/>
              </a:rPr>
              <a:t>của</a:t>
            </a:r>
            <a:r>
              <a:rPr lang="en-US" sz="4000" b="1"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vi-VN" sz="4000" b="1" dirty="0" smtClean="0">
                <a:solidFill>
                  <a:schemeClr val="tx1">
                    <a:lumMod val="95000"/>
                    <a:lumOff val="5000"/>
                  </a:schemeClr>
                </a:solidFill>
                <a:latin typeface="Times New Roman" panose="02020603050405020304" pitchFamily="18" charset="0"/>
                <a:cs typeface="Times New Roman" panose="02020603050405020304" pitchFamily="18" charset="0"/>
              </a:rPr>
              <a:t>Liên </a:t>
            </a:r>
            <a:r>
              <a:rPr lang="vi-VN" sz="4000" b="1" dirty="0">
                <a:solidFill>
                  <a:schemeClr val="tx1">
                    <a:lumMod val="95000"/>
                    <a:lumOff val="5000"/>
                  </a:schemeClr>
                </a:solidFill>
                <a:latin typeface="Times New Roman" panose="02020603050405020304" pitchFamily="18" charset="0"/>
                <a:cs typeface="Times New Roman" panose="02020603050405020304" pitchFamily="18" charset="0"/>
              </a:rPr>
              <a:t>hợp </a:t>
            </a:r>
            <a:r>
              <a:rPr lang="vi-VN" sz="4000" b="1" dirty="0" smtClean="0">
                <a:solidFill>
                  <a:schemeClr val="tx1">
                    <a:lumMod val="95000"/>
                    <a:lumOff val="5000"/>
                  </a:schemeClr>
                </a:solidFill>
                <a:latin typeface="Times New Roman" panose="02020603050405020304" pitchFamily="18" charset="0"/>
                <a:cs typeface="Times New Roman" panose="02020603050405020304" pitchFamily="18" charset="0"/>
              </a:rPr>
              <a:t>quốc?</a:t>
            </a:r>
            <a:endParaRPr lang="vi-VN" sz="4000" b="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1110220" y="1949345"/>
            <a:ext cx="4906798" cy="120508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36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A. </a:t>
            </a:r>
            <a:r>
              <a:rPr lang="en-US" sz="3600" noProof="0" dirty="0" smtClean="0">
                <a:solidFill>
                  <a:schemeClr val="tx1">
                    <a:lumMod val="95000"/>
                    <a:lumOff val="5000"/>
                  </a:schemeClr>
                </a:solidFill>
                <a:latin typeface="Times New Roman" panose="02020603050405020304" pitchFamily="18" charset="0"/>
                <a:cs typeface="Times New Roman" panose="02020603050405020304" pitchFamily="18" charset="0"/>
              </a:rPr>
              <a:t>Ban </a:t>
            </a:r>
            <a:r>
              <a:rPr lang="en-US" sz="3600" noProof="0" dirty="0" err="1" smtClean="0">
                <a:solidFill>
                  <a:schemeClr val="tx1">
                    <a:lumMod val="95000"/>
                    <a:lumOff val="5000"/>
                  </a:schemeClr>
                </a:solidFill>
                <a:latin typeface="Times New Roman" panose="02020603050405020304" pitchFamily="18" charset="0"/>
                <a:cs typeface="Times New Roman" panose="02020603050405020304" pitchFamily="18" charset="0"/>
              </a:rPr>
              <a:t>thư</a:t>
            </a:r>
            <a:r>
              <a:rPr lang="en-US" sz="3600" noProof="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noProof="0" dirty="0" err="1" smtClean="0">
                <a:solidFill>
                  <a:schemeClr val="tx1">
                    <a:lumMod val="95000"/>
                    <a:lumOff val="5000"/>
                  </a:schemeClr>
                </a:solidFill>
                <a:latin typeface="Times New Roman" panose="02020603050405020304" pitchFamily="18" charset="0"/>
                <a:cs typeface="Times New Roman" panose="02020603050405020304" pitchFamily="18" charset="0"/>
              </a:rPr>
              <a:t>kí</a:t>
            </a:r>
            <a:r>
              <a:rPr lang="en-US" sz="3600" dirty="0" smtClean="0">
                <a:solidFill>
                  <a:schemeClr val="tx1">
                    <a:lumMod val="95000"/>
                    <a:lumOff val="5000"/>
                  </a:schemeClr>
                </a:solidFill>
                <a:latin typeface="Times New Roman" panose="02020603050405020304" pitchFamily="18" charset="0"/>
                <a:ea typeface="Calibri" panose="020F0502020204030204" pitchFamily="34" charset="0"/>
                <a:cs typeface="Times New Roman" panose="02020603050405020304" pitchFamily="18" charset="0"/>
              </a:rPr>
              <a:t> </a:t>
            </a:r>
            <a:endParaRPr kumimoji="0" lang="vi-VN" sz="36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endParaRPr>
          </a:p>
        </p:txBody>
      </p:sp>
      <p:sp>
        <p:nvSpPr>
          <p:cNvPr id="42" name="Rectangle 41"/>
          <p:cNvSpPr/>
          <p:nvPr/>
        </p:nvSpPr>
        <p:spPr>
          <a:xfrm>
            <a:off x="6130615" y="1953534"/>
            <a:ext cx="4906798" cy="119670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36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B. </a:t>
            </a:r>
            <a:r>
              <a:rPr lang="en-US" sz="3600" noProof="0" dirty="0" err="1" smtClean="0">
                <a:solidFill>
                  <a:schemeClr val="tx1">
                    <a:lumMod val="95000"/>
                    <a:lumOff val="5000"/>
                  </a:schemeClr>
                </a:solidFill>
                <a:latin typeface="Times New Roman" panose="02020603050405020304" pitchFamily="18" charset="0"/>
                <a:cs typeface="Times New Roman" panose="02020603050405020304" pitchFamily="18" charset="0"/>
              </a:rPr>
              <a:t>Tổ</a:t>
            </a:r>
            <a:r>
              <a:rPr lang="en-US" sz="3600" noProof="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noProof="0" dirty="0" err="1" smtClean="0">
                <a:solidFill>
                  <a:schemeClr val="tx1">
                    <a:lumMod val="95000"/>
                    <a:lumOff val="5000"/>
                  </a:schemeClr>
                </a:solidFill>
                <a:latin typeface="Times New Roman" panose="02020603050405020304" pitchFamily="18" charset="0"/>
                <a:cs typeface="Times New Roman" panose="02020603050405020304" pitchFamily="18" charset="0"/>
              </a:rPr>
              <a:t>chức</a:t>
            </a:r>
            <a:r>
              <a:rPr lang="en-US" sz="3600" noProof="0" dirty="0" smtClean="0">
                <a:solidFill>
                  <a:schemeClr val="tx1">
                    <a:lumMod val="95000"/>
                    <a:lumOff val="5000"/>
                  </a:schemeClr>
                </a:solidFill>
                <a:latin typeface="Times New Roman" panose="02020603050405020304" pitchFamily="18" charset="0"/>
                <a:cs typeface="Times New Roman" panose="02020603050405020304" pitchFamily="18" charset="0"/>
              </a:rPr>
              <a:t> y </a:t>
            </a:r>
            <a:r>
              <a:rPr lang="en-US" sz="3600" noProof="0" dirty="0" err="1" smtClean="0">
                <a:solidFill>
                  <a:schemeClr val="tx1">
                    <a:lumMod val="95000"/>
                    <a:lumOff val="5000"/>
                  </a:schemeClr>
                </a:solidFill>
                <a:latin typeface="Times New Roman" panose="02020603050405020304" pitchFamily="18" charset="0"/>
                <a:cs typeface="Times New Roman" panose="02020603050405020304" pitchFamily="18" charset="0"/>
              </a:rPr>
              <a:t>tế</a:t>
            </a:r>
            <a:r>
              <a:rPr lang="en-US" sz="3600" noProof="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noProof="0" dirty="0" err="1" smtClean="0">
                <a:solidFill>
                  <a:schemeClr val="tx1">
                    <a:lumMod val="95000"/>
                    <a:lumOff val="5000"/>
                  </a:schemeClr>
                </a:solidFill>
                <a:latin typeface="Times New Roman" panose="02020603050405020304" pitchFamily="18" charset="0"/>
                <a:cs typeface="Times New Roman" panose="02020603050405020304" pitchFamily="18" charset="0"/>
              </a:rPr>
              <a:t>thế</a:t>
            </a:r>
            <a:r>
              <a:rPr lang="en-US" sz="3600" noProof="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noProof="0" dirty="0" err="1" smtClean="0">
                <a:solidFill>
                  <a:schemeClr val="tx1">
                    <a:lumMod val="95000"/>
                    <a:lumOff val="5000"/>
                  </a:schemeClr>
                </a:solidFill>
                <a:latin typeface="Times New Roman" panose="02020603050405020304" pitchFamily="18" charset="0"/>
                <a:cs typeface="Times New Roman" panose="02020603050405020304" pitchFamily="18" charset="0"/>
              </a:rPr>
              <a:t>giới</a:t>
            </a:r>
            <a:endParaRPr lang="en-US" sz="36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43" name="Rectangle 42"/>
          <p:cNvSpPr/>
          <p:nvPr/>
        </p:nvSpPr>
        <p:spPr>
          <a:xfrm>
            <a:off x="1110220" y="3369483"/>
            <a:ext cx="4906798" cy="110490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3600" dirty="0">
                <a:solidFill>
                  <a:schemeClr val="tx1">
                    <a:lumMod val="95000"/>
                    <a:lumOff val="5000"/>
                  </a:schemeClr>
                </a:solidFill>
                <a:latin typeface="Times New Roman" panose="02020603050405020304" pitchFamily="18" charset="0"/>
                <a:cs typeface="Times New Roman" panose="02020603050405020304" pitchFamily="18" charset="0"/>
              </a:rPr>
              <a:t>C. </a:t>
            </a: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Ngân</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hàng</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thế</a:t>
            </a:r>
            <a:r>
              <a:rPr lang="en-US" sz="36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dirty="0" err="1" smtClean="0">
                <a:solidFill>
                  <a:schemeClr val="tx1">
                    <a:lumMod val="95000"/>
                    <a:lumOff val="5000"/>
                  </a:schemeClr>
                </a:solidFill>
                <a:latin typeface="Times New Roman" panose="02020603050405020304" pitchFamily="18" charset="0"/>
                <a:cs typeface="Times New Roman" panose="02020603050405020304" pitchFamily="18" charset="0"/>
              </a:rPr>
              <a:t>giới</a:t>
            </a:r>
            <a:endParaRPr kumimoji="0" lang="vi-VN" sz="36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endParaRPr>
          </a:p>
        </p:txBody>
      </p:sp>
      <p:sp>
        <p:nvSpPr>
          <p:cNvPr id="44" name="Rectangle 43"/>
          <p:cNvSpPr/>
          <p:nvPr/>
        </p:nvSpPr>
        <p:spPr>
          <a:xfrm>
            <a:off x="6130615" y="3429000"/>
            <a:ext cx="4906798" cy="104957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6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D. </a:t>
            </a:r>
            <a:r>
              <a:rPr lang="en-US" sz="3600" noProof="0" dirty="0" err="1" smtClean="0">
                <a:solidFill>
                  <a:schemeClr val="tx1">
                    <a:lumMod val="95000"/>
                    <a:lumOff val="5000"/>
                  </a:schemeClr>
                </a:solidFill>
                <a:latin typeface="Times New Roman" panose="02020603050405020304" pitchFamily="18" charset="0"/>
                <a:cs typeface="Times New Roman" panose="02020603050405020304" pitchFamily="18" charset="0"/>
              </a:rPr>
              <a:t>Quỹ</a:t>
            </a:r>
            <a:r>
              <a:rPr lang="en-US" sz="3600" noProof="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noProof="0" dirty="0" err="1" smtClean="0">
                <a:solidFill>
                  <a:schemeClr val="tx1">
                    <a:lumMod val="95000"/>
                    <a:lumOff val="5000"/>
                  </a:schemeClr>
                </a:solidFill>
                <a:latin typeface="Times New Roman" panose="02020603050405020304" pitchFamily="18" charset="0"/>
                <a:cs typeface="Times New Roman" panose="02020603050405020304" pitchFamily="18" charset="0"/>
              </a:rPr>
              <a:t>nhi</a:t>
            </a:r>
            <a:r>
              <a:rPr lang="en-US" sz="3600" noProof="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3600" noProof="0" dirty="0" err="1" smtClean="0">
                <a:solidFill>
                  <a:schemeClr val="tx1">
                    <a:lumMod val="95000"/>
                    <a:lumOff val="5000"/>
                  </a:schemeClr>
                </a:solidFill>
                <a:latin typeface="Times New Roman" panose="02020603050405020304" pitchFamily="18" charset="0"/>
                <a:cs typeface="Times New Roman" panose="02020603050405020304" pitchFamily="18" charset="0"/>
              </a:rPr>
              <a:t>đồng</a:t>
            </a:r>
            <a:r>
              <a:rPr lang="vi-VN" sz="3600" dirty="0" smtClean="0">
                <a:solidFill>
                  <a:schemeClr val="tx1">
                    <a:lumMod val="95000"/>
                    <a:lumOff val="5000"/>
                  </a:schemeClr>
                </a:solidFill>
                <a:latin typeface="Times New Roman" panose="02020603050405020304" pitchFamily="18" charset="0"/>
                <a:cs typeface="Times New Roman" panose="02020603050405020304" pitchFamily="18" charset="0"/>
              </a:rPr>
              <a:t>.</a:t>
            </a:r>
            <a:endParaRPr kumimoji="0" lang="vi-VN" sz="36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rotWithShape="1">
          <a:blip r:embed="rId11" cstate="hq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131881" y="1974821"/>
            <a:ext cx="885137"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3736931"/>
            <a:ext cx="804536" cy="704088"/>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32671" y="3748528"/>
            <a:ext cx="804742" cy="707197"/>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32671" y="1994791"/>
            <a:ext cx="804742" cy="707197"/>
          </a:xfrm>
          <a:prstGeom prst="rect">
            <a:avLst/>
          </a:prstGeom>
        </p:spPr>
      </p:pic>
      <p:sp>
        <p:nvSpPr>
          <p:cNvPr id="57" name="Cloud 56">
            <a:hlinkClick r:id="rId14"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rPr>
              <a:t>QUAY VỀ</a:t>
            </a:r>
            <a:endParaRPr kumimoji="0" lang="vi-VN" sz="2400" b="0" i="0" u="none" strike="noStrike" kern="1200" cap="none" spc="0" normalizeH="0" baseline="0" noProof="0" dirty="0">
              <a:ln>
                <a:noFill/>
              </a:ln>
              <a:solidFill>
                <a:schemeClr val="tx1">
                  <a:lumMod val="95000"/>
                  <a:lumOff val="5000"/>
                </a:schemeClr>
              </a:solidFill>
              <a:effectLst/>
              <a:uLnTx/>
              <a:uFillTx/>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FBF91B67-F71E-72F3-0A01-E103F065280C}"/>
              </a:ext>
            </a:extLst>
          </p:cNvPr>
          <p:cNvSpPr txBox="1"/>
          <p:nvPr/>
        </p:nvSpPr>
        <p:spPr>
          <a:xfrm>
            <a:off x="1248341" y="-1236774"/>
            <a:ext cx="8820945"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0" cap="none" spc="0" normalizeH="0" baseline="0" noProof="0" dirty="0" err="1">
                <a:ln>
                  <a:noFill/>
                </a:ln>
                <a:effectLst/>
                <a:uLnTx/>
                <a:uFillTx/>
                <a:latin typeface="Calibri" panose="020F0502020204030204"/>
                <a:ea typeface="+mn-ea"/>
                <a:cs typeface="+mn-cs"/>
              </a:rPr>
              <a:t>Quý</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thầy</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cô</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có</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nhu</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cầu</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về</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các</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bài</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giảng</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a:ln>
                  <a:noFill/>
                </a:ln>
                <a:effectLst/>
                <a:uLnTx/>
                <a:uFillTx/>
                <a:latin typeface="Arial"/>
                <a:ea typeface="+mn-ea"/>
                <a:cs typeface="+mn-cs"/>
              </a:rPr>
              <a:t>PowerPoint </a:t>
            </a:r>
            <a:r>
              <a:rPr kumimoji="0" lang="en-US" sz="1600" i="0" u="none" strike="noStrike" kern="0" cap="none" spc="0" normalizeH="0" baseline="0" noProof="0" dirty="0" err="1">
                <a:ln>
                  <a:noFill/>
                </a:ln>
                <a:effectLst/>
                <a:uLnTx/>
                <a:uFillTx/>
                <a:latin typeface="Arial"/>
                <a:ea typeface="+mn-ea"/>
                <a:cs typeface="+mn-cs"/>
              </a:rPr>
              <a:t>và</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giáo</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án</a:t>
            </a:r>
            <a:r>
              <a:rPr kumimoji="0" lang="en-US" sz="1600" i="0" u="none" strike="noStrike" kern="0" cap="none" spc="0" normalizeH="0" baseline="0" noProof="0" dirty="0">
                <a:ln>
                  <a:noFill/>
                </a:ln>
                <a:effectLst/>
                <a:uLnTx/>
                <a:uFillTx/>
                <a:latin typeface="Arial"/>
                <a:ea typeface="+mn-ea"/>
                <a:cs typeface="+mn-cs"/>
              </a:rPr>
              <a:t> word </a:t>
            </a:r>
            <a:r>
              <a:rPr kumimoji="0" lang="en-US" sz="1600" i="0" u="none" strike="noStrike" kern="0" cap="none" spc="0" normalizeH="0" baseline="0" noProof="0" dirty="0" err="1">
                <a:ln>
                  <a:noFill/>
                </a:ln>
                <a:effectLst/>
                <a:uLnTx/>
                <a:uFillTx/>
                <a:latin typeface="Arial"/>
                <a:ea typeface="+mn-ea"/>
                <a:cs typeface="+mn-cs"/>
              </a:rPr>
              <a:t>lịch</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sử</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từ</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khối</a:t>
            </a:r>
            <a:r>
              <a:rPr kumimoji="0" lang="en-US" sz="1600" i="0" u="none" strike="noStrike" kern="0" cap="none" spc="0" normalizeH="0" baseline="0" noProof="0" dirty="0">
                <a:ln>
                  <a:noFill/>
                </a:ln>
                <a:effectLst/>
                <a:uLnTx/>
                <a:uFillTx/>
                <a:latin typeface="Arial"/>
                <a:ea typeface="+mn-ea"/>
                <a:cs typeface="+mn-cs"/>
              </a:rPr>
              <a:t> 6-12.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0" cap="none" spc="0" normalizeH="0" baseline="0" noProof="0" dirty="0" err="1">
                <a:ln>
                  <a:noFill/>
                </a:ln>
                <a:effectLst/>
                <a:uLnTx/>
                <a:uFillTx/>
                <a:latin typeface="Arial"/>
                <a:ea typeface="+mn-ea"/>
                <a:cs typeface="+mn-cs"/>
              </a:rPr>
              <a:t>Vui</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lòng</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liên</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hệ</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số</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điện</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thoại</a:t>
            </a:r>
            <a:r>
              <a:rPr kumimoji="0" lang="en-US" sz="1600" i="0" u="none" strike="noStrike" kern="0" cap="none" spc="0" normalizeH="0" baseline="0" noProof="0" dirty="0">
                <a:ln>
                  <a:noFill/>
                </a:ln>
                <a:effectLst/>
                <a:uLnTx/>
                <a:uFillTx/>
                <a:latin typeface="Arial"/>
                <a:ea typeface="+mn-ea"/>
                <a:cs typeface="+mn-cs"/>
              </a:rPr>
              <a:t> 0981457911 (</a:t>
            </a:r>
            <a:r>
              <a:rPr kumimoji="0" lang="en-US" sz="1600" i="0" u="none" strike="noStrike" kern="0" cap="none" spc="0" normalizeH="0" baseline="0" noProof="0" dirty="0" err="1">
                <a:ln>
                  <a:noFill/>
                </a:ln>
                <a:effectLst/>
                <a:uLnTx/>
                <a:uFillTx/>
                <a:latin typeface="Arial"/>
                <a:ea typeface="+mn-ea"/>
                <a:cs typeface="+mn-cs"/>
              </a:rPr>
              <a:t>cũng</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là</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số</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Zalo</a:t>
            </a:r>
            <a:r>
              <a:rPr kumimoji="0" lang="en-US" sz="1600" i="0" u="none" strike="noStrike" kern="0" cap="none" spc="0" normalizeH="0" baseline="0" noProof="0" dirty="0">
                <a:ln>
                  <a:noFill/>
                </a:ln>
                <a:effectLst/>
                <a:uLnTx/>
                <a:uFillTx/>
                <a:latin typeface="Arial"/>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0" cap="none" spc="0" normalizeH="0" baseline="0" noProof="0" dirty="0" err="1">
                <a:ln>
                  <a:noFill/>
                </a:ln>
                <a:effectLst/>
                <a:uLnTx/>
                <a:uFillTx/>
                <a:latin typeface="Arial"/>
                <a:ea typeface="+mn-ea"/>
                <a:cs typeface="+mn-cs"/>
              </a:rPr>
              <a:t>Ngoài</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ra</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còn</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hỗ</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trợ</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về</a:t>
            </a:r>
            <a:r>
              <a:rPr kumimoji="0" lang="en-US" sz="1600" i="0" u="none" strike="noStrike" kern="0" cap="none" spc="0" normalizeH="0" baseline="0" noProof="0" dirty="0">
                <a:ln>
                  <a:noFill/>
                </a:ln>
                <a:effectLst/>
                <a:uLnTx/>
                <a:uFillTx/>
                <a:latin typeface="Arial"/>
                <a:ea typeface="+mn-ea"/>
                <a:cs typeface="+mn-cs"/>
              </a:rPr>
              <a:t> SKKN, </a:t>
            </a:r>
            <a:r>
              <a:rPr kumimoji="0" lang="en-US" sz="1600" i="0" u="none" strike="noStrike" kern="0" cap="none" spc="0" normalizeH="0" baseline="0" noProof="0" dirty="0" err="1">
                <a:ln>
                  <a:noFill/>
                </a:ln>
                <a:effectLst/>
                <a:uLnTx/>
                <a:uFillTx/>
                <a:latin typeface="Arial"/>
                <a:ea typeface="+mn-ea"/>
                <a:cs typeface="+mn-cs"/>
              </a:rPr>
              <a:t>biện</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pháp</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thi</a:t>
            </a:r>
            <a:r>
              <a:rPr kumimoji="0" lang="en-US" sz="1600" i="0" u="none" strike="noStrike" kern="0" cap="none" spc="0" normalizeH="0" baseline="0" noProof="0" dirty="0">
                <a:ln>
                  <a:noFill/>
                </a:ln>
                <a:effectLst/>
                <a:uLnTx/>
                <a:uFillTx/>
                <a:latin typeface="Arial"/>
                <a:ea typeface="+mn-ea"/>
                <a:cs typeface="+mn-cs"/>
              </a:rPr>
              <a:t> GVG </a:t>
            </a:r>
            <a:r>
              <a:rPr kumimoji="0" lang="en-US" sz="1600" i="0" u="none" strike="noStrike" kern="0" cap="none" spc="0" normalizeH="0" baseline="0" noProof="0" dirty="0" err="1">
                <a:ln>
                  <a:noFill/>
                </a:ln>
                <a:effectLst/>
                <a:uLnTx/>
                <a:uFillTx/>
                <a:latin typeface="Arial"/>
                <a:ea typeface="+mn-ea"/>
                <a:cs typeface="+mn-cs"/>
              </a:rPr>
              <a:t>và</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thao</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giảng</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chuyên</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đề</a:t>
            </a:r>
            <a:r>
              <a:rPr kumimoji="0" lang="en-US" sz="1600" i="0" u="none" strike="noStrike" kern="0" cap="none" spc="0" normalizeH="0" baseline="0" noProof="0" dirty="0">
                <a:ln>
                  <a:noFill/>
                </a:ln>
                <a:effectLst/>
                <a:uLnTx/>
                <a:uFillTx/>
                <a:latin typeface="Arial"/>
                <a:ea typeface="+mn-ea"/>
                <a:cs typeface="+mn-cs"/>
              </a:rPr>
              <a:t>.</a:t>
            </a:r>
            <a:endParaRPr kumimoji="0" lang="en-US" sz="1600" i="0" u="none" strike="noStrike" kern="0" cap="none" spc="0" normalizeH="0" baseline="0" noProof="0" dirty="0">
              <a:ln>
                <a:noFill/>
              </a:ln>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i="0" u="none" strike="noStrike" kern="0" cap="none" spc="0" normalizeH="0" baseline="0" noProof="0" dirty="0">
                <a:ln>
                  <a:noFill/>
                </a:ln>
                <a:effectLst/>
                <a:uLnTx/>
                <a:uFillTx/>
                <a:latin typeface="Calibri" panose="020F0502020204030204"/>
                <a:ea typeface="+mn-ea"/>
                <a:cs typeface="+mn-cs"/>
              </a:rPr>
              <a:t>Page: https://</a:t>
            </a:r>
            <a:r>
              <a:rPr kumimoji="0" lang="fr-FR" sz="1600" i="0" u="none" strike="noStrike" kern="0" cap="none" spc="0" normalizeH="0" baseline="0" noProof="0" dirty="0" err="1">
                <a:ln>
                  <a:noFill/>
                </a:ln>
                <a:effectLst/>
                <a:uLnTx/>
                <a:uFillTx/>
                <a:latin typeface="Calibri" panose="020F0502020204030204"/>
                <a:ea typeface="+mn-ea"/>
                <a:cs typeface="+mn-cs"/>
              </a:rPr>
              <a:t>www.facebook.com</a:t>
            </a:r>
            <a:r>
              <a:rPr kumimoji="0" lang="fr-FR" sz="1600" i="0" u="none" strike="noStrike" kern="0" cap="none" spc="0" normalizeH="0" baseline="0" noProof="0" dirty="0">
                <a:ln>
                  <a:noFill/>
                </a:ln>
                <a:effectLst/>
                <a:uLnTx/>
                <a:uFillTx/>
                <a:latin typeface="Calibri" panose="020F0502020204030204"/>
                <a:ea typeface="+mn-ea"/>
                <a:cs typeface="+mn-cs"/>
              </a:rPr>
              <a:t>/groups/</a:t>
            </a:r>
            <a:r>
              <a:rPr kumimoji="0" lang="fr-FR" sz="1600" i="0" u="none" strike="noStrike" kern="0" cap="none" spc="0" normalizeH="0" baseline="0" noProof="0" dirty="0" err="1">
                <a:ln>
                  <a:noFill/>
                </a:ln>
                <a:effectLst/>
                <a:uLnTx/>
                <a:uFillTx/>
                <a:latin typeface="Calibri" panose="020F0502020204030204"/>
                <a:ea typeface="+mn-ea"/>
                <a:cs typeface="+mn-cs"/>
              </a:rPr>
              <a:t>baigianglichsu</a:t>
            </a:r>
            <a:endParaRPr kumimoji="0" lang="en-US" sz="1600" i="0" u="none" strike="noStrike" kern="0" cap="none" spc="0" normalizeH="0" baseline="0" noProof="0" dirty="0">
              <a:ln>
                <a:noFill/>
              </a:ln>
              <a:effectLst/>
              <a:uLnTx/>
              <a:uFillTx/>
              <a:latin typeface="Calibri" panose="020F0502020204030204"/>
              <a:ea typeface="+mn-ea"/>
              <a:cs typeface="+mn-cs"/>
            </a:endParaRPr>
          </a:p>
        </p:txBody>
      </p:sp>
    </p:spTree>
    <p:extLst>
      <p:ext uri="{BB962C8B-B14F-4D97-AF65-F5344CB8AC3E}">
        <p14:creationId xmlns:p14="http://schemas.microsoft.com/office/powerpoint/2010/main" val="14446292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600" dirty="0">
                <a:solidFill>
                  <a:prstClr val="black"/>
                </a:solidFill>
                <a:latin typeface="Times New Roman" panose="02020603050405020304" pitchFamily="18" charset="0"/>
                <a:cs typeface="Times New Roman" panose="02020603050405020304" pitchFamily="18" charset="0"/>
              </a:rPr>
              <a:t>Ý nào sau đây </a:t>
            </a:r>
            <a:r>
              <a:rPr lang="vi-VN" sz="3600" b="1" dirty="0">
                <a:solidFill>
                  <a:srgbClr val="FF0000"/>
                </a:solidFill>
                <a:latin typeface="Times New Roman" panose="02020603050405020304" pitchFamily="18" charset="0"/>
                <a:cs typeface="Times New Roman" panose="02020603050405020304" pitchFamily="18" charset="0"/>
              </a:rPr>
              <a:t>KHÔNG</a:t>
            </a:r>
            <a:r>
              <a:rPr lang="vi-VN" sz="3600" dirty="0">
                <a:solidFill>
                  <a:prstClr val="black"/>
                </a:solidFill>
                <a:latin typeface="Times New Roman" panose="02020603050405020304" pitchFamily="18" charset="0"/>
                <a:cs typeface="Times New Roman" panose="02020603050405020304" pitchFamily="18" charset="0"/>
              </a:rPr>
              <a:t> phải là nguyên tắc hoạt động của Liên hợp quốc?</a:t>
            </a:r>
          </a:p>
        </p:txBody>
      </p:sp>
      <p:sp>
        <p:nvSpPr>
          <p:cNvPr id="26" name="Rectangle 25"/>
          <p:cNvSpPr/>
          <p:nvPr/>
        </p:nvSpPr>
        <p:spPr>
          <a:xfrm>
            <a:off x="0" y="2163887"/>
            <a:ext cx="5847099" cy="133963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 </a:t>
            </a:r>
            <a:r>
              <a:rPr lang="vi-VN" sz="3200" dirty="0">
                <a:solidFill>
                  <a:prstClr val="black"/>
                </a:solidFill>
                <a:latin typeface="Times New Roman" panose="02020603050405020304" pitchFamily="18" charset="0"/>
                <a:cs typeface="Times New Roman" panose="02020603050405020304" pitchFamily="18" charset="0"/>
              </a:rPr>
              <a:t>Tôn trọng toàn vẹn lãnh thổ và độc lập chính trị của tất cả các nước </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5975570" y="2104241"/>
            <a:ext cx="6216429" cy="138721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B. </a:t>
            </a:r>
            <a:r>
              <a:rPr lang="vi-VN" sz="3200" dirty="0">
                <a:solidFill>
                  <a:prstClr val="black"/>
                </a:solidFill>
                <a:latin typeface="Times New Roman" panose="02020603050405020304" pitchFamily="18" charset="0"/>
                <a:cs typeface="Times New Roman" panose="02020603050405020304" pitchFamily="18" charset="0"/>
              </a:rPr>
              <a:t>Duy trì hòa bình và an ninh tế giới. </a:t>
            </a:r>
          </a:p>
        </p:txBody>
      </p:sp>
      <p:sp>
        <p:nvSpPr>
          <p:cNvPr id="43" name="Rectangle 42"/>
          <p:cNvSpPr/>
          <p:nvPr/>
        </p:nvSpPr>
        <p:spPr>
          <a:xfrm>
            <a:off x="42803" y="3803296"/>
            <a:ext cx="5804295" cy="144811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 </a:t>
            </a:r>
            <a:r>
              <a:rPr lang="vi-VN" sz="3200" dirty="0">
                <a:solidFill>
                  <a:prstClr val="black"/>
                </a:solidFill>
                <a:latin typeface="Times New Roman" panose="02020603050405020304" pitchFamily="18" charset="0"/>
                <a:cs typeface="Times New Roman" panose="02020603050405020304" pitchFamily="18" charset="0"/>
              </a:rPr>
              <a:t>Giải quyết các tranh chấp quốc tế bằng biện pháp hòa bình. </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4" name="Rectangle 43"/>
          <p:cNvSpPr/>
          <p:nvPr/>
        </p:nvSpPr>
        <p:spPr>
          <a:xfrm>
            <a:off x="5975571" y="3789393"/>
            <a:ext cx="6216428" cy="144033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D. </a:t>
            </a:r>
            <a:r>
              <a:rPr lang="vi-VN" sz="3200" dirty="0">
                <a:solidFill>
                  <a:prstClr val="black"/>
                </a:solidFill>
                <a:latin typeface="Times New Roman" panose="02020603050405020304" pitchFamily="18" charset="0"/>
                <a:cs typeface="Times New Roman" panose="02020603050405020304" pitchFamily="18" charset="0"/>
              </a:rPr>
              <a:t>Bình đẳng chủ quyền giữa các quốc gia và quyền tự quyết của các dân tộc. </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34714" y="2296437"/>
            <a:ext cx="805722"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4995457" y="4125807"/>
            <a:ext cx="804536" cy="704088"/>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254369" y="4125807"/>
            <a:ext cx="804742" cy="707197"/>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178292" y="2389153"/>
            <a:ext cx="804742" cy="643793"/>
          </a:xfrm>
          <a:prstGeom prst="rect">
            <a:avLst/>
          </a:prstGeom>
        </p:spPr>
      </p:pic>
      <p:sp>
        <p:nvSpPr>
          <p:cNvPr id="18" name="Cloud 17">
            <a:hlinkClick r:id="rId14" action="ppaction://hlinksldjump"/>
          </p:cNvPr>
          <p:cNvSpPr/>
          <p:nvPr/>
        </p:nvSpPr>
        <p:spPr>
          <a:xfrm>
            <a:off x="4667492" y="5551181"/>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
        <p:nvSpPr>
          <p:cNvPr id="2" name="TextBox 1">
            <a:extLst>
              <a:ext uri="{FF2B5EF4-FFF2-40B4-BE49-F238E27FC236}">
                <a16:creationId xmlns:a16="http://schemas.microsoft.com/office/drawing/2014/main" id="{7B41096D-DF21-8D7A-D0BB-D861EA19344D}"/>
              </a:ext>
            </a:extLst>
          </p:cNvPr>
          <p:cNvSpPr txBox="1"/>
          <p:nvPr/>
        </p:nvSpPr>
        <p:spPr>
          <a:xfrm>
            <a:off x="1248341" y="-1236774"/>
            <a:ext cx="8820945"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0" cap="none" spc="0" normalizeH="0" baseline="0" noProof="0" dirty="0" err="1">
                <a:ln>
                  <a:noFill/>
                </a:ln>
                <a:effectLst/>
                <a:uLnTx/>
                <a:uFillTx/>
                <a:latin typeface="Calibri" panose="020F0502020204030204"/>
                <a:ea typeface="+mn-ea"/>
                <a:cs typeface="+mn-cs"/>
              </a:rPr>
              <a:t>Quý</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thầy</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cô</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có</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nhu</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cầu</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về</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các</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bài</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giảng</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a:ln>
                  <a:noFill/>
                </a:ln>
                <a:effectLst/>
                <a:uLnTx/>
                <a:uFillTx/>
                <a:latin typeface="Arial"/>
                <a:ea typeface="+mn-ea"/>
                <a:cs typeface="+mn-cs"/>
              </a:rPr>
              <a:t>PowerPoint </a:t>
            </a:r>
            <a:r>
              <a:rPr kumimoji="0" lang="en-US" sz="1600" i="0" u="none" strike="noStrike" kern="0" cap="none" spc="0" normalizeH="0" baseline="0" noProof="0" dirty="0" err="1">
                <a:ln>
                  <a:noFill/>
                </a:ln>
                <a:effectLst/>
                <a:uLnTx/>
                <a:uFillTx/>
                <a:latin typeface="Arial"/>
                <a:ea typeface="+mn-ea"/>
                <a:cs typeface="+mn-cs"/>
              </a:rPr>
              <a:t>và</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giáo</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án</a:t>
            </a:r>
            <a:r>
              <a:rPr kumimoji="0" lang="en-US" sz="1600" i="0" u="none" strike="noStrike" kern="0" cap="none" spc="0" normalizeH="0" baseline="0" noProof="0" dirty="0">
                <a:ln>
                  <a:noFill/>
                </a:ln>
                <a:effectLst/>
                <a:uLnTx/>
                <a:uFillTx/>
                <a:latin typeface="Arial"/>
                <a:ea typeface="+mn-ea"/>
                <a:cs typeface="+mn-cs"/>
              </a:rPr>
              <a:t> word </a:t>
            </a:r>
            <a:r>
              <a:rPr kumimoji="0" lang="en-US" sz="1600" i="0" u="none" strike="noStrike" kern="0" cap="none" spc="0" normalizeH="0" baseline="0" noProof="0" dirty="0" err="1">
                <a:ln>
                  <a:noFill/>
                </a:ln>
                <a:effectLst/>
                <a:uLnTx/>
                <a:uFillTx/>
                <a:latin typeface="Arial"/>
                <a:ea typeface="+mn-ea"/>
                <a:cs typeface="+mn-cs"/>
              </a:rPr>
              <a:t>lịch</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sử</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từ</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khối</a:t>
            </a:r>
            <a:r>
              <a:rPr kumimoji="0" lang="en-US" sz="1600" i="0" u="none" strike="noStrike" kern="0" cap="none" spc="0" normalizeH="0" baseline="0" noProof="0" dirty="0">
                <a:ln>
                  <a:noFill/>
                </a:ln>
                <a:effectLst/>
                <a:uLnTx/>
                <a:uFillTx/>
                <a:latin typeface="Arial"/>
                <a:ea typeface="+mn-ea"/>
                <a:cs typeface="+mn-cs"/>
              </a:rPr>
              <a:t> 6-12.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0" cap="none" spc="0" normalizeH="0" baseline="0" noProof="0" dirty="0" err="1">
                <a:ln>
                  <a:noFill/>
                </a:ln>
                <a:effectLst/>
                <a:uLnTx/>
                <a:uFillTx/>
                <a:latin typeface="Arial"/>
                <a:ea typeface="+mn-ea"/>
                <a:cs typeface="+mn-cs"/>
              </a:rPr>
              <a:t>Vui</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lòng</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liên</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hệ</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số</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điện</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thoại</a:t>
            </a:r>
            <a:r>
              <a:rPr kumimoji="0" lang="en-US" sz="1600" i="0" u="none" strike="noStrike" kern="0" cap="none" spc="0" normalizeH="0" baseline="0" noProof="0" dirty="0">
                <a:ln>
                  <a:noFill/>
                </a:ln>
                <a:effectLst/>
                <a:uLnTx/>
                <a:uFillTx/>
                <a:latin typeface="Arial"/>
                <a:ea typeface="+mn-ea"/>
                <a:cs typeface="+mn-cs"/>
              </a:rPr>
              <a:t> 0981457911 (</a:t>
            </a:r>
            <a:r>
              <a:rPr kumimoji="0" lang="en-US" sz="1600" i="0" u="none" strike="noStrike" kern="0" cap="none" spc="0" normalizeH="0" baseline="0" noProof="0" dirty="0" err="1">
                <a:ln>
                  <a:noFill/>
                </a:ln>
                <a:effectLst/>
                <a:uLnTx/>
                <a:uFillTx/>
                <a:latin typeface="Arial"/>
                <a:ea typeface="+mn-ea"/>
                <a:cs typeface="+mn-cs"/>
              </a:rPr>
              <a:t>cũng</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là</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số</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Zalo</a:t>
            </a:r>
            <a:r>
              <a:rPr kumimoji="0" lang="en-US" sz="1600" i="0" u="none" strike="noStrike" kern="0" cap="none" spc="0" normalizeH="0" baseline="0" noProof="0" dirty="0">
                <a:ln>
                  <a:noFill/>
                </a:ln>
                <a:effectLst/>
                <a:uLnTx/>
                <a:uFillTx/>
                <a:latin typeface="Arial"/>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0" cap="none" spc="0" normalizeH="0" baseline="0" noProof="0" dirty="0" err="1">
                <a:ln>
                  <a:noFill/>
                </a:ln>
                <a:effectLst/>
                <a:uLnTx/>
                <a:uFillTx/>
                <a:latin typeface="Arial"/>
                <a:ea typeface="+mn-ea"/>
                <a:cs typeface="+mn-cs"/>
              </a:rPr>
              <a:t>Ngoài</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ra</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còn</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hỗ</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trợ</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về</a:t>
            </a:r>
            <a:r>
              <a:rPr kumimoji="0" lang="en-US" sz="1600" i="0" u="none" strike="noStrike" kern="0" cap="none" spc="0" normalizeH="0" baseline="0" noProof="0" dirty="0">
                <a:ln>
                  <a:noFill/>
                </a:ln>
                <a:effectLst/>
                <a:uLnTx/>
                <a:uFillTx/>
                <a:latin typeface="Arial"/>
                <a:ea typeface="+mn-ea"/>
                <a:cs typeface="+mn-cs"/>
              </a:rPr>
              <a:t> SKKN, </a:t>
            </a:r>
            <a:r>
              <a:rPr kumimoji="0" lang="en-US" sz="1600" i="0" u="none" strike="noStrike" kern="0" cap="none" spc="0" normalizeH="0" baseline="0" noProof="0" dirty="0" err="1">
                <a:ln>
                  <a:noFill/>
                </a:ln>
                <a:effectLst/>
                <a:uLnTx/>
                <a:uFillTx/>
                <a:latin typeface="Arial"/>
                <a:ea typeface="+mn-ea"/>
                <a:cs typeface="+mn-cs"/>
              </a:rPr>
              <a:t>biện</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pháp</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thi</a:t>
            </a:r>
            <a:r>
              <a:rPr kumimoji="0" lang="en-US" sz="1600" i="0" u="none" strike="noStrike" kern="0" cap="none" spc="0" normalizeH="0" baseline="0" noProof="0" dirty="0">
                <a:ln>
                  <a:noFill/>
                </a:ln>
                <a:effectLst/>
                <a:uLnTx/>
                <a:uFillTx/>
                <a:latin typeface="Arial"/>
                <a:ea typeface="+mn-ea"/>
                <a:cs typeface="+mn-cs"/>
              </a:rPr>
              <a:t> GVG </a:t>
            </a:r>
            <a:r>
              <a:rPr kumimoji="0" lang="en-US" sz="1600" i="0" u="none" strike="noStrike" kern="0" cap="none" spc="0" normalizeH="0" baseline="0" noProof="0" dirty="0" err="1">
                <a:ln>
                  <a:noFill/>
                </a:ln>
                <a:effectLst/>
                <a:uLnTx/>
                <a:uFillTx/>
                <a:latin typeface="Arial"/>
                <a:ea typeface="+mn-ea"/>
                <a:cs typeface="+mn-cs"/>
              </a:rPr>
              <a:t>và</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thao</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giảng</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chuyên</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đề</a:t>
            </a:r>
            <a:r>
              <a:rPr kumimoji="0" lang="en-US" sz="1600" i="0" u="none" strike="noStrike" kern="0" cap="none" spc="0" normalizeH="0" baseline="0" noProof="0" dirty="0">
                <a:ln>
                  <a:noFill/>
                </a:ln>
                <a:effectLst/>
                <a:uLnTx/>
                <a:uFillTx/>
                <a:latin typeface="Arial"/>
                <a:ea typeface="+mn-ea"/>
                <a:cs typeface="+mn-cs"/>
              </a:rPr>
              <a:t>.</a:t>
            </a:r>
            <a:endParaRPr kumimoji="0" lang="en-US" sz="1600" i="0" u="none" strike="noStrike" kern="0" cap="none" spc="0" normalizeH="0" baseline="0" noProof="0" dirty="0">
              <a:ln>
                <a:noFill/>
              </a:ln>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i="0" u="none" strike="noStrike" kern="0" cap="none" spc="0" normalizeH="0" baseline="0" noProof="0" dirty="0">
                <a:ln>
                  <a:noFill/>
                </a:ln>
                <a:effectLst/>
                <a:uLnTx/>
                <a:uFillTx/>
                <a:latin typeface="Calibri" panose="020F0502020204030204"/>
                <a:ea typeface="+mn-ea"/>
                <a:cs typeface="+mn-cs"/>
              </a:rPr>
              <a:t>Page: https://</a:t>
            </a:r>
            <a:r>
              <a:rPr kumimoji="0" lang="fr-FR" sz="1600" i="0" u="none" strike="noStrike" kern="0" cap="none" spc="0" normalizeH="0" baseline="0" noProof="0" dirty="0" err="1">
                <a:ln>
                  <a:noFill/>
                </a:ln>
                <a:effectLst/>
                <a:uLnTx/>
                <a:uFillTx/>
                <a:latin typeface="Calibri" panose="020F0502020204030204"/>
                <a:ea typeface="+mn-ea"/>
                <a:cs typeface="+mn-cs"/>
              </a:rPr>
              <a:t>www.facebook.com</a:t>
            </a:r>
            <a:r>
              <a:rPr kumimoji="0" lang="fr-FR" sz="1600" i="0" u="none" strike="noStrike" kern="0" cap="none" spc="0" normalizeH="0" baseline="0" noProof="0" dirty="0">
                <a:ln>
                  <a:noFill/>
                </a:ln>
                <a:effectLst/>
                <a:uLnTx/>
                <a:uFillTx/>
                <a:latin typeface="Calibri" panose="020F0502020204030204"/>
                <a:ea typeface="+mn-ea"/>
                <a:cs typeface="+mn-cs"/>
              </a:rPr>
              <a:t>/groups/</a:t>
            </a:r>
            <a:r>
              <a:rPr kumimoji="0" lang="fr-FR" sz="1600" i="0" u="none" strike="noStrike" kern="0" cap="none" spc="0" normalizeH="0" baseline="0" noProof="0" dirty="0" err="1">
                <a:ln>
                  <a:noFill/>
                </a:ln>
                <a:effectLst/>
                <a:uLnTx/>
                <a:uFillTx/>
                <a:latin typeface="Calibri" panose="020F0502020204030204"/>
                <a:ea typeface="+mn-ea"/>
                <a:cs typeface="+mn-cs"/>
              </a:rPr>
              <a:t>baigianglichsu</a:t>
            </a:r>
            <a:endParaRPr kumimoji="0" lang="en-US" sz="1600" i="0" u="none" strike="noStrike" kern="0" cap="none" spc="0" normalizeH="0" baseline="0" noProof="0" dirty="0">
              <a:ln>
                <a:noFill/>
              </a:ln>
              <a:effectLst/>
              <a:uLnTx/>
              <a:uFillTx/>
              <a:latin typeface="Calibri" panose="020F0502020204030204"/>
              <a:ea typeface="+mn-ea"/>
              <a:cs typeface="+mn-cs"/>
            </a:endParaRPr>
          </a:p>
        </p:txBody>
      </p:sp>
    </p:spTree>
    <p:extLst>
      <p:ext uri="{BB962C8B-B14F-4D97-AF65-F5344CB8AC3E}">
        <p14:creationId xmlns:p14="http://schemas.microsoft.com/office/powerpoint/2010/main" val="30613813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dirty="0" err="1" smtClean="0">
                <a:solidFill>
                  <a:srgbClr val="C00000"/>
                </a:solidFill>
                <a:latin typeface="Times New Roman" panose="02020603050405020304" pitchFamily="18" charset="0"/>
                <a:cs typeface="Times New Roman" panose="02020603050405020304" pitchFamily="18" charset="0"/>
              </a:rPr>
              <a:t>Năm</a:t>
            </a:r>
            <a:r>
              <a:rPr lang="en-US" sz="3200" b="1" dirty="0" smtClean="0">
                <a:solidFill>
                  <a:srgbClr val="C00000"/>
                </a:solidFill>
                <a:latin typeface="Times New Roman" panose="02020603050405020304" pitchFamily="18" charset="0"/>
                <a:cs typeface="Times New Roman" panose="02020603050405020304" pitchFamily="18" charset="0"/>
              </a:rPr>
              <a:t> </a:t>
            </a:r>
            <a:r>
              <a:rPr lang="en-US" sz="3200" b="1" dirty="0" err="1" smtClean="0">
                <a:solidFill>
                  <a:srgbClr val="C00000"/>
                </a:solidFill>
                <a:latin typeface="Times New Roman" panose="02020603050405020304" pitchFamily="18" charset="0"/>
                <a:cs typeface="Times New Roman" panose="02020603050405020304" pitchFamily="18" charset="0"/>
              </a:rPr>
              <a:t>ủy</a:t>
            </a:r>
            <a:r>
              <a:rPr lang="en-US" sz="3200" b="1" dirty="0" smtClean="0">
                <a:solidFill>
                  <a:srgbClr val="C00000"/>
                </a:solidFill>
                <a:latin typeface="Times New Roman" panose="02020603050405020304" pitchFamily="18" charset="0"/>
                <a:cs typeface="Times New Roman" panose="02020603050405020304" pitchFamily="18" charset="0"/>
              </a:rPr>
              <a:t> </a:t>
            </a:r>
            <a:r>
              <a:rPr lang="en-US" sz="3200" b="1" dirty="0" err="1" smtClean="0">
                <a:solidFill>
                  <a:srgbClr val="C00000"/>
                </a:solidFill>
                <a:latin typeface="Times New Roman" panose="02020603050405020304" pitchFamily="18" charset="0"/>
                <a:cs typeface="Times New Roman" panose="02020603050405020304" pitchFamily="18" charset="0"/>
              </a:rPr>
              <a:t>viên</a:t>
            </a:r>
            <a:r>
              <a:rPr lang="en-US" sz="3200" b="1" dirty="0" smtClean="0">
                <a:solidFill>
                  <a:srgbClr val="C00000"/>
                </a:solidFill>
                <a:latin typeface="Times New Roman" panose="02020603050405020304" pitchFamily="18" charset="0"/>
                <a:cs typeface="Times New Roman" panose="02020603050405020304" pitchFamily="18" charset="0"/>
              </a:rPr>
              <a:t> </a:t>
            </a:r>
            <a:r>
              <a:rPr lang="en-US" sz="3200" b="1" dirty="0" err="1" smtClean="0">
                <a:solidFill>
                  <a:srgbClr val="C00000"/>
                </a:solidFill>
                <a:latin typeface="Times New Roman" panose="02020603050405020304" pitchFamily="18" charset="0"/>
                <a:cs typeface="Times New Roman" panose="02020603050405020304" pitchFamily="18" charset="0"/>
              </a:rPr>
              <a:t>thường</a:t>
            </a:r>
            <a:r>
              <a:rPr lang="en-US" sz="3200" b="1" dirty="0" smtClean="0">
                <a:solidFill>
                  <a:srgbClr val="C00000"/>
                </a:solidFill>
                <a:latin typeface="Times New Roman" panose="02020603050405020304" pitchFamily="18" charset="0"/>
                <a:cs typeface="Times New Roman" panose="02020603050405020304" pitchFamily="18" charset="0"/>
              </a:rPr>
              <a:t> </a:t>
            </a:r>
            <a:r>
              <a:rPr lang="en-US" sz="3200" b="1" dirty="0" err="1" smtClean="0">
                <a:solidFill>
                  <a:srgbClr val="C00000"/>
                </a:solidFill>
                <a:latin typeface="Times New Roman" panose="02020603050405020304" pitchFamily="18" charset="0"/>
                <a:cs typeface="Times New Roman" panose="02020603050405020304" pitchFamily="18" charset="0"/>
              </a:rPr>
              <a:t>trực</a:t>
            </a:r>
            <a:r>
              <a:rPr lang="en-US" sz="3200" b="1" dirty="0" smtClean="0">
                <a:solidFill>
                  <a:srgbClr val="C00000"/>
                </a:solidFill>
                <a:latin typeface="Times New Roman" panose="02020603050405020304" pitchFamily="18" charset="0"/>
                <a:cs typeface="Times New Roman" panose="02020603050405020304" pitchFamily="18" charset="0"/>
              </a:rPr>
              <a:t> </a:t>
            </a:r>
            <a:r>
              <a:rPr lang="en-US" sz="3200" b="1" dirty="0" err="1" smtClean="0">
                <a:solidFill>
                  <a:srgbClr val="C00000"/>
                </a:solidFill>
                <a:latin typeface="Times New Roman" panose="02020603050405020304" pitchFamily="18" charset="0"/>
                <a:cs typeface="Times New Roman" panose="02020603050405020304" pitchFamily="18" charset="0"/>
              </a:rPr>
              <a:t>của</a:t>
            </a:r>
            <a:r>
              <a:rPr lang="en-US" sz="3200" b="1" dirty="0" smtClean="0">
                <a:solidFill>
                  <a:srgbClr val="C00000"/>
                </a:solidFill>
                <a:latin typeface="Times New Roman" panose="02020603050405020304" pitchFamily="18" charset="0"/>
                <a:cs typeface="Times New Roman" panose="02020603050405020304" pitchFamily="18" charset="0"/>
              </a:rPr>
              <a:t> </a:t>
            </a:r>
            <a:r>
              <a:rPr lang="vi-VN" sz="3200" b="1" dirty="0" smtClean="0">
                <a:solidFill>
                  <a:srgbClr val="C00000"/>
                </a:solidFill>
                <a:latin typeface="Times New Roman" panose="02020603050405020304" pitchFamily="18" charset="0"/>
                <a:cs typeface="Times New Roman" panose="02020603050405020304" pitchFamily="18" charset="0"/>
              </a:rPr>
              <a:t>Liên </a:t>
            </a:r>
            <a:r>
              <a:rPr lang="vi-VN" sz="3200" b="1" dirty="0">
                <a:solidFill>
                  <a:srgbClr val="C00000"/>
                </a:solidFill>
                <a:latin typeface="Times New Roman" panose="02020603050405020304" pitchFamily="18" charset="0"/>
                <a:cs typeface="Times New Roman" panose="02020603050405020304" pitchFamily="18" charset="0"/>
              </a:rPr>
              <a:t>hợp </a:t>
            </a:r>
            <a:r>
              <a:rPr lang="vi-VN" sz="3200" b="1" dirty="0" smtClean="0">
                <a:solidFill>
                  <a:srgbClr val="C00000"/>
                </a:solidFill>
                <a:latin typeface="Times New Roman" panose="02020603050405020304" pitchFamily="18" charset="0"/>
                <a:cs typeface="Times New Roman" panose="02020603050405020304" pitchFamily="18" charset="0"/>
              </a:rPr>
              <a:t>quốc</a:t>
            </a:r>
            <a:r>
              <a:rPr lang="en-US" sz="3200" b="1" dirty="0" smtClean="0">
                <a:solidFill>
                  <a:srgbClr val="C00000"/>
                </a:solidFill>
                <a:latin typeface="Times New Roman" panose="02020603050405020304" pitchFamily="18" charset="0"/>
                <a:cs typeface="Times New Roman" panose="02020603050405020304" pitchFamily="18" charset="0"/>
              </a:rPr>
              <a:t> </a:t>
            </a:r>
            <a:r>
              <a:rPr lang="en-US" sz="3200" b="1" dirty="0" err="1" smtClean="0">
                <a:solidFill>
                  <a:srgbClr val="C00000"/>
                </a:solidFill>
                <a:latin typeface="Times New Roman" panose="02020603050405020304" pitchFamily="18" charset="0"/>
                <a:cs typeface="Times New Roman" panose="02020603050405020304" pitchFamily="18" charset="0"/>
              </a:rPr>
              <a:t>gồm</a:t>
            </a:r>
            <a:r>
              <a:rPr lang="en-US" sz="3200" b="1" dirty="0" smtClean="0">
                <a:solidFill>
                  <a:srgbClr val="C00000"/>
                </a:solidFill>
                <a:latin typeface="Times New Roman" panose="02020603050405020304" pitchFamily="18" charset="0"/>
                <a:cs typeface="Times New Roman" panose="02020603050405020304" pitchFamily="18" charset="0"/>
              </a:rPr>
              <a:t> </a:t>
            </a:r>
            <a:r>
              <a:rPr lang="en-US" sz="3200" b="1" dirty="0" err="1" smtClean="0">
                <a:solidFill>
                  <a:srgbClr val="C00000"/>
                </a:solidFill>
                <a:latin typeface="Times New Roman" panose="02020603050405020304" pitchFamily="18" charset="0"/>
                <a:cs typeface="Times New Roman" panose="02020603050405020304" pitchFamily="18" charset="0"/>
              </a:rPr>
              <a:t>những</a:t>
            </a:r>
            <a:r>
              <a:rPr lang="en-US" sz="3200" b="1" dirty="0" smtClean="0">
                <a:solidFill>
                  <a:srgbClr val="C00000"/>
                </a:solidFill>
                <a:latin typeface="Times New Roman" panose="02020603050405020304" pitchFamily="18" charset="0"/>
                <a:cs typeface="Times New Roman" panose="02020603050405020304" pitchFamily="18" charset="0"/>
              </a:rPr>
              <a:t> </a:t>
            </a:r>
            <a:r>
              <a:rPr lang="en-US" sz="3200" b="1" dirty="0" err="1" smtClean="0">
                <a:solidFill>
                  <a:srgbClr val="C00000"/>
                </a:solidFill>
                <a:latin typeface="Times New Roman" panose="02020603050405020304" pitchFamily="18" charset="0"/>
                <a:cs typeface="Times New Roman" panose="02020603050405020304" pitchFamily="18" charset="0"/>
              </a:rPr>
              <a:t>nước</a:t>
            </a:r>
            <a:r>
              <a:rPr lang="en-US" sz="3200" b="1" dirty="0" smtClean="0">
                <a:solidFill>
                  <a:srgbClr val="C00000"/>
                </a:solidFill>
                <a:latin typeface="Times New Roman" panose="02020603050405020304" pitchFamily="18" charset="0"/>
                <a:cs typeface="Times New Roman" panose="02020603050405020304" pitchFamily="18" charset="0"/>
              </a:rPr>
              <a:t> </a:t>
            </a:r>
            <a:r>
              <a:rPr lang="en-US" sz="3200" b="1" dirty="0" err="1" smtClean="0">
                <a:solidFill>
                  <a:srgbClr val="C00000"/>
                </a:solidFill>
                <a:latin typeface="Times New Roman" panose="02020603050405020304" pitchFamily="18" charset="0"/>
                <a:cs typeface="Times New Roman" panose="02020603050405020304" pitchFamily="18" charset="0"/>
              </a:rPr>
              <a:t>nào</a:t>
            </a:r>
            <a:r>
              <a:rPr lang="vi-VN" sz="3200" b="1" dirty="0" smtClean="0">
                <a:solidFill>
                  <a:srgbClr val="C00000"/>
                </a:solidFill>
                <a:latin typeface="Times New Roman" panose="02020603050405020304" pitchFamily="18" charset="0"/>
                <a:cs typeface="Times New Roman" panose="02020603050405020304" pitchFamily="18" charset="0"/>
              </a:rPr>
              <a:t>? </a:t>
            </a:r>
            <a:endParaRPr kumimoji="0" lang="vi-VN" sz="32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endParaRPr>
          </a:p>
        </p:txBody>
      </p:sp>
      <p:sp>
        <p:nvSpPr>
          <p:cNvPr id="26" name="Rectangle 25"/>
          <p:cNvSpPr/>
          <p:nvPr/>
        </p:nvSpPr>
        <p:spPr>
          <a:xfrm>
            <a:off x="0" y="1953080"/>
            <a:ext cx="5739433" cy="111211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2600" dirty="0">
                <a:solidFill>
                  <a:prstClr val="black"/>
                </a:solidFill>
                <a:latin typeface="Times New Roman" panose="02020603050405020304" pitchFamily="18" charset="0"/>
                <a:cs typeface="Times New Roman" panose="02020603050405020304" pitchFamily="18" charset="0"/>
              </a:rPr>
              <a:t>A. </a:t>
            </a:r>
            <a:r>
              <a:rPr lang="en-US" sz="2600" dirty="0" err="1" smtClean="0">
                <a:solidFill>
                  <a:prstClr val="black"/>
                </a:solidFill>
                <a:latin typeface="Times New Roman" panose="02020603050405020304" pitchFamily="18" charset="0"/>
                <a:cs typeface="Times New Roman" panose="02020603050405020304" pitchFamily="18" charset="0"/>
              </a:rPr>
              <a:t>Liên</a:t>
            </a:r>
            <a:r>
              <a:rPr lang="en-US" sz="2600" dirty="0" smtClean="0">
                <a:solidFill>
                  <a:prstClr val="black"/>
                </a:solidFill>
                <a:latin typeface="Times New Roman" panose="02020603050405020304" pitchFamily="18" charset="0"/>
                <a:cs typeface="Times New Roman" panose="02020603050405020304" pitchFamily="18" charset="0"/>
              </a:rPr>
              <a:t> </a:t>
            </a:r>
            <a:r>
              <a:rPr lang="en-US" sz="2600" dirty="0" err="1" smtClean="0">
                <a:solidFill>
                  <a:prstClr val="black"/>
                </a:solidFill>
                <a:latin typeface="Times New Roman" panose="02020603050405020304" pitchFamily="18" charset="0"/>
                <a:cs typeface="Times New Roman" panose="02020603050405020304" pitchFamily="18" charset="0"/>
              </a:rPr>
              <a:t>Xô</a:t>
            </a:r>
            <a:r>
              <a:rPr lang="en-US" sz="2600" dirty="0" smtClean="0">
                <a:solidFill>
                  <a:prstClr val="black"/>
                </a:solidFill>
                <a:latin typeface="Times New Roman" panose="02020603050405020304" pitchFamily="18" charset="0"/>
                <a:cs typeface="Times New Roman" panose="02020603050405020304" pitchFamily="18" charset="0"/>
              </a:rPr>
              <a:t>, </a:t>
            </a:r>
            <a:r>
              <a:rPr lang="en-US" sz="2600" dirty="0" err="1" smtClean="0">
                <a:solidFill>
                  <a:prstClr val="black"/>
                </a:solidFill>
                <a:latin typeface="Times New Roman" panose="02020603050405020304" pitchFamily="18" charset="0"/>
                <a:cs typeface="Times New Roman" panose="02020603050405020304" pitchFamily="18" charset="0"/>
              </a:rPr>
              <a:t>Mĩ</a:t>
            </a:r>
            <a:r>
              <a:rPr lang="en-US" sz="2600" dirty="0" smtClean="0">
                <a:solidFill>
                  <a:prstClr val="black"/>
                </a:solidFill>
                <a:latin typeface="Times New Roman" panose="02020603050405020304" pitchFamily="18" charset="0"/>
                <a:cs typeface="Times New Roman" panose="02020603050405020304" pitchFamily="18" charset="0"/>
              </a:rPr>
              <a:t>, </a:t>
            </a:r>
            <a:r>
              <a:rPr lang="en-US" sz="2600" dirty="0" err="1" smtClean="0">
                <a:solidFill>
                  <a:prstClr val="black"/>
                </a:solidFill>
                <a:latin typeface="Times New Roman" panose="02020603050405020304" pitchFamily="18" charset="0"/>
                <a:cs typeface="Times New Roman" panose="02020603050405020304" pitchFamily="18" charset="0"/>
              </a:rPr>
              <a:t>Trung</a:t>
            </a:r>
            <a:r>
              <a:rPr lang="en-US" sz="2600" dirty="0" smtClean="0">
                <a:solidFill>
                  <a:prstClr val="black"/>
                </a:solidFill>
                <a:latin typeface="Times New Roman" panose="02020603050405020304" pitchFamily="18" charset="0"/>
                <a:cs typeface="Times New Roman" panose="02020603050405020304" pitchFamily="18" charset="0"/>
              </a:rPr>
              <a:t> </a:t>
            </a:r>
            <a:r>
              <a:rPr lang="en-US" sz="2600" dirty="0" err="1" smtClean="0">
                <a:solidFill>
                  <a:prstClr val="black"/>
                </a:solidFill>
                <a:latin typeface="Times New Roman" panose="02020603050405020304" pitchFamily="18" charset="0"/>
                <a:cs typeface="Times New Roman" panose="02020603050405020304" pitchFamily="18" charset="0"/>
              </a:rPr>
              <a:t>Quốc</a:t>
            </a:r>
            <a:r>
              <a:rPr lang="en-US" sz="2600" dirty="0" smtClean="0">
                <a:solidFill>
                  <a:prstClr val="black"/>
                </a:solidFill>
                <a:latin typeface="Times New Roman" panose="02020603050405020304" pitchFamily="18" charset="0"/>
                <a:cs typeface="Times New Roman" panose="02020603050405020304" pitchFamily="18" charset="0"/>
              </a:rPr>
              <a:t>, </a:t>
            </a:r>
            <a:r>
              <a:rPr lang="en-US" sz="2600" dirty="0" err="1" smtClean="0">
                <a:solidFill>
                  <a:prstClr val="black"/>
                </a:solidFill>
                <a:latin typeface="Times New Roman" panose="02020603050405020304" pitchFamily="18" charset="0"/>
                <a:cs typeface="Times New Roman" panose="02020603050405020304" pitchFamily="18" charset="0"/>
              </a:rPr>
              <a:t>Anh</a:t>
            </a:r>
            <a:r>
              <a:rPr lang="en-US" sz="2600" dirty="0" smtClean="0">
                <a:solidFill>
                  <a:prstClr val="black"/>
                </a:solidFill>
                <a:latin typeface="Times New Roman" panose="02020603050405020304" pitchFamily="18" charset="0"/>
                <a:cs typeface="Times New Roman" panose="02020603050405020304" pitchFamily="18" charset="0"/>
              </a:rPr>
              <a:t>, </a:t>
            </a:r>
            <a:r>
              <a:rPr lang="en-US" sz="2600" dirty="0" err="1" smtClean="0">
                <a:solidFill>
                  <a:prstClr val="black"/>
                </a:solidFill>
                <a:latin typeface="Times New Roman" panose="02020603050405020304" pitchFamily="18" charset="0"/>
                <a:cs typeface="Times New Roman" panose="02020603050405020304" pitchFamily="18" charset="0"/>
              </a:rPr>
              <a:t>Pháp</a:t>
            </a:r>
            <a:r>
              <a:rPr lang="en-US" sz="2600" dirty="0" smtClean="0">
                <a:solidFill>
                  <a:prstClr val="black"/>
                </a:solidFill>
                <a:latin typeface="Times New Roman" panose="02020603050405020304" pitchFamily="18" charset="0"/>
                <a:cs typeface="Times New Roman" panose="02020603050405020304" pitchFamily="18" charset="0"/>
              </a:rPr>
              <a:t>.</a:t>
            </a:r>
            <a:endParaRPr kumimoji="0" lang="vi-VN" sz="2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4"/>
            <a:ext cx="6017016" cy="110489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B</a:t>
            </a:r>
            <a:r>
              <a:rPr kumimoji="0" lang="vi-VN" sz="26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a:t>
            </a:r>
            <a:r>
              <a:rPr kumimoji="0" lang="en-US" sz="26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600" b="0"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Liên</a:t>
            </a:r>
            <a:r>
              <a:rPr kumimoji="0" lang="en-US" sz="26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6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Xô</a:t>
            </a:r>
            <a:r>
              <a:rPr kumimoji="0" lang="en-US" sz="26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6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Mĩ</a:t>
            </a:r>
            <a:r>
              <a:rPr kumimoji="0" lang="en-US" sz="26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6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Pháp</a:t>
            </a:r>
            <a:r>
              <a:rPr kumimoji="0" lang="en-US" sz="26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6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Đức</a:t>
            </a:r>
            <a:r>
              <a:rPr kumimoji="0" lang="en-US" sz="26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6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Trung</a:t>
            </a:r>
            <a:r>
              <a:rPr kumimoji="0" lang="en-US" sz="26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600" b="0" i="0" u="none" strike="noStrike" kern="1200" cap="none" spc="0" normalizeH="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Quốc</a:t>
            </a:r>
            <a:r>
              <a:rPr kumimoji="0" lang="en-US" sz="2600" b="0" i="0" u="none" strike="noStrike" kern="1200" cap="none" spc="0" normalizeH="0" noProof="0" dirty="0" smtClean="0">
                <a:ln>
                  <a:noFill/>
                </a:ln>
                <a:solidFill>
                  <a:prstClr val="black"/>
                </a:solidFill>
                <a:effectLst/>
                <a:uLnTx/>
                <a:uFillTx/>
                <a:latin typeface="Times New Roman" panose="02020603050405020304" pitchFamily="18" charset="0"/>
                <a:cs typeface="Times New Roman" panose="02020603050405020304" pitchFamily="18" charset="0"/>
              </a:rPr>
              <a:t>.</a:t>
            </a:r>
            <a:r>
              <a:rPr kumimoji="0" lang="vi-VN" sz="26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endParaRPr kumimoji="0" lang="vi-VN" sz="2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3" name="Rectangle 42"/>
          <p:cNvSpPr/>
          <p:nvPr/>
        </p:nvSpPr>
        <p:spPr>
          <a:xfrm>
            <a:off x="0" y="3548910"/>
            <a:ext cx="5739434" cy="111211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a:t>
            </a:r>
            <a:r>
              <a:rPr kumimoji="0" lang="vi-VN" sz="26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a:t>
            </a:r>
            <a:r>
              <a:rPr kumimoji="0" lang="en-US" sz="26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600" b="0" i="0" u="none" strike="noStrike" kern="1200" cap="none" spc="0" normalizeH="0" baseline="0" noProof="0" dirty="0" err="1" smtClean="0">
                <a:ln>
                  <a:noFill/>
                </a:ln>
                <a:solidFill>
                  <a:prstClr val="black"/>
                </a:solidFill>
                <a:effectLst/>
                <a:uLnTx/>
                <a:uFillTx/>
                <a:latin typeface="Times New Roman" panose="02020603050405020304" pitchFamily="18" charset="0"/>
                <a:cs typeface="Times New Roman" panose="02020603050405020304" pitchFamily="18" charset="0"/>
              </a:rPr>
              <a:t>Mĩ</a:t>
            </a:r>
            <a:r>
              <a:rPr lang="en-US" sz="2600" dirty="0" smtClean="0">
                <a:solidFill>
                  <a:prstClr val="black"/>
                </a:solidFill>
                <a:latin typeface="Times New Roman" panose="02020603050405020304" pitchFamily="18" charset="0"/>
                <a:cs typeface="Times New Roman" panose="02020603050405020304" pitchFamily="18" charset="0"/>
              </a:rPr>
              <a:t>, </a:t>
            </a:r>
            <a:r>
              <a:rPr lang="en-US" sz="2600" dirty="0" err="1" smtClean="0">
                <a:solidFill>
                  <a:prstClr val="black"/>
                </a:solidFill>
                <a:latin typeface="Times New Roman" panose="02020603050405020304" pitchFamily="18" charset="0"/>
                <a:cs typeface="Times New Roman" panose="02020603050405020304" pitchFamily="18" charset="0"/>
              </a:rPr>
              <a:t>Liên</a:t>
            </a:r>
            <a:r>
              <a:rPr lang="en-US" sz="2600" dirty="0" smtClean="0">
                <a:solidFill>
                  <a:prstClr val="black"/>
                </a:solidFill>
                <a:latin typeface="Times New Roman" panose="02020603050405020304" pitchFamily="18" charset="0"/>
                <a:cs typeface="Times New Roman" panose="02020603050405020304" pitchFamily="18" charset="0"/>
              </a:rPr>
              <a:t> </a:t>
            </a:r>
            <a:r>
              <a:rPr lang="en-US" sz="2600" dirty="0" err="1" smtClean="0">
                <a:solidFill>
                  <a:prstClr val="black"/>
                </a:solidFill>
                <a:latin typeface="Times New Roman" panose="02020603050405020304" pitchFamily="18" charset="0"/>
                <a:cs typeface="Times New Roman" panose="02020603050405020304" pitchFamily="18" charset="0"/>
              </a:rPr>
              <a:t>Xô</a:t>
            </a:r>
            <a:r>
              <a:rPr lang="en-US" sz="2600" dirty="0" smtClean="0">
                <a:solidFill>
                  <a:prstClr val="black"/>
                </a:solidFill>
                <a:latin typeface="Times New Roman" panose="02020603050405020304" pitchFamily="18" charset="0"/>
                <a:cs typeface="Times New Roman" panose="02020603050405020304" pitchFamily="18" charset="0"/>
              </a:rPr>
              <a:t>, </a:t>
            </a:r>
            <a:r>
              <a:rPr lang="en-US" sz="2600" dirty="0" err="1" smtClean="0">
                <a:solidFill>
                  <a:prstClr val="black"/>
                </a:solidFill>
                <a:latin typeface="Times New Roman" panose="02020603050405020304" pitchFamily="18" charset="0"/>
                <a:cs typeface="Times New Roman" panose="02020603050405020304" pitchFamily="18" charset="0"/>
              </a:rPr>
              <a:t>Trung</a:t>
            </a:r>
            <a:r>
              <a:rPr lang="en-US" sz="2600" dirty="0" smtClean="0">
                <a:solidFill>
                  <a:prstClr val="black"/>
                </a:solidFill>
                <a:latin typeface="Times New Roman" panose="02020603050405020304" pitchFamily="18" charset="0"/>
                <a:cs typeface="Times New Roman" panose="02020603050405020304" pitchFamily="18" charset="0"/>
              </a:rPr>
              <a:t> </a:t>
            </a:r>
            <a:r>
              <a:rPr lang="en-US" sz="2600" dirty="0" err="1" smtClean="0">
                <a:solidFill>
                  <a:prstClr val="black"/>
                </a:solidFill>
                <a:latin typeface="Times New Roman" panose="02020603050405020304" pitchFamily="18" charset="0"/>
                <a:cs typeface="Times New Roman" panose="02020603050405020304" pitchFamily="18" charset="0"/>
              </a:rPr>
              <a:t>Quốc</a:t>
            </a:r>
            <a:r>
              <a:rPr lang="en-US" sz="2600" dirty="0" smtClean="0">
                <a:solidFill>
                  <a:prstClr val="black"/>
                </a:solidFill>
                <a:latin typeface="Times New Roman" panose="02020603050405020304" pitchFamily="18" charset="0"/>
                <a:cs typeface="Times New Roman" panose="02020603050405020304" pitchFamily="18" charset="0"/>
              </a:rPr>
              <a:t>, </a:t>
            </a:r>
            <a:r>
              <a:rPr lang="en-US" sz="2600" dirty="0" err="1" smtClean="0">
                <a:solidFill>
                  <a:prstClr val="black"/>
                </a:solidFill>
                <a:latin typeface="Times New Roman" panose="02020603050405020304" pitchFamily="18" charset="0"/>
                <a:cs typeface="Times New Roman" panose="02020603050405020304" pitchFamily="18" charset="0"/>
              </a:rPr>
              <a:t>Đức</a:t>
            </a:r>
            <a:r>
              <a:rPr lang="en-US" sz="2600" dirty="0" smtClean="0">
                <a:solidFill>
                  <a:prstClr val="black"/>
                </a:solidFill>
                <a:latin typeface="Times New Roman" panose="02020603050405020304" pitchFamily="18" charset="0"/>
                <a:cs typeface="Times New Roman" panose="02020603050405020304" pitchFamily="18" charset="0"/>
              </a:rPr>
              <a:t>, </a:t>
            </a:r>
            <a:r>
              <a:rPr lang="en-US" sz="2600" dirty="0" err="1" smtClean="0">
                <a:solidFill>
                  <a:prstClr val="black"/>
                </a:solidFill>
                <a:latin typeface="Times New Roman" panose="02020603050405020304" pitchFamily="18" charset="0"/>
                <a:cs typeface="Times New Roman" panose="02020603050405020304" pitchFamily="18" charset="0"/>
              </a:rPr>
              <a:t>Anh</a:t>
            </a:r>
            <a:r>
              <a:rPr lang="en-US" sz="2600" dirty="0" smtClean="0">
                <a:solidFill>
                  <a:prstClr val="black"/>
                </a:solidFill>
                <a:latin typeface="Times New Roman" panose="02020603050405020304" pitchFamily="18" charset="0"/>
                <a:cs typeface="Times New Roman" panose="02020603050405020304" pitchFamily="18" charset="0"/>
              </a:rPr>
              <a:t>.</a:t>
            </a:r>
            <a:r>
              <a:rPr kumimoji="0" lang="vi-VN" sz="2600" b="0" i="0" u="none" strike="noStrike" kern="1200" cap="none" spc="0" normalizeH="0" baseline="0" noProof="0" dirty="0" smtClean="0">
                <a:ln>
                  <a:noFill/>
                </a:ln>
                <a:solidFill>
                  <a:prstClr val="black"/>
                </a:solidFill>
                <a:effectLst/>
                <a:uLnTx/>
                <a:uFillTx/>
                <a:latin typeface="Times New Roman" panose="02020603050405020304" pitchFamily="18" charset="0"/>
                <a:cs typeface="Times New Roman" panose="02020603050405020304" pitchFamily="18" charset="0"/>
              </a:rPr>
              <a:t> </a:t>
            </a:r>
            <a:endParaRPr kumimoji="0" lang="vi-VN" sz="2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4" name="Rectangle 43"/>
          <p:cNvSpPr/>
          <p:nvPr/>
        </p:nvSpPr>
        <p:spPr>
          <a:xfrm>
            <a:off x="6174984" y="3510108"/>
            <a:ext cx="6017016" cy="123386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2600" dirty="0">
                <a:solidFill>
                  <a:prstClr val="black"/>
                </a:solidFill>
                <a:latin typeface="Times New Roman" panose="02020603050405020304" pitchFamily="18" charset="0"/>
                <a:cs typeface="Times New Roman" panose="02020603050405020304" pitchFamily="18" charset="0"/>
              </a:rPr>
              <a:t>D</a:t>
            </a:r>
            <a:r>
              <a:rPr lang="vi-VN" sz="2600" dirty="0" smtClean="0">
                <a:solidFill>
                  <a:prstClr val="black"/>
                </a:solidFill>
                <a:latin typeface="Times New Roman" panose="02020603050405020304" pitchFamily="18" charset="0"/>
                <a:cs typeface="Times New Roman" panose="02020603050405020304" pitchFamily="18" charset="0"/>
              </a:rPr>
              <a:t>.</a:t>
            </a:r>
            <a:r>
              <a:rPr lang="en-US" sz="2600" dirty="0" smtClean="0">
                <a:solidFill>
                  <a:prstClr val="black"/>
                </a:solidFill>
                <a:latin typeface="Times New Roman" panose="02020603050405020304" pitchFamily="18" charset="0"/>
                <a:cs typeface="Times New Roman" panose="02020603050405020304" pitchFamily="18" charset="0"/>
              </a:rPr>
              <a:t> </a:t>
            </a:r>
            <a:r>
              <a:rPr lang="en-US" sz="2600" dirty="0" err="1" smtClean="0">
                <a:solidFill>
                  <a:prstClr val="black"/>
                </a:solidFill>
                <a:latin typeface="Times New Roman" panose="02020603050405020304" pitchFamily="18" charset="0"/>
                <a:cs typeface="Times New Roman" panose="02020603050405020304" pitchFamily="18" charset="0"/>
              </a:rPr>
              <a:t>Mĩ</a:t>
            </a:r>
            <a:r>
              <a:rPr lang="en-US" sz="2600" dirty="0" smtClean="0">
                <a:solidFill>
                  <a:prstClr val="black"/>
                </a:solidFill>
                <a:latin typeface="Times New Roman" panose="02020603050405020304" pitchFamily="18" charset="0"/>
                <a:cs typeface="Times New Roman" panose="02020603050405020304" pitchFamily="18" charset="0"/>
              </a:rPr>
              <a:t>, </a:t>
            </a:r>
            <a:r>
              <a:rPr lang="en-US" sz="2600" dirty="0" err="1" smtClean="0">
                <a:solidFill>
                  <a:prstClr val="black"/>
                </a:solidFill>
                <a:latin typeface="Times New Roman" panose="02020603050405020304" pitchFamily="18" charset="0"/>
                <a:cs typeface="Times New Roman" panose="02020603050405020304" pitchFamily="18" charset="0"/>
              </a:rPr>
              <a:t>Liên</a:t>
            </a:r>
            <a:r>
              <a:rPr lang="en-US" sz="2600" dirty="0" smtClean="0">
                <a:solidFill>
                  <a:prstClr val="black"/>
                </a:solidFill>
                <a:latin typeface="Times New Roman" panose="02020603050405020304" pitchFamily="18" charset="0"/>
                <a:cs typeface="Times New Roman" panose="02020603050405020304" pitchFamily="18" charset="0"/>
              </a:rPr>
              <a:t> </a:t>
            </a:r>
            <a:r>
              <a:rPr lang="en-US" sz="2600" dirty="0" err="1" smtClean="0">
                <a:solidFill>
                  <a:prstClr val="black"/>
                </a:solidFill>
                <a:latin typeface="Times New Roman" panose="02020603050405020304" pitchFamily="18" charset="0"/>
                <a:cs typeface="Times New Roman" panose="02020603050405020304" pitchFamily="18" charset="0"/>
              </a:rPr>
              <a:t>Xô</a:t>
            </a:r>
            <a:r>
              <a:rPr lang="en-US" sz="2600" dirty="0" smtClean="0">
                <a:solidFill>
                  <a:prstClr val="black"/>
                </a:solidFill>
                <a:latin typeface="Times New Roman" panose="02020603050405020304" pitchFamily="18" charset="0"/>
                <a:cs typeface="Times New Roman" panose="02020603050405020304" pitchFamily="18" charset="0"/>
              </a:rPr>
              <a:t>, </a:t>
            </a:r>
            <a:r>
              <a:rPr lang="en-US" sz="2600" dirty="0" err="1" smtClean="0">
                <a:solidFill>
                  <a:prstClr val="black"/>
                </a:solidFill>
                <a:latin typeface="Times New Roman" panose="02020603050405020304" pitchFamily="18" charset="0"/>
                <a:cs typeface="Times New Roman" panose="02020603050405020304" pitchFamily="18" charset="0"/>
              </a:rPr>
              <a:t>Trung</a:t>
            </a:r>
            <a:r>
              <a:rPr lang="en-US" sz="2600" dirty="0" smtClean="0">
                <a:solidFill>
                  <a:prstClr val="black"/>
                </a:solidFill>
                <a:latin typeface="Times New Roman" panose="02020603050405020304" pitchFamily="18" charset="0"/>
                <a:cs typeface="Times New Roman" panose="02020603050405020304" pitchFamily="18" charset="0"/>
              </a:rPr>
              <a:t> </a:t>
            </a:r>
            <a:r>
              <a:rPr lang="en-US" sz="2600" dirty="0" err="1" smtClean="0">
                <a:solidFill>
                  <a:prstClr val="black"/>
                </a:solidFill>
                <a:latin typeface="Times New Roman" panose="02020603050405020304" pitchFamily="18" charset="0"/>
                <a:cs typeface="Times New Roman" panose="02020603050405020304" pitchFamily="18" charset="0"/>
              </a:rPr>
              <a:t>Quốc</a:t>
            </a:r>
            <a:r>
              <a:rPr lang="en-US" sz="2600" dirty="0" smtClean="0">
                <a:solidFill>
                  <a:prstClr val="black"/>
                </a:solidFill>
                <a:latin typeface="Times New Roman" panose="02020603050405020304" pitchFamily="18" charset="0"/>
                <a:cs typeface="Times New Roman" panose="02020603050405020304" pitchFamily="18" charset="0"/>
              </a:rPr>
              <a:t>, </a:t>
            </a:r>
            <a:r>
              <a:rPr lang="en-US" sz="2600" dirty="0" err="1" smtClean="0">
                <a:solidFill>
                  <a:prstClr val="black"/>
                </a:solidFill>
                <a:latin typeface="Times New Roman" panose="02020603050405020304" pitchFamily="18" charset="0"/>
                <a:cs typeface="Times New Roman" panose="02020603050405020304" pitchFamily="18" charset="0"/>
              </a:rPr>
              <a:t>Nga</a:t>
            </a:r>
            <a:r>
              <a:rPr lang="en-US" sz="2600" dirty="0" smtClean="0">
                <a:solidFill>
                  <a:prstClr val="black"/>
                </a:solidFill>
                <a:latin typeface="Times New Roman" panose="02020603050405020304" pitchFamily="18" charset="0"/>
                <a:cs typeface="Times New Roman" panose="02020603050405020304" pitchFamily="18" charset="0"/>
              </a:rPr>
              <a:t>, </a:t>
            </a:r>
            <a:r>
              <a:rPr lang="en-US" sz="2600" dirty="0" err="1" smtClean="0">
                <a:solidFill>
                  <a:prstClr val="black"/>
                </a:solidFill>
                <a:latin typeface="Times New Roman" panose="02020603050405020304" pitchFamily="18" charset="0"/>
                <a:cs typeface="Times New Roman" panose="02020603050405020304" pitchFamily="18" charset="0"/>
              </a:rPr>
              <a:t>Pháp</a:t>
            </a:r>
            <a:r>
              <a:rPr lang="en-US" sz="2600" dirty="0" smtClean="0">
                <a:solidFill>
                  <a:prstClr val="black"/>
                </a:solidFill>
                <a:latin typeface="Times New Roman" panose="02020603050405020304" pitchFamily="18" charset="0"/>
                <a:cs typeface="Times New Roman" panose="02020603050405020304" pitchFamily="18" charset="0"/>
              </a:rPr>
              <a:t> , </a:t>
            </a:r>
            <a:r>
              <a:rPr lang="vi-VN" sz="2600" dirty="0" smtClean="0">
                <a:solidFill>
                  <a:prstClr val="black"/>
                </a:solidFill>
                <a:latin typeface="Times New Roman" panose="02020603050405020304" pitchFamily="18" charset="0"/>
                <a:cs typeface="Times New Roman" panose="02020603050405020304" pitchFamily="18" charset="0"/>
              </a:rPr>
              <a:t> </a:t>
            </a:r>
            <a:endParaRPr kumimoji="0" lang="vi-VN" sz="2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rotWithShape="1">
          <a:blip r:embed="rId11" cstate="hq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131881" y="1974821"/>
            <a:ext cx="885137"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4838299" y="3759145"/>
            <a:ext cx="804536" cy="704088"/>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293759" y="3868737"/>
            <a:ext cx="804742" cy="707197"/>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201204" y="2145994"/>
            <a:ext cx="804742" cy="707197"/>
          </a:xfrm>
          <a:prstGeom prst="rect">
            <a:avLst/>
          </a:prstGeom>
        </p:spPr>
      </p:pic>
      <p:sp>
        <p:nvSpPr>
          <p:cNvPr id="17" name="Cloud 16">
            <a:hlinkClick r:id="rId14" action="ppaction://hlinksldjump"/>
          </p:cNvPr>
          <p:cNvSpPr/>
          <p:nvPr/>
        </p:nvSpPr>
        <p:spPr>
          <a:xfrm>
            <a:off x="4559828" y="5665418"/>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
        <p:nvSpPr>
          <p:cNvPr id="2" name="TextBox 1">
            <a:extLst>
              <a:ext uri="{FF2B5EF4-FFF2-40B4-BE49-F238E27FC236}">
                <a16:creationId xmlns:a16="http://schemas.microsoft.com/office/drawing/2014/main" id="{F667D3C1-3CB0-26E2-FA60-22D9387659D5}"/>
              </a:ext>
            </a:extLst>
          </p:cNvPr>
          <p:cNvSpPr txBox="1"/>
          <p:nvPr/>
        </p:nvSpPr>
        <p:spPr>
          <a:xfrm>
            <a:off x="1248341" y="-1236774"/>
            <a:ext cx="8820945"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0" cap="none" spc="0" normalizeH="0" baseline="0" noProof="0" dirty="0" err="1">
                <a:ln>
                  <a:noFill/>
                </a:ln>
                <a:effectLst/>
                <a:uLnTx/>
                <a:uFillTx/>
                <a:latin typeface="Calibri" panose="020F0502020204030204"/>
                <a:ea typeface="+mn-ea"/>
                <a:cs typeface="+mn-cs"/>
              </a:rPr>
              <a:t>Quý</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thầy</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cô</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có</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nhu</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cầu</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về</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các</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bài</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giảng</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a:ln>
                  <a:noFill/>
                </a:ln>
                <a:effectLst/>
                <a:uLnTx/>
                <a:uFillTx/>
                <a:latin typeface="Arial"/>
                <a:ea typeface="+mn-ea"/>
                <a:cs typeface="+mn-cs"/>
              </a:rPr>
              <a:t>PowerPoint </a:t>
            </a:r>
            <a:r>
              <a:rPr kumimoji="0" lang="en-US" sz="1600" i="0" u="none" strike="noStrike" kern="0" cap="none" spc="0" normalizeH="0" baseline="0" noProof="0" dirty="0" err="1">
                <a:ln>
                  <a:noFill/>
                </a:ln>
                <a:effectLst/>
                <a:uLnTx/>
                <a:uFillTx/>
                <a:latin typeface="Arial"/>
                <a:ea typeface="+mn-ea"/>
                <a:cs typeface="+mn-cs"/>
              </a:rPr>
              <a:t>và</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giáo</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án</a:t>
            </a:r>
            <a:r>
              <a:rPr kumimoji="0" lang="en-US" sz="1600" i="0" u="none" strike="noStrike" kern="0" cap="none" spc="0" normalizeH="0" baseline="0" noProof="0" dirty="0">
                <a:ln>
                  <a:noFill/>
                </a:ln>
                <a:effectLst/>
                <a:uLnTx/>
                <a:uFillTx/>
                <a:latin typeface="Arial"/>
                <a:ea typeface="+mn-ea"/>
                <a:cs typeface="+mn-cs"/>
              </a:rPr>
              <a:t> word </a:t>
            </a:r>
            <a:r>
              <a:rPr kumimoji="0" lang="en-US" sz="1600" i="0" u="none" strike="noStrike" kern="0" cap="none" spc="0" normalizeH="0" baseline="0" noProof="0" dirty="0" err="1">
                <a:ln>
                  <a:noFill/>
                </a:ln>
                <a:effectLst/>
                <a:uLnTx/>
                <a:uFillTx/>
                <a:latin typeface="Arial"/>
                <a:ea typeface="+mn-ea"/>
                <a:cs typeface="+mn-cs"/>
              </a:rPr>
              <a:t>lịch</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sử</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từ</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khối</a:t>
            </a:r>
            <a:r>
              <a:rPr kumimoji="0" lang="en-US" sz="1600" i="0" u="none" strike="noStrike" kern="0" cap="none" spc="0" normalizeH="0" baseline="0" noProof="0" dirty="0">
                <a:ln>
                  <a:noFill/>
                </a:ln>
                <a:effectLst/>
                <a:uLnTx/>
                <a:uFillTx/>
                <a:latin typeface="Arial"/>
                <a:ea typeface="+mn-ea"/>
                <a:cs typeface="+mn-cs"/>
              </a:rPr>
              <a:t> 6-12.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0" cap="none" spc="0" normalizeH="0" baseline="0" noProof="0" dirty="0" err="1">
                <a:ln>
                  <a:noFill/>
                </a:ln>
                <a:effectLst/>
                <a:uLnTx/>
                <a:uFillTx/>
                <a:latin typeface="Arial"/>
                <a:ea typeface="+mn-ea"/>
                <a:cs typeface="+mn-cs"/>
              </a:rPr>
              <a:t>Vui</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lòng</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liên</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hệ</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số</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điện</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thoại</a:t>
            </a:r>
            <a:r>
              <a:rPr kumimoji="0" lang="en-US" sz="1600" i="0" u="none" strike="noStrike" kern="0" cap="none" spc="0" normalizeH="0" baseline="0" noProof="0" dirty="0">
                <a:ln>
                  <a:noFill/>
                </a:ln>
                <a:effectLst/>
                <a:uLnTx/>
                <a:uFillTx/>
                <a:latin typeface="Arial"/>
                <a:ea typeface="+mn-ea"/>
                <a:cs typeface="+mn-cs"/>
              </a:rPr>
              <a:t> 0981457911 (</a:t>
            </a:r>
            <a:r>
              <a:rPr kumimoji="0" lang="en-US" sz="1600" i="0" u="none" strike="noStrike" kern="0" cap="none" spc="0" normalizeH="0" baseline="0" noProof="0" dirty="0" err="1">
                <a:ln>
                  <a:noFill/>
                </a:ln>
                <a:effectLst/>
                <a:uLnTx/>
                <a:uFillTx/>
                <a:latin typeface="Arial"/>
                <a:ea typeface="+mn-ea"/>
                <a:cs typeface="+mn-cs"/>
              </a:rPr>
              <a:t>cũng</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là</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số</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Zalo</a:t>
            </a:r>
            <a:r>
              <a:rPr kumimoji="0" lang="en-US" sz="1600" i="0" u="none" strike="noStrike" kern="0" cap="none" spc="0" normalizeH="0" baseline="0" noProof="0" dirty="0">
                <a:ln>
                  <a:noFill/>
                </a:ln>
                <a:effectLst/>
                <a:uLnTx/>
                <a:uFillTx/>
                <a:latin typeface="Arial"/>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0" cap="none" spc="0" normalizeH="0" baseline="0" noProof="0" dirty="0" err="1">
                <a:ln>
                  <a:noFill/>
                </a:ln>
                <a:effectLst/>
                <a:uLnTx/>
                <a:uFillTx/>
                <a:latin typeface="Arial"/>
                <a:ea typeface="+mn-ea"/>
                <a:cs typeface="+mn-cs"/>
              </a:rPr>
              <a:t>Ngoài</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ra</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còn</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hỗ</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trợ</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về</a:t>
            </a:r>
            <a:r>
              <a:rPr kumimoji="0" lang="en-US" sz="1600" i="0" u="none" strike="noStrike" kern="0" cap="none" spc="0" normalizeH="0" baseline="0" noProof="0" dirty="0">
                <a:ln>
                  <a:noFill/>
                </a:ln>
                <a:effectLst/>
                <a:uLnTx/>
                <a:uFillTx/>
                <a:latin typeface="Arial"/>
                <a:ea typeface="+mn-ea"/>
                <a:cs typeface="+mn-cs"/>
              </a:rPr>
              <a:t> SKKN, </a:t>
            </a:r>
            <a:r>
              <a:rPr kumimoji="0" lang="en-US" sz="1600" i="0" u="none" strike="noStrike" kern="0" cap="none" spc="0" normalizeH="0" baseline="0" noProof="0" dirty="0" err="1">
                <a:ln>
                  <a:noFill/>
                </a:ln>
                <a:effectLst/>
                <a:uLnTx/>
                <a:uFillTx/>
                <a:latin typeface="Arial"/>
                <a:ea typeface="+mn-ea"/>
                <a:cs typeface="+mn-cs"/>
              </a:rPr>
              <a:t>biện</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pháp</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thi</a:t>
            </a:r>
            <a:r>
              <a:rPr kumimoji="0" lang="en-US" sz="1600" i="0" u="none" strike="noStrike" kern="0" cap="none" spc="0" normalizeH="0" baseline="0" noProof="0" dirty="0">
                <a:ln>
                  <a:noFill/>
                </a:ln>
                <a:effectLst/>
                <a:uLnTx/>
                <a:uFillTx/>
                <a:latin typeface="Arial"/>
                <a:ea typeface="+mn-ea"/>
                <a:cs typeface="+mn-cs"/>
              </a:rPr>
              <a:t> GVG </a:t>
            </a:r>
            <a:r>
              <a:rPr kumimoji="0" lang="en-US" sz="1600" i="0" u="none" strike="noStrike" kern="0" cap="none" spc="0" normalizeH="0" baseline="0" noProof="0" dirty="0" err="1">
                <a:ln>
                  <a:noFill/>
                </a:ln>
                <a:effectLst/>
                <a:uLnTx/>
                <a:uFillTx/>
                <a:latin typeface="Arial"/>
                <a:ea typeface="+mn-ea"/>
                <a:cs typeface="+mn-cs"/>
              </a:rPr>
              <a:t>và</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thao</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giảng</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chuyên</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đề</a:t>
            </a:r>
            <a:r>
              <a:rPr kumimoji="0" lang="en-US" sz="1600" i="0" u="none" strike="noStrike" kern="0" cap="none" spc="0" normalizeH="0" baseline="0" noProof="0" dirty="0">
                <a:ln>
                  <a:noFill/>
                </a:ln>
                <a:effectLst/>
                <a:uLnTx/>
                <a:uFillTx/>
                <a:latin typeface="Arial"/>
                <a:ea typeface="+mn-ea"/>
                <a:cs typeface="+mn-cs"/>
              </a:rPr>
              <a:t>.</a:t>
            </a:r>
            <a:endParaRPr kumimoji="0" lang="en-US" sz="1600" i="0" u="none" strike="noStrike" kern="0" cap="none" spc="0" normalizeH="0" baseline="0" noProof="0" dirty="0">
              <a:ln>
                <a:noFill/>
              </a:ln>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i="0" u="none" strike="noStrike" kern="0" cap="none" spc="0" normalizeH="0" baseline="0" noProof="0" dirty="0">
                <a:ln>
                  <a:noFill/>
                </a:ln>
                <a:effectLst/>
                <a:uLnTx/>
                <a:uFillTx/>
                <a:latin typeface="Calibri" panose="020F0502020204030204"/>
                <a:ea typeface="+mn-ea"/>
                <a:cs typeface="+mn-cs"/>
              </a:rPr>
              <a:t>Page: https://</a:t>
            </a:r>
            <a:r>
              <a:rPr kumimoji="0" lang="fr-FR" sz="1600" i="0" u="none" strike="noStrike" kern="0" cap="none" spc="0" normalizeH="0" baseline="0" noProof="0" dirty="0" err="1">
                <a:ln>
                  <a:noFill/>
                </a:ln>
                <a:effectLst/>
                <a:uLnTx/>
                <a:uFillTx/>
                <a:latin typeface="Calibri" panose="020F0502020204030204"/>
                <a:ea typeface="+mn-ea"/>
                <a:cs typeface="+mn-cs"/>
              </a:rPr>
              <a:t>www.facebook.com</a:t>
            </a:r>
            <a:r>
              <a:rPr kumimoji="0" lang="fr-FR" sz="1600" i="0" u="none" strike="noStrike" kern="0" cap="none" spc="0" normalizeH="0" baseline="0" noProof="0" dirty="0">
                <a:ln>
                  <a:noFill/>
                </a:ln>
                <a:effectLst/>
                <a:uLnTx/>
                <a:uFillTx/>
                <a:latin typeface="Calibri" panose="020F0502020204030204"/>
                <a:ea typeface="+mn-ea"/>
                <a:cs typeface="+mn-cs"/>
              </a:rPr>
              <a:t>/groups/</a:t>
            </a:r>
            <a:r>
              <a:rPr kumimoji="0" lang="fr-FR" sz="1600" i="0" u="none" strike="noStrike" kern="0" cap="none" spc="0" normalizeH="0" baseline="0" noProof="0" dirty="0" err="1">
                <a:ln>
                  <a:noFill/>
                </a:ln>
                <a:effectLst/>
                <a:uLnTx/>
                <a:uFillTx/>
                <a:latin typeface="Calibri" panose="020F0502020204030204"/>
                <a:ea typeface="+mn-ea"/>
                <a:cs typeface="+mn-cs"/>
              </a:rPr>
              <a:t>baigianglichsu</a:t>
            </a:r>
            <a:endParaRPr kumimoji="0" lang="en-US" sz="1600" i="0" u="none" strike="noStrike" kern="0" cap="none" spc="0" normalizeH="0" baseline="0" noProof="0" dirty="0">
              <a:ln>
                <a:noFill/>
              </a:ln>
              <a:effectLst/>
              <a:uLnTx/>
              <a:uFillTx/>
              <a:latin typeface="Calibri" panose="020F0502020204030204"/>
              <a:ea typeface="+mn-ea"/>
              <a:cs typeface="+mn-cs"/>
            </a:endParaRPr>
          </a:p>
        </p:txBody>
      </p:sp>
    </p:spTree>
    <p:extLst>
      <p:ext uri="{BB962C8B-B14F-4D97-AF65-F5344CB8AC3E}">
        <p14:creationId xmlns:p14="http://schemas.microsoft.com/office/powerpoint/2010/main" val="34087817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600" b="1" dirty="0" err="1">
                <a:solidFill>
                  <a:prstClr val="black"/>
                </a:solidFill>
                <a:latin typeface="Times New Roman" panose="02020603050405020304" pitchFamily="18" charset="0"/>
                <a:cs typeface="Times New Roman" panose="02020603050405020304" pitchFamily="18" charset="0"/>
              </a:rPr>
              <a:t>Đâu</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là</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một</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trong</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những</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biểu</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hiện</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của</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Trật</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tự</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thế</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giới</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hai</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cực</a:t>
            </a:r>
            <a:r>
              <a:rPr lang="en-US" sz="3600" b="1" dirty="0">
                <a:solidFill>
                  <a:prstClr val="black"/>
                </a:solidFill>
                <a:latin typeface="Times New Roman" panose="02020603050405020304" pitchFamily="18" charset="0"/>
                <a:cs typeface="Times New Roman" panose="02020603050405020304" pitchFamily="18" charset="0"/>
              </a:rPr>
              <a:t> I-an-ta? </a:t>
            </a:r>
            <a:endParaRPr kumimoji="0" lang="vi-VN"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6" name="Rectangle 25"/>
          <p:cNvSpPr/>
          <p:nvPr/>
        </p:nvSpPr>
        <p:spPr>
          <a:xfrm>
            <a:off x="235974" y="2067702"/>
            <a:ext cx="5503460" cy="152297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Times New Roman" panose="02020603050405020304" pitchFamily="18" charset="0"/>
                <a:cs typeface="Times New Roman" panose="02020603050405020304" pitchFamily="18" charset="0"/>
              </a:rPr>
              <a:t>A. Mỹ bình thường hóa với Việt Nam.</a:t>
            </a: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42" name="Rectangle 41"/>
          <p:cNvSpPr/>
          <p:nvPr/>
        </p:nvSpPr>
        <p:spPr>
          <a:xfrm>
            <a:off x="6130614" y="1953535"/>
            <a:ext cx="6061385" cy="151951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B. </a:t>
            </a:r>
            <a:r>
              <a:rPr lang="vi-VN" sz="3200" dirty="0">
                <a:solidFill>
                  <a:prstClr val="black"/>
                </a:solidFill>
                <a:latin typeface="Times New Roman" panose="02020603050405020304" pitchFamily="18" charset="0"/>
                <a:cs typeface="Times New Roman" panose="02020603050405020304" pitchFamily="18" charset="0"/>
              </a:rPr>
              <a:t>Sự vươn lên của Nga và Trung Quốc. </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3" name="Rectangle 42"/>
          <p:cNvSpPr/>
          <p:nvPr/>
        </p:nvSpPr>
        <p:spPr>
          <a:xfrm>
            <a:off x="0" y="3915223"/>
            <a:ext cx="5739434" cy="152297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 </a:t>
            </a:r>
            <a:r>
              <a:rPr lang="vi-VN" sz="3200" dirty="0">
                <a:solidFill>
                  <a:prstClr val="black"/>
                </a:solidFill>
                <a:latin typeface="Times New Roman" panose="02020603050405020304" pitchFamily="18" charset="0"/>
                <a:cs typeface="Times New Roman" panose="02020603050405020304" pitchFamily="18" charset="0"/>
              </a:rPr>
              <a:t>Triều Tiên bị chia cắt làm hai quốc gia. </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4" name="Rectangle 43"/>
          <p:cNvSpPr/>
          <p:nvPr/>
        </p:nvSpPr>
        <p:spPr>
          <a:xfrm>
            <a:off x="6088169" y="3884389"/>
            <a:ext cx="6096000" cy="163621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Times New Roman" panose="02020603050405020304" pitchFamily="18" charset="0"/>
                <a:cs typeface="Times New Roman" panose="02020603050405020304" pitchFamily="18" charset="0"/>
              </a:rPr>
              <a:t>D. Đông và Tây Đức chính thức hợp nhất. </a:t>
            </a: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837412" y="2704750"/>
            <a:ext cx="805722" cy="708059"/>
          </a:xfrm>
          <a:prstGeom prst="rect">
            <a:avLst/>
          </a:prstGeom>
        </p:spPr>
      </p:pic>
      <p:pic>
        <p:nvPicPr>
          <p:cNvPr id="51" name="Picture 5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721679" y="4312902"/>
            <a:ext cx="804536" cy="643628"/>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233516" y="4423192"/>
            <a:ext cx="804742" cy="707197"/>
          </a:xfrm>
          <a:prstGeom prst="rect">
            <a:avLst/>
          </a:prstGeom>
        </p:spPr>
      </p:pic>
      <p:pic>
        <p:nvPicPr>
          <p:cNvPr id="53" name="Picture 5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359364" y="2595542"/>
            <a:ext cx="732592" cy="643793"/>
          </a:xfrm>
          <a:prstGeom prst="rect">
            <a:avLst/>
          </a:prstGeom>
        </p:spPr>
      </p:pic>
      <p:sp>
        <p:nvSpPr>
          <p:cNvPr id="18" name="Cloud 17">
            <a:hlinkClick r:id="rId13" action="ppaction://hlinksldjump"/>
          </p:cNvPr>
          <p:cNvSpPr/>
          <p:nvPr/>
        </p:nvSpPr>
        <p:spPr>
          <a:xfrm>
            <a:off x="4837412" y="5729423"/>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lumMod val="50000"/>
                  </a:prstClr>
                </a:solidFill>
                <a:effectLst/>
                <a:uLnTx/>
                <a:uFillTx/>
                <a:latin typeface="Times New Roman" panose="02020603050405020304" pitchFamily="18" charset="0"/>
                <a:cs typeface="Times New Roman" panose="02020603050405020304" pitchFamily="18" charset="0"/>
              </a:rPr>
              <a:t>QUAY VỀ</a:t>
            </a:r>
            <a:endParaRPr kumimoji="0" lang="vi-VN" sz="3200" b="0" i="0" u="none" strike="noStrike" kern="1200" cap="none" spc="0" normalizeH="0" baseline="0" noProof="0" dirty="0">
              <a:ln>
                <a:noFill/>
              </a:ln>
              <a:solidFill>
                <a:prstClr val="white">
                  <a:lumMod val="50000"/>
                </a:prstClr>
              </a:solidFill>
              <a:effectLst/>
              <a:uLnTx/>
              <a:uFillTx/>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87C9B999-CF97-CE1D-66B0-D6C6C7A627D7}"/>
              </a:ext>
            </a:extLst>
          </p:cNvPr>
          <p:cNvSpPr txBox="1"/>
          <p:nvPr/>
        </p:nvSpPr>
        <p:spPr>
          <a:xfrm>
            <a:off x="1248341" y="-1236774"/>
            <a:ext cx="8820945"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0" cap="none" spc="0" normalizeH="0" baseline="0" noProof="0" dirty="0" err="1">
                <a:ln>
                  <a:noFill/>
                </a:ln>
                <a:effectLst/>
                <a:uLnTx/>
                <a:uFillTx/>
                <a:latin typeface="Calibri" panose="020F0502020204030204"/>
                <a:ea typeface="+mn-ea"/>
                <a:cs typeface="+mn-cs"/>
              </a:rPr>
              <a:t>Quý</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thầy</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cô</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có</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nhu</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cầu</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về</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các</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bài</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giảng</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a:ln>
                  <a:noFill/>
                </a:ln>
                <a:effectLst/>
                <a:uLnTx/>
                <a:uFillTx/>
                <a:latin typeface="Arial"/>
                <a:ea typeface="+mn-ea"/>
                <a:cs typeface="+mn-cs"/>
              </a:rPr>
              <a:t>PowerPoint </a:t>
            </a:r>
            <a:r>
              <a:rPr kumimoji="0" lang="en-US" sz="1600" i="0" u="none" strike="noStrike" kern="0" cap="none" spc="0" normalizeH="0" baseline="0" noProof="0" dirty="0" err="1">
                <a:ln>
                  <a:noFill/>
                </a:ln>
                <a:effectLst/>
                <a:uLnTx/>
                <a:uFillTx/>
                <a:latin typeface="Arial"/>
                <a:ea typeface="+mn-ea"/>
                <a:cs typeface="+mn-cs"/>
              </a:rPr>
              <a:t>và</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giáo</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án</a:t>
            </a:r>
            <a:r>
              <a:rPr kumimoji="0" lang="en-US" sz="1600" i="0" u="none" strike="noStrike" kern="0" cap="none" spc="0" normalizeH="0" baseline="0" noProof="0" dirty="0">
                <a:ln>
                  <a:noFill/>
                </a:ln>
                <a:effectLst/>
                <a:uLnTx/>
                <a:uFillTx/>
                <a:latin typeface="Arial"/>
                <a:ea typeface="+mn-ea"/>
                <a:cs typeface="+mn-cs"/>
              </a:rPr>
              <a:t> word </a:t>
            </a:r>
            <a:r>
              <a:rPr kumimoji="0" lang="en-US" sz="1600" i="0" u="none" strike="noStrike" kern="0" cap="none" spc="0" normalizeH="0" baseline="0" noProof="0" dirty="0" err="1">
                <a:ln>
                  <a:noFill/>
                </a:ln>
                <a:effectLst/>
                <a:uLnTx/>
                <a:uFillTx/>
                <a:latin typeface="Arial"/>
                <a:ea typeface="+mn-ea"/>
                <a:cs typeface="+mn-cs"/>
              </a:rPr>
              <a:t>lịch</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sử</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từ</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khối</a:t>
            </a:r>
            <a:r>
              <a:rPr kumimoji="0" lang="en-US" sz="1600" i="0" u="none" strike="noStrike" kern="0" cap="none" spc="0" normalizeH="0" baseline="0" noProof="0" dirty="0">
                <a:ln>
                  <a:noFill/>
                </a:ln>
                <a:effectLst/>
                <a:uLnTx/>
                <a:uFillTx/>
                <a:latin typeface="Arial"/>
                <a:ea typeface="+mn-ea"/>
                <a:cs typeface="+mn-cs"/>
              </a:rPr>
              <a:t> 6-12.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0" cap="none" spc="0" normalizeH="0" baseline="0" noProof="0" dirty="0" err="1">
                <a:ln>
                  <a:noFill/>
                </a:ln>
                <a:effectLst/>
                <a:uLnTx/>
                <a:uFillTx/>
                <a:latin typeface="Arial"/>
                <a:ea typeface="+mn-ea"/>
                <a:cs typeface="+mn-cs"/>
              </a:rPr>
              <a:t>Vui</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lòng</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liên</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hệ</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số</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điện</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thoại</a:t>
            </a:r>
            <a:r>
              <a:rPr kumimoji="0" lang="en-US" sz="1600" i="0" u="none" strike="noStrike" kern="0" cap="none" spc="0" normalizeH="0" baseline="0" noProof="0" dirty="0">
                <a:ln>
                  <a:noFill/>
                </a:ln>
                <a:effectLst/>
                <a:uLnTx/>
                <a:uFillTx/>
                <a:latin typeface="Arial"/>
                <a:ea typeface="+mn-ea"/>
                <a:cs typeface="+mn-cs"/>
              </a:rPr>
              <a:t> 0981457911 (</a:t>
            </a:r>
            <a:r>
              <a:rPr kumimoji="0" lang="en-US" sz="1600" i="0" u="none" strike="noStrike" kern="0" cap="none" spc="0" normalizeH="0" baseline="0" noProof="0" dirty="0" err="1">
                <a:ln>
                  <a:noFill/>
                </a:ln>
                <a:effectLst/>
                <a:uLnTx/>
                <a:uFillTx/>
                <a:latin typeface="Arial"/>
                <a:ea typeface="+mn-ea"/>
                <a:cs typeface="+mn-cs"/>
              </a:rPr>
              <a:t>cũng</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là</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số</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Zalo</a:t>
            </a:r>
            <a:r>
              <a:rPr kumimoji="0" lang="en-US" sz="1600" i="0" u="none" strike="noStrike" kern="0" cap="none" spc="0" normalizeH="0" baseline="0" noProof="0" dirty="0">
                <a:ln>
                  <a:noFill/>
                </a:ln>
                <a:effectLst/>
                <a:uLnTx/>
                <a:uFillTx/>
                <a:latin typeface="Arial"/>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0" cap="none" spc="0" normalizeH="0" baseline="0" noProof="0" dirty="0" err="1">
                <a:ln>
                  <a:noFill/>
                </a:ln>
                <a:effectLst/>
                <a:uLnTx/>
                <a:uFillTx/>
                <a:latin typeface="Arial"/>
                <a:ea typeface="+mn-ea"/>
                <a:cs typeface="+mn-cs"/>
              </a:rPr>
              <a:t>Ngoài</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ra</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còn</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hỗ</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trợ</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về</a:t>
            </a:r>
            <a:r>
              <a:rPr kumimoji="0" lang="en-US" sz="1600" i="0" u="none" strike="noStrike" kern="0" cap="none" spc="0" normalizeH="0" baseline="0" noProof="0" dirty="0">
                <a:ln>
                  <a:noFill/>
                </a:ln>
                <a:effectLst/>
                <a:uLnTx/>
                <a:uFillTx/>
                <a:latin typeface="Arial"/>
                <a:ea typeface="+mn-ea"/>
                <a:cs typeface="+mn-cs"/>
              </a:rPr>
              <a:t> SKKN, </a:t>
            </a:r>
            <a:r>
              <a:rPr kumimoji="0" lang="en-US" sz="1600" i="0" u="none" strike="noStrike" kern="0" cap="none" spc="0" normalizeH="0" baseline="0" noProof="0" dirty="0" err="1">
                <a:ln>
                  <a:noFill/>
                </a:ln>
                <a:effectLst/>
                <a:uLnTx/>
                <a:uFillTx/>
                <a:latin typeface="Arial"/>
                <a:ea typeface="+mn-ea"/>
                <a:cs typeface="+mn-cs"/>
              </a:rPr>
              <a:t>biện</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pháp</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thi</a:t>
            </a:r>
            <a:r>
              <a:rPr kumimoji="0" lang="en-US" sz="1600" i="0" u="none" strike="noStrike" kern="0" cap="none" spc="0" normalizeH="0" baseline="0" noProof="0" dirty="0">
                <a:ln>
                  <a:noFill/>
                </a:ln>
                <a:effectLst/>
                <a:uLnTx/>
                <a:uFillTx/>
                <a:latin typeface="Arial"/>
                <a:ea typeface="+mn-ea"/>
                <a:cs typeface="+mn-cs"/>
              </a:rPr>
              <a:t> GVG </a:t>
            </a:r>
            <a:r>
              <a:rPr kumimoji="0" lang="en-US" sz="1600" i="0" u="none" strike="noStrike" kern="0" cap="none" spc="0" normalizeH="0" baseline="0" noProof="0" dirty="0" err="1">
                <a:ln>
                  <a:noFill/>
                </a:ln>
                <a:effectLst/>
                <a:uLnTx/>
                <a:uFillTx/>
                <a:latin typeface="Arial"/>
                <a:ea typeface="+mn-ea"/>
                <a:cs typeface="+mn-cs"/>
              </a:rPr>
              <a:t>và</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thao</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giảng</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chuyên</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đề</a:t>
            </a:r>
            <a:r>
              <a:rPr kumimoji="0" lang="en-US" sz="1600" i="0" u="none" strike="noStrike" kern="0" cap="none" spc="0" normalizeH="0" baseline="0" noProof="0" dirty="0">
                <a:ln>
                  <a:noFill/>
                </a:ln>
                <a:effectLst/>
                <a:uLnTx/>
                <a:uFillTx/>
                <a:latin typeface="Arial"/>
                <a:ea typeface="+mn-ea"/>
                <a:cs typeface="+mn-cs"/>
              </a:rPr>
              <a:t>.</a:t>
            </a:r>
            <a:endParaRPr kumimoji="0" lang="en-US" sz="1600" i="0" u="none" strike="noStrike" kern="0" cap="none" spc="0" normalizeH="0" baseline="0" noProof="0" dirty="0">
              <a:ln>
                <a:noFill/>
              </a:ln>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i="0" u="none" strike="noStrike" kern="0" cap="none" spc="0" normalizeH="0" baseline="0" noProof="0" dirty="0">
                <a:ln>
                  <a:noFill/>
                </a:ln>
                <a:effectLst/>
                <a:uLnTx/>
                <a:uFillTx/>
                <a:latin typeface="Calibri" panose="020F0502020204030204"/>
                <a:ea typeface="+mn-ea"/>
                <a:cs typeface="+mn-cs"/>
              </a:rPr>
              <a:t>Page: https://</a:t>
            </a:r>
            <a:r>
              <a:rPr kumimoji="0" lang="fr-FR" sz="1600" i="0" u="none" strike="noStrike" kern="0" cap="none" spc="0" normalizeH="0" baseline="0" noProof="0" dirty="0" err="1">
                <a:ln>
                  <a:noFill/>
                </a:ln>
                <a:effectLst/>
                <a:uLnTx/>
                <a:uFillTx/>
                <a:latin typeface="Calibri" panose="020F0502020204030204"/>
                <a:ea typeface="+mn-ea"/>
                <a:cs typeface="+mn-cs"/>
              </a:rPr>
              <a:t>www.facebook.com</a:t>
            </a:r>
            <a:r>
              <a:rPr kumimoji="0" lang="fr-FR" sz="1600" i="0" u="none" strike="noStrike" kern="0" cap="none" spc="0" normalizeH="0" baseline="0" noProof="0" dirty="0">
                <a:ln>
                  <a:noFill/>
                </a:ln>
                <a:effectLst/>
                <a:uLnTx/>
                <a:uFillTx/>
                <a:latin typeface="Calibri" panose="020F0502020204030204"/>
                <a:ea typeface="+mn-ea"/>
                <a:cs typeface="+mn-cs"/>
              </a:rPr>
              <a:t>/groups/</a:t>
            </a:r>
            <a:r>
              <a:rPr kumimoji="0" lang="fr-FR" sz="1600" i="0" u="none" strike="noStrike" kern="0" cap="none" spc="0" normalizeH="0" baseline="0" noProof="0" dirty="0" err="1">
                <a:ln>
                  <a:noFill/>
                </a:ln>
                <a:effectLst/>
                <a:uLnTx/>
                <a:uFillTx/>
                <a:latin typeface="Calibri" panose="020F0502020204030204"/>
                <a:ea typeface="+mn-ea"/>
                <a:cs typeface="+mn-cs"/>
              </a:rPr>
              <a:t>baigianglichsu</a:t>
            </a:r>
            <a:endParaRPr kumimoji="0" lang="en-US" sz="1600" i="0" u="none" strike="noStrike" kern="0" cap="none" spc="0" normalizeH="0" baseline="0" noProof="0" dirty="0">
              <a:ln>
                <a:noFill/>
              </a:ln>
              <a:effectLst/>
              <a:uLnTx/>
              <a:uFillTx/>
              <a:latin typeface="Calibri" panose="020F0502020204030204"/>
              <a:ea typeface="+mn-ea"/>
              <a:cs typeface="+mn-cs"/>
            </a:endParaRPr>
          </a:p>
        </p:txBody>
      </p:sp>
    </p:spTree>
    <p:extLst>
      <p:ext uri="{BB962C8B-B14F-4D97-AF65-F5344CB8AC3E}">
        <p14:creationId xmlns:p14="http://schemas.microsoft.com/office/powerpoint/2010/main" val="32058640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Check mark.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00B05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pic>
        <p:nvPicPr>
          <p:cNvPr id="5" name="Picture 2" descr="History | Cold War - English Plus Podcast">
            <a:extLst>
              <a:ext uri="{FF2B5EF4-FFF2-40B4-BE49-F238E27FC236}">
                <a16:creationId xmlns:a16="http://schemas.microsoft.com/office/drawing/2014/main" id="{A7789C7A-3B8E-A340-E66D-2198CC7FC4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95911"/>
            <a:ext cx="12192000" cy="5562089"/>
          </a:xfrm>
          <a:prstGeom prst="rect">
            <a:avLst/>
          </a:prstGeom>
          <a:noFill/>
          <a:extLst>
            <a:ext uri="{909E8E84-426E-40DD-AFC4-6F175D3DCCD1}">
              <a14:hiddenFill xmlns:a14="http://schemas.microsoft.com/office/drawing/2010/main">
                <a:solidFill>
                  <a:srgbClr val="FFFFFF"/>
                </a:solidFill>
              </a14:hiddenFill>
            </a:ext>
          </a:extLst>
        </p:spPr>
      </p:pic>
      <p:sp>
        <p:nvSpPr>
          <p:cNvPr id="290" name="Google Shape;290;p33"/>
          <p:cNvSpPr/>
          <p:nvPr/>
        </p:nvSpPr>
        <p:spPr>
          <a:xfrm>
            <a:off x="591223" y="1015945"/>
            <a:ext cx="1657763" cy="651943"/>
          </a:xfrm>
          <a:custGeom>
            <a:avLst/>
            <a:gdLst/>
            <a:ahLst/>
            <a:cxnLst/>
            <a:rect l="l" t="t" r="r" b="b"/>
            <a:pathLst>
              <a:path w="32853" h="12920" extrusionOk="0">
                <a:moveTo>
                  <a:pt x="18041" y="1"/>
                </a:moveTo>
                <a:cubicBezTo>
                  <a:pt x="15562" y="1"/>
                  <a:pt x="13403" y="1768"/>
                  <a:pt x="12946" y="4245"/>
                </a:cubicBezTo>
                <a:cubicBezTo>
                  <a:pt x="12094" y="3697"/>
                  <a:pt x="11119" y="3421"/>
                  <a:pt x="10142" y="3421"/>
                </a:cubicBezTo>
                <a:cubicBezTo>
                  <a:pt x="9287" y="3421"/>
                  <a:pt x="8430" y="3633"/>
                  <a:pt x="7652" y="4058"/>
                </a:cubicBezTo>
                <a:cubicBezTo>
                  <a:pt x="5988" y="4967"/>
                  <a:pt x="4953" y="6716"/>
                  <a:pt x="4953" y="8613"/>
                </a:cubicBezTo>
                <a:cubicBezTo>
                  <a:pt x="4953" y="8935"/>
                  <a:pt x="4981" y="9254"/>
                  <a:pt x="5044" y="9570"/>
                </a:cubicBezTo>
                <a:cubicBezTo>
                  <a:pt x="5044" y="9570"/>
                  <a:pt x="4389" y="9354"/>
                  <a:pt x="3548" y="9354"/>
                </a:cubicBezTo>
                <a:cubicBezTo>
                  <a:pt x="2182" y="9354"/>
                  <a:pt x="328" y="9924"/>
                  <a:pt x="0" y="12919"/>
                </a:cubicBezTo>
                <a:lnTo>
                  <a:pt x="32852" y="12919"/>
                </a:lnTo>
                <a:cubicBezTo>
                  <a:pt x="32852" y="12919"/>
                  <a:pt x="32351" y="8422"/>
                  <a:pt x="28930" y="8422"/>
                </a:cubicBezTo>
                <a:cubicBezTo>
                  <a:pt x="28864" y="8422"/>
                  <a:pt x="28797" y="8424"/>
                  <a:pt x="28729" y="8427"/>
                </a:cubicBezTo>
                <a:cubicBezTo>
                  <a:pt x="28688" y="8430"/>
                  <a:pt x="28644" y="8430"/>
                  <a:pt x="28603" y="8437"/>
                </a:cubicBezTo>
                <a:cubicBezTo>
                  <a:pt x="28588" y="8436"/>
                  <a:pt x="28573" y="8436"/>
                  <a:pt x="28558" y="8436"/>
                </a:cubicBezTo>
                <a:cubicBezTo>
                  <a:pt x="28424" y="8436"/>
                  <a:pt x="28291" y="8448"/>
                  <a:pt x="28158" y="8468"/>
                </a:cubicBezTo>
                <a:cubicBezTo>
                  <a:pt x="27956" y="8481"/>
                  <a:pt x="27726" y="8497"/>
                  <a:pt x="27476" y="8512"/>
                </a:cubicBezTo>
                <a:cubicBezTo>
                  <a:pt x="27473" y="8487"/>
                  <a:pt x="27473" y="8462"/>
                  <a:pt x="27470" y="8437"/>
                </a:cubicBezTo>
                <a:cubicBezTo>
                  <a:pt x="27470" y="8437"/>
                  <a:pt x="27470" y="8433"/>
                  <a:pt x="27470" y="8430"/>
                </a:cubicBezTo>
                <a:cubicBezTo>
                  <a:pt x="27202" y="6492"/>
                  <a:pt x="25544" y="5053"/>
                  <a:pt x="23590" y="5053"/>
                </a:cubicBezTo>
                <a:cubicBezTo>
                  <a:pt x="23473" y="5053"/>
                  <a:pt x="23354" y="5056"/>
                  <a:pt x="23237" y="5068"/>
                </a:cubicBezTo>
                <a:cubicBezTo>
                  <a:pt x="23174" y="2410"/>
                  <a:pt x="21112" y="229"/>
                  <a:pt x="18464" y="18"/>
                </a:cubicBezTo>
                <a:cubicBezTo>
                  <a:pt x="18322" y="6"/>
                  <a:pt x="18181" y="1"/>
                  <a:pt x="1804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 name="Google Shape;291;p33"/>
          <p:cNvSpPr/>
          <p:nvPr/>
        </p:nvSpPr>
        <p:spPr>
          <a:xfrm>
            <a:off x="2249015" y="539246"/>
            <a:ext cx="907523" cy="348175"/>
          </a:xfrm>
          <a:custGeom>
            <a:avLst/>
            <a:gdLst/>
            <a:ahLst/>
            <a:cxnLst/>
            <a:rect l="l" t="t" r="r" b="b"/>
            <a:pathLst>
              <a:path w="17985" h="6900" extrusionOk="0">
                <a:moveTo>
                  <a:pt x="9363" y="0"/>
                </a:moveTo>
                <a:cubicBezTo>
                  <a:pt x="8283" y="0"/>
                  <a:pt x="7289" y="641"/>
                  <a:pt x="6847" y="1650"/>
                </a:cubicBezTo>
                <a:cubicBezTo>
                  <a:pt x="6478" y="1483"/>
                  <a:pt x="6096" y="1405"/>
                  <a:pt x="5722" y="1405"/>
                </a:cubicBezTo>
                <a:cubicBezTo>
                  <a:pt x="4434" y="1405"/>
                  <a:pt x="3243" y="2327"/>
                  <a:pt x="3018" y="3705"/>
                </a:cubicBezTo>
                <a:lnTo>
                  <a:pt x="2977" y="3705"/>
                </a:lnTo>
                <a:cubicBezTo>
                  <a:pt x="1288" y="3705"/>
                  <a:pt x="0" y="5214"/>
                  <a:pt x="266" y="6884"/>
                </a:cubicBezTo>
                <a:cubicBezTo>
                  <a:pt x="244" y="6893"/>
                  <a:pt x="234" y="6896"/>
                  <a:pt x="234" y="6896"/>
                </a:cubicBezTo>
                <a:lnTo>
                  <a:pt x="17981" y="6896"/>
                </a:lnTo>
                <a:lnTo>
                  <a:pt x="17981" y="6899"/>
                </a:lnTo>
                <a:cubicBezTo>
                  <a:pt x="17984" y="5384"/>
                  <a:pt x="16753" y="4153"/>
                  <a:pt x="15238" y="4153"/>
                </a:cubicBezTo>
                <a:cubicBezTo>
                  <a:pt x="14888" y="4153"/>
                  <a:pt x="14540" y="4219"/>
                  <a:pt x="14215" y="4352"/>
                </a:cubicBezTo>
                <a:lnTo>
                  <a:pt x="14215" y="4346"/>
                </a:lnTo>
                <a:cubicBezTo>
                  <a:pt x="14215" y="3181"/>
                  <a:pt x="13271" y="2237"/>
                  <a:pt x="12110" y="2237"/>
                </a:cubicBezTo>
                <a:cubicBezTo>
                  <a:pt x="12091" y="2237"/>
                  <a:pt x="12075" y="2240"/>
                  <a:pt x="12059" y="2240"/>
                </a:cubicBezTo>
                <a:cubicBezTo>
                  <a:pt x="11838" y="1056"/>
                  <a:pt x="10869" y="153"/>
                  <a:pt x="9673" y="18"/>
                </a:cubicBezTo>
                <a:cubicBezTo>
                  <a:pt x="9569" y="6"/>
                  <a:pt x="9466" y="0"/>
                  <a:pt x="9363"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 name="Google Shape;292;p33"/>
          <p:cNvSpPr/>
          <p:nvPr/>
        </p:nvSpPr>
        <p:spPr>
          <a:xfrm>
            <a:off x="10218277" y="1057067"/>
            <a:ext cx="1485391" cy="569693"/>
          </a:xfrm>
          <a:custGeom>
            <a:avLst/>
            <a:gdLst/>
            <a:ahLst/>
            <a:cxnLst/>
            <a:rect l="l" t="t" r="r" b="b"/>
            <a:pathLst>
              <a:path w="29437" h="11290" extrusionOk="0">
                <a:moveTo>
                  <a:pt x="15326" y="1"/>
                </a:moveTo>
                <a:cubicBezTo>
                  <a:pt x="13555" y="1"/>
                  <a:pt x="11928" y="1047"/>
                  <a:pt x="11210" y="2697"/>
                </a:cubicBezTo>
                <a:cubicBezTo>
                  <a:pt x="10606" y="2424"/>
                  <a:pt x="9980" y="2298"/>
                  <a:pt x="9369" y="2298"/>
                </a:cubicBezTo>
                <a:cubicBezTo>
                  <a:pt x="7258" y="2298"/>
                  <a:pt x="5308" y="3808"/>
                  <a:pt x="4941" y="6065"/>
                </a:cubicBezTo>
                <a:lnTo>
                  <a:pt x="4934" y="6065"/>
                </a:lnTo>
                <a:cubicBezTo>
                  <a:pt x="4915" y="6062"/>
                  <a:pt x="4897" y="6062"/>
                  <a:pt x="4874" y="6062"/>
                </a:cubicBezTo>
                <a:cubicBezTo>
                  <a:pt x="2112" y="6062"/>
                  <a:pt x="0" y="8534"/>
                  <a:pt x="436" y="11264"/>
                </a:cubicBezTo>
                <a:cubicBezTo>
                  <a:pt x="398" y="11280"/>
                  <a:pt x="379" y="11286"/>
                  <a:pt x="379" y="11286"/>
                </a:cubicBezTo>
                <a:lnTo>
                  <a:pt x="29437" y="11286"/>
                </a:lnTo>
                <a:cubicBezTo>
                  <a:pt x="29432" y="8803"/>
                  <a:pt x="27422" y="6794"/>
                  <a:pt x="24942" y="6794"/>
                </a:cubicBezTo>
                <a:cubicBezTo>
                  <a:pt x="24367" y="6794"/>
                  <a:pt x="23799" y="6902"/>
                  <a:pt x="23269" y="7119"/>
                </a:cubicBezTo>
                <a:lnTo>
                  <a:pt x="23269" y="7110"/>
                </a:lnTo>
                <a:cubicBezTo>
                  <a:pt x="23269" y="5203"/>
                  <a:pt x="21725" y="3660"/>
                  <a:pt x="19818" y="3660"/>
                </a:cubicBezTo>
                <a:cubicBezTo>
                  <a:pt x="19793" y="3660"/>
                  <a:pt x="19768" y="3663"/>
                  <a:pt x="19739" y="3663"/>
                </a:cubicBezTo>
                <a:cubicBezTo>
                  <a:pt x="19376" y="1725"/>
                  <a:pt x="17792" y="250"/>
                  <a:pt x="15831" y="29"/>
                </a:cubicBezTo>
                <a:cubicBezTo>
                  <a:pt x="15662" y="10"/>
                  <a:pt x="15493" y="1"/>
                  <a:pt x="15326" y="1"/>
                </a:cubicBezTo>
                <a:close/>
                <a:moveTo>
                  <a:pt x="29437" y="11286"/>
                </a:moveTo>
                <a:cubicBezTo>
                  <a:pt x="29437" y="11287"/>
                  <a:pt x="29437" y="11288"/>
                  <a:pt x="29437" y="11289"/>
                </a:cubicBezTo>
                <a:lnTo>
                  <a:pt x="29437" y="11286"/>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110" name="Google Shape;2110;p33"/>
          <p:cNvGrpSpPr/>
          <p:nvPr/>
        </p:nvGrpSpPr>
        <p:grpSpPr>
          <a:xfrm>
            <a:off x="9002001" y="365145"/>
            <a:ext cx="1052297" cy="835171"/>
            <a:chOff x="6751500" y="273859"/>
            <a:chExt cx="789223" cy="626378"/>
          </a:xfrm>
        </p:grpSpPr>
        <p:sp>
          <p:nvSpPr>
            <p:cNvPr id="2111" name="Google Shape;2111;p33"/>
            <p:cNvSpPr/>
            <p:nvPr/>
          </p:nvSpPr>
          <p:spPr>
            <a:xfrm>
              <a:off x="6751500" y="530238"/>
              <a:ext cx="326825" cy="370000"/>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12" name="Google Shape;2112;p33"/>
            <p:cNvSpPr/>
            <p:nvPr/>
          </p:nvSpPr>
          <p:spPr>
            <a:xfrm>
              <a:off x="7310050" y="273859"/>
              <a:ext cx="230673" cy="261146"/>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113" name="Google Shape;2113;p33"/>
          <p:cNvSpPr/>
          <p:nvPr/>
        </p:nvSpPr>
        <p:spPr>
          <a:xfrm>
            <a:off x="799685" y="539245"/>
            <a:ext cx="307564" cy="348195"/>
          </a:xfrm>
          <a:custGeom>
            <a:avLst/>
            <a:gdLst/>
            <a:ahLst/>
            <a:cxnLst/>
            <a:rect l="l" t="t" r="r" b="b"/>
            <a:pathLst>
              <a:path w="13073" h="14800" extrusionOk="0">
                <a:moveTo>
                  <a:pt x="6535" y="1"/>
                </a:moveTo>
                <a:cubicBezTo>
                  <a:pt x="5717" y="5721"/>
                  <a:pt x="5051" y="6472"/>
                  <a:pt x="0" y="7400"/>
                </a:cubicBezTo>
                <a:cubicBezTo>
                  <a:pt x="5051" y="8328"/>
                  <a:pt x="5717" y="9080"/>
                  <a:pt x="6535" y="14800"/>
                </a:cubicBezTo>
                <a:cubicBezTo>
                  <a:pt x="7355" y="9080"/>
                  <a:pt x="8022" y="8328"/>
                  <a:pt x="13072" y="7400"/>
                </a:cubicBezTo>
                <a:cubicBezTo>
                  <a:pt x="8018" y="6472"/>
                  <a:pt x="7355" y="5721"/>
                  <a:pt x="653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 name="Rectangle 3">
            <a:extLst>
              <a:ext uri="{FF2B5EF4-FFF2-40B4-BE49-F238E27FC236}">
                <a16:creationId xmlns:a16="http://schemas.microsoft.com/office/drawing/2014/main" id="{DB38CA43-059A-95E3-7EE8-920AA60926FF}"/>
              </a:ext>
            </a:extLst>
          </p:cNvPr>
          <p:cNvSpPr/>
          <p:nvPr/>
        </p:nvSpPr>
        <p:spPr>
          <a:xfrm>
            <a:off x="4876609" y="-32521"/>
            <a:ext cx="2639504" cy="738664"/>
          </a:xfrm>
          <a:prstGeom prst="rect">
            <a:avLst/>
          </a:prstGeom>
          <a:noFill/>
        </p:spPr>
        <p:txBody>
          <a:bodyPr wrap="non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w="9525">
                  <a:solidFill>
                    <a:srgbClr val="0787B8"/>
                  </a:solidFill>
                  <a:prstDash val="solid"/>
                </a:ln>
                <a:solidFill>
                  <a:srgbClr val="163159"/>
                </a:solidFill>
                <a:effectLst>
                  <a:outerShdw blurRad="12700" dist="38100" dir="2700000" algn="tl" rotWithShape="0">
                    <a:srgbClr val="0787B8">
                      <a:lumMod val="50000"/>
                    </a:srgbClr>
                  </a:outerShdw>
                </a:effectLst>
                <a:uLnTx/>
                <a:uFillTx/>
                <a:latin typeface="Times New Roman" panose="02020603050405020304" pitchFamily="18" charset="0"/>
                <a:cs typeface="Times New Roman" panose="02020603050405020304" pitchFamily="18" charset="0"/>
                <a:sym typeface="Arial"/>
              </a:rPr>
              <a:t>CHỦ ĐỀ 1</a:t>
            </a:r>
          </a:p>
        </p:txBody>
      </p:sp>
      <p:sp>
        <p:nvSpPr>
          <p:cNvPr id="288" name="Google Shape;288;p33"/>
          <p:cNvSpPr txBox="1">
            <a:spLocks noGrp="1"/>
          </p:cNvSpPr>
          <p:nvPr>
            <p:ph type="ctrTitle"/>
          </p:nvPr>
        </p:nvSpPr>
        <p:spPr>
          <a:xfrm>
            <a:off x="-155642" y="433374"/>
            <a:ext cx="12347642" cy="1040554"/>
          </a:xfrm>
          <a:prstGeom prst="rect">
            <a:avLst/>
          </a:prstGeom>
        </p:spPr>
        <p:txBody>
          <a:bodyPr spcFirstLastPara="1" wrap="square" lIns="121900" tIns="121900" rIns="121900" bIns="121900" anchor="ctr" anchorCtr="0">
            <a:noAutofit/>
          </a:bodyPr>
          <a:lstStyle/>
          <a:p>
            <a:r>
              <a:rPr lang="en-US" sz="4000" b="1" dirty="0">
                <a:solidFill>
                  <a:srgbClr val="FF0000"/>
                </a:solidFill>
                <a:latin typeface="Times New Roman" panose="02020603050405020304" pitchFamily="18" charset="0"/>
                <a:cs typeface="Times New Roman" panose="02020603050405020304" pitchFamily="18" charset="0"/>
              </a:rPr>
              <a:t>THẾ GIỚI TRONG VÀ SAU CHIẾN TRANH LẠNH</a:t>
            </a:r>
            <a:endParaRPr lang="vi-VN" sz="4000" b="1" dirty="0">
              <a:solidFill>
                <a:srgbClr val="FF0000"/>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71AA26C7-47AE-F49F-C299-9ED1F561C586}"/>
              </a:ext>
            </a:extLst>
          </p:cNvPr>
          <p:cNvSpPr txBox="1"/>
          <p:nvPr/>
        </p:nvSpPr>
        <p:spPr>
          <a:xfrm>
            <a:off x="1248341" y="-1236774"/>
            <a:ext cx="8820945"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0" cap="none" spc="0" normalizeH="0" baseline="0" noProof="0" dirty="0" err="1">
                <a:ln>
                  <a:noFill/>
                </a:ln>
                <a:effectLst/>
                <a:uLnTx/>
                <a:uFillTx/>
                <a:latin typeface="Calibri" panose="020F0502020204030204"/>
                <a:ea typeface="+mn-ea"/>
                <a:cs typeface="+mn-cs"/>
              </a:rPr>
              <a:t>Quý</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thầy</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cô</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có</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nhu</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cầu</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về</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các</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bài</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giảng</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a:ln>
                  <a:noFill/>
                </a:ln>
                <a:effectLst/>
                <a:uLnTx/>
                <a:uFillTx/>
                <a:latin typeface="Arial"/>
                <a:ea typeface="+mn-ea"/>
                <a:cs typeface="+mn-cs"/>
              </a:rPr>
              <a:t>PowerPoint </a:t>
            </a:r>
            <a:r>
              <a:rPr kumimoji="0" lang="en-US" sz="1600" i="0" u="none" strike="noStrike" kern="0" cap="none" spc="0" normalizeH="0" baseline="0" noProof="0" dirty="0" err="1">
                <a:ln>
                  <a:noFill/>
                </a:ln>
                <a:effectLst/>
                <a:uLnTx/>
                <a:uFillTx/>
                <a:latin typeface="Arial"/>
                <a:ea typeface="+mn-ea"/>
                <a:cs typeface="+mn-cs"/>
              </a:rPr>
              <a:t>và</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giáo</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án</a:t>
            </a:r>
            <a:r>
              <a:rPr kumimoji="0" lang="en-US" sz="1600" i="0" u="none" strike="noStrike" kern="0" cap="none" spc="0" normalizeH="0" baseline="0" noProof="0" dirty="0">
                <a:ln>
                  <a:noFill/>
                </a:ln>
                <a:effectLst/>
                <a:uLnTx/>
                <a:uFillTx/>
                <a:latin typeface="Arial"/>
                <a:ea typeface="+mn-ea"/>
                <a:cs typeface="+mn-cs"/>
              </a:rPr>
              <a:t> word </a:t>
            </a:r>
            <a:r>
              <a:rPr kumimoji="0" lang="en-US" sz="1600" i="0" u="none" strike="noStrike" kern="0" cap="none" spc="0" normalizeH="0" baseline="0" noProof="0" dirty="0" err="1">
                <a:ln>
                  <a:noFill/>
                </a:ln>
                <a:effectLst/>
                <a:uLnTx/>
                <a:uFillTx/>
                <a:latin typeface="Arial"/>
                <a:ea typeface="+mn-ea"/>
                <a:cs typeface="+mn-cs"/>
              </a:rPr>
              <a:t>lịch</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sử</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từ</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khối</a:t>
            </a:r>
            <a:r>
              <a:rPr kumimoji="0" lang="en-US" sz="1600" i="0" u="none" strike="noStrike" kern="0" cap="none" spc="0" normalizeH="0" baseline="0" noProof="0" dirty="0">
                <a:ln>
                  <a:noFill/>
                </a:ln>
                <a:effectLst/>
                <a:uLnTx/>
                <a:uFillTx/>
                <a:latin typeface="Arial"/>
                <a:ea typeface="+mn-ea"/>
                <a:cs typeface="+mn-cs"/>
              </a:rPr>
              <a:t> 6-12.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0" cap="none" spc="0" normalizeH="0" baseline="0" noProof="0" dirty="0" err="1">
                <a:ln>
                  <a:noFill/>
                </a:ln>
                <a:effectLst/>
                <a:uLnTx/>
                <a:uFillTx/>
                <a:latin typeface="Arial"/>
                <a:ea typeface="+mn-ea"/>
                <a:cs typeface="+mn-cs"/>
              </a:rPr>
              <a:t>Vui</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lòng</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liên</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hệ</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số</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điện</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thoại</a:t>
            </a:r>
            <a:r>
              <a:rPr kumimoji="0" lang="en-US" sz="1600" i="0" u="none" strike="noStrike" kern="0" cap="none" spc="0" normalizeH="0" baseline="0" noProof="0" dirty="0">
                <a:ln>
                  <a:noFill/>
                </a:ln>
                <a:effectLst/>
                <a:uLnTx/>
                <a:uFillTx/>
                <a:latin typeface="Arial"/>
                <a:ea typeface="+mn-ea"/>
                <a:cs typeface="+mn-cs"/>
              </a:rPr>
              <a:t> 0981457911 (</a:t>
            </a:r>
            <a:r>
              <a:rPr kumimoji="0" lang="en-US" sz="1600" i="0" u="none" strike="noStrike" kern="0" cap="none" spc="0" normalizeH="0" baseline="0" noProof="0" dirty="0" err="1">
                <a:ln>
                  <a:noFill/>
                </a:ln>
                <a:effectLst/>
                <a:uLnTx/>
                <a:uFillTx/>
                <a:latin typeface="Arial"/>
                <a:ea typeface="+mn-ea"/>
                <a:cs typeface="+mn-cs"/>
              </a:rPr>
              <a:t>cũng</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là</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số</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Zalo</a:t>
            </a:r>
            <a:r>
              <a:rPr kumimoji="0" lang="en-US" sz="1600" i="0" u="none" strike="noStrike" kern="0" cap="none" spc="0" normalizeH="0" baseline="0" noProof="0" dirty="0">
                <a:ln>
                  <a:noFill/>
                </a:ln>
                <a:effectLst/>
                <a:uLnTx/>
                <a:uFillTx/>
                <a:latin typeface="Arial"/>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0" cap="none" spc="0" normalizeH="0" baseline="0" noProof="0" dirty="0" err="1">
                <a:ln>
                  <a:noFill/>
                </a:ln>
                <a:effectLst/>
                <a:uLnTx/>
                <a:uFillTx/>
                <a:latin typeface="Arial"/>
                <a:ea typeface="+mn-ea"/>
                <a:cs typeface="+mn-cs"/>
              </a:rPr>
              <a:t>Ngoài</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ra</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còn</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hỗ</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trợ</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về</a:t>
            </a:r>
            <a:r>
              <a:rPr kumimoji="0" lang="en-US" sz="1600" i="0" u="none" strike="noStrike" kern="0" cap="none" spc="0" normalizeH="0" baseline="0" noProof="0" dirty="0">
                <a:ln>
                  <a:noFill/>
                </a:ln>
                <a:effectLst/>
                <a:uLnTx/>
                <a:uFillTx/>
                <a:latin typeface="Arial"/>
                <a:ea typeface="+mn-ea"/>
                <a:cs typeface="+mn-cs"/>
              </a:rPr>
              <a:t> SKKN, </a:t>
            </a:r>
            <a:r>
              <a:rPr kumimoji="0" lang="en-US" sz="1600" i="0" u="none" strike="noStrike" kern="0" cap="none" spc="0" normalizeH="0" baseline="0" noProof="0" dirty="0" err="1">
                <a:ln>
                  <a:noFill/>
                </a:ln>
                <a:effectLst/>
                <a:uLnTx/>
                <a:uFillTx/>
                <a:latin typeface="Arial"/>
                <a:ea typeface="+mn-ea"/>
                <a:cs typeface="+mn-cs"/>
              </a:rPr>
              <a:t>biện</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pháp</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thi</a:t>
            </a:r>
            <a:r>
              <a:rPr kumimoji="0" lang="en-US" sz="1600" i="0" u="none" strike="noStrike" kern="0" cap="none" spc="0" normalizeH="0" baseline="0" noProof="0" dirty="0">
                <a:ln>
                  <a:noFill/>
                </a:ln>
                <a:effectLst/>
                <a:uLnTx/>
                <a:uFillTx/>
                <a:latin typeface="Arial"/>
                <a:ea typeface="+mn-ea"/>
                <a:cs typeface="+mn-cs"/>
              </a:rPr>
              <a:t> GVG </a:t>
            </a:r>
            <a:r>
              <a:rPr kumimoji="0" lang="en-US" sz="1600" i="0" u="none" strike="noStrike" kern="0" cap="none" spc="0" normalizeH="0" baseline="0" noProof="0" dirty="0" err="1">
                <a:ln>
                  <a:noFill/>
                </a:ln>
                <a:effectLst/>
                <a:uLnTx/>
                <a:uFillTx/>
                <a:latin typeface="Arial"/>
                <a:ea typeface="+mn-ea"/>
                <a:cs typeface="+mn-cs"/>
              </a:rPr>
              <a:t>và</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thao</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giảng</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chuyên</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đề</a:t>
            </a:r>
            <a:r>
              <a:rPr kumimoji="0" lang="en-US" sz="1600" i="0" u="none" strike="noStrike" kern="0" cap="none" spc="0" normalizeH="0" baseline="0" noProof="0" dirty="0">
                <a:ln>
                  <a:noFill/>
                </a:ln>
                <a:effectLst/>
                <a:uLnTx/>
                <a:uFillTx/>
                <a:latin typeface="Arial"/>
                <a:ea typeface="+mn-ea"/>
                <a:cs typeface="+mn-cs"/>
              </a:rPr>
              <a:t>.</a:t>
            </a:r>
            <a:endParaRPr kumimoji="0" lang="en-US" sz="1600" i="0" u="none" strike="noStrike" kern="0" cap="none" spc="0" normalizeH="0" baseline="0" noProof="0" dirty="0">
              <a:ln>
                <a:noFill/>
              </a:ln>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i="0" u="none" strike="noStrike" kern="0" cap="none" spc="0" normalizeH="0" baseline="0" noProof="0" dirty="0">
                <a:ln>
                  <a:noFill/>
                </a:ln>
                <a:effectLst/>
                <a:uLnTx/>
                <a:uFillTx/>
                <a:latin typeface="Calibri" panose="020F0502020204030204"/>
                <a:ea typeface="+mn-ea"/>
                <a:cs typeface="+mn-cs"/>
              </a:rPr>
              <a:t>Page: https://</a:t>
            </a:r>
            <a:r>
              <a:rPr kumimoji="0" lang="fr-FR" sz="1600" i="0" u="none" strike="noStrike" kern="0" cap="none" spc="0" normalizeH="0" baseline="0" noProof="0" dirty="0" err="1">
                <a:ln>
                  <a:noFill/>
                </a:ln>
                <a:effectLst/>
                <a:uLnTx/>
                <a:uFillTx/>
                <a:latin typeface="Calibri" panose="020F0502020204030204"/>
                <a:ea typeface="+mn-ea"/>
                <a:cs typeface="+mn-cs"/>
              </a:rPr>
              <a:t>www.facebook.com</a:t>
            </a:r>
            <a:r>
              <a:rPr kumimoji="0" lang="fr-FR" sz="1600" i="0" u="none" strike="noStrike" kern="0" cap="none" spc="0" normalizeH="0" baseline="0" noProof="0" dirty="0">
                <a:ln>
                  <a:noFill/>
                </a:ln>
                <a:effectLst/>
                <a:uLnTx/>
                <a:uFillTx/>
                <a:latin typeface="Calibri" panose="020F0502020204030204"/>
                <a:ea typeface="+mn-ea"/>
                <a:cs typeface="+mn-cs"/>
              </a:rPr>
              <a:t>/groups/</a:t>
            </a:r>
            <a:r>
              <a:rPr kumimoji="0" lang="fr-FR" sz="1600" i="0" u="none" strike="noStrike" kern="0" cap="none" spc="0" normalizeH="0" baseline="0" noProof="0" dirty="0" err="1">
                <a:ln>
                  <a:noFill/>
                </a:ln>
                <a:effectLst/>
                <a:uLnTx/>
                <a:uFillTx/>
                <a:latin typeface="Calibri" panose="020F0502020204030204"/>
                <a:ea typeface="+mn-ea"/>
                <a:cs typeface="+mn-cs"/>
              </a:rPr>
              <a:t>baigianglichsu</a:t>
            </a:r>
            <a:endParaRPr kumimoji="0" lang="en-US" sz="1600" i="0" u="none" strike="noStrike" kern="0" cap="none" spc="0" normalizeH="0" baseline="0" noProof="0" dirty="0">
              <a:ln>
                <a:noFill/>
              </a:ln>
              <a:effectLst/>
              <a:uLnTx/>
              <a:uFillTx/>
              <a:latin typeface="Calibri" panose="020F0502020204030204"/>
              <a:ea typeface="+mn-ea"/>
              <a:cs typeface="+mn-cs"/>
            </a:endParaRPr>
          </a:p>
        </p:txBody>
      </p:sp>
    </p:spTree>
    <p:extLst>
      <p:ext uri="{BB962C8B-B14F-4D97-AF65-F5344CB8AC3E}">
        <p14:creationId xmlns:p14="http://schemas.microsoft.com/office/powerpoint/2010/main" val="33742017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dirty="0" err="1" smtClean="0">
                <a:solidFill>
                  <a:prstClr val="black"/>
                </a:solidFill>
                <a:latin typeface="Times New Roman" panose="02020603050405020304" pitchFamily="18" charset="0"/>
                <a:cs typeface="Times New Roman" panose="02020603050405020304" pitchFamily="18" charset="0"/>
              </a:rPr>
              <a:t>Nội</a:t>
            </a:r>
            <a:r>
              <a:rPr lang="en-US" sz="3200" dirty="0" smtClean="0">
                <a:solidFill>
                  <a:prstClr val="black"/>
                </a:solidFill>
                <a:latin typeface="Times New Roman" panose="02020603050405020304" pitchFamily="18" charset="0"/>
                <a:cs typeface="Times New Roman" panose="02020603050405020304" pitchFamily="18" charset="0"/>
              </a:rPr>
              <a:t> dung </a:t>
            </a:r>
            <a:r>
              <a:rPr lang="en-US" sz="3200" dirty="0" err="1" smtClean="0">
                <a:solidFill>
                  <a:prstClr val="black"/>
                </a:solidFill>
                <a:latin typeface="Times New Roman" panose="02020603050405020304" pitchFamily="18" charset="0"/>
                <a:cs typeface="Times New Roman" panose="02020603050405020304" pitchFamily="18" charset="0"/>
              </a:rPr>
              <a:t>nào</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không</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phải</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là</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yếu</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tố</a:t>
            </a:r>
            <a:r>
              <a:rPr lang="en-US" sz="3200" dirty="0" smtClean="0">
                <a:solidFill>
                  <a:prstClr val="black"/>
                </a:solidFill>
                <a:latin typeface="Times New Roman" panose="02020603050405020304" pitchFamily="18" charset="0"/>
                <a:cs typeface="Times New Roman" panose="02020603050405020304" pitchFamily="18" charset="0"/>
              </a:rPr>
              <a:t> chi </a:t>
            </a:r>
            <a:r>
              <a:rPr lang="en-US" sz="3200" dirty="0" err="1" smtClean="0">
                <a:solidFill>
                  <a:prstClr val="black"/>
                </a:solidFill>
                <a:latin typeface="Times New Roman" panose="02020603050405020304" pitchFamily="18" charset="0"/>
                <a:cs typeface="Times New Roman" panose="02020603050405020304" pitchFamily="18" charset="0"/>
              </a:rPr>
              <a:t>phối</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nền</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chính</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trị</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thế</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giới</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và</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quan</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hệ</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quốc</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tế</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nửa</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sau</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thế</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kỉ</a:t>
            </a:r>
            <a:r>
              <a:rPr lang="en-US" sz="3200" dirty="0" smtClean="0">
                <a:solidFill>
                  <a:prstClr val="black"/>
                </a:solidFill>
                <a:latin typeface="Times New Roman" panose="02020603050405020304" pitchFamily="18" charset="0"/>
                <a:cs typeface="Times New Roman" panose="02020603050405020304" pitchFamily="18" charset="0"/>
              </a:rPr>
              <a:t> XX?</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6" name="Rectangle 25"/>
          <p:cNvSpPr/>
          <p:nvPr/>
        </p:nvSpPr>
        <p:spPr>
          <a:xfrm>
            <a:off x="1110220" y="1949346"/>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 </a:t>
            </a:r>
            <a:r>
              <a:rPr lang="en-US" sz="3200" noProof="0" dirty="0" err="1" smtClean="0">
                <a:solidFill>
                  <a:prstClr val="black"/>
                </a:solidFill>
                <a:latin typeface="Times New Roman" panose="02020603050405020304" pitchFamily="18" charset="0"/>
                <a:cs typeface="Times New Roman" panose="02020603050405020304" pitchFamily="18" charset="0"/>
              </a:rPr>
              <a:t>Đặc</a:t>
            </a:r>
            <a:r>
              <a:rPr lang="en-US" sz="3200" noProof="0" dirty="0" smtClean="0">
                <a:solidFill>
                  <a:prstClr val="black"/>
                </a:solidFill>
                <a:latin typeface="Times New Roman" panose="02020603050405020304" pitchFamily="18" charset="0"/>
                <a:cs typeface="Times New Roman" panose="02020603050405020304" pitchFamily="18" charset="0"/>
              </a:rPr>
              <a:t> </a:t>
            </a:r>
            <a:r>
              <a:rPr lang="en-US" sz="3200" noProof="0" dirty="0" err="1" smtClean="0">
                <a:solidFill>
                  <a:prstClr val="black"/>
                </a:solidFill>
                <a:latin typeface="Times New Roman" panose="02020603050405020304" pitchFamily="18" charset="0"/>
                <a:cs typeface="Times New Roman" panose="02020603050405020304" pitchFamily="18" charset="0"/>
              </a:rPr>
              <a:t>trưng</a:t>
            </a:r>
            <a:r>
              <a:rPr lang="en-US" sz="3200" noProof="0" dirty="0" smtClean="0">
                <a:solidFill>
                  <a:prstClr val="black"/>
                </a:solidFill>
                <a:latin typeface="Times New Roman" panose="02020603050405020304" pitchFamily="18" charset="0"/>
                <a:cs typeface="Times New Roman" panose="02020603050405020304" pitchFamily="18" charset="0"/>
              </a:rPr>
              <a:t> 2 </a:t>
            </a:r>
            <a:r>
              <a:rPr lang="en-US" sz="3200" noProof="0" dirty="0" err="1" smtClean="0">
                <a:solidFill>
                  <a:prstClr val="black"/>
                </a:solidFill>
                <a:latin typeface="Times New Roman" panose="02020603050405020304" pitchFamily="18" charset="0"/>
                <a:cs typeface="Times New Roman" panose="02020603050405020304" pitchFamily="18" charset="0"/>
              </a:rPr>
              <a:t>cực</a:t>
            </a:r>
            <a:r>
              <a:rPr lang="en-US" sz="3200" noProof="0" dirty="0" smtClean="0">
                <a:solidFill>
                  <a:prstClr val="black"/>
                </a:solidFill>
                <a:latin typeface="Times New Roman" panose="02020603050405020304" pitchFamily="18" charset="0"/>
                <a:cs typeface="Times New Roman" panose="02020603050405020304" pitchFamily="18" charset="0"/>
              </a:rPr>
              <a:t>- 2 </a:t>
            </a:r>
            <a:r>
              <a:rPr lang="en-US" sz="3200" noProof="0" dirty="0" err="1" smtClean="0">
                <a:solidFill>
                  <a:prstClr val="black"/>
                </a:solidFill>
                <a:latin typeface="Times New Roman" panose="02020603050405020304" pitchFamily="18" charset="0"/>
                <a:cs typeface="Times New Roman" panose="02020603050405020304" pitchFamily="18" charset="0"/>
              </a:rPr>
              <a:t>phe</a:t>
            </a:r>
            <a:r>
              <a:rPr lang="vi-VN" sz="3200" dirty="0" smtClean="0">
                <a:solidFill>
                  <a:prstClr val="black"/>
                </a:solidFill>
                <a:latin typeface="Times New Roman" panose="02020603050405020304" pitchFamily="18" charset="0"/>
                <a:cs typeface="Times New Roman" panose="02020603050405020304" pitchFamily="18" charset="0"/>
              </a:rPr>
              <a:t>. </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42" name="Rectangle 41"/>
          <p:cNvSpPr/>
          <p:nvPr/>
        </p:nvSpPr>
        <p:spPr>
          <a:xfrm>
            <a:off x="6130615" y="1953535"/>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B. </a:t>
            </a:r>
            <a:r>
              <a:rPr lang="en-US" sz="3000" dirty="0" err="1" smtClean="0">
                <a:solidFill>
                  <a:prstClr val="black"/>
                </a:solidFill>
                <a:latin typeface="Times New Roman" panose="02020603050405020304" pitchFamily="18" charset="0"/>
                <a:cs typeface="Times New Roman" panose="02020603050405020304" pitchFamily="18" charset="0"/>
              </a:rPr>
              <a:t>Sự</a:t>
            </a:r>
            <a:r>
              <a:rPr lang="en-US" sz="3000" dirty="0" smtClean="0">
                <a:solidFill>
                  <a:prstClr val="black"/>
                </a:solidFill>
                <a:latin typeface="Times New Roman" panose="02020603050405020304" pitchFamily="18" charset="0"/>
                <a:cs typeface="Times New Roman" panose="02020603050405020304" pitchFamily="18" charset="0"/>
              </a:rPr>
              <a:t> </a:t>
            </a:r>
            <a:r>
              <a:rPr lang="en-US" sz="3000" dirty="0" err="1" smtClean="0">
                <a:solidFill>
                  <a:prstClr val="black"/>
                </a:solidFill>
                <a:latin typeface="Times New Roman" panose="02020603050405020304" pitchFamily="18" charset="0"/>
                <a:cs typeface="Times New Roman" panose="02020603050405020304" pitchFamily="18" charset="0"/>
              </a:rPr>
              <a:t>ra</a:t>
            </a:r>
            <a:r>
              <a:rPr lang="en-US" sz="3000" dirty="0" smtClean="0">
                <a:solidFill>
                  <a:prstClr val="black"/>
                </a:solidFill>
                <a:latin typeface="Times New Roman" panose="02020603050405020304" pitchFamily="18" charset="0"/>
                <a:cs typeface="Times New Roman" panose="02020603050405020304" pitchFamily="18" charset="0"/>
              </a:rPr>
              <a:t> </a:t>
            </a:r>
            <a:r>
              <a:rPr lang="en-US" sz="3000" dirty="0" err="1" smtClean="0">
                <a:solidFill>
                  <a:prstClr val="black"/>
                </a:solidFill>
                <a:latin typeface="Times New Roman" panose="02020603050405020304" pitchFamily="18" charset="0"/>
                <a:cs typeface="Times New Roman" panose="02020603050405020304" pitchFamily="18" charset="0"/>
              </a:rPr>
              <a:t>đời</a:t>
            </a:r>
            <a:r>
              <a:rPr lang="en-US" sz="3000" dirty="0" smtClean="0">
                <a:solidFill>
                  <a:prstClr val="black"/>
                </a:solidFill>
                <a:latin typeface="Times New Roman" panose="02020603050405020304" pitchFamily="18" charset="0"/>
                <a:cs typeface="Times New Roman" panose="02020603050405020304" pitchFamily="18" charset="0"/>
              </a:rPr>
              <a:t> </a:t>
            </a:r>
            <a:r>
              <a:rPr lang="en-US" sz="3000" dirty="0" err="1" smtClean="0">
                <a:solidFill>
                  <a:prstClr val="black"/>
                </a:solidFill>
                <a:latin typeface="Times New Roman" panose="02020603050405020304" pitchFamily="18" charset="0"/>
                <a:cs typeface="Times New Roman" panose="02020603050405020304" pitchFamily="18" charset="0"/>
              </a:rPr>
              <a:t>của</a:t>
            </a:r>
            <a:r>
              <a:rPr lang="en-US" sz="3000" dirty="0" smtClean="0">
                <a:solidFill>
                  <a:prstClr val="black"/>
                </a:solidFill>
                <a:latin typeface="Times New Roman" panose="02020603050405020304" pitchFamily="18" charset="0"/>
                <a:cs typeface="Times New Roman" panose="02020603050405020304" pitchFamily="18" charset="0"/>
              </a:rPr>
              <a:t> </a:t>
            </a:r>
            <a:r>
              <a:rPr lang="en-US" sz="3000" dirty="0" err="1" smtClean="0">
                <a:solidFill>
                  <a:prstClr val="black"/>
                </a:solidFill>
                <a:latin typeface="Times New Roman" panose="02020603050405020304" pitchFamily="18" charset="0"/>
                <a:cs typeface="Times New Roman" panose="02020603050405020304" pitchFamily="18" charset="0"/>
              </a:rPr>
              <a:t>liên</a:t>
            </a:r>
            <a:r>
              <a:rPr lang="en-US" sz="3000" dirty="0" smtClean="0">
                <a:solidFill>
                  <a:prstClr val="black"/>
                </a:solidFill>
                <a:latin typeface="Times New Roman" panose="02020603050405020304" pitchFamily="18" charset="0"/>
                <a:cs typeface="Times New Roman" panose="02020603050405020304" pitchFamily="18" charset="0"/>
              </a:rPr>
              <a:t> minh </a:t>
            </a:r>
            <a:r>
              <a:rPr lang="en-US" sz="3000" dirty="0" err="1">
                <a:solidFill>
                  <a:prstClr val="black"/>
                </a:solidFill>
                <a:latin typeface="Times New Roman" panose="02020603050405020304" pitchFamily="18" charset="0"/>
                <a:cs typeface="Times New Roman" panose="02020603050405020304" pitchFamily="18" charset="0"/>
              </a:rPr>
              <a:t>c</a:t>
            </a:r>
            <a:r>
              <a:rPr lang="en-US" sz="3000" dirty="0" err="1" smtClean="0">
                <a:solidFill>
                  <a:prstClr val="black"/>
                </a:solidFill>
                <a:latin typeface="Times New Roman" panose="02020603050405020304" pitchFamily="18" charset="0"/>
                <a:cs typeface="Times New Roman" panose="02020603050405020304" pitchFamily="18" charset="0"/>
              </a:rPr>
              <a:t>hâu</a:t>
            </a:r>
            <a:r>
              <a:rPr lang="en-US" sz="3000" dirty="0" smtClean="0">
                <a:solidFill>
                  <a:prstClr val="black"/>
                </a:solidFill>
                <a:latin typeface="Times New Roman" panose="02020603050405020304" pitchFamily="18" charset="0"/>
                <a:cs typeface="Times New Roman" panose="02020603050405020304" pitchFamily="18" charset="0"/>
              </a:rPr>
              <a:t> </a:t>
            </a:r>
            <a:r>
              <a:rPr lang="en-US" sz="3000" dirty="0" err="1" smtClean="0">
                <a:solidFill>
                  <a:prstClr val="black"/>
                </a:solidFill>
                <a:latin typeface="Times New Roman" panose="02020603050405020304" pitchFamily="18" charset="0"/>
                <a:cs typeface="Times New Roman" panose="02020603050405020304" pitchFamily="18" charset="0"/>
              </a:rPr>
              <a:t>Âu</a:t>
            </a:r>
            <a:r>
              <a:rPr lang="vi-VN" sz="3000" dirty="0" smtClean="0">
                <a:solidFill>
                  <a:prstClr val="black"/>
                </a:solidFill>
                <a:latin typeface="Times New Roman" panose="02020603050405020304" pitchFamily="18" charset="0"/>
                <a:cs typeface="Times New Roman" panose="02020603050405020304" pitchFamily="18" charset="0"/>
              </a:rPr>
              <a:t>. </a:t>
            </a:r>
            <a:endParaRPr kumimoji="0" lang="vi-VN"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3" name="Rectangle 42"/>
          <p:cNvSpPr/>
          <p:nvPr/>
        </p:nvSpPr>
        <p:spPr>
          <a:xfrm>
            <a:off x="1110220" y="2838518"/>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 </a:t>
            </a:r>
            <a:r>
              <a:rPr lang="en-US" sz="3200" dirty="0" err="1" smtClean="0">
                <a:solidFill>
                  <a:prstClr val="black"/>
                </a:solidFill>
                <a:latin typeface="Times New Roman" panose="02020603050405020304" pitchFamily="18" charset="0"/>
                <a:cs typeface="Times New Roman" panose="02020603050405020304" pitchFamily="18" charset="0"/>
              </a:rPr>
              <a:t>Quan</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hệ</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Xô-Mĩ</a:t>
            </a:r>
            <a:r>
              <a:rPr lang="vi-VN" sz="3200" dirty="0" smtClean="0">
                <a:solidFill>
                  <a:prstClr val="black"/>
                </a:solidFill>
                <a:latin typeface="Times New Roman" panose="02020603050405020304" pitchFamily="18" charset="0"/>
                <a:cs typeface="Times New Roman" panose="02020603050405020304" pitchFamily="18" charset="0"/>
              </a:rPr>
              <a:t>.</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4" name="Rectangle 43"/>
          <p:cNvSpPr/>
          <p:nvPr/>
        </p:nvSpPr>
        <p:spPr>
          <a:xfrm>
            <a:off x="6130615" y="2842707"/>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3200" dirty="0">
                <a:solidFill>
                  <a:prstClr val="black"/>
                </a:solidFill>
                <a:latin typeface="Times New Roman" panose="02020603050405020304" pitchFamily="18" charset="0"/>
                <a:cs typeface="Times New Roman" panose="02020603050405020304" pitchFamily="18" charset="0"/>
              </a:rPr>
              <a:t>D. </a:t>
            </a:r>
            <a:r>
              <a:rPr lang="en-US" sz="3200" dirty="0" err="1" smtClean="0">
                <a:solidFill>
                  <a:prstClr val="black"/>
                </a:solidFill>
                <a:latin typeface="Times New Roman" panose="02020603050405020304" pitchFamily="18" charset="0"/>
                <a:cs typeface="Times New Roman" panose="02020603050405020304" pitchFamily="18" charset="0"/>
              </a:rPr>
              <a:t>Chiến</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lược</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toàn</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cầu</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của</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Mĩ</a:t>
            </a:r>
            <a:r>
              <a:rPr lang="vi-VN" sz="3200" dirty="0" smtClean="0">
                <a:solidFill>
                  <a:prstClr val="black"/>
                </a:solidFill>
                <a:latin typeface="Times New Roman" panose="02020603050405020304" pitchFamily="18" charset="0"/>
                <a:cs typeface="Times New Roman" panose="02020603050405020304" pitchFamily="18" charset="0"/>
              </a:rPr>
              <a:t>.</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90278" y="1980724"/>
            <a:ext cx="805722"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2871882"/>
            <a:ext cx="804536" cy="704088"/>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232671" y="2883479"/>
            <a:ext cx="804742" cy="707197"/>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32671" y="2026493"/>
            <a:ext cx="804742" cy="643793"/>
          </a:xfrm>
          <a:prstGeom prst="rect">
            <a:avLst/>
          </a:prstGeom>
        </p:spPr>
      </p:pic>
      <p:sp>
        <p:nvSpPr>
          <p:cNvPr id="18" name="Cloud 17">
            <a:hlinkClick r:id="rId14"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lumMod val="50000"/>
                  </a:prstClr>
                </a:solidFill>
                <a:effectLst/>
                <a:uLnTx/>
                <a:uFillTx/>
                <a:latin typeface="Times New Roman" panose="02020603050405020304" pitchFamily="18" charset="0"/>
                <a:cs typeface="Times New Roman" panose="02020603050405020304" pitchFamily="18" charset="0"/>
              </a:rPr>
              <a:t>QUAY VỀ</a:t>
            </a:r>
            <a:endParaRPr kumimoji="0" lang="vi-VN" sz="3200" b="0" i="0" u="none" strike="noStrike" kern="1200" cap="none" spc="0" normalizeH="0" baseline="0" noProof="0" dirty="0">
              <a:ln>
                <a:noFill/>
              </a:ln>
              <a:solidFill>
                <a:prstClr val="white">
                  <a:lumMod val="50000"/>
                </a:prstClr>
              </a:solidFill>
              <a:effectLst/>
              <a:uLnTx/>
              <a:uFillTx/>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A873B0A7-3E88-6EEC-8396-55ED2E3B5AAD}"/>
              </a:ext>
            </a:extLst>
          </p:cNvPr>
          <p:cNvSpPr txBox="1"/>
          <p:nvPr/>
        </p:nvSpPr>
        <p:spPr>
          <a:xfrm>
            <a:off x="1248341" y="-1236774"/>
            <a:ext cx="8820945"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0" cap="none" spc="0" normalizeH="0" baseline="0" noProof="0" dirty="0" err="1">
                <a:ln>
                  <a:noFill/>
                </a:ln>
                <a:effectLst/>
                <a:uLnTx/>
                <a:uFillTx/>
                <a:latin typeface="Calibri" panose="020F0502020204030204"/>
                <a:ea typeface="+mn-ea"/>
                <a:cs typeface="+mn-cs"/>
              </a:rPr>
              <a:t>Quý</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thầy</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cô</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có</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nhu</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cầu</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về</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các</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bài</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giảng</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a:ln>
                  <a:noFill/>
                </a:ln>
                <a:effectLst/>
                <a:uLnTx/>
                <a:uFillTx/>
                <a:latin typeface="Arial"/>
                <a:ea typeface="+mn-ea"/>
                <a:cs typeface="+mn-cs"/>
              </a:rPr>
              <a:t>PowerPoint </a:t>
            </a:r>
            <a:r>
              <a:rPr kumimoji="0" lang="en-US" sz="1600" i="0" u="none" strike="noStrike" kern="0" cap="none" spc="0" normalizeH="0" baseline="0" noProof="0" dirty="0" err="1">
                <a:ln>
                  <a:noFill/>
                </a:ln>
                <a:effectLst/>
                <a:uLnTx/>
                <a:uFillTx/>
                <a:latin typeface="Arial"/>
                <a:ea typeface="+mn-ea"/>
                <a:cs typeface="+mn-cs"/>
              </a:rPr>
              <a:t>và</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giáo</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án</a:t>
            </a:r>
            <a:r>
              <a:rPr kumimoji="0" lang="en-US" sz="1600" i="0" u="none" strike="noStrike" kern="0" cap="none" spc="0" normalizeH="0" baseline="0" noProof="0" dirty="0">
                <a:ln>
                  <a:noFill/>
                </a:ln>
                <a:effectLst/>
                <a:uLnTx/>
                <a:uFillTx/>
                <a:latin typeface="Arial"/>
                <a:ea typeface="+mn-ea"/>
                <a:cs typeface="+mn-cs"/>
              </a:rPr>
              <a:t> word </a:t>
            </a:r>
            <a:r>
              <a:rPr kumimoji="0" lang="en-US" sz="1600" i="0" u="none" strike="noStrike" kern="0" cap="none" spc="0" normalizeH="0" baseline="0" noProof="0" dirty="0" err="1">
                <a:ln>
                  <a:noFill/>
                </a:ln>
                <a:effectLst/>
                <a:uLnTx/>
                <a:uFillTx/>
                <a:latin typeface="Arial"/>
                <a:ea typeface="+mn-ea"/>
                <a:cs typeface="+mn-cs"/>
              </a:rPr>
              <a:t>lịch</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sử</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từ</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khối</a:t>
            </a:r>
            <a:r>
              <a:rPr kumimoji="0" lang="en-US" sz="1600" i="0" u="none" strike="noStrike" kern="0" cap="none" spc="0" normalizeH="0" baseline="0" noProof="0" dirty="0">
                <a:ln>
                  <a:noFill/>
                </a:ln>
                <a:effectLst/>
                <a:uLnTx/>
                <a:uFillTx/>
                <a:latin typeface="Arial"/>
                <a:ea typeface="+mn-ea"/>
                <a:cs typeface="+mn-cs"/>
              </a:rPr>
              <a:t> 6-12.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0" cap="none" spc="0" normalizeH="0" baseline="0" noProof="0" dirty="0" err="1">
                <a:ln>
                  <a:noFill/>
                </a:ln>
                <a:effectLst/>
                <a:uLnTx/>
                <a:uFillTx/>
                <a:latin typeface="Arial"/>
                <a:ea typeface="+mn-ea"/>
                <a:cs typeface="+mn-cs"/>
              </a:rPr>
              <a:t>Vui</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lòng</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liên</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hệ</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số</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điện</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thoại</a:t>
            </a:r>
            <a:r>
              <a:rPr kumimoji="0" lang="en-US" sz="1600" i="0" u="none" strike="noStrike" kern="0" cap="none" spc="0" normalizeH="0" baseline="0" noProof="0" dirty="0">
                <a:ln>
                  <a:noFill/>
                </a:ln>
                <a:effectLst/>
                <a:uLnTx/>
                <a:uFillTx/>
                <a:latin typeface="Arial"/>
                <a:ea typeface="+mn-ea"/>
                <a:cs typeface="+mn-cs"/>
              </a:rPr>
              <a:t> 0981457911 (</a:t>
            </a:r>
            <a:r>
              <a:rPr kumimoji="0" lang="en-US" sz="1600" i="0" u="none" strike="noStrike" kern="0" cap="none" spc="0" normalizeH="0" baseline="0" noProof="0" dirty="0" err="1">
                <a:ln>
                  <a:noFill/>
                </a:ln>
                <a:effectLst/>
                <a:uLnTx/>
                <a:uFillTx/>
                <a:latin typeface="Arial"/>
                <a:ea typeface="+mn-ea"/>
                <a:cs typeface="+mn-cs"/>
              </a:rPr>
              <a:t>cũng</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là</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số</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Zalo</a:t>
            </a:r>
            <a:r>
              <a:rPr kumimoji="0" lang="en-US" sz="1600" i="0" u="none" strike="noStrike" kern="0" cap="none" spc="0" normalizeH="0" baseline="0" noProof="0" dirty="0">
                <a:ln>
                  <a:noFill/>
                </a:ln>
                <a:effectLst/>
                <a:uLnTx/>
                <a:uFillTx/>
                <a:latin typeface="Arial"/>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0" cap="none" spc="0" normalizeH="0" baseline="0" noProof="0" dirty="0" err="1">
                <a:ln>
                  <a:noFill/>
                </a:ln>
                <a:effectLst/>
                <a:uLnTx/>
                <a:uFillTx/>
                <a:latin typeface="Arial"/>
                <a:ea typeface="+mn-ea"/>
                <a:cs typeface="+mn-cs"/>
              </a:rPr>
              <a:t>Ngoài</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ra</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còn</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hỗ</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trợ</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về</a:t>
            </a:r>
            <a:r>
              <a:rPr kumimoji="0" lang="en-US" sz="1600" i="0" u="none" strike="noStrike" kern="0" cap="none" spc="0" normalizeH="0" baseline="0" noProof="0" dirty="0">
                <a:ln>
                  <a:noFill/>
                </a:ln>
                <a:effectLst/>
                <a:uLnTx/>
                <a:uFillTx/>
                <a:latin typeface="Arial"/>
                <a:ea typeface="+mn-ea"/>
                <a:cs typeface="+mn-cs"/>
              </a:rPr>
              <a:t> SKKN, </a:t>
            </a:r>
            <a:r>
              <a:rPr kumimoji="0" lang="en-US" sz="1600" i="0" u="none" strike="noStrike" kern="0" cap="none" spc="0" normalizeH="0" baseline="0" noProof="0" dirty="0" err="1">
                <a:ln>
                  <a:noFill/>
                </a:ln>
                <a:effectLst/>
                <a:uLnTx/>
                <a:uFillTx/>
                <a:latin typeface="Arial"/>
                <a:ea typeface="+mn-ea"/>
                <a:cs typeface="+mn-cs"/>
              </a:rPr>
              <a:t>biện</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pháp</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thi</a:t>
            </a:r>
            <a:r>
              <a:rPr kumimoji="0" lang="en-US" sz="1600" i="0" u="none" strike="noStrike" kern="0" cap="none" spc="0" normalizeH="0" baseline="0" noProof="0" dirty="0">
                <a:ln>
                  <a:noFill/>
                </a:ln>
                <a:effectLst/>
                <a:uLnTx/>
                <a:uFillTx/>
                <a:latin typeface="Arial"/>
                <a:ea typeface="+mn-ea"/>
                <a:cs typeface="+mn-cs"/>
              </a:rPr>
              <a:t> GVG </a:t>
            </a:r>
            <a:r>
              <a:rPr kumimoji="0" lang="en-US" sz="1600" i="0" u="none" strike="noStrike" kern="0" cap="none" spc="0" normalizeH="0" baseline="0" noProof="0" dirty="0" err="1">
                <a:ln>
                  <a:noFill/>
                </a:ln>
                <a:effectLst/>
                <a:uLnTx/>
                <a:uFillTx/>
                <a:latin typeface="Arial"/>
                <a:ea typeface="+mn-ea"/>
                <a:cs typeface="+mn-cs"/>
              </a:rPr>
              <a:t>và</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thao</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giảng</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chuyên</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đề</a:t>
            </a:r>
            <a:r>
              <a:rPr kumimoji="0" lang="en-US" sz="1600" i="0" u="none" strike="noStrike" kern="0" cap="none" spc="0" normalizeH="0" baseline="0" noProof="0" dirty="0">
                <a:ln>
                  <a:noFill/>
                </a:ln>
                <a:effectLst/>
                <a:uLnTx/>
                <a:uFillTx/>
                <a:latin typeface="Arial"/>
                <a:ea typeface="+mn-ea"/>
                <a:cs typeface="+mn-cs"/>
              </a:rPr>
              <a:t>.</a:t>
            </a:r>
            <a:endParaRPr kumimoji="0" lang="en-US" sz="1600" i="0" u="none" strike="noStrike" kern="0" cap="none" spc="0" normalizeH="0" baseline="0" noProof="0" dirty="0">
              <a:ln>
                <a:noFill/>
              </a:ln>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i="0" u="none" strike="noStrike" kern="0" cap="none" spc="0" normalizeH="0" baseline="0" noProof="0" dirty="0">
                <a:ln>
                  <a:noFill/>
                </a:ln>
                <a:effectLst/>
                <a:uLnTx/>
                <a:uFillTx/>
                <a:latin typeface="Calibri" panose="020F0502020204030204"/>
                <a:ea typeface="+mn-ea"/>
                <a:cs typeface="+mn-cs"/>
              </a:rPr>
              <a:t>Page: https://</a:t>
            </a:r>
            <a:r>
              <a:rPr kumimoji="0" lang="fr-FR" sz="1600" i="0" u="none" strike="noStrike" kern="0" cap="none" spc="0" normalizeH="0" baseline="0" noProof="0" dirty="0" err="1">
                <a:ln>
                  <a:noFill/>
                </a:ln>
                <a:effectLst/>
                <a:uLnTx/>
                <a:uFillTx/>
                <a:latin typeface="Calibri" panose="020F0502020204030204"/>
                <a:ea typeface="+mn-ea"/>
                <a:cs typeface="+mn-cs"/>
              </a:rPr>
              <a:t>www.facebook.com</a:t>
            </a:r>
            <a:r>
              <a:rPr kumimoji="0" lang="fr-FR" sz="1600" i="0" u="none" strike="noStrike" kern="0" cap="none" spc="0" normalizeH="0" baseline="0" noProof="0" dirty="0">
                <a:ln>
                  <a:noFill/>
                </a:ln>
                <a:effectLst/>
                <a:uLnTx/>
                <a:uFillTx/>
                <a:latin typeface="Calibri" panose="020F0502020204030204"/>
                <a:ea typeface="+mn-ea"/>
                <a:cs typeface="+mn-cs"/>
              </a:rPr>
              <a:t>/groups/</a:t>
            </a:r>
            <a:r>
              <a:rPr kumimoji="0" lang="fr-FR" sz="1600" i="0" u="none" strike="noStrike" kern="0" cap="none" spc="0" normalizeH="0" baseline="0" noProof="0" dirty="0" err="1">
                <a:ln>
                  <a:noFill/>
                </a:ln>
                <a:effectLst/>
                <a:uLnTx/>
                <a:uFillTx/>
                <a:latin typeface="Calibri" panose="020F0502020204030204"/>
                <a:ea typeface="+mn-ea"/>
                <a:cs typeface="+mn-cs"/>
              </a:rPr>
              <a:t>baigianglichsu</a:t>
            </a:r>
            <a:endParaRPr kumimoji="0" lang="en-US" sz="1600" i="0" u="none" strike="noStrike" kern="0" cap="none" spc="0" normalizeH="0" baseline="0" noProof="0" dirty="0">
              <a:ln>
                <a:noFill/>
              </a:ln>
              <a:effectLst/>
              <a:uLnTx/>
              <a:uFillTx/>
              <a:latin typeface="Calibri" panose="020F0502020204030204"/>
              <a:ea typeface="+mn-ea"/>
              <a:cs typeface="+mn-cs"/>
            </a:endParaRPr>
          </a:p>
        </p:txBody>
      </p:sp>
    </p:spTree>
    <p:extLst>
      <p:ext uri="{BB962C8B-B14F-4D97-AF65-F5344CB8AC3E}">
        <p14:creationId xmlns:p14="http://schemas.microsoft.com/office/powerpoint/2010/main" val="29199736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biLevel thresh="25000"/>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4" cstate="print">
            <a:biLevel thresh="25000"/>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70"/>
            <a:ext cx="10526728" cy="1248644"/>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600" dirty="0" smtClean="0">
                <a:solidFill>
                  <a:srgbClr val="C00000"/>
                </a:solidFill>
                <a:latin typeface="Times New Roman" panose="02020603050405020304" pitchFamily="18" charset="0"/>
                <a:cs typeface="Times New Roman" panose="02020603050405020304" pitchFamily="18" charset="0"/>
              </a:rPr>
              <a:t>Con </a:t>
            </a:r>
            <a:r>
              <a:rPr lang="en-US" sz="3600" dirty="0" err="1" smtClean="0">
                <a:solidFill>
                  <a:srgbClr val="C00000"/>
                </a:solidFill>
                <a:latin typeface="Times New Roman" panose="02020603050405020304" pitchFamily="18" charset="0"/>
                <a:cs typeface="Times New Roman" panose="02020603050405020304" pitchFamily="18" charset="0"/>
              </a:rPr>
              <a:t>gà</a:t>
            </a:r>
            <a:r>
              <a:rPr lang="en-US" sz="3600" dirty="0" smtClean="0">
                <a:solidFill>
                  <a:srgbClr val="C00000"/>
                </a:solidFill>
                <a:latin typeface="Times New Roman" panose="02020603050405020304" pitchFamily="18" charset="0"/>
                <a:cs typeface="Times New Roman" panose="02020603050405020304" pitchFamily="18" charset="0"/>
              </a:rPr>
              <a:t> </a:t>
            </a:r>
            <a:r>
              <a:rPr lang="en-US" sz="3600" dirty="0" err="1" smtClean="0">
                <a:solidFill>
                  <a:srgbClr val="C00000"/>
                </a:solidFill>
                <a:latin typeface="Times New Roman" panose="02020603050405020304" pitchFamily="18" charset="0"/>
                <a:cs typeface="Times New Roman" panose="02020603050405020304" pitchFamily="18" charset="0"/>
              </a:rPr>
              <a:t>và</a:t>
            </a:r>
            <a:r>
              <a:rPr lang="en-US" sz="3600" dirty="0" smtClean="0">
                <a:solidFill>
                  <a:srgbClr val="C00000"/>
                </a:solidFill>
                <a:latin typeface="Times New Roman" panose="02020603050405020304" pitchFamily="18" charset="0"/>
                <a:cs typeface="Times New Roman" panose="02020603050405020304" pitchFamily="18" charset="0"/>
              </a:rPr>
              <a:t> </a:t>
            </a:r>
            <a:r>
              <a:rPr lang="en-US" sz="3600" dirty="0" err="1" smtClean="0">
                <a:solidFill>
                  <a:srgbClr val="C00000"/>
                </a:solidFill>
                <a:latin typeface="Times New Roman" panose="02020603050405020304" pitchFamily="18" charset="0"/>
                <a:cs typeface="Times New Roman" panose="02020603050405020304" pitchFamily="18" charset="0"/>
              </a:rPr>
              <a:t>quả</a:t>
            </a:r>
            <a:r>
              <a:rPr lang="en-US" sz="3600" dirty="0" smtClean="0">
                <a:solidFill>
                  <a:srgbClr val="C00000"/>
                </a:solidFill>
                <a:latin typeface="Times New Roman" panose="02020603050405020304" pitchFamily="18" charset="0"/>
                <a:cs typeface="Times New Roman" panose="02020603050405020304" pitchFamily="18" charset="0"/>
              </a:rPr>
              <a:t> </a:t>
            </a:r>
            <a:r>
              <a:rPr lang="en-US" sz="3600" dirty="0" err="1" smtClean="0">
                <a:solidFill>
                  <a:srgbClr val="C00000"/>
                </a:solidFill>
                <a:latin typeface="Times New Roman" panose="02020603050405020304" pitchFamily="18" charset="0"/>
                <a:cs typeface="Times New Roman" panose="02020603050405020304" pitchFamily="18" charset="0"/>
              </a:rPr>
              <a:t>trứng</a:t>
            </a:r>
            <a:r>
              <a:rPr lang="en-US" sz="3600" dirty="0" smtClean="0">
                <a:solidFill>
                  <a:srgbClr val="C00000"/>
                </a:solidFill>
                <a:latin typeface="Times New Roman" panose="02020603050405020304" pitchFamily="18" charset="0"/>
                <a:cs typeface="Times New Roman" panose="02020603050405020304" pitchFamily="18" charset="0"/>
              </a:rPr>
              <a:t> </a:t>
            </a:r>
            <a:r>
              <a:rPr lang="en-US" sz="3600" dirty="0" err="1" smtClean="0">
                <a:solidFill>
                  <a:srgbClr val="C00000"/>
                </a:solidFill>
                <a:latin typeface="Times New Roman" panose="02020603050405020304" pitchFamily="18" charset="0"/>
                <a:cs typeface="Times New Roman" panose="02020603050405020304" pitchFamily="18" charset="0"/>
              </a:rPr>
              <a:t>cái</a:t>
            </a:r>
            <a:r>
              <a:rPr lang="en-US" sz="3600" dirty="0" smtClean="0">
                <a:solidFill>
                  <a:srgbClr val="C00000"/>
                </a:solidFill>
                <a:latin typeface="Times New Roman" panose="02020603050405020304" pitchFamily="18" charset="0"/>
                <a:cs typeface="Times New Roman" panose="02020603050405020304" pitchFamily="18" charset="0"/>
              </a:rPr>
              <a:t> </a:t>
            </a:r>
            <a:r>
              <a:rPr lang="en-US" sz="3600" dirty="0" err="1" smtClean="0">
                <a:solidFill>
                  <a:srgbClr val="C00000"/>
                </a:solidFill>
                <a:latin typeface="Times New Roman" panose="02020603050405020304" pitchFamily="18" charset="0"/>
                <a:cs typeface="Times New Roman" panose="02020603050405020304" pitchFamily="18" charset="0"/>
              </a:rPr>
              <a:t>nào</a:t>
            </a:r>
            <a:r>
              <a:rPr lang="en-US" sz="3600" dirty="0" smtClean="0">
                <a:solidFill>
                  <a:srgbClr val="C00000"/>
                </a:solidFill>
                <a:latin typeface="Times New Roman" panose="02020603050405020304" pitchFamily="18" charset="0"/>
                <a:cs typeface="Times New Roman" panose="02020603050405020304" pitchFamily="18" charset="0"/>
              </a:rPr>
              <a:t> </a:t>
            </a:r>
            <a:r>
              <a:rPr lang="en-US" sz="3600" dirty="0" err="1" smtClean="0">
                <a:solidFill>
                  <a:srgbClr val="C00000"/>
                </a:solidFill>
                <a:latin typeface="Times New Roman" panose="02020603050405020304" pitchFamily="18" charset="0"/>
                <a:cs typeface="Times New Roman" panose="02020603050405020304" pitchFamily="18" charset="0"/>
              </a:rPr>
              <a:t>có</a:t>
            </a:r>
            <a:r>
              <a:rPr lang="en-US" sz="3600" dirty="0" smtClean="0">
                <a:solidFill>
                  <a:srgbClr val="C00000"/>
                </a:solidFill>
                <a:latin typeface="Times New Roman" panose="02020603050405020304" pitchFamily="18" charset="0"/>
                <a:cs typeface="Times New Roman" panose="02020603050405020304" pitchFamily="18" charset="0"/>
              </a:rPr>
              <a:t> </a:t>
            </a:r>
            <a:r>
              <a:rPr lang="en-US" sz="3600" dirty="0" err="1" smtClean="0">
                <a:solidFill>
                  <a:srgbClr val="C00000"/>
                </a:solidFill>
                <a:latin typeface="Times New Roman" panose="02020603050405020304" pitchFamily="18" charset="0"/>
                <a:cs typeface="Times New Roman" panose="02020603050405020304" pitchFamily="18" charset="0"/>
              </a:rPr>
              <a:t>trước</a:t>
            </a:r>
            <a:r>
              <a:rPr lang="vi-VN" sz="3600" dirty="0" smtClean="0">
                <a:solidFill>
                  <a:srgbClr val="C00000"/>
                </a:solidFill>
                <a:latin typeface="Times New Roman" panose="02020603050405020304" pitchFamily="18" charset="0"/>
                <a:cs typeface="Times New Roman" panose="02020603050405020304" pitchFamily="18" charset="0"/>
              </a:rPr>
              <a:t>?</a:t>
            </a:r>
            <a:endParaRPr kumimoji="0" lang="vi-VN" sz="3600"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8" name="Cloud 17">
            <a:hlinkClick r:id="rId8"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
        <p:nvSpPr>
          <p:cNvPr id="2" name="TextBox 1">
            <a:extLst>
              <a:ext uri="{FF2B5EF4-FFF2-40B4-BE49-F238E27FC236}">
                <a16:creationId xmlns:a16="http://schemas.microsoft.com/office/drawing/2014/main" id="{981C89D0-99C4-BC2F-D42D-5D16914137C0}"/>
              </a:ext>
            </a:extLst>
          </p:cNvPr>
          <p:cNvSpPr txBox="1"/>
          <p:nvPr/>
        </p:nvSpPr>
        <p:spPr>
          <a:xfrm>
            <a:off x="1248341" y="-1236774"/>
            <a:ext cx="8820945"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0" cap="none" spc="0" normalizeH="0" baseline="0" noProof="0" dirty="0" err="1">
                <a:ln>
                  <a:noFill/>
                </a:ln>
                <a:effectLst/>
                <a:uLnTx/>
                <a:uFillTx/>
                <a:latin typeface="Calibri" panose="020F0502020204030204"/>
                <a:ea typeface="+mn-ea"/>
                <a:cs typeface="+mn-cs"/>
              </a:rPr>
              <a:t>Quý</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thầy</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cô</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có</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nhu</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cầu</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về</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các</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bài</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giảng</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a:ln>
                  <a:noFill/>
                </a:ln>
                <a:effectLst/>
                <a:uLnTx/>
                <a:uFillTx/>
                <a:latin typeface="Arial"/>
                <a:ea typeface="+mn-ea"/>
                <a:cs typeface="+mn-cs"/>
              </a:rPr>
              <a:t>PowerPoint </a:t>
            </a:r>
            <a:r>
              <a:rPr kumimoji="0" lang="en-US" sz="1600" i="0" u="none" strike="noStrike" kern="0" cap="none" spc="0" normalizeH="0" baseline="0" noProof="0" dirty="0" err="1">
                <a:ln>
                  <a:noFill/>
                </a:ln>
                <a:effectLst/>
                <a:uLnTx/>
                <a:uFillTx/>
                <a:latin typeface="Arial"/>
                <a:ea typeface="+mn-ea"/>
                <a:cs typeface="+mn-cs"/>
              </a:rPr>
              <a:t>và</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giáo</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án</a:t>
            </a:r>
            <a:r>
              <a:rPr kumimoji="0" lang="en-US" sz="1600" i="0" u="none" strike="noStrike" kern="0" cap="none" spc="0" normalizeH="0" baseline="0" noProof="0" dirty="0">
                <a:ln>
                  <a:noFill/>
                </a:ln>
                <a:effectLst/>
                <a:uLnTx/>
                <a:uFillTx/>
                <a:latin typeface="Arial"/>
                <a:ea typeface="+mn-ea"/>
                <a:cs typeface="+mn-cs"/>
              </a:rPr>
              <a:t> word </a:t>
            </a:r>
            <a:r>
              <a:rPr kumimoji="0" lang="en-US" sz="1600" i="0" u="none" strike="noStrike" kern="0" cap="none" spc="0" normalizeH="0" baseline="0" noProof="0" dirty="0" err="1">
                <a:ln>
                  <a:noFill/>
                </a:ln>
                <a:effectLst/>
                <a:uLnTx/>
                <a:uFillTx/>
                <a:latin typeface="Arial"/>
                <a:ea typeface="+mn-ea"/>
                <a:cs typeface="+mn-cs"/>
              </a:rPr>
              <a:t>lịch</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sử</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từ</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khối</a:t>
            </a:r>
            <a:r>
              <a:rPr kumimoji="0" lang="en-US" sz="1600" i="0" u="none" strike="noStrike" kern="0" cap="none" spc="0" normalizeH="0" baseline="0" noProof="0" dirty="0">
                <a:ln>
                  <a:noFill/>
                </a:ln>
                <a:effectLst/>
                <a:uLnTx/>
                <a:uFillTx/>
                <a:latin typeface="Arial"/>
                <a:ea typeface="+mn-ea"/>
                <a:cs typeface="+mn-cs"/>
              </a:rPr>
              <a:t> 6-12.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0" cap="none" spc="0" normalizeH="0" baseline="0" noProof="0" dirty="0" err="1">
                <a:ln>
                  <a:noFill/>
                </a:ln>
                <a:effectLst/>
                <a:uLnTx/>
                <a:uFillTx/>
                <a:latin typeface="Arial"/>
                <a:ea typeface="+mn-ea"/>
                <a:cs typeface="+mn-cs"/>
              </a:rPr>
              <a:t>Vui</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lòng</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liên</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hệ</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số</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điện</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thoại</a:t>
            </a:r>
            <a:r>
              <a:rPr kumimoji="0" lang="en-US" sz="1600" i="0" u="none" strike="noStrike" kern="0" cap="none" spc="0" normalizeH="0" baseline="0" noProof="0" dirty="0">
                <a:ln>
                  <a:noFill/>
                </a:ln>
                <a:effectLst/>
                <a:uLnTx/>
                <a:uFillTx/>
                <a:latin typeface="Arial"/>
                <a:ea typeface="+mn-ea"/>
                <a:cs typeface="+mn-cs"/>
              </a:rPr>
              <a:t> 0981457911 (</a:t>
            </a:r>
            <a:r>
              <a:rPr kumimoji="0" lang="en-US" sz="1600" i="0" u="none" strike="noStrike" kern="0" cap="none" spc="0" normalizeH="0" baseline="0" noProof="0" dirty="0" err="1">
                <a:ln>
                  <a:noFill/>
                </a:ln>
                <a:effectLst/>
                <a:uLnTx/>
                <a:uFillTx/>
                <a:latin typeface="Arial"/>
                <a:ea typeface="+mn-ea"/>
                <a:cs typeface="+mn-cs"/>
              </a:rPr>
              <a:t>cũng</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là</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số</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Zalo</a:t>
            </a:r>
            <a:r>
              <a:rPr kumimoji="0" lang="en-US" sz="1600" i="0" u="none" strike="noStrike" kern="0" cap="none" spc="0" normalizeH="0" baseline="0" noProof="0" dirty="0">
                <a:ln>
                  <a:noFill/>
                </a:ln>
                <a:effectLst/>
                <a:uLnTx/>
                <a:uFillTx/>
                <a:latin typeface="Arial"/>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0" cap="none" spc="0" normalizeH="0" baseline="0" noProof="0" dirty="0" err="1">
                <a:ln>
                  <a:noFill/>
                </a:ln>
                <a:effectLst/>
                <a:uLnTx/>
                <a:uFillTx/>
                <a:latin typeface="Arial"/>
                <a:ea typeface="+mn-ea"/>
                <a:cs typeface="+mn-cs"/>
              </a:rPr>
              <a:t>Ngoài</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ra</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còn</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hỗ</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trợ</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về</a:t>
            </a:r>
            <a:r>
              <a:rPr kumimoji="0" lang="en-US" sz="1600" i="0" u="none" strike="noStrike" kern="0" cap="none" spc="0" normalizeH="0" baseline="0" noProof="0" dirty="0">
                <a:ln>
                  <a:noFill/>
                </a:ln>
                <a:effectLst/>
                <a:uLnTx/>
                <a:uFillTx/>
                <a:latin typeface="Arial"/>
                <a:ea typeface="+mn-ea"/>
                <a:cs typeface="+mn-cs"/>
              </a:rPr>
              <a:t> SKKN, </a:t>
            </a:r>
            <a:r>
              <a:rPr kumimoji="0" lang="en-US" sz="1600" i="0" u="none" strike="noStrike" kern="0" cap="none" spc="0" normalizeH="0" baseline="0" noProof="0" dirty="0" err="1">
                <a:ln>
                  <a:noFill/>
                </a:ln>
                <a:effectLst/>
                <a:uLnTx/>
                <a:uFillTx/>
                <a:latin typeface="Arial"/>
                <a:ea typeface="+mn-ea"/>
                <a:cs typeface="+mn-cs"/>
              </a:rPr>
              <a:t>biện</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pháp</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thi</a:t>
            </a:r>
            <a:r>
              <a:rPr kumimoji="0" lang="en-US" sz="1600" i="0" u="none" strike="noStrike" kern="0" cap="none" spc="0" normalizeH="0" baseline="0" noProof="0" dirty="0">
                <a:ln>
                  <a:noFill/>
                </a:ln>
                <a:effectLst/>
                <a:uLnTx/>
                <a:uFillTx/>
                <a:latin typeface="Arial"/>
                <a:ea typeface="+mn-ea"/>
                <a:cs typeface="+mn-cs"/>
              </a:rPr>
              <a:t> GVG </a:t>
            </a:r>
            <a:r>
              <a:rPr kumimoji="0" lang="en-US" sz="1600" i="0" u="none" strike="noStrike" kern="0" cap="none" spc="0" normalizeH="0" baseline="0" noProof="0" dirty="0" err="1">
                <a:ln>
                  <a:noFill/>
                </a:ln>
                <a:effectLst/>
                <a:uLnTx/>
                <a:uFillTx/>
                <a:latin typeface="Arial"/>
                <a:ea typeface="+mn-ea"/>
                <a:cs typeface="+mn-cs"/>
              </a:rPr>
              <a:t>và</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thao</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giảng</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chuyên</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đề</a:t>
            </a:r>
            <a:r>
              <a:rPr kumimoji="0" lang="en-US" sz="1600" i="0" u="none" strike="noStrike" kern="0" cap="none" spc="0" normalizeH="0" baseline="0" noProof="0" dirty="0">
                <a:ln>
                  <a:noFill/>
                </a:ln>
                <a:effectLst/>
                <a:uLnTx/>
                <a:uFillTx/>
                <a:latin typeface="Arial"/>
                <a:ea typeface="+mn-ea"/>
                <a:cs typeface="+mn-cs"/>
              </a:rPr>
              <a:t>.</a:t>
            </a:r>
            <a:endParaRPr kumimoji="0" lang="en-US" sz="1600" i="0" u="none" strike="noStrike" kern="0" cap="none" spc="0" normalizeH="0" baseline="0" noProof="0" dirty="0">
              <a:ln>
                <a:noFill/>
              </a:ln>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i="0" u="none" strike="noStrike" kern="0" cap="none" spc="0" normalizeH="0" baseline="0" noProof="0" dirty="0">
                <a:ln>
                  <a:noFill/>
                </a:ln>
                <a:effectLst/>
                <a:uLnTx/>
                <a:uFillTx/>
                <a:latin typeface="Calibri" panose="020F0502020204030204"/>
                <a:ea typeface="+mn-ea"/>
                <a:cs typeface="+mn-cs"/>
              </a:rPr>
              <a:t>Page: https://</a:t>
            </a:r>
            <a:r>
              <a:rPr kumimoji="0" lang="fr-FR" sz="1600" i="0" u="none" strike="noStrike" kern="0" cap="none" spc="0" normalizeH="0" baseline="0" noProof="0" dirty="0" err="1">
                <a:ln>
                  <a:noFill/>
                </a:ln>
                <a:effectLst/>
                <a:uLnTx/>
                <a:uFillTx/>
                <a:latin typeface="Calibri" panose="020F0502020204030204"/>
                <a:ea typeface="+mn-ea"/>
                <a:cs typeface="+mn-cs"/>
              </a:rPr>
              <a:t>www.facebook.com</a:t>
            </a:r>
            <a:r>
              <a:rPr kumimoji="0" lang="fr-FR" sz="1600" i="0" u="none" strike="noStrike" kern="0" cap="none" spc="0" normalizeH="0" baseline="0" noProof="0" dirty="0">
                <a:ln>
                  <a:noFill/>
                </a:ln>
                <a:effectLst/>
                <a:uLnTx/>
                <a:uFillTx/>
                <a:latin typeface="Calibri" panose="020F0502020204030204"/>
                <a:ea typeface="+mn-ea"/>
                <a:cs typeface="+mn-cs"/>
              </a:rPr>
              <a:t>/groups/</a:t>
            </a:r>
            <a:r>
              <a:rPr kumimoji="0" lang="fr-FR" sz="1600" i="0" u="none" strike="noStrike" kern="0" cap="none" spc="0" normalizeH="0" baseline="0" noProof="0" dirty="0" err="1">
                <a:ln>
                  <a:noFill/>
                </a:ln>
                <a:effectLst/>
                <a:uLnTx/>
                <a:uFillTx/>
                <a:latin typeface="Calibri" panose="020F0502020204030204"/>
                <a:ea typeface="+mn-ea"/>
                <a:cs typeface="+mn-cs"/>
              </a:rPr>
              <a:t>baigianglichsu</a:t>
            </a:r>
            <a:endParaRPr kumimoji="0" lang="en-US" sz="1600" i="0" u="none" strike="noStrike" kern="0" cap="none" spc="0" normalizeH="0" baseline="0" noProof="0" dirty="0">
              <a:ln>
                <a:noFill/>
              </a:ln>
              <a:effectLst/>
              <a:uLnTx/>
              <a:uFillTx/>
              <a:latin typeface="Calibri" panose="020F0502020204030204"/>
              <a:ea typeface="+mn-ea"/>
              <a:cs typeface="+mn-cs"/>
            </a:endParaRPr>
          </a:p>
        </p:txBody>
      </p:sp>
      <p:sp>
        <p:nvSpPr>
          <p:cNvPr id="6" name="Rectangle 5"/>
          <p:cNvSpPr/>
          <p:nvPr/>
        </p:nvSpPr>
        <p:spPr>
          <a:xfrm>
            <a:off x="3856445" y="2967335"/>
            <a:ext cx="4479111" cy="1323439"/>
          </a:xfrm>
          <a:prstGeom prst="rect">
            <a:avLst/>
          </a:prstGeom>
          <a:noFill/>
        </p:spPr>
        <p:txBody>
          <a:bodyPr wrap="none" lIns="91440" tIns="45720" rIns="91440" bIns="45720">
            <a:spAutoFit/>
          </a:bodyPr>
          <a:lstStyle/>
          <a:p>
            <a:pPr algn="ctr"/>
            <a:r>
              <a:rPr lang="en-US" sz="8000" dirty="0" err="1" smtClean="0">
                <a:ln w="0"/>
                <a:solidFill>
                  <a:srgbClr val="FFC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Quả</a:t>
            </a:r>
            <a:r>
              <a:rPr lang="en-US" sz="8000" dirty="0" smtClean="0">
                <a:ln w="0"/>
                <a:solidFill>
                  <a:srgbClr val="FFC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8000" dirty="0" err="1" smtClean="0">
                <a:ln w="0"/>
                <a:solidFill>
                  <a:srgbClr val="FFC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trứng</a:t>
            </a:r>
            <a:endParaRPr lang="en-US" sz="8000" dirty="0">
              <a:ln w="0"/>
              <a:solidFill>
                <a:srgbClr val="FFC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676467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8" presetClass="emph" presetSubtype="0" repeatCount="indefinite" fill="hold" nodeType="withEffect">
                                  <p:stCondLst>
                                    <p:cond delay="0"/>
                                  </p:stCondLst>
                                  <p:childTnLst>
                                    <p:animRot by="21600000">
                                      <p:cBhvr>
                                        <p:cTn id="11" dur="2250" fill="hold"/>
                                        <p:tgtEl>
                                          <p:spTgt spid="7"/>
                                        </p:tgtEl>
                                        <p:attrNameLst>
                                          <p:attrName>r</p:attrName>
                                        </p:attrNameLst>
                                      </p:cBhvr>
                                    </p:animRot>
                                  </p:childTnLst>
                                </p:cTn>
                              </p:par>
                              <p:par>
                                <p:cTn id="12" presetID="8" presetClass="emph" presetSubtype="0" repeatCount="indefinite" fill="hold" nodeType="withEffect">
                                  <p:stCondLst>
                                    <p:cond delay="0"/>
                                  </p:stCondLst>
                                  <p:childTnLst>
                                    <p:animRot by="21600000">
                                      <p:cBhvr>
                                        <p:cTn id="13" dur="2500" fill="hold"/>
                                        <p:tgtEl>
                                          <p:spTgt spid="9"/>
                                        </p:tgtEl>
                                        <p:attrNameLst>
                                          <p:attrName>r</p:attrName>
                                        </p:attrNameLst>
                                      </p:cBhvr>
                                    </p:animRot>
                                  </p:childTnLst>
                                </p:cTn>
                              </p:par>
                              <p:par>
                                <p:cTn id="14" presetID="8" presetClass="emph" presetSubtype="0" repeatCount="indefinite" fill="hold" nodeType="withEffect">
                                  <p:stCondLst>
                                    <p:cond delay="0"/>
                                  </p:stCondLst>
                                  <p:childTnLst>
                                    <p:animRot by="21600000">
                                      <p:cBhvr>
                                        <p:cTn id="15" dur="2000" fill="hold"/>
                                        <p:tgtEl>
                                          <p:spTgt spid="11"/>
                                        </p:tgtEl>
                                        <p:attrNameLst>
                                          <p:attrName>r</p:attrName>
                                        </p:attrNameLst>
                                      </p:cBhvr>
                                    </p:animRot>
                                  </p:childTnLst>
                                </p:cTn>
                              </p:par>
                              <p:par>
                                <p:cTn id="16" presetID="2" presetClass="entr" presetSubtype="2" repeatCount="indefinite" fill="hold" grpId="0" nodeType="withEffect">
                                  <p:stCondLst>
                                    <p:cond delay="500"/>
                                  </p:stCondLst>
                                  <p:childTnLst>
                                    <p:set>
                                      <p:cBhvr>
                                        <p:cTn id="17" dur="1" fill="hold">
                                          <p:stCondLst>
                                            <p:cond delay="0"/>
                                          </p:stCondLst>
                                        </p:cTn>
                                        <p:tgtEl>
                                          <p:spTgt spid="40"/>
                                        </p:tgtEl>
                                        <p:attrNameLst>
                                          <p:attrName>style.visibility</p:attrName>
                                        </p:attrNameLst>
                                      </p:cBhvr>
                                      <p:to>
                                        <p:strVal val="visible"/>
                                      </p:to>
                                    </p:set>
                                    <p:anim calcmode="lin" valueType="num">
                                      <p:cBhvr additive="base">
                                        <p:cTn id="18" dur="20000" fill="hold"/>
                                        <p:tgtEl>
                                          <p:spTgt spid="40"/>
                                        </p:tgtEl>
                                        <p:attrNameLst>
                                          <p:attrName>ppt_x</p:attrName>
                                        </p:attrNameLst>
                                      </p:cBhvr>
                                      <p:tavLst>
                                        <p:tav tm="0">
                                          <p:val>
                                            <p:strVal val="1+#ppt_w/2"/>
                                          </p:val>
                                        </p:tav>
                                        <p:tav tm="100000">
                                          <p:val>
                                            <p:strVal val="#ppt_x"/>
                                          </p:val>
                                        </p:tav>
                                      </p:tavLst>
                                    </p:anim>
                                    <p:anim calcmode="lin" valueType="num">
                                      <p:cBhvr additive="base">
                                        <p:cTn id="19" dur="20000" fill="hold"/>
                                        <p:tgtEl>
                                          <p:spTgt spid="40"/>
                                        </p:tgtEl>
                                        <p:attrNameLst>
                                          <p:attrName>ppt_y</p:attrName>
                                        </p:attrNameLst>
                                      </p:cBhvr>
                                      <p:tavLst>
                                        <p:tav tm="0">
                                          <p:val>
                                            <p:strVal val="#ppt_y"/>
                                          </p:val>
                                        </p:tav>
                                        <p:tav tm="100000">
                                          <p:val>
                                            <p:strVal val="#ppt_y"/>
                                          </p:val>
                                        </p:tav>
                                      </p:tavLst>
                                    </p:anim>
                                  </p:childTnLst>
                                </p:cTn>
                              </p:par>
                              <p:par>
                                <p:cTn id="20" presetID="2" presetClass="entr" presetSubtype="8" repeatCount="indefinite" fill="hold" grpId="0" nodeType="withEffect">
                                  <p:stCondLst>
                                    <p:cond delay="500"/>
                                  </p:stCondLst>
                                  <p:childTnLst>
                                    <p:set>
                                      <p:cBhvr>
                                        <p:cTn id="21" dur="1" fill="hold">
                                          <p:stCondLst>
                                            <p:cond delay="0"/>
                                          </p:stCondLst>
                                        </p:cTn>
                                        <p:tgtEl>
                                          <p:spTgt spid="41"/>
                                        </p:tgtEl>
                                        <p:attrNameLst>
                                          <p:attrName>style.visibility</p:attrName>
                                        </p:attrNameLst>
                                      </p:cBhvr>
                                      <p:to>
                                        <p:strVal val="visible"/>
                                      </p:to>
                                    </p:set>
                                    <p:anim calcmode="lin" valueType="num">
                                      <p:cBhvr additive="base">
                                        <p:cTn id="22" dur="20000" fill="hold"/>
                                        <p:tgtEl>
                                          <p:spTgt spid="41"/>
                                        </p:tgtEl>
                                        <p:attrNameLst>
                                          <p:attrName>ppt_x</p:attrName>
                                        </p:attrNameLst>
                                      </p:cBhvr>
                                      <p:tavLst>
                                        <p:tav tm="0">
                                          <p:val>
                                            <p:strVal val="0-#ppt_w/2"/>
                                          </p:val>
                                        </p:tav>
                                        <p:tav tm="100000">
                                          <p:val>
                                            <p:strVal val="#ppt_x"/>
                                          </p:val>
                                        </p:tav>
                                      </p:tavLst>
                                    </p:anim>
                                    <p:anim calcmode="lin" valueType="num">
                                      <p:cBhvr additive="base">
                                        <p:cTn id="2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5" presetClass="entr" presetSubtype="0" fill="hold" nodeType="clickEffect">
                                  <p:stCondLst>
                                    <p:cond delay="0"/>
                                  </p:stCondLst>
                                  <p:childTnLst>
                                    <p:set>
                                      <p:cBhvr>
                                        <p:cTn id="27" dur="1" fill="hold">
                                          <p:stCondLst>
                                            <p:cond delay="0"/>
                                          </p:stCondLst>
                                        </p:cTn>
                                        <p:tgtEl>
                                          <p:spTgt spid="6">
                                            <p:txEl>
                                              <p:pRg st="0" end="0"/>
                                            </p:txEl>
                                          </p:spTgt>
                                        </p:tgtEl>
                                        <p:attrNameLst>
                                          <p:attrName>style.visibility</p:attrName>
                                        </p:attrNameLst>
                                      </p:cBhvr>
                                      <p:to>
                                        <p:strVal val="visible"/>
                                      </p:to>
                                    </p:set>
                                    <p:animEffect transition="in" filter="fade">
                                      <p:cBhvr>
                                        <p:cTn id="28" dur="2000"/>
                                        <p:tgtEl>
                                          <p:spTgt spid="6">
                                            <p:txEl>
                                              <p:pRg st="0" end="0"/>
                                            </p:txEl>
                                          </p:spTgt>
                                        </p:tgtEl>
                                      </p:cBhvr>
                                    </p:animEffect>
                                    <p:anim calcmode="lin" valueType="num">
                                      <p:cBhvr>
                                        <p:cTn id="29" dur="2000" fill="hold"/>
                                        <p:tgtEl>
                                          <p:spTgt spid="6">
                                            <p:txEl>
                                              <p:pRg st="0" end="0"/>
                                            </p:txEl>
                                          </p:spTgt>
                                        </p:tgtEl>
                                        <p:attrNameLst>
                                          <p:attrName>ppt_w</p:attrName>
                                        </p:attrNameLst>
                                      </p:cBhvr>
                                      <p:tavLst>
                                        <p:tav tm="0" fmla="#ppt_w*sin(2.5*pi*$)">
                                          <p:val>
                                            <p:fltVal val="0"/>
                                          </p:val>
                                        </p:tav>
                                        <p:tav tm="100000">
                                          <p:val>
                                            <p:fltVal val="1"/>
                                          </p:val>
                                        </p:tav>
                                      </p:tavLst>
                                    </p:anim>
                                    <p:anim calcmode="lin" valueType="num">
                                      <p:cBhvr>
                                        <p:cTn id="30" dur="2000" fill="hold"/>
                                        <p:tgtEl>
                                          <p:spTgt spid="6">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0" grpId="0" animBg="1"/>
      <p:bldP spid="4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32737"/>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b="1" dirty="0">
                <a:solidFill>
                  <a:prstClr val="black"/>
                </a:solidFill>
                <a:latin typeface="Times New Roman" panose="02020603050405020304" pitchFamily="18" charset="0"/>
                <a:cs typeface="Times New Roman" panose="02020603050405020304" pitchFamily="18" charset="0"/>
              </a:rPr>
              <a:t>Tác động của Trật tự thế giới hai cực I-an-ta đến Việt Nam như thế nào trong những năm 1954 -1975?</a:t>
            </a: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6" name="Rectangle 25"/>
          <p:cNvSpPr/>
          <p:nvPr/>
        </p:nvSpPr>
        <p:spPr>
          <a:xfrm>
            <a:off x="0" y="1804467"/>
            <a:ext cx="5613667" cy="138206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kumimoji="0" lang="vi-VN" sz="2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 </a:t>
            </a:r>
            <a:r>
              <a:rPr lang="vi-VN" sz="2600" dirty="0">
                <a:solidFill>
                  <a:prstClr val="black"/>
                </a:solidFill>
                <a:latin typeface="Times New Roman" panose="02020603050405020304" pitchFamily="18" charset="0"/>
                <a:cs typeface="Times New Roman" panose="02020603050405020304" pitchFamily="18" charset="0"/>
              </a:rPr>
              <a:t>Hai mươi vạn quân Trung Hoa Dân quốc vào giải giáp quân Nhật. </a:t>
            </a:r>
            <a:endParaRPr kumimoji="0" lang="vi-VN" sz="2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42" name="Rectangle 41"/>
          <p:cNvSpPr/>
          <p:nvPr/>
        </p:nvSpPr>
        <p:spPr>
          <a:xfrm>
            <a:off x="5981700" y="1953534"/>
            <a:ext cx="6095999" cy="130871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kumimoji="0" lang="vi-VN" sz="2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B. </a:t>
            </a:r>
            <a:r>
              <a:rPr lang="vi-VN" sz="2600" dirty="0">
                <a:solidFill>
                  <a:prstClr val="black"/>
                </a:solidFill>
                <a:latin typeface="Times New Roman" panose="02020603050405020304" pitchFamily="18" charset="0"/>
                <a:cs typeface="Times New Roman" panose="02020603050405020304" pitchFamily="18" charset="0"/>
              </a:rPr>
              <a:t>Đất nước bị chia cắt làm hai miền với hai chế độ chính trị khác nhau.</a:t>
            </a:r>
          </a:p>
        </p:txBody>
      </p:sp>
      <p:sp>
        <p:nvSpPr>
          <p:cNvPr id="43" name="Rectangle 42"/>
          <p:cNvSpPr/>
          <p:nvPr/>
        </p:nvSpPr>
        <p:spPr>
          <a:xfrm>
            <a:off x="0" y="3494854"/>
            <a:ext cx="5613943" cy="140734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kumimoji="0" lang="vi-VN" sz="2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 </a:t>
            </a:r>
            <a:r>
              <a:rPr lang="vi-VN" sz="2600" dirty="0">
                <a:solidFill>
                  <a:prstClr val="black"/>
                </a:solidFill>
                <a:latin typeface="Times New Roman" panose="02020603050405020304" pitchFamily="18" charset="0"/>
                <a:cs typeface="Times New Roman" panose="02020603050405020304" pitchFamily="18" charset="0"/>
              </a:rPr>
              <a:t>Quân Anh tạo điều kiện cho Pháp quay trở lại xâm lược lần thứ hai.</a:t>
            </a:r>
          </a:p>
        </p:txBody>
      </p:sp>
      <p:sp>
        <p:nvSpPr>
          <p:cNvPr id="44" name="Rectangle 43"/>
          <p:cNvSpPr/>
          <p:nvPr/>
        </p:nvSpPr>
        <p:spPr>
          <a:xfrm>
            <a:off x="6130614" y="3494854"/>
            <a:ext cx="5947085" cy="128987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kumimoji="0" lang="vi-VN" sz="2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D. </a:t>
            </a:r>
            <a:r>
              <a:rPr lang="vi-VN" sz="2600" dirty="0">
                <a:solidFill>
                  <a:prstClr val="black"/>
                </a:solidFill>
                <a:latin typeface="Times New Roman" panose="02020603050405020304" pitchFamily="18" charset="0"/>
                <a:cs typeface="Times New Roman" panose="02020603050405020304" pitchFamily="18" charset="0"/>
              </a:rPr>
              <a:t>Thu hút được nguồn vốn, tiếp cận khoa học-công nghệ để phát triển </a:t>
            </a:r>
            <a:endParaRPr kumimoji="0" lang="vi-VN" sz="2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18618" y="2151751"/>
            <a:ext cx="805722"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4848674" y="3561582"/>
            <a:ext cx="804536" cy="704088"/>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951384" y="3844926"/>
            <a:ext cx="804742" cy="707197"/>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036191" y="2234905"/>
            <a:ext cx="804742" cy="643793"/>
          </a:xfrm>
          <a:prstGeom prst="rect">
            <a:avLst/>
          </a:prstGeom>
        </p:spPr>
      </p:pic>
      <p:sp>
        <p:nvSpPr>
          <p:cNvPr id="18" name="Cloud 17">
            <a:hlinkClick r:id="rId14" action="ppaction://hlinksldjump"/>
          </p:cNvPr>
          <p:cNvSpPr/>
          <p:nvPr/>
        </p:nvSpPr>
        <p:spPr>
          <a:xfrm>
            <a:off x="4644734" y="513038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lumMod val="50000"/>
                  </a:prstClr>
                </a:solidFill>
                <a:effectLst/>
                <a:uLnTx/>
                <a:uFillTx/>
                <a:latin typeface="Times New Roman" panose="02020603050405020304" pitchFamily="18" charset="0"/>
                <a:cs typeface="Times New Roman" panose="02020603050405020304" pitchFamily="18" charset="0"/>
              </a:rPr>
              <a:t>QUAY VỀ</a:t>
            </a:r>
            <a:endParaRPr kumimoji="0" lang="vi-VN" sz="3200" b="0" i="0" u="none" strike="noStrike" kern="1200" cap="none" spc="0" normalizeH="0" baseline="0" noProof="0" dirty="0">
              <a:ln>
                <a:noFill/>
              </a:ln>
              <a:solidFill>
                <a:prstClr val="white">
                  <a:lumMod val="50000"/>
                </a:prstClr>
              </a:solidFill>
              <a:effectLst/>
              <a:uLnTx/>
              <a:uFillTx/>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4F949FC9-894C-198D-1393-F1C5CDEBB710}"/>
              </a:ext>
            </a:extLst>
          </p:cNvPr>
          <p:cNvSpPr txBox="1"/>
          <p:nvPr/>
        </p:nvSpPr>
        <p:spPr>
          <a:xfrm>
            <a:off x="1248341" y="-1236774"/>
            <a:ext cx="8820945"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0" cap="none" spc="0" normalizeH="0" baseline="0" noProof="0" dirty="0" err="1">
                <a:ln>
                  <a:noFill/>
                </a:ln>
                <a:effectLst/>
                <a:uLnTx/>
                <a:uFillTx/>
                <a:latin typeface="Calibri" panose="020F0502020204030204"/>
                <a:ea typeface="+mn-ea"/>
                <a:cs typeface="+mn-cs"/>
              </a:rPr>
              <a:t>Quý</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thầy</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cô</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có</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nhu</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cầu</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về</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các</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bài</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giảng</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a:ln>
                  <a:noFill/>
                </a:ln>
                <a:effectLst/>
                <a:uLnTx/>
                <a:uFillTx/>
                <a:latin typeface="Arial"/>
                <a:ea typeface="+mn-ea"/>
                <a:cs typeface="+mn-cs"/>
              </a:rPr>
              <a:t>PowerPoint </a:t>
            </a:r>
            <a:r>
              <a:rPr kumimoji="0" lang="en-US" sz="1600" i="0" u="none" strike="noStrike" kern="0" cap="none" spc="0" normalizeH="0" baseline="0" noProof="0" dirty="0" err="1">
                <a:ln>
                  <a:noFill/>
                </a:ln>
                <a:effectLst/>
                <a:uLnTx/>
                <a:uFillTx/>
                <a:latin typeface="Arial"/>
                <a:ea typeface="+mn-ea"/>
                <a:cs typeface="+mn-cs"/>
              </a:rPr>
              <a:t>và</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giáo</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án</a:t>
            </a:r>
            <a:r>
              <a:rPr kumimoji="0" lang="en-US" sz="1600" i="0" u="none" strike="noStrike" kern="0" cap="none" spc="0" normalizeH="0" baseline="0" noProof="0" dirty="0">
                <a:ln>
                  <a:noFill/>
                </a:ln>
                <a:effectLst/>
                <a:uLnTx/>
                <a:uFillTx/>
                <a:latin typeface="Arial"/>
                <a:ea typeface="+mn-ea"/>
                <a:cs typeface="+mn-cs"/>
              </a:rPr>
              <a:t> word </a:t>
            </a:r>
            <a:r>
              <a:rPr kumimoji="0" lang="en-US" sz="1600" i="0" u="none" strike="noStrike" kern="0" cap="none" spc="0" normalizeH="0" baseline="0" noProof="0" dirty="0" err="1">
                <a:ln>
                  <a:noFill/>
                </a:ln>
                <a:effectLst/>
                <a:uLnTx/>
                <a:uFillTx/>
                <a:latin typeface="Arial"/>
                <a:ea typeface="+mn-ea"/>
                <a:cs typeface="+mn-cs"/>
              </a:rPr>
              <a:t>lịch</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sử</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từ</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khối</a:t>
            </a:r>
            <a:r>
              <a:rPr kumimoji="0" lang="en-US" sz="1600" i="0" u="none" strike="noStrike" kern="0" cap="none" spc="0" normalizeH="0" baseline="0" noProof="0" dirty="0">
                <a:ln>
                  <a:noFill/>
                </a:ln>
                <a:effectLst/>
                <a:uLnTx/>
                <a:uFillTx/>
                <a:latin typeface="Arial"/>
                <a:ea typeface="+mn-ea"/>
                <a:cs typeface="+mn-cs"/>
              </a:rPr>
              <a:t> 6-12.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0" cap="none" spc="0" normalizeH="0" baseline="0" noProof="0" dirty="0" err="1">
                <a:ln>
                  <a:noFill/>
                </a:ln>
                <a:effectLst/>
                <a:uLnTx/>
                <a:uFillTx/>
                <a:latin typeface="Arial"/>
                <a:ea typeface="+mn-ea"/>
                <a:cs typeface="+mn-cs"/>
              </a:rPr>
              <a:t>Vui</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lòng</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liên</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hệ</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số</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điện</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thoại</a:t>
            </a:r>
            <a:r>
              <a:rPr kumimoji="0" lang="en-US" sz="1600" i="0" u="none" strike="noStrike" kern="0" cap="none" spc="0" normalizeH="0" baseline="0" noProof="0" dirty="0">
                <a:ln>
                  <a:noFill/>
                </a:ln>
                <a:effectLst/>
                <a:uLnTx/>
                <a:uFillTx/>
                <a:latin typeface="Arial"/>
                <a:ea typeface="+mn-ea"/>
                <a:cs typeface="+mn-cs"/>
              </a:rPr>
              <a:t> 0981457911 (</a:t>
            </a:r>
            <a:r>
              <a:rPr kumimoji="0" lang="en-US" sz="1600" i="0" u="none" strike="noStrike" kern="0" cap="none" spc="0" normalizeH="0" baseline="0" noProof="0" dirty="0" err="1">
                <a:ln>
                  <a:noFill/>
                </a:ln>
                <a:effectLst/>
                <a:uLnTx/>
                <a:uFillTx/>
                <a:latin typeface="Arial"/>
                <a:ea typeface="+mn-ea"/>
                <a:cs typeface="+mn-cs"/>
              </a:rPr>
              <a:t>cũng</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là</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số</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Zalo</a:t>
            </a:r>
            <a:r>
              <a:rPr kumimoji="0" lang="en-US" sz="1600" i="0" u="none" strike="noStrike" kern="0" cap="none" spc="0" normalizeH="0" baseline="0" noProof="0" dirty="0">
                <a:ln>
                  <a:noFill/>
                </a:ln>
                <a:effectLst/>
                <a:uLnTx/>
                <a:uFillTx/>
                <a:latin typeface="Arial"/>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0" cap="none" spc="0" normalizeH="0" baseline="0" noProof="0" dirty="0" err="1">
                <a:ln>
                  <a:noFill/>
                </a:ln>
                <a:effectLst/>
                <a:uLnTx/>
                <a:uFillTx/>
                <a:latin typeface="Arial"/>
                <a:ea typeface="+mn-ea"/>
                <a:cs typeface="+mn-cs"/>
              </a:rPr>
              <a:t>Ngoài</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ra</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còn</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hỗ</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trợ</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về</a:t>
            </a:r>
            <a:r>
              <a:rPr kumimoji="0" lang="en-US" sz="1600" i="0" u="none" strike="noStrike" kern="0" cap="none" spc="0" normalizeH="0" baseline="0" noProof="0" dirty="0">
                <a:ln>
                  <a:noFill/>
                </a:ln>
                <a:effectLst/>
                <a:uLnTx/>
                <a:uFillTx/>
                <a:latin typeface="Arial"/>
                <a:ea typeface="+mn-ea"/>
                <a:cs typeface="+mn-cs"/>
              </a:rPr>
              <a:t> SKKN, </a:t>
            </a:r>
            <a:r>
              <a:rPr kumimoji="0" lang="en-US" sz="1600" i="0" u="none" strike="noStrike" kern="0" cap="none" spc="0" normalizeH="0" baseline="0" noProof="0" dirty="0" err="1">
                <a:ln>
                  <a:noFill/>
                </a:ln>
                <a:effectLst/>
                <a:uLnTx/>
                <a:uFillTx/>
                <a:latin typeface="Arial"/>
                <a:ea typeface="+mn-ea"/>
                <a:cs typeface="+mn-cs"/>
              </a:rPr>
              <a:t>biện</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pháp</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thi</a:t>
            </a:r>
            <a:r>
              <a:rPr kumimoji="0" lang="en-US" sz="1600" i="0" u="none" strike="noStrike" kern="0" cap="none" spc="0" normalizeH="0" baseline="0" noProof="0" dirty="0">
                <a:ln>
                  <a:noFill/>
                </a:ln>
                <a:effectLst/>
                <a:uLnTx/>
                <a:uFillTx/>
                <a:latin typeface="Arial"/>
                <a:ea typeface="+mn-ea"/>
                <a:cs typeface="+mn-cs"/>
              </a:rPr>
              <a:t> GVG </a:t>
            </a:r>
            <a:r>
              <a:rPr kumimoji="0" lang="en-US" sz="1600" i="0" u="none" strike="noStrike" kern="0" cap="none" spc="0" normalizeH="0" baseline="0" noProof="0" dirty="0" err="1">
                <a:ln>
                  <a:noFill/>
                </a:ln>
                <a:effectLst/>
                <a:uLnTx/>
                <a:uFillTx/>
                <a:latin typeface="Arial"/>
                <a:ea typeface="+mn-ea"/>
                <a:cs typeface="+mn-cs"/>
              </a:rPr>
              <a:t>và</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thao</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giảng</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chuyên</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đề</a:t>
            </a:r>
            <a:r>
              <a:rPr kumimoji="0" lang="en-US" sz="1600" i="0" u="none" strike="noStrike" kern="0" cap="none" spc="0" normalizeH="0" baseline="0" noProof="0" dirty="0">
                <a:ln>
                  <a:noFill/>
                </a:ln>
                <a:effectLst/>
                <a:uLnTx/>
                <a:uFillTx/>
                <a:latin typeface="Arial"/>
                <a:ea typeface="+mn-ea"/>
                <a:cs typeface="+mn-cs"/>
              </a:rPr>
              <a:t>.</a:t>
            </a:r>
            <a:endParaRPr kumimoji="0" lang="en-US" sz="1600" i="0" u="none" strike="noStrike" kern="0" cap="none" spc="0" normalizeH="0" baseline="0" noProof="0" dirty="0">
              <a:ln>
                <a:noFill/>
              </a:ln>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i="0" u="none" strike="noStrike" kern="0" cap="none" spc="0" normalizeH="0" baseline="0" noProof="0" dirty="0">
                <a:ln>
                  <a:noFill/>
                </a:ln>
                <a:effectLst/>
                <a:uLnTx/>
                <a:uFillTx/>
                <a:latin typeface="Calibri" panose="020F0502020204030204"/>
                <a:ea typeface="+mn-ea"/>
                <a:cs typeface="+mn-cs"/>
              </a:rPr>
              <a:t>Page: https://</a:t>
            </a:r>
            <a:r>
              <a:rPr kumimoji="0" lang="fr-FR" sz="1600" i="0" u="none" strike="noStrike" kern="0" cap="none" spc="0" normalizeH="0" baseline="0" noProof="0" dirty="0" err="1">
                <a:ln>
                  <a:noFill/>
                </a:ln>
                <a:effectLst/>
                <a:uLnTx/>
                <a:uFillTx/>
                <a:latin typeface="Calibri" panose="020F0502020204030204"/>
                <a:ea typeface="+mn-ea"/>
                <a:cs typeface="+mn-cs"/>
              </a:rPr>
              <a:t>www.facebook.com</a:t>
            </a:r>
            <a:r>
              <a:rPr kumimoji="0" lang="fr-FR" sz="1600" i="0" u="none" strike="noStrike" kern="0" cap="none" spc="0" normalizeH="0" baseline="0" noProof="0" dirty="0">
                <a:ln>
                  <a:noFill/>
                </a:ln>
                <a:effectLst/>
                <a:uLnTx/>
                <a:uFillTx/>
                <a:latin typeface="Calibri" panose="020F0502020204030204"/>
                <a:ea typeface="+mn-ea"/>
                <a:cs typeface="+mn-cs"/>
              </a:rPr>
              <a:t>/groups/</a:t>
            </a:r>
            <a:r>
              <a:rPr kumimoji="0" lang="fr-FR" sz="1600" i="0" u="none" strike="noStrike" kern="0" cap="none" spc="0" normalizeH="0" baseline="0" noProof="0" dirty="0" err="1">
                <a:ln>
                  <a:noFill/>
                </a:ln>
                <a:effectLst/>
                <a:uLnTx/>
                <a:uFillTx/>
                <a:latin typeface="Calibri" panose="020F0502020204030204"/>
                <a:ea typeface="+mn-ea"/>
                <a:cs typeface="+mn-cs"/>
              </a:rPr>
              <a:t>baigianglichsu</a:t>
            </a:r>
            <a:endParaRPr kumimoji="0" lang="en-US" sz="1600" i="0" u="none" strike="noStrike" kern="0" cap="none" spc="0" normalizeH="0" baseline="0" noProof="0" dirty="0">
              <a:ln>
                <a:noFill/>
              </a:ln>
              <a:effectLst/>
              <a:uLnTx/>
              <a:uFillTx/>
              <a:latin typeface="Calibri" panose="020F0502020204030204"/>
              <a:ea typeface="+mn-ea"/>
              <a:cs typeface="+mn-cs"/>
            </a:endParaRPr>
          </a:p>
        </p:txBody>
      </p:sp>
    </p:spTree>
    <p:extLst>
      <p:ext uri="{BB962C8B-B14F-4D97-AF65-F5344CB8AC3E}">
        <p14:creationId xmlns:p14="http://schemas.microsoft.com/office/powerpoint/2010/main" val="19940959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000" b="1" dirty="0" err="1" smtClean="0">
                <a:solidFill>
                  <a:srgbClr val="C00000"/>
                </a:solidFill>
                <a:latin typeface="Times New Roman" panose="02020603050405020304" pitchFamily="18" charset="0"/>
                <a:cs typeface="Times New Roman" panose="02020603050405020304" pitchFamily="18" charset="0"/>
              </a:rPr>
              <a:t>Nội</a:t>
            </a:r>
            <a:r>
              <a:rPr lang="en-US" sz="4000" b="1" dirty="0" smtClean="0">
                <a:solidFill>
                  <a:srgbClr val="C00000"/>
                </a:solidFill>
                <a:latin typeface="Times New Roman" panose="02020603050405020304" pitchFamily="18" charset="0"/>
                <a:cs typeface="Times New Roman" panose="02020603050405020304" pitchFamily="18" charset="0"/>
              </a:rPr>
              <a:t> dung </a:t>
            </a:r>
            <a:r>
              <a:rPr lang="en-US" sz="4000" b="1" dirty="0" err="1" smtClean="0">
                <a:solidFill>
                  <a:srgbClr val="C00000"/>
                </a:solidFill>
                <a:latin typeface="Times New Roman" panose="02020603050405020304" pitchFamily="18" charset="0"/>
                <a:cs typeface="Times New Roman" panose="02020603050405020304" pitchFamily="18" charset="0"/>
              </a:rPr>
              <a:t>nào</a:t>
            </a:r>
            <a:r>
              <a:rPr lang="en-US" sz="4000" b="1" dirty="0" smtClean="0">
                <a:solidFill>
                  <a:srgbClr val="C00000"/>
                </a:solidFill>
                <a:latin typeface="Times New Roman" panose="02020603050405020304" pitchFamily="18" charset="0"/>
                <a:cs typeface="Times New Roman" panose="02020603050405020304" pitchFamily="18" charset="0"/>
              </a:rPr>
              <a:t> </a:t>
            </a:r>
            <a:r>
              <a:rPr lang="en-US" sz="4000" b="1" dirty="0" err="1" smtClean="0">
                <a:solidFill>
                  <a:srgbClr val="C00000"/>
                </a:solidFill>
                <a:latin typeface="Times New Roman" panose="02020603050405020304" pitchFamily="18" charset="0"/>
                <a:cs typeface="Times New Roman" panose="02020603050405020304" pitchFamily="18" charset="0"/>
              </a:rPr>
              <a:t>dưới</a:t>
            </a:r>
            <a:r>
              <a:rPr lang="en-US" sz="4000" b="1" dirty="0" smtClean="0">
                <a:solidFill>
                  <a:srgbClr val="C00000"/>
                </a:solidFill>
                <a:latin typeface="Times New Roman" panose="02020603050405020304" pitchFamily="18" charset="0"/>
                <a:cs typeface="Times New Roman" panose="02020603050405020304" pitchFamily="18" charset="0"/>
              </a:rPr>
              <a:t> </a:t>
            </a:r>
            <a:r>
              <a:rPr lang="en-US" sz="4000" b="1" dirty="0" err="1" smtClean="0">
                <a:solidFill>
                  <a:srgbClr val="C00000"/>
                </a:solidFill>
                <a:latin typeface="Times New Roman" panose="02020603050405020304" pitchFamily="18" charset="0"/>
                <a:cs typeface="Times New Roman" panose="02020603050405020304" pitchFamily="18" charset="0"/>
              </a:rPr>
              <a:t>đây</a:t>
            </a:r>
            <a:r>
              <a:rPr lang="en-US" sz="4000" b="1" dirty="0" smtClean="0">
                <a:solidFill>
                  <a:srgbClr val="C00000"/>
                </a:solidFill>
                <a:latin typeface="Times New Roman" panose="02020603050405020304" pitchFamily="18" charset="0"/>
                <a:cs typeface="Times New Roman" panose="02020603050405020304" pitchFamily="18" charset="0"/>
              </a:rPr>
              <a:t> </a:t>
            </a:r>
            <a:r>
              <a:rPr lang="en-US" sz="4000" b="1" dirty="0" err="1" smtClean="0">
                <a:solidFill>
                  <a:srgbClr val="C00000"/>
                </a:solidFill>
                <a:latin typeface="Times New Roman" panose="02020603050405020304" pitchFamily="18" charset="0"/>
                <a:cs typeface="Times New Roman" panose="02020603050405020304" pitchFamily="18" charset="0"/>
              </a:rPr>
              <a:t>là</a:t>
            </a:r>
            <a:r>
              <a:rPr lang="en-US" sz="4000" b="1" dirty="0" smtClean="0">
                <a:solidFill>
                  <a:srgbClr val="C00000"/>
                </a:solidFill>
                <a:latin typeface="Times New Roman" panose="02020603050405020304" pitchFamily="18" charset="0"/>
                <a:cs typeface="Times New Roman" panose="02020603050405020304" pitchFamily="18" charset="0"/>
              </a:rPr>
              <a:t> </a:t>
            </a:r>
            <a:r>
              <a:rPr lang="en-US" sz="4000" b="1" dirty="0" err="1" smtClean="0">
                <a:solidFill>
                  <a:srgbClr val="C00000"/>
                </a:solidFill>
                <a:latin typeface="Times New Roman" panose="02020603050405020304" pitchFamily="18" charset="0"/>
                <a:cs typeface="Times New Roman" panose="02020603050405020304" pitchFamily="18" charset="0"/>
              </a:rPr>
              <a:t>biểu</a:t>
            </a:r>
            <a:r>
              <a:rPr lang="en-US" sz="4000" b="1" dirty="0" smtClean="0">
                <a:solidFill>
                  <a:srgbClr val="C00000"/>
                </a:solidFill>
                <a:latin typeface="Times New Roman" panose="02020603050405020304" pitchFamily="18" charset="0"/>
                <a:cs typeface="Times New Roman" panose="02020603050405020304" pitchFamily="18" charset="0"/>
              </a:rPr>
              <a:t> </a:t>
            </a:r>
            <a:r>
              <a:rPr lang="en-US" sz="4000" b="1" dirty="0" err="1" smtClean="0">
                <a:solidFill>
                  <a:srgbClr val="C00000"/>
                </a:solidFill>
                <a:latin typeface="Times New Roman" panose="02020603050405020304" pitchFamily="18" charset="0"/>
                <a:cs typeface="Times New Roman" panose="02020603050405020304" pitchFamily="18" charset="0"/>
              </a:rPr>
              <a:t>hiện</a:t>
            </a:r>
            <a:r>
              <a:rPr lang="en-US" sz="4000" b="1" dirty="0" smtClean="0">
                <a:solidFill>
                  <a:srgbClr val="C00000"/>
                </a:solidFill>
                <a:latin typeface="Times New Roman" panose="02020603050405020304" pitchFamily="18" charset="0"/>
                <a:cs typeface="Times New Roman" panose="02020603050405020304" pitchFamily="18" charset="0"/>
              </a:rPr>
              <a:t> </a:t>
            </a:r>
            <a:r>
              <a:rPr lang="en-US" sz="4000" b="1" dirty="0" err="1" smtClean="0">
                <a:solidFill>
                  <a:srgbClr val="C00000"/>
                </a:solidFill>
                <a:latin typeface="Times New Roman" panose="02020603050405020304" pitchFamily="18" charset="0"/>
                <a:cs typeface="Times New Roman" panose="02020603050405020304" pitchFamily="18" charset="0"/>
              </a:rPr>
              <a:t>của</a:t>
            </a:r>
            <a:r>
              <a:rPr lang="en-US" sz="4000" b="1" dirty="0" smtClean="0">
                <a:solidFill>
                  <a:srgbClr val="C00000"/>
                </a:solidFill>
                <a:latin typeface="Times New Roman" panose="02020603050405020304" pitchFamily="18" charset="0"/>
                <a:cs typeface="Times New Roman" panose="02020603050405020304" pitchFamily="18" charset="0"/>
              </a:rPr>
              <a:t> </a:t>
            </a:r>
            <a:r>
              <a:rPr lang="en-US" sz="4000" b="1" dirty="0" err="1" smtClean="0">
                <a:solidFill>
                  <a:srgbClr val="C00000"/>
                </a:solidFill>
                <a:latin typeface="Times New Roman" panose="02020603050405020304" pitchFamily="18" charset="0"/>
                <a:cs typeface="Times New Roman" panose="02020603050405020304" pitchFamily="18" charset="0"/>
              </a:rPr>
              <a:t>xu</a:t>
            </a:r>
            <a:r>
              <a:rPr lang="en-US" sz="4000" b="1" dirty="0" smtClean="0">
                <a:solidFill>
                  <a:srgbClr val="C00000"/>
                </a:solidFill>
                <a:latin typeface="Times New Roman" panose="02020603050405020304" pitchFamily="18" charset="0"/>
                <a:cs typeface="Times New Roman" panose="02020603050405020304" pitchFamily="18" charset="0"/>
              </a:rPr>
              <a:t> </a:t>
            </a:r>
            <a:r>
              <a:rPr lang="en-US" sz="4000" b="1" dirty="0" err="1" smtClean="0">
                <a:solidFill>
                  <a:srgbClr val="C00000"/>
                </a:solidFill>
                <a:latin typeface="Times New Roman" panose="02020603050405020304" pitchFamily="18" charset="0"/>
                <a:cs typeface="Times New Roman" panose="02020603050405020304" pitchFamily="18" charset="0"/>
              </a:rPr>
              <a:t>thế</a:t>
            </a:r>
            <a:r>
              <a:rPr lang="en-US" sz="4000" b="1" dirty="0" smtClean="0">
                <a:solidFill>
                  <a:srgbClr val="C00000"/>
                </a:solidFill>
                <a:latin typeface="Times New Roman" panose="02020603050405020304" pitchFamily="18" charset="0"/>
                <a:cs typeface="Times New Roman" panose="02020603050405020304" pitchFamily="18" charset="0"/>
              </a:rPr>
              <a:t> </a:t>
            </a:r>
            <a:r>
              <a:rPr lang="en-US" sz="4000" b="1" dirty="0" err="1" smtClean="0">
                <a:solidFill>
                  <a:srgbClr val="C00000"/>
                </a:solidFill>
                <a:latin typeface="Times New Roman" panose="02020603050405020304" pitchFamily="18" charset="0"/>
                <a:cs typeface="Times New Roman" panose="02020603050405020304" pitchFamily="18" charset="0"/>
              </a:rPr>
              <a:t>đa</a:t>
            </a:r>
            <a:r>
              <a:rPr lang="en-US" sz="4000" b="1" dirty="0" smtClean="0">
                <a:solidFill>
                  <a:srgbClr val="C00000"/>
                </a:solidFill>
                <a:latin typeface="Times New Roman" panose="02020603050405020304" pitchFamily="18" charset="0"/>
                <a:cs typeface="Times New Roman" panose="02020603050405020304" pitchFamily="18" charset="0"/>
              </a:rPr>
              <a:t> </a:t>
            </a:r>
            <a:r>
              <a:rPr lang="en-US" sz="4000" b="1" dirty="0" err="1" smtClean="0">
                <a:solidFill>
                  <a:srgbClr val="C00000"/>
                </a:solidFill>
                <a:latin typeface="Times New Roman" panose="02020603050405020304" pitchFamily="18" charset="0"/>
                <a:cs typeface="Times New Roman" panose="02020603050405020304" pitchFamily="18" charset="0"/>
              </a:rPr>
              <a:t>cực</a:t>
            </a:r>
            <a:r>
              <a:rPr lang="vi-VN" sz="4000" b="1" dirty="0" smtClean="0">
                <a:solidFill>
                  <a:srgbClr val="C00000"/>
                </a:solidFill>
                <a:latin typeface="Times New Roman" panose="02020603050405020304" pitchFamily="18" charset="0"/>
                <a:cs typeface="Times New Roman" panose="02020603050405020304" pitchFamily="18" charset="0"/>
              </a:rPr>
              <a:t>?</a:t>
            </a:r>
            <a:endParaRPr kumimoji="0" lang="vi-VN" sz="40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endParaRPr>
          </a:p>
        </p:txBody>
      </p:sp>
      <p:sp>
        <p:nvSpPr>
          <p:cNvPr id="26" name="Rectangle 25"/>
          <p:cNvSpPr/>
          <p:nvPr/>
        </p:nvSpPr>
        <p:spPr>
          <a:xfrm>
            <a:off x="27381" y="2203453"/>
            <a:ext cx="5870916" cy="110490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Times New Roman" panose="02020603050405020304" pitchFamily="18" charset="0"/>
                <a:cs typeface="Times New Roman" panose="02020603050405020304" pitchFamily="18" charset="0"/>
              </a:rPr>
              <a:t>A. </a:t>
            </a:r>
            <a:r>
              <a:rPr lang="en-US" sz="3200" dirty="0" err="1">
                <a:solidFill>
                  <a:prstClr val="black"/>
                </a:solidFill>
                <a:latin typeface="Times New Roman" panose="02020603050405020304" pitchFamily="18" charset="0"/>
                <a:cs typeface="Times New Roman" panose="02020603050405020304" pitchFamily="18" charset="0"/>
              </a:rPr>
              <a:t>S</a:t>
            </a:r>
            <a:r>
              <a:rPr lang="en-US" sz="3200" dirty="0" err="1" smtClean="0">
                <a:solidFill>
                  <a:prstClr val="black"/>
                </a:solidFill>
                <a:latin typeface="Times New Roman" panose="02020603050405020304" pitchFamily="18" charset="0"/>
                <a:cs typeface="Times New Roman" panose="02020603050405020304" pitchFamily="18" charset="0"/>
              </a:rPr>
              <a:t>ự</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suy</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giảm</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sức</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mạnh</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tương</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đối</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của</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Mĩ</a:t>
            </a:r>
            <a:r>
              <a:rPr lang="en-US" sz="3200" dirty="0" smtClean="0">
                <a:solidFill>
                  <a:prstClr val="black"/>
                </a:solidFill>
                <a:latin typeface="Times New Roman" panose="02020603050405020304" pitchFamily="18" charset="0"/>
                <a:cs typeface="Times New Roman" panose="02020603050405020304" pitchFamily="18" charset="0"/>
              </a:rPr>
              <a:t>.</a:t>
            </a:r>
            <a:endParaRPr lang="vi-VN" sz="3200" dirty="0">
              <a:solidFill>
                <a:prstClr val="black"/>
              </a:solidFill>
              <a:latin typeface="Times New Roman" panose="02020603050405020304" pitchFamily="18" charset="0"/>
              <a:cs typeface="Times New Roman" panose="020206030504050203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400254" y="2219344"/>
            <a:ext cx="5566664" cy="119497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B. </a:t>
            </a:r>
            <a:r>
              <a:rPr lang="en-US" sz="3200" dirty="0" err="1" smtClean="0">
                <a:solidFill>
                  <a:prstClr val="black"/>
                </a:solidFill>
                <a:latin typeface="Times New Roman" panose="02020603050405020304" pitchFamily="18" charset="0"/>
                <a:cs typeface="Times New Roman" panose="02020603050405020304" pitchFamily="18" charset="0"/>
              </a:rPr>
              <a:t>Các</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quốc</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gia</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chạy</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đua</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vũ</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trang</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mạnh</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mẽ</a:t>
            </a:r>
            <a:r>
              <a:rPr lang="en-US" sz="3200" dirty="0" smtClean="0">
                <a:solidFill>
                  <a:prstClr val="black"/>
                </a:solidFill>
                <a:latin typeface="Times New Roman" panose="02020603050405020304" pitchFamily="18" charset="0"/>
                <a:cs typeface="Times New Roman" panose="02020603050405020304" pitchFamily="18" charset="0"/>
              </a:rPr>
              <a:t>.</a:t>
            </a:r>
            <a:endParaRPr lang="vi-VN" sz="3200" dirty="0">
              <a:solidFill>
                <a:prstClr val="black"/>
              </a:solidFill>
              <a:latin typeface="Times New Roman" panose="02020603050405020304" pitchFamily="18" charset="0"/>
              <a:cs typeface="Times New Roman" panose="02020603050405020304" pitchFamily="18" charset="0"/>
            </a:endParaRPr>
          </a:p>
        </p:txBody>
      </p:sp>
      <p:sp>
        <p:nvSpPr>
          <p:cNvPr id="43" name="Rectangle 42"/>
          <p:cNvSpPr/>
          <p:nvPr/>
        </p:nvSpPr>
        <p:spPr>
          <a:xfrm>
            <a:off x="225082" y="3752431"/>
            <a:ext cx="5870917" cy="110490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 </a:t>
            </a:r>
            <a:r>
              <a:rPr lang="en-US" sz="3200" noProof="0" dirty="0" err="1" smtClean="0">
                <a:solidFill>
                  <a:prstClr val="black"/>
                </a:solidFill>
                <a:latin typeface="Times New Roman" panose="02020603050405020304" pitchFamily="18" charset="0"/>
                <a:cs typeface="Times New Roman" panose="02020603050405020304" pitchFamily="18" charset="0"/>
              </a:rPr>
              <a:t>Đông</a:t>
            </a:r>
            <a:r>
              <a:rPr lang="en-US" sz="3200" noProof="0" dirty="0" smtClean="0">
                <a:solidFill>
                  <a:prstClr val="black"/>
                </a:solidFill>
                <a:latin typeface="Times New Roman" panose="02020603050405020304" pitchFamily="18" charset="0"/>
                <a:cs typeface="Times New Roman" panose="02020603050405020304" pitchFamily="18" charset="0"/>
              </a:rPr>
              <a:t> Nam Á </a:t>
            </a:r>
            <a:r>
              <a:rPr lang="en-US" sz="3200" noProof="0" dirty="0" err="1" smtClean="0">
                <a:solidFill>
                  <a:prstClr val="black"/>
                </a:solidFill>
                <a:latin typeface="Times New Roman" panose="02020603050405020304" pitchFamily="18" charset="0"/>
                <a:cs typeface="Times New Roman" panose="02020603050405020304" pitchFamily="18" charset="0"/>
              </a:rPr>
              <a:t>phát</a:t>
            </a:r>
            <a:r>
              <a:rPr lang="en-US" sz="3200" noProof="0" dirty="0" smtClean="0">
                <a:solidFill>
                  <a:prstClr val="black"/>
                </a:solidFill>
                <a:latin typeface="Times New Roman" panose="02020603050405020304" pitchFamily="18" charset="0"/>
                <a:cs typeface="Times New Roman" panose="02020603050405020304" pitchFamily="18" charset="0"/>
              </a:rPr>
              <a:t> </a:t>
            </a:r>
            <a:r>
              <a:rPr lang="en-US" sz="3200" noProof="0" dirty="0" err="1" smtClean="0">
                <a:solidFill>
                  <a:prstClr val="black"/>
                </a:solidFill>
                <a:latin typeface="Times New Roman" panose="02020603050405020304" pitchFamily="18" charset="0"/>
                <a:cs typeface="Times New Roman" panose="02020603050405020304" pitchFamily="18" charset="0"/>
              </a:rPr>
              <a:t>triển</a:t>
            </a:r>
            <a:r>
              <a:rPr lang="en-US" sz="3200" noProof="0" dirty="0" smtClean="0">
                <a:solidFill>
                  <a:prstClr val="black"/>
                </a:solidFill>
                <a:latin typeface="Times New Roman" panose="02020603050405020304" pitchFamily="18" charset="0"/>
                <a:cs typeface="Times New Roman" panose="02020603050405020304" pitchFamily="18" charset="0"/>
              </a:rPr>
              <a:t> </a:t>
            </a:r>
            <a:r>
              <a:rPr lang="en-US" sz="3200" noProof="0" dirty="0" err="1" smtClean="0">
                <a:solidFill>
                  <a:prstClr val="black"/>
                </a:solidFill>
                <a:latin typeface="Times New Roman" panose="02020603050405020304" pitchFamily="18" charset="0"/>
                <a:cs typeface="Times New Roman" panose="02020603050405020304" pitchFamily="18" charset="0"/>
              </a:rPr>
              <a:t>nhanh</a:t>
            </a:r>
            <a:r>
              <a:rPr lang="en-US" sz="3200" noProof="0" dirty="0" smtClean="0">
                <a:solidFill>
                  <a:prstClr val="black"/>
                </a:solidFill>
                <a:latin typeface="Times New Roman" panose="02020603050405020304" pitchFamily="18" charset="0"/>
                <a:cs typeface="Times New Roman" panose="02020603050405020304" pitchFamily="18" charset="0"/>
              </a:rPr>
              <a:t> </a:t>
            </a:r>
            <a:r>
              <a:rPr lang="en-US" sz="3200" noProof="0" dirty="0" err="1" smtClean="0">
                <a:solidFill>
                  <a:prstClr val="black"/>
                </a:solidFill>
                <a:latin typeface="Times New Roman" panose="02020603050405020304" pitchFamily="18" charset="0"/>
                <a:cs typeface="Times New Roman" panose="02020603050405020304" pitchFamily="18" charset="0"/>
              </a:rPr>
              <a:t>nhất</a:t>
            </a:r>
            <a:r>
              <a:rPr lang="en-US" sz="3200" noProof="0" dirty="0" smtClean="0">
                <a:solidFill>
                  <a:prstClr val="black"/>
                </a:solidFill>
                <a:latin typeface="Times New Roman" panose="02020603050405020304" pitchFamily="18" charset="0"/>
                <a:cs typeface="Times New Roman" panose="02020603050405020304" pitchFamily="18" charset="0"/>
              </a:rPr>
              <a:t>.</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4" name="Rectangle 43"/>
          <p:cNvSpPr/>
          <p:nvPr/>
        </p:nvSpPr>
        <p:spPr>
          <a:xfrm>
            <a:off x="6452566" y="3757085"/>
            <a:ext cx="5514352" cy="119497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D. </a:t>
            </a:r>
            <a:r>
              <a:rPr lang="en-US" sz="3200" dirty="0" smtClean="0">
                <a:solidFill>
                  <a:prstClr val="black"/>
                </a:solidFill>
                <a:latin typeface="Times New Roman" panose="02020603050405020304" pitchFamily="18" charset="0"/>
                <a:cs typeface="Times New Roman" panose="02020603050405020304" pitchFamily="18" charset="0"/>
              </a:rPr>
              <a:t>Xu </a:t>
            </a:r>
            <a:r>
              <a:rPr lang="en-US" sz="3200" dirty="0" err="1" smtClean="0">
                <a:solidFill>
                  <a:prstClr val="black"/>
                </a:solidFill>
                <a:latin typeface="Times New Roman" panose="02020603050405020304" pitchFamily="18" charset="0"/>
                <a:cs typeface="Times New Roman" panose="02020603050405020304" pitchFamily="18" charset="0"/>
              </a:rPr>
              <a:t>thế</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liên</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kết</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khu</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vực</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trở</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thành</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chủ</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đạo</a:t>
            </a:r>
            <a:r>
              <a:rPr lang="en-US" sz="3200" dirty="0" smtClean="0">
                <a:solidFill>
                  <a:prstClr val="black"/>
                </a:solidFill>
                <a:latin typeface="Times New Roman" panose="02020603050405020304" pitchFamily="18" charset="0"/>
                <a:cs typeface="Times New Roman" panose="02020603050405020304" pitchFamily="18" charset="0"/>
              </a:rPr>
              <a:t>.</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rotWithShape="1">
          <a:blip r:embed="rId11" cstate="hq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017441" y="2516846"/>
            <a:ext cx="885137"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172181" y="4054008"/>
            <a:ext cx="804536" cy="704088"/>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904681" y="4194999"/>
            <a:ext cx="804742" cy="707197"/>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162176" y="2433518"/>
            <a:ext cx="804742" cy="707197"/>
          </a:xfrm>
          <a:prstGeom prst="rect">
            <a:avLst/>
          </a:prstGeom>
        </p:spPr>
      </p:pic>
      <p:sp>
        <p:nvSpPr>
          <p:cNvPr id="17" name="Cloud 16">
            <a:hlinkClick r:id="rId14" action="ppaction://hlinksldjump"/>
          </p:cNvPr>
          <p:cNvSpPr/>
          <p:nvPr/>
        </p:nvSpPr>
        <p:spPr>
          <a:xfrm>
            <a:off x="4716733" y="5251406"/>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
        <p:nvSpPr>
          <p:cNvPr id="2" name="TextBox 1">
            <a:extLst>
              <a:ext uri="{FF2B5EF4-FFF2-40B4-BE49-F238E27FC236}">
                <a16:creationId xmlns:a16="http://schemas.microsoft.com/office/drawing/2014/main" id="{62FA07D8-BA56-B65F-A2BC-B6AEFFA44B97}"/>
              </a:ext>
            </a:extLst>
          </p:cNvPr>
          <p:cNvSpPr txBox="1"/>
          <p:nvPr/>
        </p:nvSpPr>
        <p:spPr>
          <a:xfrm>
            <a:off x="1248341" y="-1236774"/>
            <a:ext cx="8820945"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0" cap="none" spc="0" normalizeH="0" baseline="0" noProof="0" dirty="0" err="1">
                <a:ln>
                  <a:noFill/>
                </a:ln>
                <a:effectLst/>
                <a:uLnTx/>
                <a:uFillTx/>
                <a:latin typeface="Calibri" panose="020F0502020204030204"/>
                <a:ea typeface="+mn-ea"/>
                <a:cs typeface="+mn-cs"/>
              </a:rPr>
              <a:t>Quý</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thầy</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cô</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có</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nhu</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cầu</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về</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các</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bài</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giảng</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a:ln>
                  <a:noFill/>
                </a:ln>
                <a:effectLst/>
                <a:uLnTx/>
                <a:uFillTx/>
                <a:latin typeface="Arial"/>
                <a:ea typeface="+mn-ea"/>
                <a:cs typeface="+mn-cs"/>
              </a:rPr>
              <a:t>PowerPoint </a:t>
            </a:r>
            <a:r>
              <a:rPr kumimoji="0" lang="en-US" sz="1600" i="0" u="none" strike="noStrike" kern="0" cap="none" spc="0" normalizeH="0" baseline="0" noProof="0" dirty="0" err="1">
                <a:ln>
                  <a:noFill/>
                </a:ln>
                <a:effectLst/>
                <a:uLnTx/>
                <a:uFillTx/>
                <a:latin typeface="Arial"/>
                <a:ea typeface="+mn-ea"/>
                <a:cs typeface="+mn-cs"/>
              </a:rPr>
              <a:t>và</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giáo</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án</a:t>
            </a:r>
            <a:r>
              <a:rPr kumimoji="0" lang="en-US" sz="1600" i="0" u="none" strike="noStrike" kern="0" cap="none" spc="0" normalizeH="0" baseline="0" noProof="0" dirty="0">
                <a:ln>
                  <a:noFill/>
                </a:ln>
                <a:effectLst/>
                <a:uLnTx/>
                <a:uFillTx/>
                <a:latin typeface="Arial"/>
                <a:ea typeface="+mn-ea"/>
                <a:cs typeface="+mn-cs"/>
              </a:rPr>
              <a:t> word </a:t>
            </a:r>
            <a:r>
              <a:rPr kumimoji="0" lang="en-US" sz="1600" i="0" u="none" strike="noStrike" kern="0" cap="none" spc="0" normalizeH="0" baseline="0" noProof="0" dirty="0" err="1">
                <a:ln>
                  <a:noFill/>
                </a:ln>
                <a:effectLst/>
                <a:uLnTx/>
                <a:uFillTx/>
                <a:latin typeface="Arial"/>
                <a:ea typeface="+mn-ea"/>
                <a:cs typeface="+mn-cs"/>
              </a:rPr>
              <a:t>lịch</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sử</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từ</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khối</a:t>
            </a:r>
            <a:r>
              <a:rPr kumimoji="0" lang="en-US" sz="1600" i="0" u="none" strike="noStrike" kern="0" cap="none" spc="0" normalizeH="0" baseline="0" noProof="0" dirty="0">
                <a:ln>
                  <a:noFill/>
                </a:ln>
                <a:effectLst/>
                <a:uLnTx/>
                <a:uFillTx/>
                <a:latin typeface="Arial"/>
                <a:ea typeface="+mn-ea"/>
                <a:cs typeface="+mn-cs"/>
              </a:rPr>
              <a:t> 6-12.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0" cap="none" spc="0" normalizeH="0" baseline="0" noProof="0" dirty="0" err="1">
                <a:ln>
                  <a:noFill/>
                </a:ln>
                <a:effectLst/>
                <a:uLnTx/>
                <a:uFillTx/>
                <a:latin typeface="Arial"/>
                <a:ea typeface="+mn-ea"/>
                <a:cs typeface="+mn-cs"/>
              </a:rPr>
              <a:t>Vui</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lòng</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liên</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hệ</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số</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điện</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thoại</a:t>
            </a:r>
            <a:r>
              <a:rPr kumimoji="0" lang="en-US" sz="1600" i="0" u="none" strike="noStrike" kern="0" cap="none" spc="0" normalizeH="0" baseline="0" noProof="0" dirty="0">
                <a:ln>
                  <a:noFill/>
                </a:ln>
                <a:effectLst/>
                <a:uLnTx/>
                <a:uFillTx/>
                <a:latin typeface="Arial"/>
                <a:ea typeface="+mn-ea"/>
                <a:cs typeface="+mn-cs"/>
              </a:rPr>
              <a:t> 0981457911 (</a:t>
            </a:r>
            <a:r>
              <a:rPr kumimoji="0" lang="en-US" sz="1600" i="0" u="none" strike="noStrike" kern="0" cap="none" spc="0" normalizeH="0" baseline="0" noProof="0" dirty="0" err="1">
                <a:ln>
                  <a:noFill/>
                </a:ln>
                <a:effectLst/>
                <a:uLnTx/>
                <a:uFillTx/>
                <a:latin typeface="Arial"/>
                <a:ea typeface="+mn-ea"/>
                <a:cs typeface="+mn-cs"/>
              </a:rPr>
              <a:t>cũng</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là</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số</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Zalo</a:t>
            </a:r>
            <a:r>
              <a:rPr kumimoji="0" lang="en-US" sz="1600" i="0" u="none" strike="noStrike" kern="0" cap="none" spc="0" normalizeH="0" baseline="0" noProof="0" dirty="0">
                <a:ln>
                  <a:noFill/>
                </a:ln>
                <a:effectLst/>
                <a:uLnTx/>
                <a:uFillTx/>
                <a:latin typeface="Arial"/>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0" cap="none" spc="0" normalizeH="0" baseline="0" noProof="0" dirty="0" err="1">
                <a:ln>
                  <a:noFill/>
                </a:ln>
                <a:effectLst/>
                <a:uLnTx/>
                <a:uFillTx/>
                <a:latin typeface="Arial"/>
                <a:ea typeface="+mn-ea"/>
                <a:cs typeface="+mn-cs"/>
              </a:rPr>
              <a:t>Ngoài</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ra</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còn</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hỗ</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trợ</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về</a:t>
            </a:r>
            <a:r>
              <a:rPr kumimoji="0" lang="en-US" sz="1600" i="0" u="none" strike="noStrike" kern="0" cap="none" spc="0" normalizeH="0" baseline="0" noProof="0" dirty="0">
                <a:ln>
                  <a:noFill/>
                </a:ln>
                <a:effectLst/>
                <a:uLnTx/>
                <a:uFillTx/>
                <a:latin typeface="Arial"/>
                <a:ea typeface="+mn-ea"/>
                <a:cs typeface="+mn-cs"/>
              </a:rPr>
              <a:t> SKKN, </a:t>
            </a:r>
            <a:r>
              <a:rPr kumimoji="0" lang="en-US" sz="1600" i="0" u="none" strike="noStrike" kern="0" cap="none" spc="0" normalizeH="0" baseline="0" noProof="0" dirty="0" err="1">
                <a:ln>
                  <a:noFill/>
                </a:ln>
                <a:effectLst/>
                <a:uLnTx/>
                <a:uFillTx/>
                <a:latin typeface="Arial"/>
                <a:ea typeface="+mn-ea"/>
                <a:cs typeface="+mn-cs"/>
              </a:rPr>
              <a:t>biện</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pháp</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thi</a:t>
            </a:r>
            <a:r>
              <a:rPr kumimoji="0" lang="en-US" sz="1600" i="0" u="none" strike="noStrike" kern="0" cap="none" spc="0" normalizeH="0" baseline="0" noProof="0" dirty="0">
                <a:ln>
                  <a:noFill/>
                </a:ln>
                <a:effectLst/>
                <a:uLnTx/>
                <a:uFillTx/>
                <a:latin typeface="Arial"/>
                <a:ea typeface="+mn-ea"/>
                <a:cs typeface="+mn-cs"/>
              </a:rPr>
              <a:t> GVG </a:t>
            </a:r>
            <a:r>
              <a:rPr kumimoji="0" lang="en-US" sz="1600" i="0" u="none" strike="noStrike" kern="0" cap="none" spc="0" normalizeH="0" baseline="0" noProof="0" dirty="0" err="1">
                <a:ln>
                  <a:noFill/>
                </a:ln>
                <a:effectLst/>
                <a:uLnTx/>
                <a:uFillTx/>
                <a:latin typeface="Arial"/>
                <a:ea typeface="+mn-ea"/>
                <a:cs typeface="+mn-cs"/>
              </a:rPr>
              <a:t>và</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thao</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giảng</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chuyên</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đề</a:t>
            </a:r>
            <a:r>
              <a:rPr kumimoji="0" lang="en-US" sz="1600" i="0" u="none" strike="noStrike" kern="0" cap="none" spc="0" normalizeH="0" baseline="0" noProof="0" dirty="0">
                <a:ln>
                  <a:noFill/>
                </a:ln>
                <a:effectLst/>
                <a:uLnTx/>
                <a:uFillTx/>
                <a:latin typeface="Arial"/>
                <a:ea typeface="+mn-ea"/>
                <a:cs typeface="+mn-cs"/>
              </a:rPr>
              <a:t>.</a:t>
            </a:r>
            <a:endParaRPr kumimoji="0" lang="en-US" sz="1600" i="0" u="none" strike="noStrike" kern="0" cap="none" spc="0" normalizeH="0" baseline="0" noProof="0" dirty="0">
              <a:ln>
                <a:noFill/>
              </a:ln>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i="0" u="none" strike="noStrike" kern="0" cap="none" spc="0" normalizeH="0" baseline="0" noProof="0" dirty="0">
                <a:ln>
                  <a:noFill/>
                </a:ln>
                <a:effectLst/>
                <a:uLnTx/>
                <a:uFillTx/>
                <a:latin typeface="Calibri" panose="020F0502020204030204"/>
                <a:ea typeface="+mn-ea"/>
                <a:cs typeface="+mn-cs"/>
              </a:rPr>
              <a:t>Page: https://</a:t>
            </a:r>
            <a:r>
              <a:rPr kumimoji="0" lang="fr-FR" sz="1600" i="0" u="none" strike="noStrike" kern="0" cap="none" spc="0" normalizeH="0" baseline="0" noProof="0" dirty="0" err="1">
                <a:ln>
                  <a:noFill/>
                </a:ln>
                <a:effectLst/>
                <a:uLnTx/>
                <a:uFillTx/>
                <a:latin typeface="Calibri" panose="020F0502020204030204"/>
                <a:ea typeface="+mn-ea"/>
                <a:cs typeface="+mn-cs"/>
              </a:rPr>
              <a:t>www.facebook.com</a:t>
            </a:r>
            <a:r>
              <a:rPr kumimoji="0" lang="fr-FR" sz="1600" i="0" u="none" strike="noStrike" kern="0" cap="none" spc="0" normalizeH="0" baseline="0" noProof="0" dirty="0">
                <a:ln>
                  <a:noFill/>
                </a:ln>
                <a:effectLst/>
                <a:uLnTx/>
                <a:uFillTx/>
                <a:latin typeface="Calibri" panose="020F0502020204030204"/>
                <a:ea typeface="+mn-ea"/>
                <a:cs typeface="+mn-cs"/>
              </a:rPr>
              <a:t>/groups/</a:t>
            </a:r>
            <a:r>
              <a:rPr kumimoji="0" lang="fr-FR" sz="1600" i="0" u="none" strike="noStrike" kern="0" cap="none" spc="0" normalizeH="0" baseline="0" noProof="0" dirty="0" err="1">
                <a:ln>
                  <a:noFill/>
                </a:ln>
                <a:effectLst/>
                <a:uLnTx/>
                <a:uFillTx/>
                <a:latin typeface="Calibri" panose="020F0502020204030204"/>
                <a:ea typeface="+mn-ea"/>
                <a:cs typeface="+mn-cs"/>
              </a:rPr>
              <a:t>baigianglichsu</a:t>
            </a:r>
            <a:endParaRPr kumimoji="0" lang="en-US" sz="1600" i="0" u="none" strike="noStrike" kern="0" cap="none" spc="0" normalizeH="0" baseline="0" noProof="0" dirty="0">
              <a:ln>
                <a:noFill/>
              </a:ln>
              <a:effectLst/>
              <a:uLnTx/>
              <a:uFillTx/>
              <a:latin typeface="Calibri" panose="020F0502020204030204"/>
              <a:ea typeface="+mn-ea"/>
              <a:cs typeface="+mn-cs"/>
            </a:endParaRPr>
          </a:p>
        </p:txBody>
      </p:sp>
    </p:spTree>
    <p:extLst>
      <p:ext uri="{BB962C8B-B14F-4D97-AF65-F5344CB8AC3E}">
        <p14:creationId xmlns:p14="http://schemas.microsoft.com/office/powerpoint/2010/main" val="23565142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dirty="0" err="1" smtClean="0">
                <a:solidFill>
                  <a:srgbClr val="C00000"/>
                </a:solidFill>
                <a:latin typeface="Times New Roman" panose="02020603050405020304" pitchFamily="18" charset="0"/>
                <a:cs typeface="Times New Roman" panose="02020603050405020304" pitchFamily="18" charset="0"/>
              </a:rPr>
              <a:t>Sự</a:t>
            </a:r>
            <a:r>
              <a:rPr lang="en-US" sz="3200" b="1" dirty="0" smtClean="0">
                <a:solidFill>
                  <a:srgbClr val="C00000"/>
                </a:solidFill>
                <a:latin typeface="Times New Roman" panose="02020603050405020304" pitchFamily="18" charset="0"/>
                <a:cs typeface="Times New Roman" panose="02020603050405020304" pitchFamily="18" charset="0"/>
              </a:rPr>
              <a:t> </a:t>
            </a:r>
            <a:r>
              <a:rPr lang="en-US" sz="3200" b="1" dirty="0" err="1" smtClean="0">
                <a:solidFill>
                  <a:srgbClr val="C00000"/>
                </a:solidFill>
                <a:latin typeface="Times New Roman" panose="02020603050405020304" pitchFamily="18" charset="0"/>
                <a:cs typeface="Times New Roman" panose="02020603050405020304" pitchFamily="18" charset="0"/>
              </a:rPr>
              <a:t>ra</a:t>
            </a:r>
            <a:r>
              <a:rPr lang="en-US" sz="3200" b="1" dirty="0" smtClean="0">
                <a:solidFill>
                  <a:srgbClr val="C00000"/>
                </a:solidFill>
                <a:latin typeface="Times New Roman" panose="02020603050405020304" pitchFamily="18" charset="0"/>
                <a:cs typeface="Times New Roman" panose="02020603050405020304" pitchFamily="18" charset="0"/>
              </a:rPr>
              <a:t> </a:t>
            </a:r>
            <a:r>
              <a:rPr lang="en-US" sz="3200" b="1" dirty="0" err="1" smtClean="0">
                <a:solidFill>
                  <a:srgbClr val="C00000"/>
                </a:solidFill>
                <a:latin typeface="Times New Roman" panose="02020603050405020304" pitchFamily="18" charset="0"/>
                <a:cs typeface="Times New Roman" panose="02020603050405020304" pitchFamily="18" charset="0"/>
              </a:rPr>
              <a:t>đời</a:t>
            </a:r>
            <a:r>
              <a:rPr lang="en-US" sz="3200" b="1" dirty="0" smtClean="0">
                <a:solidFill>
                  <a:srgbClr val="C00000"/>
                </a:solidFill>
                <a:latin typeface="Times New Roman" panose="02020603050405020304" pitchFamily="18" charset="0"/>
                <a:cs typeface="Times New Roman" panose="02020603050405020304" pitchFamily="18" charset="0"/>
              </a:rPr>
              <a:t> </a:t>
            </a:r>
            <a:r>
              <a:rPr lang="en-US" sz="3200" b="1" dirty="0" err="1" smtClean="0">
                <a:solidFill>
                  <a:srgbClr val="C00000"/>
                </a:solidFill>
                <a:latin typeface="Times New Roman" panose="02020603050405020304" pitchFamily="18" charset="0"/>
                <a:cs typeface="Times New Roman" panose="02020603050405020304" pitchFamily="18" charset="0"/>
              </a:rPr>
              <a:t>của</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smtClean="0">
                <a:solidFill>
                  <a:srgbClr val="C00000"/>
                </a:solidFill>
                <a:latin typeface="Times New Roman" panose="02020603050405020304" pitchFamily="18" charset="0"/>
                <a:cs typeface="Times New Roman" panose="02020603050405020304" pitchFamily="18" charset="0"/>
              </a:rPr>
              <a:t>EU, WTO, ASEM </a:t>
            </a:r>
            <a:r>
              <a:rPr lang="en-US" sz="3200" b="1" dirty="0" err="1" smtClean="0">
                <a:solidFill>
                  <a:srgbClr val="C00000"/>
                </a:solidFill>
                <a:latin typeface="Times New Roman" panose="02020603050405020304" pitchFamily="18" charset="0"/>
                <a:cs typeface="Times New Roman" panose="02020603050405020304" pitchFamily="18" charset="0"/>
              </a:rPr>
              <a:t>là</a:t>
            </a:r>
            <a:r>
              <a:rPr lang="en-US" sz="3200" b="1" dirty="0" smtClean="0">
                <a:solidFill>
                  <a:srgbClr val="C00000"/>
                </a:solidFill>
                <a:latin typeface="Times New Roman" panose="02020603050405020304" pitchFamily="18" charset="0"/>
                <a:cs typeface="Times New Roman" panose="02020603050405020304" pitchFamily="18" charset="0"/>
              </a:rPr>
              <a:t> </a:t>
            </a:r>
            <a:r>
              <a:rPr lang="en-US" sz="3200" b="1" dirty="0" err="1" smtClean="0">
                <a:solidFill>
                  <a:srgbClr val="C00000"/>
                </a:solidFill>
                <a:latin typeface="Times New Roman" panose="02020603050405020304" pitchFamily="18" charset="0"/>
                <a:cs typeface="Times New Roman" panose="02020603050405020304" pitchFamily="18" charset="0"/>
              </a:rPr>
              <a:t>biểu</a:t>
            </a:r>
            <a:r>
              <a:rPr lang="en-US" sz="3200" b="1" dirty="0" smtClean="0">
                <a:solidFill>
                  <a:srgbClr val="C00000"/>
                </a:solidFill>
                <a:latin typeface="Times New Roman" panose="02020603050405020304" pitchFamily="18" charset="0"/>
                <a:cs typeface="Times New Roman" panose="02020603050405020304" pitchFamily="18" charset="0"/>
              </a:rPr>
              <a:t> </a:t>
            </a:r>
            <a:r>
              <a:rPr lang="en-US" sz="3200" b="1" dirty="0" err="1" smtClean="0">
                <a:solidFill>
                  <a:srgbClr val="C00000"/>
                </a:solidFill>
                <a:latin typeface="Times New Roman" panose="02020603050405020304" pitchFamily="18" charset="0"/>
                <a:cs typeface="Times New Roman" panose="02020603050405020304" pitchFamily="18" charset="0"/>
              </a:rPr>
              <a:t>hiện</a:t>
            </a:r>
            <a:r>
              <a:rPr lang="en-US" sz="3200" b="1" dirty="0" smtClean="0">
                <a:solidFill>
                  <a:srgbClr val="C00000"/>
                </a:solidFill>
                <a:latin typeface="Times New Roman" panose="02020603050405020304" pitchFamily="18" charset="0"/>
                <a:cs typeface="Times New Roman" panose="02020603050405020304" pitchFamily="18" charset="0"/>
              </a:rPr>
              <a:t> </a:t>
            </a:r>
            <a:r>
              <a:rPr lang="en-US" sz="3200" b="1" dirty="0" err="1" smtClean="0">
                <a:solidFill>
                  <a:srgbClr val="C00000"/>
                </a:solidFill>
                <a:latin typeface="Times New Roman" panose="02020603050405020304" pitchFamily="18" charset="0"/>
                <a:cs typeface="Times New Roman" panose="02020603050405020304" pitchFamily="18" charset="0"/>
              </a:rPr>
              <a:t>của</a:t>
            </a:r>
            <a:r>
              <a:rPr lang="en-US" sz="3200" b="1" dirty="0" smtClean="0">
                <a:solidFill>
                  <a:srgbClr val="C00000"/>
                </a:solidFill>
                <a:latin typeface="Times New Roman" panose="02020603050405020304" pitchFamily="18" charset="0"/>
                <a:cs typeface="Times New Roman" panose="02020603050405020304" pitchFamily="18" charset="0"/>
              </a:rPr>
              <a:t> </a:t>
            </a:r>
            <a:r>
              <a:rPr lang="en-US" sz="3200" b="1" dirty="0" err="1" smtClean="0">
                <a:solidFill>
                  <a:srgbClr val="C00000"/>
                </a:solidFill>
                <a:latin typeface="Times New Roman" panose="02020603050405020304" pitchFamily="18" charset="0"/>
                <a:cs typeface="Times New Roman" panose="02020603050405020304" pitchFamily="18" charset="0"/>
              </a:rPr>
              <a:t>xu</a:t>
            </a:r>
            <a:r>
              <a:rPr lang="en-US" sz="3200" b="1" dirty="0" smtClean="0">
                <a:solidFill>
                  <a:srgbClr val="C00000"/>
                </a:solidFill>
                <a:latin typeface="Times New Roman" panose="02020603050405020304" pitchFamily="18" charset="0"/>
                <a:cs typeface="Times New Roman" panose="02020603050405020304" pitchFamily="18" charset="0"/>
              </a:rPr>
              <a:t> </a:t>
            </a:r>
            <a:r>
              <a:rPr lang="en-US" sz="3200" b="1" dirty="0" err="1" smtClean="0">
                <a:solidFill>
                  <a:srgbClr val="C00000"/>
                </a:solidFill>
                <a:latin typeface="Times New Roman" panose="02020603050405020304" pitchFamily="18" charset="0"/>
                <a:cs typeface="Times New Roman" panose="02020603050405020304" pitchFamily="18" charset="0"/>
              </a:rPr>
              <a:t>thế</a:t>
            </a:r>
            <a:endParaRPr kumimoji="0" lang="vi-VN" sz="3200" b="1"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endParaRPr>
          </a:p>
        </p:txBody>
      </p:sp>
      <p:sp>
        <p:nvSpPr>
          <p:cNvPr id="26" name="Rectangle 25"/>
          <p:cNvSpPr/>
          <p:nvPr/>
        </p:nvSpPr>
        <p:spPr>
          <a:xfrm>
            <a:off x="0" y="1949345"/>
            <a:ext cx="6017018" cy="109170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 </a:t>
            </a:r>
            <a:r>
              <a:rPr lang="en-US" sz="3200" dirty="0" err="1" smtClean="0">
                <a:solidFill>
                  <a:prstClr val="black"/>
                </a:solidFill>
                <a:latin typeface="Times New Roman" panose="02020603050405020304" pitchFamily="18" charset="0"/>
                <a:cs typeface="Times New Roman" panose="02020603050405020304" pitchFamily="18" charset="0"/>
              </a:rPr>
              <a:t>Đa</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dạng</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hóa</a:t>
            </a:r>
            <a:r>
              <a:rPr lang="vi-VN" sz="3200" dirty="0" smtClean="0">
                <a:solidFill>
                  <a:prstClr val="black"/>
                </a:solidFill>
                <a:latin typeface="Times New Roman" panose="02020603050405020304" pitchFamily="18" charset="0"/>
                <a:cs typeface="Times New Roman" panose="02020603050405020304" pitchFamily="18" charset="0"/>
              </a:rPr>
              <a:t> </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5"/>
            <a:ext cx="6061384" cy="110908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200" dirty="0">
                <a:solidFill>
                  <a:prstClr val="black"/>
                </a:solidFill>
                <a:latin typeface="Times New Roman" panose="02020603050405020304" pitchFamily="18" charset="0"/>
                <a:cs typeface="Times New Roman" panose="02020603050405020304" pitchFamily="18" charset="0"/>
              </a:rPr>
              <a:t>B. </a:t>
            </a:r>
            <a:r>
              <a:rPr lang="en-US" sz="3200" dirty="0" err="1">
                <a:solidFill>
                  <a:prstClr val="black"/>
                </a:solidFill>
                <a:latin typeface="Times New Roman" panose="02020603050405020304" pitchFamily="18" charset="0"/>
                <a:cs typeface="Times New Roman" panose="02020603050405020304" pitchFamily="18" charset="0"/>
              </a:rPr>
              <a:t>N</a:t>
            </a:r>
            <a:r>
              <a:rPr lang="en-US" sz="3200" dirty="0" err="1" smtClean="0">
                <a:solidFill>
                  <a:prstClr val="black"/>
                </a:solidFill>
                <a:latin typeface="Times New Roman" panose="02020603050405020304" pitchFamily="18" charset="0"/>
                <a:cs typeface="Times New Roman" panose="02020603050405020304" pitchFamily="18" charset="0"/>
              </a:rPr>
              <a:t>hất</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thể</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hóa</a:t>
            </a:r>
            <a:r>
              <a:rPr lang="en-US" sz="3200" dirty="0" smtClean="0">
                <a:solidFill>
                  <a:prstClr val="black"/>
                </a:solidFill>
                <a:latin typeface="Times New Roman" panose="02020603050405020304" pitchFamily="18" charset="0"/>
                <a:cs typeface="Times New Roman" panose="02020603050405020304" pitchFamily="18" charset="0"/>
              </a:rPr>
              <a:t>.</a:t>
            </a:r>
            <a:r>
              <a:rPr lang="vi-VN" sz="3200" dirty="0" smtClean="0">
                <a:solidFill>
                  <a:prstClr val="black"/>
                </a:solidFill>
                <a:latin typeface="Times New Roman" panose="02020603050405020304" pitchFamily="18" charset="0"/>
                <a:cs typeface="Times New Roman" panose="02020603050405020304" pitchFamily="18" charset="0"/>
              </a:rPr>
              <a:t> </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3" name="Rectangle 42"/>
          <p:cNvSpPr/>
          <p:nvPr/>
        </p:nvSpPr>
        <p:spPr>
          <a:xfrm>
            <a:off x="0" y="3419267"/>
            <a:ext cx="5861974" cy="110490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 </a:t>
            </a:r>
            <a:r>
              <a:rPr lang="en-US" sz="3200" noProof="0" dirty="0" err="1" smtClean="0">
                <a:solidFill>
                  <a:prstClr val="black"/>
                </a:solidFill>
                <a:latin typeface="Times New Roman" panose="02020603050405020304" pitchFamily="18" charset="0"/>
                <a:cs typeface="Times New Roman" panose="02020603050405020304" pitchFamily="18" charset="0"/>
              </a:rPr>
              <a:t>Toàn</a:t>
            </a:r>
            <a:r>
              <a:rPr lang="en-US" sz="3200" noProof="0" dirty="0" smtClean="0">
                <a:solidFill>
                  <a:prstClr val="black"/>
                </a:solidFill>
                <a:latin typeface="Times New Roman" panose="02020603050405020304" pitchFamily="18" charset="0"/>
                <a:cs typeface="Times New Roman" panose="02020603050405020304" pitchFamily="18" charset="0"/>
              </a:rPr>
              <a:t> </a:t>
            </a:r>
            <a:r>
              <a:rPr lang="en-US" sz="3200" noProof="0" dirty="0" err="1" smtClean="0">
                <a:solidFill>
                  <a:prstClr val="black"/>
                </a:solidFill>
                <a:latin typeface="Times New Roman" panose="02020603050405020304" pitchFamily="18" charset="0"/>
                <a:cs typeface="Times New Roman" panose="02020603050405020304" pitchFamily="18" charset="0"/>
              </a:rPr>
              <a:t>cầu</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hóa</a:t>
            </a:r>
            <a:r>
              <a:rPr lang="en-US" sz="3200" dirty="0" smtClean="0">
                <a:solidFill>
                  <a:prstClr val="black"/>
                </a:solidFill>
                <a:latin typeface="Times New Roman" panose="02020603050405020304" pitchFamily="18" charset="0"/>
                <a:cs typeface="Times New Roman" panose="02020603050405020304" pitchFamily="18" charset="0"/>
              </a:rPr>
              <a:t>.</a:t>
            </a:r>
            <a:r>
              <a:rPr lang="vi-VN" sz="3200" dirty="0" smtClean="0">
                <a:solidFill>
                  <a:prstClr val="black"/>
                </a:solidFill>
                <a:latin typeface="Times New Roman" panose="02020603050405020304" pitchFamily="18" charset="0"/>
                <a:cs typeface="Times New Roman" panose="02020603050405020304" pitchFamily="18" charset="0"/>
              </a:rPr>
              <a:t> </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4" name="Rectangle 43"/>
          <p:cNvSpPr/>
          <p:nvPr/>
        </p:nvSpPr>
        <p:spPr>
          <a:xfrm>
            <a:off x="5975570" y="3419267"/>
            <a:ext cx="6216429" cy="110908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D. </a:t>
            </a:r>
            <a:r>
              <a:rPr lang="en-US" sz="3200" dirty="0" err="1" smtClean="0">
                <a:solidFill>
                  <a:prstClr val="black"/>
                </a:solidFill>
                <a:latin typeface="Times New Roman" panose="02020603050405020304" pitchFamily="18" charset="0"/>
                <a:cs typeface="Times New Roman" panose="02020603050405020304" pitchFamily="18" charset="0"/>
              </a:rPr>
              <a:t>Đa</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phương</a:t>
            </a:r>
            <a:r>
              <a:rPr lang="en-US" sz="3200" dirty="0" smtClean="0">
                <a:solidFill>
                  <a:prstClr val="black"/>
                </a:solidFill>
                <a:latin typeface="Times New Roman" panose="02020603050405020304" pitchFamily="18" charset="0"/>
                <a:cs typeface="Times New Roman" panose="02020603050405020304" pitchFamily="18" charset="0"/>
              </a:rPr>
              <a:t> </a:t>
            </a:r>
            <a:r>
              <a:rPr lang="en-US" sz="3200" dirty="0" err="1" smtClean="0">
                <a:solidFill>
                  <a:prstClr val="black"/>
                </a:solidFill>
                <a:latin typeface="Times New Roman" panose="02020603050405020304" pitchFamily="18" charset="0"/>
                <a:cs typeface="Times New Roman" panose="02020603050405020304" pitchFamily="18" charset="0"/>
              </a:rPr>
              <a:t>hóa</a:t>
            </a:r>
            <a:r>
              <a:rPr lang="vi-VN" sz="3200" dirty="0" smtClean="0">
                <a:solidFill>
                  <a:prstClr val="black"/>
                </a:solidFill>
                <a:latin typeface="Times New Roman" panose="02020603050405020304" pitchFamily="18" charset="0"/>
                <a:cs typeface="Times New Roman" panose="02020603050405020304" pitchFamily="18" charset="0"/>
              </a:rPr>
              <a:t>.</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865234" y="2202144"/>
            <a:ext cx="805722" cy="708059"/>
          </a:xfrm>
          <a:prstGeom prst="rect">
            <a:avLst/>
          </a:prstGeom>
        </p:spPr>
      </p:pic>
      <p:pic>
        <p:nvPicPr>
          <p:cNvPr id="51" name="Picture 5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057438" y="3816945"/>
            <a:ext cx="804536" cy="643628"/>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178292" y="3679411"/>
            <a:ext cx="804742" cy="707197"/>
          </a:xfrm>
          <a:prstGeom prst="rect">
            <a:avLst/>
          </a:prstGeom>
        </p:spPr>
      </p:pic>
      <p:pic>
        <p:nvPicPr>
          <p:cNvPr id="53" name="Picture 5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352649" y="2233067"/>
            <a:ext cx="732592" cy="643793"/>
          </a:xfrm>
          <a:prstGeom prst="rect">
            <a:avLst/>
          </a:prstGeom>
        </p:spPr>
      </p:pic>
      <p:sp>
        <p:nvSpPr>
          <p:cNvPr id="18" name="Cloud 17">
            <a:hlinkClick r:id="rId13" action="ppaction://hlinksldjump"/>
          </p:cNvPr>
          <p:cNvSpPr/>
          <p:nvPr/>
        </p:nvSpPr>
        <p:spPr>
          <a:xfrm>
            <a:off x="4795965" y="5413676"/>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
        <p:nvSpPr>
          <p:cNvPr id="2" name="TextBox 1">
            <a:extLst>
              <a:ext uri="{FF2B5EF4-FFF2-40B4-BE49-F238E27FC236}">
                <a16:creationId xmlns:a16="http://schemas.microsoft.com/office/drawing/2014/main" id="{141B8679-C755-5A12-6E0F-49D3619D0E6A}"/>
              </a:ext>
            </a:extLst>
          </p:cNvPr>
          <p:cNvSpPr txBox="1"/>
          <p:nvPr/>
        </p:nvSpPr>
        <p:spPr>
          <a:xfrm>
            <a:off x="1248341" y="-1236774"/>
            <a:ext cx="8820945"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0" cap="none" spc="0" normalizeH="0" baseline="0" noProof="0" dirty="0" err="1">
                <a:ln>
                  <a:noFill/>
                </a:ln>
                <a:effectLst/>
                <a:uLnTx/>
                <a:uFillTx/>
                <a:latin typeface="Calibri" panose="020F0502020204030204"/>
                <a:ea typeface="+mn-ea"/>
                <a:cs typeface="+mn-cs"/>
              </a:rPr>
              <a:t>Quý</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thầy</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cô</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có</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nhu</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cầu</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về</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các</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bài</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giảng</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a:ln>
                  <a:noFill/>
                </a:ln>
                <a:effectLst/>
                <a:uLnTx/>
                <a:uFillTx/>
                <a:latin typeface="Arial"/>
                <a:ea typeface="+mn-ea"/>
                <a:cs typeface="+mn-cs"/>
              </a:rPr>
              <a:t>PowerPoint </a:t>
            </a:r>
            <a:r>
              <a:rPr kumimoji="0" lang="en-US" sz="1600" i="0" u="none" strike="noStrike" kern="0" cap="none" spc="0" normalizeH="0" baseline="0" noProof="0" dirty="0" err="1">
                <a:ln>
                  <a:noFill/>
                </a:ln>
                <a:effectLst/>
                <a:uLnTx/>
                <a:uFillTx/>
                <a:latin typeface="Arial"/>
                <a:ea typeface="+mn-ea"/>
                <a:cs typeface="+mn-cs"/>
              </a:rPr>
              <a:t>và</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giáo</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án</a:t>
            </a:r>
            <a:r>
              <a:rPr kumimoji="0" lang="en-US" sz="1600" i="0" u="none" strike="noStrike" kern="0" cap="none" spc="0" normalizeH="0" baseline="0" noProof="0" dirty="0">
                <a:ln>
                  <a:noFill/>
                </a:ln>
                <a:effectLst/>
                <a:uLnTx/>
                <a:uFillTx/>
                <a:latin typeface="Arial"/>
                <a:ea typeface="+mn-ea"/>
                <a:cs typeface="+mn-cs"/>
              </a:rPr>
              <a:t> word </a:t>
            </a:r>
            <a:r>
              <a:rPr kumimoji="0" lang="en-US" sz="1600" i="0" u="none" strike="noStrike" kern="0" cap="none" spc="0" normalizeH="0" baseline="0" noProof="0" dirty="0" err="1">
                <a:ln>
                  <a:noFill/>
                </a:ln>
                <a:effectLst/>
                <a:uLnTx/>
                <a:uFillTx/>
                <a:latin typeface="Arial"/>
                <a:ea typeface="+mn-ea"/>
                <a:cs typeface="+mn-cs"/>
              </a:rPr>
              <a:t>lịch</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sử</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từ</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khối</a:t>
            </a:r>
            <a:r>
              <a:rPr kumimoji="0" lang="en-US" sz="1600" i="0" u="none" strike="noStrike" kern="0" cap="none" spc="0" normalizeH="0" baseline="0" noProof="0" dirty="0">
                <a:ln>
                  <a:noFill/>
                </a:ln>
                <a:effectLst/>
                <a:uLnTx/>
                <a:uFillTx/>
                <a:latin typeface="Arial"/>
                <a:ea typeface="+mn-ea"/>
                <a:cs typeface="+mn-cs"/>
              </a:rPr>
              <a:t> 6-12.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0" cap="none" spc="0" normalizeH="0" baseline="0" noProof="0" dirty="0" err="1">
                <a:ln>
                  <a:noFill/>
                </a:ln>
                <a:effectLst/>
                <a:uLnTx/>
                <a:uFillTx/>
                <a:latin typeface="Arial"/>
                <a:ea typeface="+mn-ea"/>
                <a:cs typeface="+mn-cs"/>
              </a:rPr>
              <a:t>Vui</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lòng</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liên</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hệ</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số</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điện</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thoại</a:t>
            </a:r>
            <a:r>
              <a:rPr kumimoji="0" lang="en-US" sz="1600" i="0" u="none" strike="noStrike" kern="0" cap="none" spc="0" normalizeH="0" baseline="0" noProof="0" dirty="0">
                <a:ln>
                  <a:noFill/>
                </a:ln>
                <a:effectLst/>
                <a:uLnTx/>
                <a:uFillTx/>
                <a:latin typeface="Arial"/>
                <a:ea typeface="+mn-ea"/>
                <a:cs typeface="+mn-cs"/>
              </a:rPr>
              <a:t> 0981457911 (</a:t>
            </a:r>
            <a:r>
              <a:rPr kumimoji="0" lang="en-US" sz="1600" i="0" u="none" strike="noStrike" kern="0" cap="none" spc="0" normalizeH="0" baseline="0" noProof="0" dirty="0" err="1">
                <a:ln>
                  <a:noFill/>
                </a:ln>
                <a:effectLst/>
                <a:uLnTx/>
                <a:uFillTx/>
                <a:latin typeface="Arial"/>
                <a:ea typeface="+mn-ea"/>
                <a:cs typeface="+mn-cs"/>
              </a:rPr>
              <a:t>cũng</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là</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số</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Zalo</a:t>
            </a:r>
            <a:r>
              <a:rPr kumimoji="0" lang="en-US" sz="1600" i="0" u="none" strike="noStrike" kern="0" cap="none" spc="0" normalizeH="0" baseline="0" noProof="0" dirty="0">
                <a:ln>
                  <a:noFill/>
                </a:ln>
                <a:effectLst/>
                <a:uLnTx/>
                <a:uFillTx/>
                <a:latin typeface="Arial"/>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0" cap="none" spc="0" normalizeH="0" baseline="0" noProof="0" dirty="0" err="1">
                <a:ln>
                  <a:noFill/>
                </a:ln>
                <a:effectLst/>
                <a:uLnTx/>
                <a:uFillTx/>
                <a:latin typeface="Arial"/>
                <a:ea typeface="+mn-ea"/>
                <a:cs typeface="+mn-cs"/>
              </a:rPr>
              <a:t>Ngoài</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ra</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còn</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hỗ</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trợ</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về</a:t>
            </a:r>
            <a:r>
              <a:rPr kumimoji="0" lang="en-US" sz="1600" i="0" u="none" strike="noStrike" kern="0" cap="none" spc="0" normalizeH="0" baseline="0" noProof="0" dirty="0">
                <a:ln>
                  <a:noFill/>
                </a:ln>
                <a:effectLst/>
                <a:uLnTx/>
                <a:uFillTx/>
                <a:latin typeface="Arial"/>
                <a:ea typeface="+mn-ea"/>
                <a:cs typeface="+mn-cs"/>
              </a:rPr>
              <a:t> SKKN, </a:t>
            </a:r>
            <a:r>
              <a:rPr kumimoji="0" lang="en-US" sz="1600" i="0" u="none" strike="noStrike" kern="0" cap="none" spc="0" normalizeH="0" baseline="0" noProof="0" dirty="0" err="1">
                <a:ln>
                  <a:noFill/>
                </a:ln>
                <a:effectLst/>
                <a:uLnTx/>
                <a:uFillTx/>
                <a:latin typeface="Arial"/>
                <a:ea typeface="+mn-ea"/>
                <a:cs typeface="+mn-cs"/>
              </a:rPr>
              <a:t>biện</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pháp</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thi</a:t>
            </a:r>
            <a:r>
              <a:rPr kumimoji="0" lang="en-US" sz="1600" i="0" u="none" strike="noStrike" kern="0" cap="none" spc="0" normalizeH="0" baseline="0" noProof="0" dirty="0">
                <a:ln>
                  <a:noFill/>
                </a:ln>
                <a:effectLst/>
                <a:uLnTx/>
                <a:uFillTx/>
                <a:latin typeface="Arial"/>
                <a:ea typeface="+mn-ea"/>
                <a:cs typeface="+mn-cs"/>
              </a:rPr>
              <a:t> GVG </a:t>
            </a:r>
            <a:r>
              <a:rPr kumimoji="0" lang="en-US" sz="1600" i="0" u="none" strike="noStrike" kern="0" cap="none" spc="0" normalizeH="0" baseline="0" noProof="0" dirty="0" err="1">
                <a:ln>
                  <a:noFill/>
                </a:ln>
                <a:effectLst/>
                <a:uLnTx/>
                <a:uFillTx/>
                <a:latin typeface="Arial"/>
                <a:ea typeface="+mn-ea"/>
                <a:cs typeface="+mn-cs"/>
              </a:rPr>
              <a:t>và</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thao</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giảng</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chuyên</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đề</a:t>
            </a:r>
            <a:r>
              <a:rPr kumimoji="0" lang="en-US" sz="1600" i="0" u="none" strike="noStrike" kern="0" cap="none" spc="0" normalizeH="0" baseline="0" noProof="0" dirty="0">
                <a:ln>
                  <a:noFill/>
                </a:ln>
                <a:effectLst/>
                <a:uLnTx/>
                <a:uFillTx/>
                <a:latin typeface="Arial"/>
                <a:ea typeface="+mn-ea"/>
                <a:cs typeface="+mn-cs"/>
              </a:rPr>
              <a:t>.</a:t>
            </a:r>
            <a:endParaRPr kumimoji="0" lang="en-US" sz="1600" i="0" u="none" strike="noStrike" kern="0" cap="none" spc="0" normalizeH="0" baseline="0" noProof="0" dirty="0">
              <a:ln>
                <a:noFill/>
              </a:ln>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i="0" u="none" strike="noStrike" kern="0" cap="none" spc="0" normalizeH="0" baseline="0" noProof="0" dirty="0">
                <a:ln>
                  <a:noFill/>
                </a:ln>
                <a:effectLst/>
                <a:uLnTx/>
                <a:uFillTx/>
                <a:latin typeface="Calibri" panose="020F0502020204030204"/>
                <a:ea typeface="+mn-ea"/>
                <a:cs typeface="+mn-cs"/>
              </a:rPr>
              <a:t>Page: https://</a:t>
            </a:r>
            <a:r>
              <a:rPr kumimoji="0" lang="fr-FR" sz="1600" i="0" u="none" strike="noStrike" kern="0" cap="none" spc="0" normalizeH="0" baseline="0" noProof="0" dirty="0" err="1">
                <a:ln>
                  <a:noFill/>
                </a:ln>
                <a:effectLst/>
                <a:uLnTx/>
                <a:uFillTx/>
                <a:latin typeface="Calibri" panose="020F0502020204030204"/>
                <a:ea typeface="+mn-ea"/>
                <a:cs typeface="+mn-cs"/>
              </a:rPr>
              <a:t>www.facebook.com</a:t>
            </a:r>
            <a:r>
              <a:rPr kumimoji="0" lang="fr-FR" sz="1600" i="0" u="none" strike="noStrike" kern="0" cap="none" spc="0" normalizeH="0" baseline="0" noProof="0" dirty="0">
                <a:ln>
                  <a:noFill/>
                </a:ln>
                <a:effectLst/>
                <a:uLnTx/>
                <a:uFillTx/>
                <a:latin typeface="Calibri" panose="020F0502020204030204"/>
                <a:ea typeface="+mn-ea"/>
                <a:cs typeface="+mn-cs"/>
              </a:rPr>
              <a:t>/groups/</a:t>
            </a:r>
            <a:r>
              <a:rPr kumimoji="0" lang="fr-FR" sz="1600" i="0" u="none" strike="noStrike" kern="0" cap="none" spc="0" normalizeH="0" baseline="0" noProof="0" dirty="0" err="1">
                <a:ln>
                  <a:noFill/>
                </a:ln>
                <a:effectLst/>
                <a:uLnTx/>
                <a:uFillTx/>
                <a:latin typeface="Calibri" panose="020F0502020204030204"/>
                <a:ea typeface="+mn-ea"/>
                <a:cs typeface="+mn-cs"/>
              </a:rPr>
              <a:t>baigianglichsu</a:t>
            </a:r>
            <a:endParaRPr kumimoji="0" lang="en-US" sz="1600" i="0" u="none" strike="noStrike" kern="0" cap="none" spc="0" normalizeH="0" baseline="0" noProof="0" dirty="0">
              <a:ln>
                <a:noFill/>
              </a:ln>
              <a:effectLst/>
              <a:uLnTx/>
              <a:uFillTx/>
              <a:latin typeface="Calibri" panose="020F0502020204030204"/>
              <a:ea typeface="+mn-ea"/>
              <a:cs typeface="+mn-cs"/>
            </a:endParaRPr>
          </a:p>
        </p:txBody>
      </p:sp>
    </p:spTree>
    <p:extLst>
      <p:ext uri="{BB962C8B-B14F-4D97-AF65-F5344CB8AC3E}">
        <p14:creationId xmlns:p14="http://schemas.microsoft.com/office/powerpoint/2010/main" val="3081623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Check mark.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00B05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32737"/>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b="1" dirty="0" smtClean="0">
                <a:solidFill>
                  <a:prstClr val="black"/>
                </a:solidFill>
                <a:latin typeface="Times New Roman" panose="02020603050405020304" pitchFamily="18" charset="0"/>
                <a:cs typeface="Times New Roman" panose="02020603050405020304" pitchFamily="18" charset="0"/>
              </a:rPr>
              <a:t>Tác động của Trật tự thế giới hai cực I-an-ta đến Việt Nam như thế nào trong những năm 1954 -1975?</a:t>
            </a: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6" name="Rectangle 25"/>
          <p:cNvSpPr/>
          <p:nvPr/>
        </p:nvSpPr>
        <p:spPr>
          <a:xfrm>
            <a:off x="0" y="1804467"/>
            <a:ext cx="5613667" cy="138206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kumimoji="0" lang="vi-VN" sz="2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 </a:t>
            </a:r>
            <a:r>
              <a:rPr lang="vi-VN" sz="2600" dirty="0">
                <a:solidFill>
                  <a:prstClr val="black"/>
                </a:solidFill>
                <a:latin typeface="Times New Roman" panose="02020603050405020304" pitchFamily="18" charset="0"/>
                <a:cs typeface="Times New Roman" panose="02020603050405020304" pitchFamily="18" charset="0"/>
              </a:rPr>
              <a:t>Hai mươi vạn quân Trung Hoa Dân quốc vào giải giáp quân Nhật. </a:t>
            </a:r>
            <a:endParaRPr kumimoji="0" lang="vi-VN" sz="2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42" name="Rectangle 41"/>
          <p:cNvSpPr/>
          <p:nvPr/>
        </p:nvSpPr>
        <p:spPr>
          <a:xfrm>
            <a:off x="5981700" y="1953534"/>
            <a:ext cx="6095999" cy="130871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kumimoji="0" lang="vi-VN" sz="2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B. </a:t>
            </a:r>
            <a:r>
              <a:rPr lang="vi-VN" sz="2600" dirty="0">
                <a:solidFill>
                  <a:prstClr val="black"/>
                </a:solidFill>
                <a:latin typeface="Times New Roman" panose="02020603050405020304" pitchFamily="18" charset="0"/>
                <a:cs typeface="Times New Roman" panose="02020603050405020304" pitchFamily="18" charset="0"/>
              </a:rPr>
              <a:t>Đất nước bị chia cắt làm hai miền với hai chế độ chính trị khác nhau.</a:t>
            </a:r>
          </a:p>
        </p:txBody>
      </p:sp>
      <p:sp>
        <p:nvSpPr>
          <p:cNvPr id="43" name="Rectangle 42"/>
          <p:cNvSpPr/>
          <p:nvPr/>
        </p:nvSpPr>
        <p:spPr>
          <a:xfrm>
            <a:off x="0" y="3494854"/>
            <a:ext cx="5613943" cy="140734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kumimoji="0" lang="vi-VN" sz="2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 </a:t>
            </a:r>
            <a:r>
              <a:rPr lang="vi-VN" sz="2600" dirty="0">
                <a:solidFill>
                  <a:prstClr val="black"/>
                </a:solidFill>
                <a:latin typeface="Times New Roman" panose="02020603050405020304" pitchFamily="18" charset="0"/>
                <a:cs typeface="Times New Roman" panose="02020603050405020304" pitchFamily="18" charset="0"/>
              </a:rPr>
              <a:t>Quân Anh tạo điều kiện cho Pháp quay trở lại xâm lược lần thứ hai.</a:t>
            </a:r>
          </a:p>
        </p:txBody>
      </p:sp>
      <p:sp>
        <p:nvSpPr>
          <p:cNvPr id="44" name="Rectangle 43"/>
          <p:cNvSpPr/>
          <p:nvPr/>
        </p:nvSpPr>
        <p:spPr>
          <a:xfrm>
            <a:off x="6130614" y="3494854"/>
            <a:ext cx="5947085" cy="128987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kumimoji="0" lang="vi-VN" sz="2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D. </a:t>
            </a:r>
            <a:r>
              <a:rPr lang="vi-VN" sz="2600" dirty="0">
                <a:solidFill>
                  <a:prstClr val="black"/>
                </a:solidFill>
                <a:latin typeface="Times New Roman" panose="02020603050405020304" pitchFamily="18" charset="0"/>
                <a:cs typeface="Times New Roman" panose="02020603050405020304" pitchFamily="18" charset="0"/>
              </a:rPr>
              <a:t>Thu hút được nguồn vốn, tiếp cận khoa học-công nghệ để phát triển </a:t>
            </a:r>
            <a:endParaRPr kumimoji="0" lang="vi-VN" sz="2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18618" y="2151751"/>
            <a:ext cx="805722"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4848674" y="3561582"/>
            <a:ext cx="804536" cy="704088"/>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951384" y="3844926"/>
            <a:ext cx="804742" cy="707197"/>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036191" y="2234905"/>
            <a:ext cx="804742" cy="643793"/>
          </a:xfrm>
          <a:prstGeom prst="rect">
            <a:avLst/>
          </a:prstGeom>
        </p:spPr>
      </p:pic>
      <p:sp>
        <p:nvSpPr>
          <p:cNvPr id="18" name="Cloud 17">
            <a:hlinkClick r:id="rId14" action="ppaction://hlinksldjump"/>
          </p:cNvPr>
          <p:cNvSpPr/>
          <p:nvPr/>
        </p:nvSpPr>
        <p:spPr>
          <a:xfrm>
            <a:off x="4644734" y="513038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lumMod val="50000"/>
                  </a:prstClr>
                </a:solidFill>
                <a:effectLst/>
                <a:uLnTx/>
                <a:uFillTx/>
                <a:latin typeface="Times New Roman" panose="02020603050405020304" pitchFamily="18" charset="0"/>
                <a:cs typeface="Times New Roman" panose="02020603050405020304" pitchFamily="18" charset="0"/>
              </a:rPr>
              <a:t>QUAY VỀ</a:t>
            </a:r>
            <a:endParaRPr kumimoji="0" lang="vi-VN" sz="3200" b="0" i="0" u="none" strike="noStrike" kern="1200" cap="none" spc="0" normalizeH="0" baseline="0" noProof="0" dirty="0">
              <a:ln>
                <a:noFill/>
              </a:ln>
              <a:solidFill>
                <a:prstClr val="white">
                  <a:lumMod val="50000"/>
                </a:prstClr>
              </a:solidFill>
              <a:effectLst/>
              <a:uLnTx/>
              <a:uFillTx/>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4F949FC9-894C-198D-1393-F1C5CDEBB710}"/>
              </a:ext>
            </a:extLst>
          </p:cNvPr>
          <p:cNvSpPr txBox="1"/>
          <p:nvPr/>
        </p:nvSpPr>
        <p:spPr>
          <a:xfrm>
            <a:off x="1248341" y="-1236774"/>
            <a:ext cx="8820945"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0" cap="none" spc="0" normalizeH="0" baseline="0" noProof="0" dirty="0" err="1">
                <a:ln>
                  <a:noFill/>
                </a:ln>
                <a:effectLst/>
                <a:uLnTx/>
                <a:uFillTx/>
                <a:latin typeface="Calibri" panose="020F0502020204030204"/>
                <a:ea typeface="+mn-ea"/>
                <a:cs typeface="+mn-cs"/>
              </a:rPr>
              <a:t>Quý</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thầy</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cô</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có</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nhu</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cầu</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về</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các</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bài</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giảng</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a:ln>
                  <a:noFill/>
                </a:ln>
                <a:effectLst/>
                <a:uLnTx/>
                <a:uFillTx/>
                <a:latin typeface="Arial"/>
                <a:ea typeface="+mn-ea"/>
                <a:cs typeface="+mn-cs"/>
              </a:rPr>
              <a:t>PowerPoint </a:t>
            </a:r>
            <a:r>
              <a:rPr kumimoji="0" lang="en-US" sz="1600" i="0" u="none" strike="noStrike" kern="0" cap="none" spc="0" normalizeH="0" baseline="0" noProof="0" dirty="0" err="1">
                <a:ln>
                  <a:noFill/>
                </a:ln>
                <a:effectLst/>
                <a:uLnTx/>
                <a:uFillTx/>
                <a:latin typeface="Arial"/>
                <a:ea typeface="+mn-ea"/>
                <a:cs typeface="+mn-cs"/>
              </a:rPr>
              <a:t>và</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giáo</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án</a:t>
            </a:r>
            <a:r>
              <a:rPr kumimoji="0" lang="en-US" sz="1600" i="0" u="none" strike="noStrike" kern="0" cap="none" spc="0" normalizeH="0" baseline="0" noProof="0" dirty="0">
                <a:ln>
                  <a:noFill/>
                </a:ln>
                <a:effectLst/>
                <a:uLnTx/>
                <a:uFillTx/>
                <a:latin typeface="Arial"/>
                <a:ea typeface="+mn-ea"/>
                <a:cs typeface="+mn-cs"/>
              </a:rPr>
              <a:t> word </a:t>
            </a:r>
            <a:r>
              <a:rPr kumimoji="0" lang="en-US" sz="1600" i="0" u="none" strike="noStrike" kern="0" cap="none" spc="0" normalizeH="0" baseline="0" noProof="0" dirty="0" err="1">
                <a:ln>
                  <a:noFill/>
                </a:ln>
                <a:effectLst/>
                <a:uLnTx/>
                <a:uFillTx/>
                <a:latin typeface="Arial"/>
                <a:ea typeface="+mn-ea"/>
                <a:cs typeface="+mn-cs"/>
              </a:rPr>
              <a:t>lịch</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sử</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từ</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khối</a:t>
            </a:r>
            <a:r>
              <a:rPr kumimoji="0" lang="en-US" sz="1600" i="0" u="none" strike="noStrike" kern="0" cap="none" spc="0" normalizeH="0" baseline="0" noProof="0" dirty="0">
                <a:ln>
                  <a:noFill/>
                </a:ln>
                <a:effectLst/>
                <a:uLnTx/>
                <a:uFillTx/>
                <a:latin typeface="Arial"/>
                <a:ea typeface="+mn-ea"/>
                <a:cs typeface="+mn-cs"/>
              </a:rPr>
              <a:t> 6-12.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0" cap="none" spc="0" normalizeH="0" baseline="0" noProof="0" dirty="0" err="1">
                <a:ln>
                  <a:noFill/>
                </a:ln>
                <a:effectLst/>
                <a:uLnTx/>
                <a:uFillTx/>
                <a:latin typeface="Arial"/>
                <a:ea typeface="+mn-ea"/>
                <a:cs typeface="+mn-cs"/>
              </a:rPr>
              <a:t>Vui</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lòng</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liên</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hệ</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số</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điện</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thoại</a:t>
            </a:r>
            <a:r>
              <a:rPr kumimoji="0" lang="en-US" sz="1600" i="0" u="none" strike="noStrike" kern="0" cap="none" spc="0" normalizeH="0" baseline="0" noProof="0" dirty="0">
                <a:ln>
                  <a:noFill/>
                </a:ln>
                <a:effectLst/>
                <a:uLnTx/>
                <a:uFillTx/>
                <a:latin typeface="Arial"/>
                <a:ea typeface="+mn-ea"/>
                <a:cs typeface="+mn-cs"/>
              </a:rPr>
              <a:t> 0981457911 (</a:t>
            </a:r>
            <a:r>
              <a:rPr kumimoji="0" lang="en-US" sz="1600" i="0" u="none" strike="noStrike" kern="0" cap="none" spc="0" normalizeH="0" baseline="0" noProof="0" dirty="0" err="1">
                <a:ln>
                  <a:noFill/>
                </a:ln>
                <a:effectLst/>
                <a:uLnTx/>
                <a:uFillTx/>
                <a:latin typeface="Arial"/>
                <a:ea typeface="+mn-ea"/>
                <a:cs typeface="+mn-cs"/>
              </a:rPr>
              <a:t>cũng</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là</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số</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Zalo</a:t>
            </a:r>
            <a:r>
              <a:rPr kumimoji="0" lang="en-US" sz="1600" i="0" u="none" strike="noStrike" kern="0" cap="none" spc="0" normalizeH="0" baseline="0" noProof="0" dirty="0">
                <a:ln>
                  <a:noFill/>
                </a:ln>
                <a:effectLst/>
                <a:uLnTx/>
                <a:uFillTx/>
                <a:latin typeface="Arial"/>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0" cap="none" spc="0" normalizeH="0" baseline="0" noProof="0" dirty="0" err="1">
                <a:ln>
                  <a:noFill/>
                </a:ln>
                <a:effectLst/>
                <a:uLnTx/>
                <a:uFillTx/>
                <a:latin typeface="Arial"/>
                <a:ea typeface="+mn-ea"/>
                <a:cs typeface="+mn-cs"/>
              </a:rPr>
              <a:t>Ngoài</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ra</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còn</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hỗ</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trợ</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về</a:t>
            </a:r>
            <a:r>
              <a:rPr kumimoji="0" lang="en-US" sz="1600" i="0" u="none" strike="noStrike" kern="0" cap="none" spc="0" normalizeH="0" baseline="0" noProof="0" dirty="0">
                <a:ln>
                  <a:noFill/>
                </a:ln>
                <a:effectLst/>
                <a:uLnTx/>
                <a:uFillTx/>
                <a:latin typeface="Arial"/>
                <a:ea typeface="+mn-ea"/>
                <a:cs typeface="+mn-cs"/>
              </a:rPr>
              <a:t> SKKN, </a:t>
            </a:r>
            <a:r>
              <a:rPr kumimoji="0" lang="en-US" sz="1600" i="0" u="none" strike="noStrike" kern="0" cap="none" spc="0" normalizeH="0" baseline="0" noProof="0" dirty="0" err="1">
                <a:ln>
                  <a:noFill/>
                </a:ln>
                <a:effectLst/>
                <a:uLnTx/>
                <a:uFillTx/>
                <a:latin typeface="Arial"/>
                <a:ea typeface="+mn-ea"/>
                <a:cs typeface="+mn-cs"/>
              </a:rPr>
              <a:t>biện</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pháp</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thi</a:t>
            </a:r>
            <a:r>
              <a:rPr kumimoji="0" lang="en-US" sz="1600" i="0" u="none" strike="noStrike" kern="0" cap="none" spc="0" normalizeH="0" baseline="0" noProof="0" dirty="0">
                <a:ln>
                  <a:noFill/>
                </a:ln>
                <a:effectLst/>
                <a:uLnTx/>
                <a:uFillTx/>
                <a:latin typeface="Arial"/>
                <a:ea typeface="+mn-ea"/>
                <a:cs typeface="+mn-cs"/>
              </a:rPr>
              <a:t> GVG </a:t>
            </a:r>
            <a:r>
              <a:rPr kumimoji="0" lang="en-US" sz="1600" i="0" u="none" strike="noStrike" kern="0" cap="none" spc="0" normalizeH="0" baseline="0" noProof="0" dirty="0" err="1">
                <a:ln>
                  <a:noFill/>
                </a:ln>
                <a:effectLst/>
                <a:uLnTx/>
                <a:uFillTx/>
                <a:latin typeface="Arial"/>
                <a:ea typeface="+mn-ea"/>
                <a:cs typeface="+mn-cs"/>
              </a:rPr>
              <a:t>và</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thao</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giảng</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chuyên</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đề</a:t>
            </a:r>
            <a:r>
              <a:rPr kumimoji="0" lang="en-US" sz="1600" i="0" u="none" strike="noStrike" kern="0" cap="none" spc="0" normalizeH="0" baseline="0" noProof="0" dirty="0">
                <a:ln>
                  <a:noFill/>
                </a:ln>
                <a:effectLst/>
                <a:uLnTx/>
                <a:uFillTx/>
                <a:latin typeface="Arial"/>
                <a:ea typeface="+mn-ea"/>
                <a:cs typeface="+mn-cs"/>
              </a:rPr>
              <a:t>.</a:t>
            </a:r>
            <a:endParaRPr kumimoji="0" lang="en-US" sz="1600" i="0" u="none" strike="noStrike" kern="0" cap="none" spc="0" normalizeH="0" baseline="0" noProof="0" dirty="0">
              <a:ln>
                <a:noFill/>
              </a:ln>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i="0" u="none" strike="noStrike" kern="0" cap="none" spc="0" normalizeH="0" baseline="0" noProof="0" dirty="0">
                <a:ln>
                  <a:noFill/>
                </a:ln>
                <a:effectLst/>
                <a:uLnTx/>
                <a:uFillTx/>
                <a:latin typeface="Calibri" panose="020F0502020204030204"/>
                <a:ea typeface="+mn-ea"/>
                <a:cs typeface="+mn-cs"/>
              </a:rPr>
              <a:t>Page: https://</a:t>
            </a:r>
            <a:r>
              <a:rPr kumimoji="0" lang="fr-FR" sz="1600" i="0" u="none" strike="noStrike" kern="0" cap="none" spc="0" normalizeH="0" baseline="0" noProof="0" dirty="0" err="1">
                <a:ln>
                  <a:noFill/>
                </a:ln>
                <a:effectLst/>
                <a:uLnTx/>
                <a:uFillTx/>
                <a:latin typeface="Calibri" panose="020F0502020204030204"/>
                <a:ea typeface="+mn-ea"/>
                <a:cs typeface="+mn-cs"/>
              </a:rPr>
              <a:t>www.facebook.com</a:t>
            </a:r>
            <a:r>
              <a:rPr kumimoji="0" lang="fr-FR" sz="1600" i="0" u="none" strike="noStrike" kern="0" cap="none" spc="0" normalizeH="0" baseline="0" noProof="0" dirty="0">
                <a:ln>
                  <a:noFill/>
                </a:ln>
                <a:effectLst/>
                <a:uLnTx/>
                <a:uFillTx/>
                <a:latin typeface="Calibri" panose="020F0502020204030204"/>
                <a:ea typeface="+mn-ea"/>
                <a:cs typeface="+mn-cs"/>
              </a:rPr>
              <a:t>/groups/</a:t>
            </a:r>
            <a:r>
              <a:rPr kumimoji="0" lang="fr-FR" sz="1600" i="0" u="none" strike="noStrike" kern="0" cap="none" spc="0" normalizeH="0" baseline="0" noProof="0" dirty="0" err="1">
                <a:ln>
                  <a:noFill/>
                </a:ln>
                <a:effectLst/>
                <a:uLnTx/>
                <a:uFillTx/>
                <a:latin typeface="Calibri" panose="020F0502020204030204"/>
                <a:ea typeface="+mn-ea"/>
                <a:cs typeface="+mn-cs"/>
              </a:rPr>
              <a:t>baigianglichsu</a:t>
            </a:r>
            <a:endParaRPr kumimoji="0" lang="en-US" sz="1600" i="0" u="none" strike="noStrike" kern="0" cap="none" spc="0" normalizeH="0" baseline="0" noProof="0" dirty="0">
              <a:ln>
                <a:noFill/>
              </a:ln>
              <a:effectLst/>
              <a:uLnTx/>
              <a:uFillTx/>
              <a:latin typeface="Calibri" panose="020F0502020204030204"/>
              <a:ea typeface="+mn-ea"/>
              <a:cs typeface="+mn-cs"/>
            </a:endParaRPr>
          </a:p>
        </p:txBody>
      </p:sp>
    </p:spTree>
    <p:extLst>
      <p:ext uri="{BB962C8B-B14F-4D97-AF65-F5344CB8AC3E}">
        <p14:creationId xmlns:p14="http://schemas.microsoft.com/office/powerpoint/2010/main" val="12285237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biLevel thresh="25000"/>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32737"/>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dirty="0" err="1" smtClean="0">
                <a:solidFill>
                  <a:prstClr val="black"/>
                </a:solidFill>
                <a:latin typeface="Times New Roman" panose="02020603050405020304" pitchFamily="18" charset="0"/>
                <a:cs typeface="Times New Roman" panose="02020603050405020304" pitchFamily="18" charset="0"/>
              </a:rPr>
              <a:t>Vấn</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đề</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quan</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trọng</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và</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cấp</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bách</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đặt</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ra</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đối</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với</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các</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nước</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Đồng</a:t>
            </a:r>
            <a:r>
              <a:rPr lang="en-US" sz="3200" b="1" dirty="0" smtClean="0">
                <a:solidFill>
                  <a:prstClr val="black"/>
                </a:solidFill>
                <a:latin typeface="Times New Roman" panose="02020603050405020304" pitchFamily="18" charset="0"/>
                <a:cs typeface="Times New Roman" panose="02020603050405020304" pitchFamily="18" charset="0"/>
              </a:rPr>
              <a:t> minh </a:t>
            </a:r>
            <a:r>
              <a:rPr lang="en-US" sz="3200" b="1" dirty="0" err="1" smtClean="0">
                <a:solidFill>
                  <a:prstClr val="black"/>
                </a:solidFill>
                <a:latin typeface="Times New Roman" panose="02020603050405020304" pitchFamily="18" charset="0"/>
                <a:cs typeface="Times New Roman" panose="02020603050405020304" pitchFamily="18" charset="0"/>
              </a:rPr>
              <a:t>khi</a:t>
            </a:r>
            <a:r>
              <a:rPr lang="en-US" sz="3200" b="1" dirty="0" smtClean="0">
                <a:solidFill>
                  <a:prstClr val="black"/>
                </a:solidFill>
                <a:latin typeface="Times New Roman" panose="02020603050405020304" pitchFamily="18" charset="0"/>
                <a:cs typeface="Times New Roman" panose="02020603050405020304" pitchFamily="18" charset="0"/>
              </a:rPr>
              <a:t> CTTG </a:t>
            </a:r>
            <a:r>
              <a:rPr lang="en-US" sz="3200" b="1" dirty="0" err="1" smtClean="0">
                <a:solidFill>
                  <a:prstClr val="black"/>
                </a:solidFill>
                <a:latin typeface="Times New Roman" panose="02020603050405020304" pitchFamily="18" charset="0"/>
                <a:cs typeface="Times New Roman" panose="02020603050405020304" pitchFamily="18" charset="0"/>
              </a:rPr>
              <a:t>thứ</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hai</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bước</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vào</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giai</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đoạn</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kết</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thúc</a:t>
            </a:r>
            <a:r>
              <a:rPr lang="en-US" sz="3200" b="1" dirty="0" smtClean="0">
                <a:solidFill>
                  <a:prstClr val="black"/>
                </a:solidFill>
                <a:latin typeface="Times New Roman" panose="02020603050405020304" pitchFamily="18" charset="0"/>
                <a:cs typeface="Times New Roman" panose="02020603050405020304" pitchFamily="18" charset="0"/>
              </a:rPr>
              <a:t> </a:t>
            </a:r>
            <a:r>
              <a:rPr lang="en-US" sz="3200" b="1" dirty="0" err="1" smtClean="0">
                <a:solidFill>
                  <a:prstClr val="black"/>
                </a:solidFill>
                <a:latin typeface="Times New Roman" panose="02020603050405020304" pitchFamily="18" charset="0"/>
                <a:cs typeface="Times New Roman" panose="02020603050405020304" pitchFamily="18" charset="0"/>
              </a:rPr>
              <a:t>là</a:t>
            </a:r>
            <a:r>
              <a:rPr lang="vi-VN" sz="3200" b="1" dirty="0" smtClean="0">
                <a:solidFill>
                  <a:prstClr val="black"/>
                </a:solidFill>
                <a:latin typeface="Times New Roman" panose="02020603050405020304" pitchFamily="18" charset="0"/>
                <a:cs typeface="Times New Roman" panose="02020603050405020304" pitchFamily="18" charset="0"/>
              </a:rPr>
              <a:t>?</a:t>
            </a:r>
            <a:endPar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8" name="Cloud 17">
            <a:hlinkClick r:id="rId9" action="ppaction://hlinksldjump"/>
          </p:cNvPr>
          <p:cNvSpPr/>
          <p:nvPr/>
        </p:nvSpPr>
        <p:spPr>
          <a:xfrm>
            <a:off x="4644734" y="513038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lumMod val="50000"/>
                  </a:prstClr>
                </a:solidFill>
                <a:effectLst/>
                <a:uLnTx/>
                <a:uFillTx/>
                <a:latin typeface="Times New Roman" panose="02020603050405020304" pitchFamily="18" charset="0"/>
                <a:cs typeface="Times New Roman" panose="02020603050405020304" pitchFamily="18" charset="0"/>
              </a:rPr>
              <a:t>QUAY VỀ</a:t>
            </a:r>
            <a:endParaRPr kumimoji="0" lang="vi-VN" sz="3200" b="0" i="0" u="none" strike="noStrike" kern="1200" cap="none" spc="0" normalizeH="0" baseline="0" noProof="0" dirty="0">
              <a:ln>
                <a:noFill/>
              </a:ln>
              <a:solidFill>
                <a:prstClr val="white">
                  <a:lumMod val="50000"/>
                </a:prstClr>
              </a:solidFill>
              <a:effectLst/>
              <a:uLnTx/>
              <a:uFillTx/>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DE2A82C7-E552-561D-E699-47D5C249DBDE}"/>
              </a:ext>
            </a:extLst>
          </p:cNvPr>
          <p:cNvSpPr txBox="1"/>
          <p:nvPr/>
        </p:nvSpPr>
        <p:spPr>
          <a:xfrm>
            <a:off x="1248341" y="-1236774"/>
            <a:ext cx="8820945"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0" cap="none" spc="0" normalizeH="0" baseline="0" noProof="0" dirty="0" err="1">
                <a:ln>
                  <a:noFill/>
                </a:ln>
                <a:effectLst/>
                <a:uLnTx/>
                <a:uFillTx/>
                <a:latin typeface="Calibri" panose="020F0502020204030204"/>
                <a:ea typeface="+mn-ea"/>
                <a:cs typeface="+mn-cs"/>
              </a:rPr>
              <a:t>Quý</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thầy</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cô</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có</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nhu</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cầu</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về</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các</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bài</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giảng</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a:ln>
                  <a:noFill/>
                </a:ln>
                <a:effectLst/>
                <a:uLnTx/>
                <a:uFillTx/>
                <a:latin typeface="Arial"/>
                <a:ea typeface="+mn-ea"/>
                <a:cs typeface="+mn-cs"/>
              </a:rPr>
              <a:t>PowerPoint </a:t>
            </a:r>
            <a:r>
              <a:rPr kumimoji="0" lang="en-US" sz="1600" i="0" u="none" strike="noStrike" kern="0" cap="none" spc="0" normalizeH="0" baseline="0" noProof="0" dirty="0" err="1">
                <a:ln>
                  <a:noFill/>
                </a:ln>
                <a:effectLst/>
                <a:uLnTx/>
                <a:uFillTx/>
                <a:latin typeface="Arial"/>
                <a:ea typeface="+mn-ea"/>
                <a:cs typeface="+mn-cs"/>
              </a:rPr>
              <a:t>và</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giáo</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án</a:t>
            </a:r>
            <a:r>
              <a:rPr kumimoji="0" lang="en-US" sz="1600" i="0" u="none" strike="noStrike" kern="0" cap="none" spc="0" normalizeH="0" baseline="0" noProof="0" dirty="0">
                <a:ln>
                  <a:noFill/>
                </a:ln>
                <a:effectLst/>
                <a:uLnTx/>
                <a:uFillTx/>
                <a:latin typeface="Arial"/>
                <a:ea typeface="+mn-ea"/>
                <a:cs typeface="+mn-cs"/>
              </a:rPr>
              <a:t> word </a:t>
            </a:r>
            <a:r>
              <a:rPr kumimoji="0" lang="en-US" sz="1600" i="0" u="none" strike="noStrike" kern="0" cap="none" spc="0" normalizeH="0" baseline="0" noProof="0" dirty="0" err="1">
                <a:ln>
                  <a:noFill/>
                </a:ln>
                <a:effectLst/>
                <a:uLnTx/>
                <a:uFillTx/>
                <a:latin typeface="Arial"/>
                <a:ea typeface="+mn-ea"/>
                <a:cs typeface="+mn-cs"/>
              </a:rPr>
              <a:t>lịch</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sử</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từ</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khối</a:t>
            </a:r>
            <a:r>
              <a:rPr kumimoji="0" lang="en-US" sz="1600" i="0" u="none" strike="noStrike" kern="0" cap="none" spc="0" normalizeH="0" baseline="0" noProof="0" dirty="0">
                <a:ln>
                  <a:noFill/>
                </a:ln>
                <a:effectLst/>
                <a:uLnTx/>
                <a:uFillTx/>
                <a:latin typeface="Arial"/>
                <a:ea typeface="+mn-ea"/>
                <a:cs typeface="+mn-cs"/>
              </a:rPr>
              <a:t> 6-12.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0" cap="none" spc="0" normalizeH="0" baseline="0" noProof="0" dirty="0" err="1">
                <a:ln>
                  <a:noFill/>
                </a:ln>
                <a:effectLst/>
                <a:uLnTx/>
                <a:uFillTx/>
                <a:latin typeface="Arial"/>
                <a:ea typeface="+mn-ea"/>
                <a:cs typeface="+mn-cs"/>
              </a:rPr>
              <a:t>Vui</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lòng</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liên</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hệ</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số</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điện</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thoại</a:t>
            </a:r>
            <a:r>
              <a:rPr kumimoji="0" lang="en-US" sz="1600" i="0" u="none" strike="noStrike" kern="0" cap="none" spc="0" normalizeH="0" baseline="0" noProof="0" dirty="0">
                <a:ln>
                  <a:noFill/>
                </a:ln>
                <a:effectLst/>
                <a:uLnTx/>
                <a:uFillTx/>
                <a:latin typeface="Arial"/>
                <a:ea typeface="+mn-ea"/>
                <a:cs typeface="+mn-cs"/>
              </a:rPr>
              <a:t> 0981457911 (</a:t>
            </a:r>
            <a:r>
              <a:rPr kumimoji="0" lang="en-US" sz="1600" i="0" u="none" strike="noStrike" kern="0" cap="none" spc="0" normalizeH="0" baseline="0" noProof="0" dirty="0" err="1">
                <a:ln>
                  <a:noFill/>
                </a:ln>
                <a:effectLst/>
                <a:uLnTx/>
                <a:uFillTx/>
                <a:latin typeface="Arial"/>
                <a:ea typeface="+mn-ea"/>
                <a:cs typeface="+mn-cs"/>
              </a:rPr>
              <a:t>cũng</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là</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số</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Zalo</a:t>
            </a:r>
            <a:r>
              <a:rPr kumimoji="0" lang="en-US" sz="1600" i="0" u="none" strike="noStrike" kern="0" cap="none" spc="0" normalizeH="0" baseline="0" noProof="0" dirty="0">
                <a:ln>
                  <a:noFill/>
                </a:ln>
                <a:effectLst/>
                <a:uLnTx/>
                <a:uFillTx/>
                <a:latin typeface="Arial"/>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0" cap="none" spc="0" normalizeH="0" baseline="0" noProof="0" dirty="0" err="1">
                <a:ln>
                  <a:noFill/>
                </a:ln>
                <a:effectLst/>
                <a:uLnTx/>
                <a:uFillTx/>
                <a:latin typeface="Arial"/>
                <a:ea typeface="+mn-ea"/>
                <a:cs typeface="+mn-cs"/>
              </a:rPr>
              <a:t>Ngoài</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ra</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còn</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hỗ</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trợ</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về</a:t>
            </a:r>
            <a:r>
              <a:rPr kumimoji="0" lang="en-US" sz="1600" i="0" u="none" strike="noStrike" kern="0" cap="none" spc="0" normalizeH="0" baseline="0" noProof="0" dirty="0">
                <a:ln>
                  <a:noFill/>
                </a:ln>
                <a:effectLst/>
                <a:uLnTx/>
                <a:uFillTx/>
                <a:latin typeface="Arial"/>
                <a:ea typeface="+mn-ea"/>
                <a:cs typeface="+mn-cs"/>
              </a:rPr>
              <a:t> SKKN, </a:t>
            </a:r>
            <a:r>
              <a:rPr kumimoji="0" lang="en-US" sz="1600" i="0" u="none" strike="noStrike" kern="0" cap="none" spc="0" normalizeH="0" baseline="0" noProof="0" dirty="0" err="1">
                <a:ln>
                  <a:noFill/>
                </a:ln>
                <a:effectLst/>
                <a:uLnTx/>
                <a:uFillTx/>
                <a:latin typeface="Arial"/>
                <a:ea typeface="+mn-ea"/>
                <a:cs typeface="+mn-cs"/>
              </a:rPr>
              <a:t>biện</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pháp</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thi</a:t>
            </a:r>
            <a:r>
              <a:rPr kumimoji="0" lang="en-US" sz="1600" i="0" u="none" strike="noStrike" kern="0" cap="none" spc="0" normalizeH="0" baseline="0" noProof="0" dirty="0">
                <a:ln>
                  <a:noFill/>
                </a:ln>
                <a:effectLst/>
                <a:uLnTx/>
                <a:uFillTx/>
                <a:latin typeface="Arial"/>
                <a:ea typeface="+mn-ea"/>
                <a:cs typeface="+mn-cs"/>
              </a:rPr>
              <a:t> GVG </a:t>
            </a:r>
            <a:r>
              <a:rPr kumimoji="0" lang="en-US" sz="1600" i="0" u="none" strike="noStrike" kern="0" cap="none" spc="0" normalizeH="0" baseline="0" noProof="0" dirty="0" err="1">
                <a:ln>
                  <a:noFill/>
                </a:ln>
                <a:effectLst/>
                <a:uLnTx/>
                <a:uFillTx/>
                <a:latin typeface="Arial"/>
                <a:ea typeface="+mn-ea"/>
                <a:cs typeface="+mn-cs"/>
              </a:rPr>
              <a:t>và</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thao</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giảng</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chuyên</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đề</a:t>
            </a:r>
            <a:r>
              <a:rPr kumimoji="0" lang="en-US" sz="1600" i="0" u="none" strike="noStrike" kern="0" cap="none" spc="0" normalizeH="0" baseline="0" noProof="0" dirty="0">
                <a:ln>
                  <a:noFill/>
                </a:ln>
                <a:effectLst/>
                <a:uLnTx/>
                <a:uFillTx/>
                <a:latin typeface="Arial"/>
                <a:ea typeface="+mn-ea"/>
                <a:cs typeface="+mn-cs"/>
              </a:rPr>
              <a:t>.</a:t>
            </a:r>
            <a:endParaRPr kumimoji="0" lang="en-US" sz="1600" i="0" u="none" strike="noStrike" kern="0" cap="none" spc="0" normalizeH="0" baseline="0" noProof="0" dirty="0">
              <a:ln>
                <a:noFill/>
              </a:ln>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i="0" u="none" strike="noStrike" kern="0" cap="none" spc="0" normalizeH="0" baseline="0" noProof="0" dirty="0">
                <a:ln>
                  <a:noFill/>
                </a:ln>
                <a:effectLst/>
                <a:uLnTx/>
                <a:uFillTx/>
                <a:latin typeface="Calibri" panose="020F0502020204030204"/>
                <a:ea typeface="+mn-ea"/>
                <a:cs typeface="+mn-cs"/>
              </a:rPr>
              <a:t>Page: https://</a:t>
            </a:r>
            <a:r>
              <a:rPr kumimoji="0" lang="fr-FR" sz="1600" i="0" u="none" strike="noStrike" kern="0" cap="none" spc="0" normalizeH="0" baseline="0" noProof="0" dirty="0" err="1">
                <a:ln>
                  <a:noFill/>
                </a:ln>
                <a:effectLst/>
                <a:uLnTx/>
                <a:uFillTx/>
                <a:latin typeface="Calibri" panose="020F0502020204030204"/>
                <a:ea typeface="+mn-ea"/>
                <a:cs typeface="+mn-cs"/>
              </a:rPr>
              <a:t>www.facebook.com</a:t>
            </a:r>
            <a:r>
              <a:rPr kumimoji="0" lang="fr-FR" sz="1600" i="0" u="none" strike="noStrike" kern="0" cap="none" spc="0" normalizeH="0" baseline="0" noProof="0" dirty="0">
                <a:ln>
                  <a:noFill/>
                </a:ln>
                <a:effectLst/>
                <a:uLnTx/>
                <a:uFillTx/>
                <a:latin typeface="Calibri" panose="020F0502020204030204"/>
                <a:ea typeface="+mn-ea"/>
                <a:cs typeface="+mn-cs"/>
              </a:rPr>
              <a:t>/groups/</a:t>
            </a:r>
            <a:r>
              <a:rPr kumimoji="0" lang="fr-FR" sz="1600" i="0" u="none" strike="noStrike" kern="0" cap="none" spc="0" normalizeH="0" baseline="0" noProof="0" dirty="0" err="1">
                <a:ln>
                  <a:noFill/>
                </a:ln>
                <a:effectLst/>
                <a:uLnTx/>
                <a:uFillTx/>
                <a:latin typeface="Calibri" panose="020F0502020204030204"/>
                <a:ea typeface="+mn-ea"/>
                <a:cs typeface="+mn-cs"/>
              </a:rPr>
              <a:t>baigianglichsu</a:t>
            </a:r>
            <a:endParaRPr kumimoji="0" lang="en-US" sz="1600" i="0" u="none" strike="noStrike" kern="0" cap="none" spc="0" normalizeH="0" baseline="0" noProof="0" dirty="0">
              <a:ln>
                <a:noFill/>
              </a:ln>
              <a:effectLst/>
              <a:uLnTx/>
              <a:uFillTx/>
              <a:latin typeface="Calibri" panose="020F0502020204030204"/>
              <a:ea typeface="+mn-ea"/>
              <a:cs typeface="+mn-cs"/>
            </a:endParaRPr>
          </a:p>
        </p:txBody>
      </p:sp>
      <p:sp>
        <p:nvSpPr>
          <p:cNvPr id="12" name="Rectangle 11"/>
          <p:cNvSpPr/>
          <p:nvPr/>
        </p:nvSpPr>
        <p:spPr>
          <a:xfrm>
            <a:off x="27381" y="2203453"/>
            <a:ext cx="5870916" cy="110490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000" dirty="0">
                <a:solidFill>
                  <a:prstClr val="black"/>
                </a:solidFill>
                <a:latin typeface="Times New Roman" panose="02020603050405020304" pitchFamily="18" charset="0"/>
                <a:cs typeface="Times New Roman" panose="02020603050405020304" pitchFamily="18" charset="0"/>
              </a:rPr>
              <a:t>A. </a:t>
            </a:r>
            <a:r>
              <a:rPr lang="en-US" sz="3000" dirty="0" err="1" smtClean="0">
                <a:solidFill>
                  <a:prstClr val="black"/>
                </a:solidFill>
                <a:latin typeface="Times New Roman" panose="02020603050405020304" pitchFamily="18" charset="0"/>
                <a:cs typeface="Times New Roman" panose="02020603050405020304" pitchFamily="18" charset="0"/>
              </a:rPr>
              <a:t>Nhanh</a:t>
            </a:r>
            <a:r>
              <a:rPr lang="en-US" sz="3000" dirty="0" smtClean="0">
                <a:solidFill>
                  <a:prstClr val="black"/>
                </a:solidFill>
                <a:latin typeface="Times New Roman" panose="02020603050405020304" pitchFamily="18" charset="0"/>
                <a:cs typeface="Times New Roman" panose="02020603050405020304" pitchFamily="18" charset="0"/>
              </a:rPr>
              <a:t> </a:t>
            </a:r>
            <a:r>
              <a:rPr lang="en-US" sz="3000" dirty="0" err="1" smtClean="0">
                <a:solidFill>
                  <a:prstClr val="black"/>
                </a:solidFill>
                <a:latin typeface="Times New Roman" panose="02020603050405020304" pitchFamily="18" charset="0"/>
                <a:cs typeface="Times New Roman" panose="02020603050405020304" pitchFamily="18" charset="0"/>
              </a:rPr>
              <a:t>chóng</a:t>
            </a:r>
            <a:r>
              <a:rPr lang="en-US" sz="3000" dirty="0" smtClean="0">
                <a:solidFill>
                  <a:prstClr val="black"/>
                </a:solidFill>
                <a:latin typeface="Times New Roman" panose="02020603050405020304" pitchFamily="18" charset="0"/>
                <a:cs typeface="Times New Roman" panose="02020603050405020304" pitchFamily="18" charset="0"/>
              </a:rPr>
              <a:t> </a:t>
            </a:r>
            <a:r>
              <a:rPr lang="en-US" sz="3000" dirty="0" err="1" smtClean="0">
                <a:solidFill>
                  <a:prstClr val="black"/>
                </a:solidFill>
                <a:latin typeface="Times New Roman" panose="02020603050405020304" pitchFamily="18" charset="0"/>
                <a:cs typeface="Times New Roman" panose="02020603050405020304" pitchFamily="18" charset="0"/>
              </a:rPr>
              <a:t>đánh</a:t>
            </a:r>
            <a:r>
              <a:rPr lang="en-US" sz="3000" dirty="0" smtClean="0">
                <a:solidFill>
                  <a:prstClr val="black"/>
                </a:solidFill>
                <a:latin typeface="Times New Roman" panose="02020603050405020304" pitchFamily="18" charset="0"/>
                <a:cs typeface="Times New Roman" panose="02020603050405020304" pitchFamily="18" charset="0"/>
              </a:rPr>
              <a:t> </a:t>
            </a:r>
            <a:r>
              <a:rPr lang="en-US" sz="3000" dirty="0" err="1" smtClean="0">
                <a:solidFill>
                  <a:prstClr val="black"/>
                </a:solidFill>
                <a:latin typeface="Times New Roman" panose="02020603050405020304" pitchFamily="18" charset="0"/>
                <a:cs typeface="Times New Roman" panose="02020603050405020304" pitchFamily="18" charset="0"/>
              </a:rPr>
              <a:t>bại</a:t>
            </a:r>
            <a:r>
              <a:rPr lang="en-US" sz="3000" dirty="0" smtClean="0">
                <a:solidFill>
                  <a:prstClr val="black"/>
                </a:solidFill>
                <a:latin typeface="Times New Roman" panose="02020603050405020304" pitchFamily="18" charset="0"/>
                <a:cs typeface="Times New Roman" panose="02020603050405020304" pitchFamily="18" charset="0"/>
              </a:rPr>
              <a:t> </a:t>
            </a:r>
            <a:r>
              <a:rPr lang="en-US" sz="3000" dirty="0" err="1" smtClean="0">
                <a:solidFill>
                  <a:prstClr val="black"/>
                </a:solidFill>
                <a:latin typeface="Times New Roman" panose="02020603050405020304" pitchFamily="18" charset="0"/>
                <a:cs typeface="Times New Roman" panose="02020603050405020304" pitchFamily="18" charset="0"/>
              </a:rPr>
              <a:t>chủ</a:t>
            </a:r>
            <a:r>
              <a:rPr lang="en-US" sz="3000" dirty="0" smtClean="0">
                <a:solidFill>
                  <a:prstClr val="black"/>
                </a:solidFill>
                <a:latin typeface="Times New Roman" panose="02020603050405020304" pitchFamily="18" charset="0"/>
                <a:cs typeface="Times New Roman" panose="02020603050405020304" pitchFamily="18" charset="0"/>
              </a:rPr>
              <a:t> </a:t>
            </a:r>
            <a:r>
              <a:rPr lang="en-US" sz="3000" dirty="0" err="1" smtClean="0">
                <a:solidFill>
                  <a:prstClr val="black"/>
                </a:solidFill>
                <a:latin typeface="Times New Roman" panose="02020603050405020304" pitchFamily="18" charset="0"/>
                <a:cs typeface="Times New Roman" panose="02020603050405020304" pitchFamily="18" charset="0"/>
              </a:rPr>
              <a:t>nghĩa</a:t>
            </a:r>
            <a:r>
              <a:rPr lang="en-US" sz="3000" dirty="0" smtClean="0">
                <a:solidFill>
                  <a:prstClr val="black"/>
                </a:solidFill>
                <a:latin typeface="Times New Roman" panose="02020603050405020304" pitchFamily="18" charset="0"/>
                <a:cs typeface="Times New Roman" panose="02020603050405020304" pitchFamily="18" charset="0"/>
              </a:rPr>
              <a:t> </a:t>
            </a:r>
            <a:r>
              <a:rPr lang="en-US" sz="3000" dirty="0" err="1" smtClean="0">
                <a:solidFill>
                  <a:prstClr val="black"/>
                </a:solidFill>
                <a:latin typeface="Times New Roman" panose="02020603050405020304" pitchFamily="18" charset="0"/>
                <a:cs typeface="Times New Roman" panose="02020603050405020304" pitchFamily="18" charset="0"/>
              </a:rPr>
              <a:t>phát</a:t>
            </a:r>
            <a:r>
              <a:rPr lang="en-US" sz="3000" dirty="0" smtClean="0">
                <a:solidFill>
                  <a:prstClr val="black"/>
                </a:solidFill>
                <a:latin typeface="Times New Roman" panose="02020603050405020304" pitchFamily="18" charset="0"/>
                <a:cs typeface="Times New Roman" panose="02020603050405020304" pitchFamily="18" charset="0"/>
              </a:rPr>
              <a:t> </a:t>
            </a:r>
            <a:r>
              <a:rPr lang="en-US" sz="3000" dirty="0" err="1" smtClean="0">
                <a:solidFill>
                  <a:prstClr val="black"/>
                </a:solidFill>
                <a:latin typeface="Times New Roman" panose="02020603050405020304" pitchFamily="18" charset="0"/>
                <a:cs typeface="Times New Roman" panose="02020603050405020304" pitchFamily="18" charset="0"/>
              </a:rPr>
              <a:t>xít</a:t>
            </a:r>
            <a:r>
              <a:rPr lang="en-US" sz="3000" dirty="0">
                <a:solidFill>
                  <a:prstClr val="black"/>
                </a:solidFill>
                <a:latin typeface="Times New Roman" panose="02020603050405020304" pitchFamily="18" charset="0"/>
                <a:cs typeface="Times New Roman" panose="02020603050405020304" pitchFamily="18" charset="0"/>
              </a:rPr>
              <a:t>.</a:t>
            </a:r>
            <a:endParaRPr lang="vi-VN" sz="3000" dirty="0">
              <a:solidFill>
                <a:prstClr val="black"/>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6130615" y="2229894"/>
            <a:ext cx="5668096" cy="110908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3000" dirty="0">
                <a:solidFill>
                  <a:prstClr val="black"/>
                </a:solidFill>
                <a:latin typeface="Times New Roman" panose="02020603050405020304" pitchFamily="18" charset="0"/>
                <a:cs typeface="Times New Roman" panose="02020603050405020304" pitchFamily="18" charset="0"/>
              </a:rPr>
              <a:t>B. </a:t>
            </a:r>
            <a:r>
              <a:rPr lang="en-US" sz="3000" dirty="0" err="1" smtClean="0">
                <a:solidFill>
                  <a:prstClr val="black"/>
                </a:solidFill>
                <a:latin typeface="Times New Roman" panose="02020603050405020304" pitchFamily="18" charset="0"/>
                <a:cs typeface="Times New Roman" panose="02020603050405020304" pitchFamily="18" charset="0"/>
              </a:rPr>
              <a:t>Tổ</a:t>
            </a:r>
            <a:r>
              <a:rPr lang="en-US" sz="3000" dirty="0" smtClean="0">
                <a:solidFill>
                  <a:prstClr val="black"/>
                </a:solidFill>
                <a:latin typeface="Times New Roman" panose="02020603050405020304" pitchFamily="18" charset="0"/>
                <a:cs typeface="Times New Roman" panose="02020603050405020304" pitchFamily="18" charset="0"/>
              </a:rPr>
              <a:t> </a:t>
            </a:r>
            <a:r>
              <a:rPr lang="en-US" sz="3000" dirty="0" err="1" smtClean="0">
                <a:solidFill>
                  <a:prstClr val="black"/>
                </a:solidFill>
                <a:latin typeface="Times New Roman" panose="02020603050405020304" pitchFamily="18" charset="0"/>
                <a:cs typeface="Times New Roman" panose="02020603050405020304" pitchFamily="18" charset="0"/>
              </a:rPr>
              <a:t>chức</a:t>
            </a:r>
            <a:r>
              <a:rPr lang="en-US" sz="3000" dirty="0" smtClean="0">
                <a:solidFill>
                  <a:prstClr val="black"/>
                </a:solidFill>
                <a:latin typeface="Times New Roman" panose="02020603050405020304" pitchFamily="18" charset="0"/>
                <a:cs typeface="Times New Roman" panose="02020603050405020304" pitchFamily="18" charset="0"/>
              </a:rPr>
              <a:t> </a:t>
            </a:r>
            <a:r>
              <a:rPr lang="en-US" sz="3000" dirty="0" err="1" smtClean="0">
                <a:solidFill>
                  <a:prstClr val="black"/>
                </a:solidFill>
                <a:latin typeface="Times New Roman" panose="02020603050405020304" pitchFamily="18" charset="0"/>
                <a:cs typeface="Times New Roman" panose="02020603050405020304" pitchFamily="18" charset="0"/>
              </a:rPr>
              <a:t>lại</a:t>
            </a:r>
            <a:r>
              <a:rPr lang="en-US" sz="3000" dirty="0" smtClean="0">
                <a:solidFill>
                  <a:prstClr val="black"/>
                </a:solidFill>
                <a:latin typeface="Times New Roman" panose="02020603050405020304" pitchFamily="18" charset="0"/>
                <a:cs typeface="Times New Roman" panose="02020603050405020304" pitchFamily="18" charset="0"/>
              </a:rPr>
              <a:t> </a:t>
            </a:r>
            <a:r>
              <a:rPr lang="en-US" sz="3000" dirty="0" err="1" smtClean="0">
                <a:solidFill>
                  <a:prstClr val="black"/>
                </a:solidFill>
                <a:latin typeface="Times New Roman" panose="02020603050405020304" pitchFamily="18" charset="0"/>
                <a:cs typeface="Times New Roman" panose="02020603050405020304" pitchFamily="18" charset="0"/>
              </a:rPr>
              <a:t>thế</a:t>
            </a:r>
            <a:r>
              <a:rPr lang="en-US" sz="3000" dirty="0" smtClean="0">
                <a:solidFill>
                  <a:prstClr val="black"/>
                </a:solidFill>
                <a:latin typeface="Times New Roman" panose="02020603050405020304" pitchFamily="18" charset="0"/>
                <a:cs typeface="Times New Roman" panose="02020603050405020304" pitchFamily="18" charset="0"/>
              </a:rPr>
              <a:t> </a:t>
            </a:r>
            <a:r>
              <a:rPr lang="en-US" sz="3000" dirty="0" err="1" smtClean="0">
                <a:solidFill>
                  <a:prstClr val="black"/>
                </a:solidFill>
                <a:latin typeface="Times New Roman" panose="02020603050405020304" pitchFamily="18" charset="0"/>
                <a:cs typeface="Times New Roman" panose="02020603050405020304" pitchFamily="18" charset="0"/>
              </a:rPr>
              <a:t>giới</a:t>
            </a:r>
            <a:r>
              <a:rPr lang="en-US" sz="3000" dirty="0" smtClean="0">
                <a:solidFill>
                  <a:prstClr val="black"/>
                </a:solidFill>
                <a:latin typeface="Times New Roman" panose="02020603050405020304" pitchFamily="18" charset="0"/>
                <a:cs typeface="Times New Roman" panose="02020603050405020304" pitchFamily="18" charset="0"/>
              </a:rPr>
              <a:t> </a:t>
            </a:r>
            <a:r>
              <a:rPr lang="en-US" sz="3000" dirty="0" err="1" smtClean="0">
                <a:solidFill>
                  <a:prstClr val="black"/>
                </a:solidFill>
                <a:latin typeface="Times New Roman" panose="02020603050405020304" pitchFamily="18" charset="0"/>
                <a:cs typeface="Times New Roman" panose="02020603050405020304" pitchFamily="18" charset="0"/>
              </a:rPr>
              <a:t>trước</a:t>
            </a:r>
            <a:r>
              <a:rPr lang="en-US" sz="3000" dirty="0" smtClean="0">
                <a:solidFill>
                  <a:prstClr val="black"/>
                </a:solidFill>
                <a:latin typeface="Times New Roman" panose="02020603050405020304" pitchFamily="18" charset="0"/>
                <a:cs typeface="Times New Roman" panose="02020603050405020304" pitchFamily="18" charset="0"/>
              </a:rPr>
              <a:t> </a:t>
            </a:r>
            <a:r>
              <a:rPr lang="en-US" sz="3000" dirty="0" err="1" smtClean="0">
                <a:solidFill>
                  <a:prstClr val="black"/>
                </a:solidFill>
                <a:latin typeface="Times New Roman" panose="02020603050405020304" pitchFamily="18" charset="0"/>
                <a:cs typeface="Times New Roman" panose="02020603050405020304" pitchFamily="18" charset="0"/>
              </a:rPr>
              <a:t>chiến</a:t>
            </a:r>
            <a:r>
              <a:rPr lang="en-US" sz="3000" dirty="0" smtClean="0">
                <a:solidFill>
                  <a:prstClr val="black"/>
                </a:solidFill>
                <a:latin typeface="Times New Roman" panose="02020603050405020304" pitchFamily="18" charset="0"/>
                <a:cs typeface="Times New Roman" panose="02020603050405020304" pitchFamily="18" charset="0"/>
              </a:rPr>
              <a:t> </a:t>
            </a:r>
            <a:r>
              <a:rPr lang="en-US" sz="3000" dirty="0" err="1" smtClean="0">
                <a:solidFill>
                  <a:prstClr val="black"/>
                </a:solidFill>
                <a:latin typeface="Times New Roman" panose="02020603050405020304" pitchFamily="18" charset="0"/>
                <a:cs typeface="Times New Roman" panose="02020603050405020304" pitchFamily="18" charset="0"/>
              </a:rPr>
              <a:t>tranh</a:t>
            </a:r>
            <a:r>
              <a:rPr lang="en-US" sz="3000" dirty="0" smtClean="0">
                <a:solidFill>
                  <a:prstClr val="black"/>
                </a:solidFill>
                <a:latin typeface="Times New Roman" panose="02020603050405020304" pitchFamily="18" charset="0"/>
                <a:cs typeface="Times New Roman" panose="02020603050405020304" pitchFamily="18" charset="0"/>
              </a:rPr>
              <a:t>.</a:t>
            </a:r>
            <a:endParaRPr kumimoji="0" lang="vi-VN"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6" name="Rectangle 15"/>
          <p:cNvSpPr/>
          <p:nvPr/>
        </p:nvSpPr>
        <p:spPr>
          <a:xfrm>
            <a:off x="119572" y="3592317"/>
            <a:ext cx="5613943" cy="140734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kumimoji="0" lang="vi-VN"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 </a:t>
            </a:r>
            <a:r>
              <a:rPr lang="en-US" sz="3000" dirty="0" err="1" smtClean="0">
                <a:solidFill>
                  <a:prstClr val="black"/>
                </a:solidFill>
                <a:latin typeface="Times New Roman" panose="02020603050405020304" pitchFamily="18" charset="0"/>
                <a:cs typeface="Times New Roman" panose="02020603050405020304" pitchFamily="18" charset="0"/>
              </a:rPr>
              <a:t>Phân</a:t>
            </a:r>
            <a:r>
              <a:rPr lang="en-US" sz="3000" dirty="0" smtClean="0">
                <a:solidFill>
                  <a:prstClr val="black"/>
                </a:solidFill>
                <a:latin typeface="Times New Roman" panose="02020603050405020304" pitchFamily="18" charset="0"/>
                <a:cs typeface="Times New Roman" panose="02020603050405020304" pitchFamily="18" charset="0"/>
              </a:rPr>
              <a:t> chia </a:t>
            </a:r>
            <a:r>
              <a:rPr lang="en-US" sz="3000" dirty="0" err="1" smtClean="0">
                <a:solidFill>
                  <a:prstClr val="black"/>
                </a:solidFill>
                <a:latin typeface="Times New Roman" panose="02020603050405020304" pitchFamily="18" charset="0"/>
                <a:cs typeface="Times New Roman" panose="02020603050405020304" pitchFamily="18" charset="0"/>
              </a:rPr>
              <a:t>thành</a:t>
            </a:r>
            <a:r>
              <a:rPr lang="en-US" sz="3000" dirty="0" smtClean="0">
                <a:solidFill>
                  <a:prstClr val="black"/>
                </a:solidFill>
                <a:latin typeface="Times New Roman" panose="02020603050405020304" pitchFamily="18" charset="0"/>
                <a:cs typeface="Times New Roman" panose="02020603050405020304" pitchFamily="18" charset="0"/>
              </a:rPr>
              <a:t> </a:t>
            </a:r>
            <a:r>
              <a:rPr lang="en-US" sz="3000" dirty="0" err="1" smtClean="0">
                <a:solidFill>
                  <a:prstClr val="black"/>
                </a:solidFill>
                <a:latin typeface="Times New Roman" panose="02020603050405020304" pitchFamily="18" charset="0"/>
                <a:cs typeface="Times New Roman" panose="02020603050405020304" pitchFamily="18" charset="0"/>
              </a:rPr>
              <a:t>quả</a:t>
            </a:r>
            <a:r>
              <a:rPr lang="en-US" sz="3000" dirty="0" smtClean="0">
                <a:solidFill>
                  <a:prstClr val="black"/>
                </a:solidFill>
                <a:latin typeface="Times New Roman" panose="02020603050405020304" pitchFamily="18" charset="0"/>
                <a:cs typeface="Times New Roman" panose="02020603050405020304" pitchFamily="18" charset="0"/>
              </a:rPr>
              <a:t> </a:t>
            </a:r>
            <a:r>
              <a:rPr lang="en-US" sz="3000" dirty="0" err="1" smtClean="0">
                <a:solidFill>
                  <a:prstClr val="black"/>
                </a:solidFill>
                <a:latin typeface="Times New Roman" panose="02020603050405020304" pitchFamily="18" charset="0"/>
                <a:cs typeface="Times New Roman" panose="02020603050405020304" pitchFamily="18" charset="0"/>
              </a:rPr>
              <a:t>của</a:t>
            </a:r>
            <a:r>
              <a:rPr lang="en-US" sz="3000" dirty="0" smtClean="0">
                <a:solidFill>
                  <a:prstClr val="black"/>
                </a:solidFill>
                <a:latin typeface="Times New Roman" panose="02020603050405020304" pitchFamily="18" charset="0"/>
                <a:cs typeface="Times New Roman" panose="02020603050405020304" pitchFamily="18" charset="0"/>
              </a:rPr>
              <a:t> </a:t>
            </a:r>
            <a:r>
              <a:rPr lang="en-US" sz="3000" dirty="0" err="1" smtClean="0">
                <a:solidFill>
                  <a:prstClr val="black"/>
                </a:solidFill>
                <a:latin typeface="Times New Roman" panose="02020603050405020304" pitchFamily="18" charset="0"/>
                <a:cs typeface="Times New Roman" panose="02020603050405020304" pitchFamily="18" charset="0"/>
              </a:rPr>
              <a:t>Liên</a:t>
            </a:r>
            <a:r>
              <a:rPr lang="en-US" sz="3000" dirty="0" smtClean="0">
                <a:solidFill>
                  <a:prstClr val="black"/>
                </a:solidFill>
                <a:latin typeface="Times New Roman" panose="02020603050405020304" pitchFamily="18" charset="0"/>
                <a:cs typeface="Times New Roman" panose="02020603050405020304" pitchFamily="18" charset="0"/>
              </a:rPr>
              <a:t> </a:t>
            </a:r>
            <a:r>
              <a:rPr lang="en-US" sz="3000" dirty="0" err="1" smtClean="0">
                <a:solidFill>
                  <a:prstClr val="black"/>
                </a:solidFill>
                <a:latin typeface="Times New Roman" panose="02020603050405020304" pitchFamily="18" charset="0"/>
                <a:cs typeface="Times New Roman" panose="02020603050405020304" pitchFamily="18" charset="0"/>
              </a:rPr>
              <a:t>Xô</a:t>
            </a:r>
            <a:r>
              <a:rPr lang="en-US" sz="3000" dirty="0" smtClean="0">
                <a:solidFill>
                  <a:prstClr val="black"/>
                </a:solidFill>
                <a:latin typeface="Times New Roman" panose="02020603050405020304" pitchFamily="18" charset="0"/>
                <a:cs typeface="Times New Roman" panose="02020603050405020304" pitchFamily="18" charset="0"/>
              </a:rPr>
              <a:t> </a:t>
            </a:r>
            <a:r>
              <a:rPr lang="en-US" sz="3000" dirty="0" err="1" smtClean="0">
                <a:solidFill>
                  <a:prstClr val="black"/>
                </a:solidFill>
                <a:latin typeface="Times New Roman" panose="02020603050405020304" pitchFamily="18" charset="0"/>
                <a:cs typeface="Times New Roman" panose="02020603050405020304" pitchFamily="18" charset="0"/>
              </a:rPr>
              <a:t>và</a:t>
            </a:r>
            <a:r>
              <a:rPr lang="en-US" sz="3000" dirty="0" smtClean="0">
                <a:solidFill>
                  <a:prstClr val="black"/>
                </a:solidFill>
                <a:latin typeface="Times New Roman" panose="02020603050405020304" pitchFamily="18" charset="0"/>
                <a:cs typeface="Times New Roman" panose="02020603050405020304" pitchFamily="18" charset="0"/>
              </a:rPr>
              <a:t> </a:t>
            </a:r>
            <a:r>
              <a:rPr lang="en-US" sz="3000" dirty="0" err="1" smtClean="0">
                <a:solidFill>
                  <a:prstClr val="black"/>
                </a:solidFill>
                <a:latin typeface="Times New Roman" panose="02020603050405020304" pitchFamily="18" charset="0"/>
                <a:cs typeface="Times New Roman" panose="02020603050405020304" pitchFamily="18" charset="0"/>
              </a:rPr>
              <a:t>Mĩ</a:t>
            </a:r>
            <a:r>
              <a:rPr lang="vi-VN" sz="3000" dirty="0" smtClean="0">
                <a:solidFill>
                  <a:prstClr val="black"/>
                </a:solidFill>
                <a:latin typeface="Times New Roman" panose="02020603050405020304" pitchFamily="18" charset="0"/>
                <a:cs typeface="Times New Roman" panose="02020603050405020304" pitchFamily="18" charset="0"/>
              </a:rPr>
              <a:t>.</a:t>
            </a:r>
            <a:endParaRPr lang="vi-VN" sz="3000" dirty="0">
              <a:solidFill>
                <a:prstClr val="black"/>
              </a:solidFill>
              <a:latin typeface="Times New Roman" panose="02020603050405020304" pitchFamily="18" charset="0"/>
              <a:cs typeface="Times New Roman" panose="02020603050405020304" pitchFamily="18" charset="0"/>
            </a:endParaRPr>
          </a:p>
        </p:txBody>
      </p:sp>
      <p:sp>
        <p:nvSpPr>
          <p:cNvPr id="17" name="Rectangle 16"/>
          <p:cNvSpPr/>
          <p:nvPr/>
        </p:nvSpPr>
        <p:spPr>
          <a:xfrm>
            <a:off x="6130615" y="3494854"/>
            <a:ext cx="5668096" cy="128987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r>
              <a:rPr kumimoji="0" lang="vi-VN" sz="2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D. </a:t>
            </a:r>
            <a:r>
              <a:rPr lang="en-US" sz="3000" dirty="0" err="1" smtClean="0">
                <a:solidFill>
                  <a:prstClr val="black"/>
                </a:solidFill>
                <a:latin typeface="Times New Roman" panose="02020603050405020304" pitchFamily="18" charset="0"/>
                <a:cs typeface="Times New Roman" panose="02020603050405020304" pitchFamily="18" charset="0"/>
              </a:rPr>
              <a:t>Trừng</a:t>
            </a:r>
            <a:r>
              <a:rPr lang="en-US" sz="3000" dirty="0" smtClean="0">
                <a:solidFill>
                  <a:prstClr val="black"/>
                </a:solidFill>
                <a:latin typeface="Times New Roman" panose="02020603050405020304" pitchFamily="18" charset="0"/>
                <a:cs typeface="Times New Roman" panose="02020603050405020304" pitchFamily="18" charset="0"/>
              </a:rPr>
              <a:t> </a:t>
            </a:r>
            <a:r>
              <a:rPr lang="en-US" sz="3000" dirty="0" err="1" smtClean="0">
                <a:solidFill>
                  <a:prstClr val="black"/>
                </a:solidFill>
                <a:latin typeface="Times New Roman" panose="02020603050405020304" pitchFamily="18" charset="0"/>
                <a:cs typeface="Times New Roman" panose="02020603050405020304" pitchFamily="18" charset="0"/>
              </a:rPr>
              <a:t>trị</a:t>
            </a:r>
            <a:r>
              <a:rPr lang="en-US" sz="3000" dirty="0" smtClean="0">
                <a:solidFill>
                  <a:prstClr val="black"/>
                </a:solidFill>
                <a:latin typeface="Times New Roman" panose="02020603050405020304" pitchFamily="18" charset="0"/>
                <a:cs typeface="Times New Roman" panose="02020603050405020304" pitchFamily="18" charset="0"/>
              </a:rPr>
              <a:t> </a:t>
            </a:r>
            <a:r>
              <a:rPr lang="en-US" sz="3000" dirty="0" err="1" smtClean="0">
                <a:solidFill>
                  <a:prstClr val="black"/>
                </a:solidFill>
                <a:latin typeface="Times New Roman" panose="02020603050405020304" pitchFamily="18" charset="0"/>
                <a:cs typeface="Times New Roman" panose="02020603050405020304" pitchFamily="18" charset="0"/>
              </a:rPr>
              <a:t>nghiêm</a:t>
            </a:r>
            <a:r>
              <a:rPr lang="en-US" sz="3000" dirty="0" smtClean="0">
                <a:solidFill>
                  <a:prstClr val="black"/>
                </a:solidFill>
                <a:latin typeface="Times New Roman" panose="02020603050405020304" pitchFamily="18" charset="0"/>
                <a:cs typeface="Times New Roman" panose="02020603050405020304" pitchFamily="18" charset="0"/>
              </a:rPr>
              <a:t> </a:t>
            </a:r>
            <a:r>
              <a:rPr lang="en-US" sz="3000" dirty="0" err="1" smtClean="0">
                <a:solidFill>
                  <a:prstClr val="black"/>
                </a:solidFill>
                <a:latin typeface="Times New Roman" panose="02020603050405020304" pitchFamily="18" charset="0"/>
                <a:cs typeface="Times New Roman" panose="02020603050405020304" pitchFamily="18" charset="0"/>
              </a:rPr>
              <a:t>khắc</a:t>
            </a:r>
            <a:r>
              <a:rPr lang="en-US" sz="3000" dirty="0" smtClean="0">
                <a:solidFill>
                  <a:prstClr val="black"/>
                </a:solidFill>
                <a:latin typeface="Times New Roman" panose="02020603050405020304" pitchFamily="18" charset="0"/>
                <a:cs typeface="Times New Roman" panose="02020603050405020304" pitchFamily="18" charset="0"/>
              </a:rPr>
              <a:t> </a:t>
            </a:r>
            <a:r>
              <a:rPr lang="en-US" sz="3000" dirty="0" err="1" smtClean="0">
                <a:solidFill>
                  <a:prstClr val="black"/>
                </a:solidFill>
                <a:latin typeface="Times New Roman" panose="02020603050405020304" pitchFamily="18" charset="0"/>
                <a:cs typeface="Times New Roman" panose="02020603050405020304" pitchFamily="18" charset="0"/>
              </a:rPr>
              <a:t>các</a:t>
            </a:r>
            <a:r>
              <a:rPr lang="en-US" sz="3000" dirty="0" smtClean="0">
                <a:solidFill>
                  <a:prstClr val="black"/>
                </a:solidFill>
                <a:latin typeface="Times New Roman" panose="02020603050405020304" pitchFamily="18" charset="0"/>
                <a:cs typeface="Times New Roman" panose="02020603050405020304" pitchFamily="18" charset="0"/>
              </a:rPr>
              <a:t> </a:t>
            </a:r>
            <a:r>
              <a:rPr lang="en-US" sz="3000" dirty="0" err="1" smtClean="0">
                <a:solidFill>
                  <a:prstClr val="black"/>
                </a:solidFill>
                <a:latin typeface="Times New Roman" panose="02020603050405020304" pitchFamily="18" charset="0"/>
                <a:cs typeface="Times New Roman" panose="02020603050405020304" pitchFamily="18" charset="0"/>
              </a:rPr>
              <a:t>nước</a:t>
            </a:r>
            <a:r>
              <a:rPr lang="en-US" sz="3000" dirty="0" smtClean="0">
                <a:solidFill>
                  <a:prstClr val="black"/>
                </a:solidFill>
                <a:latin typeface="Times New Roman" panose="02020603050405020304" pitchFamily="18" charset="0"/>
                <a:cs typeface="Times New Roman" panose="02020603050405020304" pitchFamily="18" charset="0"/>
              </a:rPr>
              <a:t> </a:t>
            </a:r>
            <a:r>
              <a:rPr lang="en-US" sz="3000" dirty="0" err="1" smtClean="0">
                <a:solidFill>
                  <a:prstClr val="black"/>
                </a:solidFill>
                <a:latin typeface="Times New Roman" panose="02020603050405020304" pitchFamily="18" charset="0"/>
                <a:cs typeface="Times New Roman" panose="02020603050405020304" pitchFamily="18" charset="0"/>
              </a:rPr>
              <a:t>bại</a:t>
            </a:r>
            <a:r>
              <a:rPr lang="en-US" sz="3000" dirty="0" smtClean="0">
                <a:solidFill>
                  <a:prstClr val="black"/>
                </a:solidFill>
                <a:latin typeface="Times New Roman" panose="02020603050405020304" pitchFamily="18" charset="0"/>
                <a:cs typeface="Times New Roman" panose="02020603050405020304" pitchFamily="18" charset="0"/>
              </a:rPr>
              <a:t> </a:t>
            </a:r>
            <a:r>
              <a:rPr lang="en-US" sz="3000" dirty="0" err="1" smtClean="0">
                <a:solidFill>
                  <a:prstClr val="black"/>
                </a:solidFill>
                <a:latin typeface="Times New Roman" panose="02020603050405020304" pitchFamily="18" charset="0"/>
                <a:cs typeface="Times New Roman" panose="02020603050405020304" pitchFamily="18" charset="0"/>
              </a:rPr>
              <a:t>trận</a:t>
            </a:r>
            <a:r>
              <a:rPr lang="en-US" sz="3000" dirty="0" smtClean="0">
                <a:solidFill>
                  <a:prstClr val="black"/>
                </a:solidFill>
                <a:latin typeface="Times New Roman" panose="02020603050405020304" pitchFamily="18" charset="0"/>
                <a:cs typeface="Times New Roman" panose="02020603050405020304" pitchFamily="18" charset="0"/>
              </a:rPr>
              <a:t>.</a:t>
            </a:r>
            <a:endParaRPr kumimoji="0" lang="vi-VN" sz="3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190062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8" presetClass="emph" presetSubtype="0" repeatCount="indefinite" fill="hold" nodeType="withEffect">
                                  <p:stCondLst>
                                    <p:cond delay="0"/>
                                  </p:stCondLst>
                                  <p:childTnLst>
                                    <p:animRot by="21600000">
                                      <p:cBhvr>
                                        <p:cTn id="11" dur="2250" fill="hold"/>
                                        <p:tgtEl>
                                          <p:spTgt spid="7"/>
                                        </p:tgtEl>
                                        <p:attrNameLst>
                                          <p:attrName>r</p:attrName>
                                        </p:attrNameLst>
                                      </p:cBhvr>
                                    </p:animRot>
                                  </p:childTnLst>
                                </p:cTn>
                              </p:par>
                              <p:par>
                                <p:cTn id="12" presetID="8" presetClass="emph" presetSubtype="0" repeatCount="indefinite" fill="hold" nodeType="withEffect">
                                  <p:stCondLst>
                                    <p:cond delay="0"/>
                                  </p:stCondLst>
                                  <p:childTnLst>
                                    <p:animRot by="21600000">
                                      <p:cBhvr>
                                        <p:cTn id="13" dur="2500" fill="hold"/>
                                        <p:tgtEl>
                                          <p:spTgt spid="9"/>
                                        </p:tgtEl>
                                        <p:attrNameLst>
                                          <p:attrName>r</p:attrName>
                                        </p:attrNameLst>
                                      </p:cBhvr>
                                    </p:animRot>
                                  </p:childTnLst>
                                </p:cTn>
                              </p:par>
                              <p:par>
                                <p:cTn id="14" presetID="8" presetClass="emph" presetSubtype="0" repeatCount="indefinite" fill="hold" nodeType="withEffect">
                                  <p:stCondLst>
                                    <p:cond delay="0"/>
                                  </p:stCondLst>
                                  <p:childTnLst>
                                    <p:animRot by="21600000">
                                      <p:cBhvr>
                                        <p:cTn id="15" dur="2000" fill="hold"/>
                                        <p:tgtEl>
                                          <p:spTgt spid="11"/>
                                        </p:tgtEl>
                                        <p:attrNameLst>
                                          <p:attrName>r</p:attrName>
                                        </p:attrNameLst>
                                      </p:cBhvr>
                                    </p:animRot>
                                  </p:childTnLst>
                                </p:cTn>
                              </p:par>
                              <p:par>
                                <p:cTn id="16" presetID="2" presetClass="entr" presetSubtype="2" repeatCount="indefinite" fill="hold" grpId="0" nodeType="withEffect">
                                  <p:stCondLst>
                                    <p:cond delay="500"/>
                                  </p:stCondLst>
                                  <p:childTnLst>
                                    <p:set>
                                      <p:cBhvr>
                                        <p:cTn id="17" dur="1" fill="hold">
                                          <p:stCondLst>
                                            <p:cond delay="0"/>
                                          </p:stCondLst>
                                        </p:cTn>
                                        <p:tgtEl>
                                          <p:spTgt spid="40"/>
                                        </p:tgtEl>
                                        <p:attrNameLst>
                                          <p:attrName>style.visibility</p:attrName>
                                        </p:attrNameLst>
                                      </p:cBhvr>
                                      <p:to>
                                        <p:strVal val="visible"/>
                                      </p:to>
                                    </p:set>
                                    <p:anim calcmode="lin" valueType="num">
                                      <p:cBhvr additive="base">
                                        <p:cTn id="18" dur="20000" fill="hold"/>
                                        <p:tgtEl>
                                          <p:spTgt spid="40"/>
                                        </p:tgtEl>
                                        <p:attrNameLst>
                                          <p:attrName>ppt_x</p:attrName>
                                        </p:attrNameLst>
                                      </p:cBhvr>
                                      <p:tavLst>
                                        <p:tav tm="0">
                                          <p:val>
                                            <p:strVal val="1+#ppt_w/2"/>
                                          </p:val>
                                        </p:tav>
                                        <p:tav tm="100000">
                                          <p:val>
                                            <p:strVal val="#ppt_x"/>
                                          </p:val>
                                        </p:tav>
                                      </p:tavLst>
                                    </p:anim>
                                    <p:anim calcmode="lin" valueType="num">
                                      <p:cBhvr additive="base">
                                        <p:cTn id="19" dur="20000" fill="hold"/>
                                        <p:tgtEl>
                                          <p:spTgt spid="40"/>
                                        </p:tgtEl>
                                        <p:attrNameLst>
                                          <p:attrName>ppt_y</p:attrName>
                                        </p:attrNameLst>
                                      </p:cBhvr>
                                      <p:tavLst>
                                        <p:tav tm="0">
                                          <p:val>
                                            <p:strVal val="#ppt_y"/>
                                          </p:val>
                                        </p:tav>
                                        <p:tav tm="100000">
                                          <p:val>
                                            <p:strVal val="#ppt_y"/>
                                          </p:val>
                                        </p:tav>
                                      </p:tavLst>
                                    </p:anim>
                                  </p:childTnLst>
                                </p:cTn>
                              </p:par>
                              <p:par>
                                <p:cTn id="20" presetID="2" presetClass="entr" presetSubtype="8" repeatCount="indefinite" fill="hold" grpId="0" nodeType="withEffect">
                                  <p:stCondLst>
                                    <p:cond delay="500"/>
                                  </p:stCondLst>
                                  <p:childTnLst>
                                    <p:set>
                                      <p:cBhvr>
                                        <p:cTn id="21" dur="1" fill="hold">
                                          <p:stCondLst>
                                            <p:cond delay="0"/>
                                          </p:stCondLst>
                                        </p:cTn>
                                        <p:tgtEl>
                                          <p:spTgt spid="41"/>
                                        </p:tgtEl>
                                        <p:attrNameLst>
                                          <p:attrName>style.visibility</p:attrName>
                                        </p:attrNameLst>
                                      </p:cBhvr>
                                      <p:to>
                                        <p:strVal val="visible"/>
                                      </p:to>
                                    </p:set>
                                    <p:anim calcmode="lin" valueType="num">
                                      <p:cBhvr additive="base">
                                        <p:cTn id="22" dur="20000" fill="hold"/>
                                        <p:tgtEl>
                                          <p:spTgt spid="41"/>
                                        </p:tgtEl>
                                        <p:attrNameLst>
                                          <p:attrName>ppt_x</p:attrName>
                                        </p:attrNameLst>
                                      </p:cBhvr>
                                      <p:tavLst>
                                        <p:tav tm="0">
                                          <p:val>
                                            <p:strVal val="0-#ppt_w/2"/>
                                          </p:val>
                                        </p:tav>
                                        <p:tav tm="100000">
                                          <p:val>
                                            <p:strVal val="#ppt_x"/>
                                          </p:val>
                                        </p:tav>
                                      </p:tavLst>
                                    </p:anim>
                                    <p:anim calcmode="lin" valueType="num">
                                      <p:cBhvr additive="base">
                                        <p:cTn id="23" dur="20000" fill="hold"/>
                                        <p:tgtEl>
                                          <p:spTgt spid="41"/>
                                        </p:tgtEl>
                                        <p:attrNameLst>
                                          <p:attrName>ppt_y</p:attrName>
                                        </p:attrNameLst>
                                      </p:cBhvr>
                                      <p:tavLst>
                                        <p:tav tm="0">
                                          <p:val>
                                            <p:strVal val="#ppt_y"/>
                                          </p:val>
                                        </p:tav>
                                        <p:tav tm="100000">
                                          <p:val>
                                            <p:strVal val="#ppt_y"/>
                                          </p:val>
                                        </p:tav>
                                      </p:tavLst>
                                    </p:anim>
                                  </p:childTnLst>
                                </p:cTn>
                              </p:par>
                              <p:par>
                                <p:cTn id="24" presetID="42" presetClass="entr" presetSubtype="0" fill="hold" grpId="0" nodeType="withEffect">
                                  <p:stCondLst>
                                    <p:cond delay="50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anim calcmode="lin" valueType="num">
                                      <p:cBhvr>
                                        <p:cTn id="27" dur="500" fill="hold"/>
                                        <p:tgtEl>
                                          <p:spTgt spid="12"/>
                                        </p:tgtEl>
                                        <p:attrNameLst>
                                          <p:attrName>ppt_x</p:attrName>
                                        </p:attrNameLst>
                                      </p:cBhvr>
                                      <p:tavLst>
                                        <p:tav tm="0">
                                          <p:val>
                                            <p:strVal val="#ppt_x"/>
                                          </p:val>
                                        </p:tav>
                                        <p:tav tm="100000">
                                          <p:val>
                                            <p:strVal val="#ppt_x"/>
                                          </p:val>
                                        </p:tav>
                                      </p:tavLst>
                                    </p:anim>
                                    <p:anim calcmode="lin" valueType="num">
                                      <p:cBhvr>
                                        <p:cTn id="28" dur="500" fill="hold"/>
                                        <p:tgtEl>
                                          <p:spTgt spid="12"/>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100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anim calcmode="lin" valueType="num">
                                      <p:cBhvr>
                                        <p:cTn id="32" dur="500" fill="hold"/>
                                        <p:tgtEl>
                                          <p:spTgt spid="15"/>
                                        </p:tgtEl>
                                        <p:attrNameLst>
                                          <p:attrName>ppt_x</p:attrName>
                                        </p:attrNameLst>
                                      </p:cBhvr>
                                      <p:tavLst>
                                        <p:tav tm="0">
                                          <p:val>
                                            <p:strVal val="#ppt_x"/>
                                          </p:val>
                                        </p:tav>
                                        <p:tav tm="100000">
                                          <p:val>
                                            <p:strVal val="#ppt_x"/>
                                          </p:val>
                                        </p:tav>
                                      </p:tavLst>
                                    </p:anim>
                                    <p:anim calcmode="lin" valueType="num">
                                      <p:cBhvr>
                                        <p:cTn id="33" dur="500" fill="hold"/>
                                        <p:tgtEl>
                                          <p:spTgt spid="15"/>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150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anim calcmode="lin" valueType="num">
                                      <p:cBhvr>
                                        <p:cTn id="37" dur="500" fill="hold"/>
                                        <p:tgtEl>
                                          <p:spTgt spid="16"/>
                                        </p:tgtEl>
                                        <p:attrNameLst>
                                          <p:attrName>ppt_x</p:attrName>
                                        </p:attrNameLst>
                                      </p:cBhvr>
                                      <p:tavLst>
                                        <p:tav tm="0">
                                          <p:val>
                                            <p:strVal val="#ppt_x"/>
                                          </p:val>
                                        </p:tav>
                                        <p:tav tm="100000">
                                          <p:val>
                                            <p:strVal val="#ppt_x"/>
                                          </p:val>
                                        </p:tav>
                                      </p:tavLst>
                                    </p:anim>
                                    <p:anim calcmode="lin" valueType="num">
                                      <p:cBhvr>
                                        <p:cTn id="38" dur="500" fill="hold"/>
                                        <p:tgtEl>
                                          <p:spTgt spid="16"/>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200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500"/>
                                        <p:tgtEl>
                                          <p:spTgt spid="17"/>
                                        </p:tgtEl>
                                      </p:cBhvr>
                                    </p:animEffect>
                                    <p:anim calcmode="lin" valueType="num">
                                      <p:cBhvr>
                                        <p:cTn id="42" dur="500" fill="hold"/>
                                        <p:tgtEl>
                                          <p:spTgt spid="17"/>
                                        </p:tgtEl>
                                        <p:attrNameLst>
                                          <p:attrName>ppt_x</p:attrName>
                                        </p:attrNameLst>
                                      </p:cBhvr>
                                      <p:tavLst>
                                        <p:tav tm="0">
                                          <p:val>
                                            <p:strVal val="#ppt_x"/>
                                          </p:val>
                                        </p:tav>
                                        <p:tav tm="100000">
                                          <p:val>
                                            <p:strVal val="#ppt_x"/>
                                          </p:val>
                                        </p:tav>
                                      </p:tavLst>
                                    </p:anim>
                                    <p:anim calcmode="lin" valueType="num">
                                      <p:cBhvr>
                                        <p:cTn id="43" dur="5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12"/>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12"/>
                                        </p:tgtEl>
                                        <p:attrNameLst>
                                          <p:attrName>fillcolor</p:attrName>
                                        </p:attrNameLst>
                                      </p:cBhvr>
                                      <p:to>
                                        <a:srgbClr val="FFF2CC"/>
                                      </p:to>
                                    </p:animClr>
                                    <p:set>
                                      <p:cBhvr>
                                        <p:cTn id="49" dur="250" fill="hold"/>
                                        <p:tgtEl>
                                          <p:spTgt spid="12"/>
                                        </p:tgtEl>
                                        <p:attrNameLst>
                                          <p:attrName>fill.type</p:attrName>
                                        </p:attrNameLst>
                                      </p:cBhvr>
                                      <p:to>
                                        <p:strVal val="solid"/>
                                      </p:to>
                                    </p:set>
                                    <p:set>
                                      <p:cBhvr>
                                        <p:cTn id="50" dur="250" fill="hold"/>
                                        <p:tgtEl>
                                          <p:spTgt spid="12"/>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1" presetClass="emph" presetSubtype="2" fill="hold" nodeType="withEffect">
                                  <p:stCondLst>
                                    <p:cond delay="1000"/>
                                  </p:stCondLst>
                                  <p:childTnLst>
                                    <p:animClr clrSpc="rgb" dir="cw">
                                      <p:cBhvr>
                                        <p:cTn id="52" dur="250" fill="hold"/>
                                        <p:tgtEl>
                                          <p:spTgt spid="12"/>
                                        </p:tgtEl>
                                        <p:attrNameLst>
                                          <p:attrName>fillcolor</p:attrName>
                                        </p:attrNameLst>
                                      </p:cBhvr>
                                      <p:to>
                                        <a:srgbClr val="00B050"/>
                                      </p:to>
                                    </p:animClr>
                                    <p:set>
                                      <p:cBhvr>
                                        <p:cTn id="53" dur="250" fill="hold"/>
                                        <p:tgtEl>
                                          <p:spTgt spid="12"/>
                                        </p:tgtEl>
                                        <p:attrNameLst>
                                          <p:attrName>fill.type</p:attrName>
                                        </p:attrNameLst>
                                      </p:cBhvr>
                                      <p:to>
                                        <p:strVal val="solid"/>
                                      </p:to>
                                    </p:set>
                                    <p:set>
                                      <p:cBhvr>
                                        <p:cTn id="54"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55" restart="whenNotActive" fill="hold" evtFilter="cancelBubble" nodeType="interactiveSeq">
                <p:stCondLst>
                  <p:cond evt="onClick" delay="0">
                    <p:tgtEl>
                      <p:spTgt spid="15"/>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15"/>
                                        </p:tgtEl>
                                        <p:attrNameLst>
                                          <p:attrName>fillcolor</p:attrName>
                                        </p:attrNameLst>
                                      </p:cBhvr>
                                      <p:to>
                                        <a:srgbClr val="FFF2CC"/>
                                      </p:to>
                                    </p:animClr>
                                    <p:set>
                                      <p:cBhvr>
                                        <p:cTn id="60" dur="250" fill="hold"/>
                                        <p:tgtEl>
                                          <p:spTgt spid="15"/>
                                        </p:tgtEl>
                                        <p:attrNameLst>
                                          <p:attrName>fill.type</p:attrName>
                                        </p:attrNameLst>
                                      </p:cBhvr>
                                      <p:to>
                                        <p:strVal val="solid"/>
                                      </p:to>
                                    </p:set>
                                    <p:set>
                                      <p:cBhvr>
                                        <p:cTn id="61" dur="250" fill="hold"/>
                                        <p:tgtEl>
                                          <p:spTgt spid="15"/>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1" presetClass="emph" presetSubtype="2" fill="hold" nodeType="withEffect">
                                  <p:stCondLst>
                                    <p:cond delay="1000"/>
                                  </p:stCondLst>
                                  <p:childTnLst>
                                    <p:animClr clrSpc="rgb" dir="cw">
                                      <p:cBhvr>
                                        <p:cTn id="63" dur="250" fill="hold"/>
                                        <p:tgtEl>
                                          <p:spTgt spid="15"/>
                                        </p:tgtEl>
                                        <p:attrNameLst>
                                          <p:attrName>fillcolor</p:attrName>
                                        </p:attrNameLst>
                                      </p:cBhvr>
                                      <p:to>
                                        <a:srgbClr val="FFFF00"/>
                                      </p:to>
                                    </p:animClr>
                                    <p:set>
                                      <p:cBhvr>
                                        <p:cTn id="64" dur="250" fill="hold"/>
                                        <p:tgtEl>
                                          <p:spTgt spid="15"/>
                                        </p:tgtEl>
                                        <p:attrNameLst>
                                          <p:attrName>fill.type</p:attrName>
                                        </p:attrNameLst>
                                      </p:cBhvr>
                                      <p:to>
                                        <p:strVal val="solid"/>
                                      </p:to>
                                    </p:set>
                                    <p:set>
                                      <p:cBhvr>
                                        <p:cTn id="65" dur="250" fill="hold"/>
                                        <p:tgtEl>
                                          <p:spTgt spid="15"/>
                                        </p:tgtEl>
                                        <p:attrNameLst>
                                          <p:attrName>fill.on</p:attrName>
                                        </p:attrNameLst>
                                      </p:cBhvr>
                                      <p:to>
                                        <p:strVal val="true"/>
                                      </p:to>
                                    </p:set>
                                  </p:childTnLst>
                                </p:cTn>
                              </p:par>
                            </p:childTnLst>
                          </p:cTn>
                        </p:par>
                      </p:childTnLst>
                    </p:cTn>
                  </p:par>
                </p:childTnLst>
              </p:cTn>
              <p:nextCondLst>
                <p:cond evt="onClick" delay="0">
                  <p:tgtEl>
                    <p:spTgt spid="15"/>
                  </p:tgtEl>
                </p:cond>
              </p:nextCondLst>
            </p:seq>
            <p:seq concurrent="1" nextAc="seek">
              <p:cTn id="66" restart="whenNotActive" fill="hold" evtFilter="cancelBubble" nodeType="interactiveSeq">
                <p:stCondLst>
                  <p:cond evt="onClick" delay="0">
                    <p:tgtEl>
                      <p:spTgt spid="16"/>
                    </p:tgtEl>
                  </p:cond>
                </p:stCondLst>
                <p:endSync evt="end" delay="0">
                  <p:rtn val="all"/>
                </p:endSync>
                <p:childTnLst>
                  <p:par>
                    <p:cTn id="67" fill="hold">
                      <p:stCondLst>
                        <p:cond delay="0"/>
                      </p:stCondLst>
                      <p:childTnLst>
                        <p:par>
                          <p:cTn id="68" fill="hold">
                            <p:stCondLst>
                              <p:cond delay="0"/>
                            </p:stCondLst>
                            <p:childTnLst>
                              <p:par>
                                <p:cTn id="69" presetID="1" presetClass="emph" presetSubtype="2" fill="hold" nodeType="clickEffect">
                                  <p:stCondLst>
                                    <p:cond delay="0"/>
                                  </p:stCondLst>
                                  <p:childTnLst>
                                    <p:animClr clrSpc="rgb" dir="cw">
                                      <p:cBhvr>
                                        <p:cTn id="70" dur="250" fill="hold"/>
                                        <p:tgtEl>
                                          <p:spTgt spid="16"/>
                                        </p:tgtEl>
                                        <p:attrNameLst>
                                          <p:attrName>fillcolor</p:attrName>
                                        </p:attrNameLst>
                                      </p:cBhvr>
                                      <p:to>
                                        <a:srgbClr val="FFF2CC"/>
                                      </p:to>
                                    </p:animClr>
                                    <p:set>
                                      <p:cBhvr>
                                        <p:cTn id="71" dur="250" fill="hold"/>
                                        <p:tgtEl>
                                          <p:spTgt spid="16"/>
                                        </p:tgtEl>
                                        <p:attrNameLst>
                                          <p:attrName>fill.type</p:attrName>
                                        </p:attrNameLst>
                                      </p:cBhvr>
                                      <p:to>
                                        <p:strVal val="solid"/>
                                      </p:to>
                                    </p:set>
                                    <p:set>
                                      <p:cBhvr>
                                        <p:cTn id="72" dur="250" fill="hold"/>
                                        <p:tgtEl>
                                          <p:spTgt spid="16"/>
                                        </p:tgtEl>
                                        <p:attrNameLst>
                                          <p:attrName>fill.on</p:attrName>
                                        </p:attrNameLst>
                                      </p:cBhvr>
                                      <p:to>
                                        <p:strVal val="true"/>
                                      </p:to>
                                    </p:set>
                                  </p:childTnLst>
                                  <p:subTnLst>
                                    <p:audio>
                                      <p:cMediaNode>
                                        <p:cTn display="0" masterRel="sameClick">
                                          <p:stCondLst>
                                            <p:cond evt="begin" delay="0">
                                              <p:tn val="69"/>
                                            </p:cond>
                                          </p:stCondLst>
                                          <p:endCondLst>
                                            <p:cond evt="onStopAudio" delay="0">
                                              <p:tgtEl>
                                                <p:sldTgt/>
                                              </p:tgtEl>
                                            </p:cond>
                                          </p:endCondLst>
                                        </p:cTn>
                                        <p:tgtEl>
                                          <p:sndTgt r:embed="rId2" name="click.wav"/>
                                        </p:tgtEl>
                                      </p:cMediaNode>
                                    </p:audio>
                                  </p:subTnLst>
                                </p:cTn>
                              </p:par>
                              <p:par>
                                <p:cTn id="73" presetID="1" presetClass="emph" presetSubtype="2" fill="hold" nodeType="withEffect">
                                  <p:stCondLst>
                                    <p:cond delay="1000"/>
                                  </p:stCondLst>
                                  <p:childTnLst>
                                    <p:animClr clrSpc="rgb" dir="cw">
                                      <p:cBhvr>
                                        <p:cTn id="74" dur="250" fill="hold"/>
                                        <p:tgtEl>
                                          <p:spTgt spid="16"/>
                                        </p:tgtEl>
                                        <p:attrNameLst>
                                          <p:attrName>fillcolor</p:attrName>
                                        </p:attrNameLst>
                                      </p:cBhvr>
                                      <p:to>
                                        <a:srgbClr val="FFFF00"/>
                                      </p:to>
                                    </p:animClr>
                                    <p:set>
                                      <p:cBhvr>
                                        <p:cTn id="75" dur="250" fill="hold"/>
                                        <p:tgtEl>
                                          <p:spTgt spid="16"/>
                                        </p:tgtEl>
                                        <p:attrNameLst>
                                          <p:attrName>fill.type</p:attrName>
                                        </p:attrNameLst>
                                      </p:cBhvr>
                                      <p:to>
                                        <p:strVal val="solid"/>
                                      </p:to>
                                    </p:set>
                                    <p:set>
                                      <p:cBhvr>
                                        <p:cTn id="76" dur="250" fill="hold"/>
                                        <p:tgtEl>
                                          <p:spTgt spid="16"/>
                                        </p:tgtEl>
                                        <p:attrNameLst>
                                          <p:attrName>fill.on</p:attrName>
                                        </p:attrNameLst>
                                      </p:cBhvr>
                                      <p:to>
                                        <p:strVal val="true"/>
                                      </p:to>
                                    </p:set>
                                  </p:childTnLst>
                                </p:cTn>
                              </p:par>
                            </p:childTnLst>
                          </p:cTn>
                        </p:par>
                      </p:childTnLst>
                    </p:cTn>
                  </p:par>
                </p:childTnLst>
              </p:cTn>
              <p:nextCondLst>
                <p:cond evt="onClick" delay="0">
                  <p:tgtEl>
                    <p:spTgt spid="16"/>
                  </p:tgtEl>
                </p:cond>
              </p:nextCondLst>
            </p:seq>
            <p:seq concurrent="1" nextAc="seek">
              <p:cTn id="77" restart="whenNotActive" fill="hold" evtFilter="cancelBubble" nodeType="interactiveSeq">
                <p:stCondLst>
                  <p:cond evt="onClick" delay="0">
                    <p:tgtEl>
                      <p:spTgt spid="17"/>
                    </p:tgtEl>
                  </p:cond>
                </p:stCondLst>
                <p:endSync evt="end" delay="0">
                  <p:rtn val="all"/>
                </p:endSync>
                <p:childTnLst>
                  <p:par>
                    <p:cTn id="78" fill="hold">
                      <p:stCondLst>
                        <p:cond delay="0"/>
                      </p:stCondLst>
                      <p:childTnLst>
                        <p:par>
                          <p:cTn id="79" fill="hold">
                            <p:stCondLst>
                              <p:cond delay="0"/>
                            </p:stCondLst>
                            <p:childTnLst>
                              <p:par>
                                <p:cTn id="80" presetID="1" presetClass="emph" presetSubtype="2" fill="hold" nodeType="clickEffect">
                                  <p:stCondLst>
                                    <p:cond delay="0"/>
                                  </p:stCondLst>
                                  <p:childTnLst>
                                    <p:animClr clrSpc="rgb" dir="cw">
                                      <p:cBhvr>
                                        <p:cTn id="81" dur="250" fill="hold"/>
                                        <p:tgtEl>
                                          <p:spTgt spid="17"/>
                                        </p:tgtEl>
                                        <p:attrNameLst>
                                          <p:attrName>fillcolor</p:attrName>
                                        </p:attrNameLst>
                                      </p:cBhvr>
                                      <p:to>
                                        <a:srgbClr val="FFF2CC"/>
                                      </p:to>
                                    </p:animClr>
                                    <p:set>
                                      <p:cBhvr>
                                        <p:cTn id="82" dur="250" fill="hold"/>
                                        <p:tgtEl>
                                          <p:spTgt spid="17"/>
                                        </p:tgtEl>
                                        <p:attrNameLst>
                                          <p:attrName>fill.type</p:attrName>
                                        </p:attrNameLst>
                                      </p:cBhvr>
                                      <p:to>
                                        <p:strVal val="solid"/>
                                      </p:to>
                                    </p:set>
                                    <p:set>
                                      <p:cBhvr>
                                        <p:cTn id="83" dur="250" fill="hold"/>
                                        <p:tgtEl>
                                          <p:spTgt spid="17"/>
                                        </p:tgtEl>
                                        <p:attrNameLst>
                                          <p:attrName>fill.on</p:attrName>
                                        </p:attrNameLst>
                                      </p:cBhvr>
                                      <p:to>
                                        <p:strVal val="true"/>
                                      </p:to>
                                    </p:set>
                                  </p:childTnLst>
                                  <p:subTnLst>
                                    <p:audio>
                                      <p:cMediaNode>
                                        <p:cTn display="0" masterRel="sameClick">
                                          <p:stCondLst>
                                            <p:cond evt="begin" delay="0">
                                              <p:tn val="80"/>
                                            </p:cond>
                                          </p:stCondLst>
                                          <p:endCondLst>
                                            <p:cond evt="onStopAudio" delay="0">
                                              <p:tgtEl>
                                                <p:sldTgt/>
                                              </p:tgtEl>
                                            </p:cond>
                                          </p:endCondLst>
                                        </p:cTn>
                                        <p:tgtEl>
                                          <p:sndTgt r:embed="rId2" name="click.wav"/>
                                        </p:tgtEl>
                                      </p:cMediaNode>
                                    </p:audio>
                                  </p:subTnLst>
                                </p:cTn>
                              </p:par>
                              <p:par>
                                <p:cTn id="84" presetID="1" presetClass="emph" presetSubtype="2" fill="hold" nodeType="withEffect">
                                  <p:stCondLst>
                                    <p:cond delay="1000"/>
                                  </p:stCondLst>
                                  <p:childTnLst>
                                    <p:animClr clrSpc="rgb" dir="cw">
                                      <p:cBhvr>
                                        <p:cTn id="85" dur="250" fill="hold"/>
                                        <p:tgtEl>
                                          <p:spTgt spid="17"/>
                                        </p:tgtEl>
                                        <p:attrNameLst>
                                          <p:attrName>fillcolor</p:attrName>
                                        </p:attrNameLst>
                                      </p:cBhvr>
                                      <p:to>
                                        <a:srgbClr val="FFFF00"/>
                                      </p:to>
                                    </p:animClr>
                                    <p:set>
                                      <p:cBhvr>
                                        <p:cTn id="86" dur="250" fill="hold"/>
                                        <p:tgtEl>
                                          <p:spTgt spid="17"/>
                                        </p:tgtEl>
                                        <p:attrNameLst>
                                          <p:attrName>fill.type</p:attrName>
                                        </p:attrNameLst>
                                      </p:cBhvr>
                                      <p:to>
                                        <p:strVal val="solid"/>
                                      </p:to>
                                    </p:set>
                                    <p:set>
                                      <p:cBhvr>
                                        <p:cTn id="87" dur="250" fill="hold"/>
                                        <p:tgtEl>
                                          <p:spTgt spid="17"/>
                                        </p:tgtEl>
                                        <p:attrNameLst>
                                          <p:attrName>fill.on</p:attrName>
                                        </p:attrNameLst>
                                      </p:cBhvr>
                                      <p:to>
                                        <p:strVal val="true"/>
                                      </p:to>
                                    </p:set>
                                  </p:childTnLst>
                                </p:cTn>
                              </p:par>
                            </p:childTnLst>
                          </p:cTn>
                        </p:par>
                      </p:childTnLst>
                    </p:cTn>
                  </p:par>
                </p:childTnLst>
              </p:cTn>
              <p:nextCondLst>
                <p:cond evt="onClick" delay="0">
                  <p:tgtEl>
                    <p:spTgt spid="17"/>
                  </p:tgtEl>
                </p:cond>
              </p:nextCondLst>
            </p:seq>
          </p:childTnLst>
        </p:cTn>
      </p:par>
    </p:tnLst>
    <p:bldLst>
      <p:bldP spid="4" grpId="0" animBg="1"/>
      <p:bldP spid="40" grpId="0" animBg="1"/>
      <p:bldP spid="41" grpId="0" animBg="1"/>
      <p:bldP spid="12" grpId="0" animBg="1"/>
      <p:bldP spid="15" grpId="0" animBg="1"/>
      <p:bldP spid="16" grpId="0" animBg="1"/>
      <p:bldP spid="1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EB5AE75-5D12-F59D-002B-C4A06CD4C2BA}"/>
              </a:ext>
            </a:extLst>
          </p:cNvPr>
          <p:cNvSpPr/>
          <p:nvPr/>
        </p:nvSpPr>
        <p:spPr>
          <a:xfrm>
            <a:off x="2980728" y="2604478"/>
            <a:ext cx="6636945" cy="1323439"/>
          </a:xfrm>
          <a:prstGeom prst="rect">
            <a:avLst/>
          </a:prstGeom>
          <a:noFill/>
        </p:spPr>
        <p:txBody>
          <a:bodyPr wrap="none" lIns="91440" tIns="45720" rIns="91440" bIns="45720">
            <a:spAutoFit/>
          </a:bodyPr>
          <a:lstStyle/>
          <a:p>
            <a:pPr algn="ctr"/>
            <a:r>
              <a:rPr lang="en-US" sz="8000" b="1" cap="none" spc="0">
                <a:ln w="0"/>
                <a:solidFill>
                  <a:srgbClr val="FF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BÀI TẬP SỐ 1</a:t>
            </a:r>
          </a:p>
        </p:txBody>
      </p:sp>
      <p:sp>
        <p:nvSpPr>
          <p:cNvPr id="2" name="TextBox 1">
            <a:extLst>
              <a:ext uri="{FF2B5EF4-FFF2-40B4-BE49-F238E27FC236}">
                <a16:creationId xmlns:a16="http://schemas.microsoft.com/office/drawing/2014/main" id="{59486DB0-805B-1239-403C-B3CBB7514D4F}"/>
              </a:ext>
            </a:extLst>
          </p:cNvPr>
          <p:cNvSpPr txBox="1"/>
          <p:nvPr/>
        </p:nvSpPr>
        <p:spPr>
          <a:xfrm>
            <a:off x="1248341" y="-1236774"/>
            <a:ext cx="8820945"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0" cap="none" spc="0" normalizeH="0" baseline="0" noProof="0" dirty="0" err="1">
                <a:ln>
                  <a:noFill/>
                </a:ln>
                <a:effectLst/>
                <a:uLnTx/>
                <a:uFillTx/>
                <a:latin typeface="Calibri" panose="020F0502020204030204"/>
                <a:ea typeface="+mn-ea"/>
                <a:cs typeface="+mn-cs"/>
              </a:rPr>
              <a:t>Quý</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thầy</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cô</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có</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nhu</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cầu</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về</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các</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bài</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giảng</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a:ln>
                  <a:noFill/>
                </a:ln>
                <a:effectLst/>
                <a:uLnTx/>
                <a:uFillTx/>
                <a:latin typeface="Arial"/>
                <a:ea typeface="+mn-ea"/>
                <a:cs typeface="+mn-cs"/>
              </a:rPr>
              <a:t>PowerPoint </a:t>
            </a:r>
            <a:r>
              <a:rPr kumimoji="0" lang="en-US" sz="1600" i="0" u="none" strike="noStrike" kern="0" cap="none" spc="0" normalizeH="0" baseline="0" noProof="0" dirty="0" err="1">
                <a:ln>
                  <a:noFill/>
                </a:ln>
                <a:effectLst/>
                <a:uLnTx/>
                <a:uFillTx/>
                <a:latin typeface="Arial"/>
                <a:ea typeface="+mn-ea"/>
                <a:cs typeface="+mn-cs"/>
              </a:rPr>
              <a:t>và</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giáo</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án</a:t>
            </a:r>
            <a:r>
              <a:rPr kumimoji="0" lang="en-US" sz="1600" i="0" u="none" strike="noStrike" kern="0" cap="none" spc="0" normalizeH="0" baseline="0" noProof="0" dirty="0">
                <a:ln>
                  <a:noFill/>
                </a:ln>
                <a:effectLst/>
                <a:uLnTx/>
                <a:uFillTx/>
                <a:latin typeface="Arial"/>
                <a:ea typeface="+mn-ea"/>
                <a:cs typeface="+mn-cs"/>
              </a:rPr>
              <a:t> word </a:t>
            </a:r>
            <a:r>
              <a:rPr kumimoji="0" lang="en-US" sz="1600" i="0" u="none" strike="noStrike" kern="0" cap="none" spc="0" normalizeH="0" baseline="0" noProof="0" dirty="0" err="1">
                <a:ln>
                  <a:noFill/>
                </a:ln>
                <a:effectLst/>
                <a:uLnTx/>
                <a:uFillTx/>
                <a:latin typeface="Arial"/>
                <a:ea typeface="+mn-ea"/>
                <a:cs typeface="+mn-cs"/>
              </a:rPr>
              <a:t>lịch</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sử</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từ</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khối</a:t>
            </a:r>
            <a:r>
              <a:rPr kumimoji="0" lang="en-US" sz="1600" i="0" u="none" strike="noStrike" kern="0" cap="none" spc="0" normalizeH="0" baseline="0" noProof="0" dirty="0">
                <a:ln>
                  <a:noFill/>
                </a:ln>
                <a:effectLst/>
                <a:uLnTx/>
                <a:uFillTx/>
                <a:latin typeface="Arial"/>
                <a:ea typeface="+mn-ea"/>
                <a:cs typeface="+mn-cs"/>
              </a:rPr>
              <a:t> 6-12.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0" cap="none" spc="0" normalizeH="0" baseline="0" noProof="0" dirty="0" err="1">
                <a:ln>
                  <a:noFill/>
                </a:ln>
                <a:effectLst/>
                <a:uLnTx/>
                <a:uFillTx/>
                <a:latin typeface="Arial"/>
                <a:ea typeface="+mn-ea"/>
                <a:cs typeface="+mn-cs"/>
              </a:rPr>
              <a:t>Vui</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lòng</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liên</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hệ</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số</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điện</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thoại</a:t>
            </a:r>
            <a:r>
              <a:rPr kumimoji="0" lang="en-US" sz="1600" i="0" u="none" strike="noStrike" kern="0" cap="none" spc="0" normalizeH="0" baseline="0" noProof="0" dirty="0">
                <a:ln>
                  <a:noFill/>
                </a:ln>
                <a:effectLst/>
                <a:uLnTx/>
                <a:uFillTx/>
                <a:latin typeface="Arial"/>
                <a:ea typeface="+mn-ea"/>
                <a:cs typeface="+mn-cs"/>
              </a:rPr>
              <a:t> 0981457911 (</a:t>
            </a:r>
            <a:r>
              <a:rPr kumimoji="0" lang="en-US" sz="1600" i="0" u="none" strike="noStrike" kern="0" cap="none" spc="0" normalizeH="0" baseline="0" noProof="0" dirty="0" err="1">
                <a:ln>
                  <a:noFill/>
                </a:ln>
                <a:effectLst/>
                <a:uLnTx/>
                <a:uFillTx/>
                <a:latin typeface="Arial"/>
                <a:ea typeface="+mn-ea"/>
                <a:cs typeface="+mn-cs"/>
              </a:rPr>
              <a:t>cũng</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là</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số</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Zalo</a:t>
            </a:r>
            <a:r>
              <a:rPr kumimoji="0" lang="en-US" sz="1600" i="0" u="none" strike="noStrike" kern="0" cap="none" spc="0" normalizeH="0" baseline="0" noProof="0" dirty="0">
                <a:ln>
                  <a:noFill/>
                </a:ln>
                <a:effectLst/>
                <a:uLnTx/>
                <a:uFillTx/>
                <a:latin typeface="Arial"/>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0" cap="none" spc="0" normalizeH="0" baseline="0" noProof="0" dirty="0" err="1">
                <a:ln>
                  <a:noFill/>
                </a:ln>
                <a:effectLst/>
                <a:uLnTx/>
                <a:uFillTx/>
                <a:latin typeface="Arial"/>
                <a:ea typeface="+mn-ea"/>
                <a:cs typeface="+mn-cs"/>
              </a:rPr>
              <a:t>Ngoài</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ra</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còn</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hỗ</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trợ</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về</a:t>
            </a:r>
            <a:r>
              <a:rPr kumimoji="0" lang="en-US" sz="1600" i="0" u="none" strike="noStrike" kern="0" cap="none" spc="0" normalizeH="0" baseline="0" noProof="0" dirty="0">
                <a:ln>
                  <a:noFill/>
                </a:ln>
                <a:effectLst/>
                <a:uLnTx/>
                <a:uFillTx/>
                <a:latin typeface="Arial"/>
                <a:ea typeface="+mn-ea"/>
                <a:cs typeface="+mn-cs"/>
              </a:rPr>
              <a:t> SKKN, </a:t>
            </a:r>
            <a:r>
              <a:rPr kumimoji="0" lang="en-US" sz="1600" i="0" u="none" strike="noStrike" kern="0" cap="none" spc="0" normalizeH="0" baseline="0" noProof="0" dirty="0" err="1">
                <a:ln>
                  <a:noFill/>
                </a:ln>
                <a:effectLst/>
                <a:uLnTx/>
                <a:uFillTx/>
                <a:latin typeface="Arial"/>
                <a:ea typeface="+mn-ea"/>
                <a:cs typeface="+mn-cs"/>
              </a:rPr>
              <a:t>biện</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pháp</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thi</a:t>
            </a:r>
            <a:r>
              <a:rPr kumimoji="0" lang="en-US" sz="1600" i="0" u="none" strike="noStrike" kern="0" cap="none" spc="0" normalizeH="0" baseline="0" noProof="0" dirty="0">
                <a:ln>
                  <a:noFill/>
                </a:ln>
                <a:effectLst/>
                <a:uLnTx/>
                <a:uFillTx/>
                <a:latin typeface="Arial"/>
                <a:ea typeface="+mn-ea"/>
                <a:cs typeface="+mn-cs"/>
              </a:rPr>
              <a:t> GVG </a:t>
            </a:r>
            <a:r>
              <a:rPr kumimoji="0" lang="en-US" sz="1600" i="0" u="none" strike="noStrike" kern="0" cap="none" spc="0" normalizeH="0" baseline="0" noProof="0" dirty="0" err="1">
                <a:ln>
                  <a:noFill/>
                </a:ln>
                <a:effectLst/>
                <a:uLnTx/>
                <a:uFillTx/>
                <a:latin typeface="Arial"/>
                <a:ea typeface="+mn-ea"/>
                <a:cs typeface="+mn-cs"/>
              </a:rPr>
              <a:t>và</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thao</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giảng</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chuyên</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đề</a:t>
            </a:r>
            <a:r>
              <a:rPr kumimoji="0" lang="en-US" sz="1600" i="0" u="none" strike="noStrike" kern="0" cap="none" spc="0" normalizeH="0" baseline="0" noProof="0" dirty="0">
                <a:ln>
                  <a:noFill/>
                </a:ln>
                <a:effectLst/>
                <a:uLnTx/>
                <a:uFillTx/>
                <a:latin typeface="Arial"/>
                <a:ea typeface="+mn-ea"/>
                <a:cs typeface="+mn-cs"/>
              </a:rPr>
              <a:t>.</a:t>
            </a:r>
            <a:endParaRPr kumimoji="0" lang="en-US" sz="1600" i="0" u="none" strike="noStrike" kern="0" cap="none" spc="0" normalizeH="0" baseline="0" noProof="0" dirty="0">
              <a:ln>
                <a:noFill/>
              </a:ln>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i="0" u="none" strike="noStrike" kern="0" cap="none" spc="0" normalizeH="0" baseline="0" noProof="0" dirty="0">
                <a:ln>
                  <a:noFill/>
                </a:ln>
                <a:effectLst/>
                <a:uLnTx/>
                <a:uFillTx/>
                <a:latin typeface="Calibri" panose="020F0502020204030204"/>
                <a:ea typeface="+mn-ea"/>
                <a:cs typeface="+mn-cs"/>
              </a:rPr>
              <a:t>Page: https://</a:t>
            </a:r>
            <a:r>
              <a:rPr kumimoji="0" lang="fr-FR" sz="1600" i="0" u="none" strike="noStrike" kern="0" cap="none" spc="0" normalizeH="0" baseline="0" noProof="0" dirty="0" err="1">
                <a:ln>
                  <a:noFill/>
                </a:ln>
                <a:effectLst/>
                <a:uLnTx/>
                <a:uFillTx/>
                <a:latin typeface="Calibri" panose="020F0502020204030204"/>
                <a:ea typeface="+mn-ea"/>
                <a:cs typeface="+mn-cs"/>
              </a:rPr>
              <a:t>www.facebook.com</a:t>
            </a:r>
            <a:r>
              <a:rPr kumimoji="0" lang="fr-FR" sz="1600" i="0" u="none" strike="noStrike" kern="0" cap="none" spc="0" normalizeH="0" baseline="0" noProof="0" dirty="0">
                <a:ln>
                  <a:noFill/>
                </a:ln>
                <a:effectLst/>
                <a:uLnTx/>
                <a:uFillTx/>
                <a:latin typeface="Calibri" panose="020F0502020204030204"/>
                <a:ea typeface="+mn-ea"/>
                <a:cs typeface="+mn-cs"/>
              </a:rPr>
              <a:t>/groups/</a:t>
            </a:r>
            <a:r>
              <a:rPr kumimoji="0" lang="fr-FR" sz="1600" i="0" u="none" strike="noStrike" kern="0" cap="none" spc="0" normalizeH="0" baseline="0" noProof="0" dirty="0" err="1">
                <a:ln>
                  <a:noFill/>
                </a:ln>
                <a:effectLst/>
                <a:uLnTx/>
                <a:uFillTx/>
                <a:latin typeface="Calibri" panose="020F0502020204030204"/>
                <a:ea typeface="+mn-ea"/>
                <a:cs typeface="+mn-cs"/>
              </a:rPr>
              <a:t>baigianglichsu</a:t>
            </a:r>
            <a:endParaRPr kumimoji="0" lang="en-US" sz="1600" i="0" u="none" strike="noStrike" kern="0" cap="none" spc="0" normalizeH="0" baseline="0" noProof="0" dirty="0">
              <a:ln>
                <a:noFill/>
              </a:ln>
              <a:effectLst/>
              <a:uLnTx/>
              <a:uFillTx/>
              <a:latin typeface="Calibri" panose="020F0502020204030204"/>
              <a:ea typeface="+mn-ea"/>
              <a:cs typeface="+mn-cs"/>
            </a:endParaRPr>
          </a:p>
        </p:txBody>
      </p:sp>
    </p:spTree>
    <p:extLst>
      <p:ext uri="{BB962C8B-B14F-4D97-AF65-F5344CB8AC3E}">
        <p14:creationId xmlns:p14="http://schemas.microsoft.com/office/powerpoint/2010/main" val="14433456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62000"/>
            <a:lum/>
          </a:blip>
          <a:srcRect/>
          <a:stretch>
            <a:fillRect t="-6000" b="-6000"/>
          </a:stretch>
        </a:blipFill>
        <a:effectLst/>
      </p:bgPr>
    </p:bg>
    <p:spTree>
      <p:nvGrpSpPr>
        <p:cNvPr id="1" name=""/>
        <p:cNvGrpSpPr/>
        <p:nvPr/>
      </p:nvGrpSpPr>
      <p:grpSpPr>
        <a:xfrm>
          <a:off x="0" y="0"/>
          <a:ext cx="0" cy="0"/>
          <a:chOff x="0" y="0"/>
          <a:chExt cx="0" cy="0"/>
        </a:xfrm>
      </p:grpSpPr>
      <p:grpSp>
        <p:nvGrpSpPr>
          <p:cNvPr id="22" name="vong quay"/>
          <p:cNvGrpSpPr/>
          <p:nvPr/>
        </p:nvGrpSpPr>
        <p:grpSpPr>
          <a:xfrm>
            <a:off x="5825983" y="478508"/>
            <a:ext cx="5042125" cy="5036855"/>
            <a:chOff x="5425622" y="292790"/>
            <a:chExt cx="5834378" cy="582828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9" name="TextBox 8"/>
            <p:cNvSpPr txBox="1"/>
            <p:nvPr/>
          </p:nvSpPr>
          <p:spPr>
            <a:xfrm rot="14949661">
              <a:off x="6674685" y="1304900"/>
              <a:ext cx="2025648" cy="6054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Mất</a:t>
              </a:r>
              <a:r>
                <a:rPr kumimoji="0" lang="en-GB" sz="2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GB" sz="2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lượt</a:t>
              </a:r>
              <a:endParaRPr kumimoji="0" lang="vi-VN" sz="2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rot="12232592">
              <a:off x="5742637" y="2220485"/>
              <a:ext cx="2025648" cy="6054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3+</a:t>
              </a:r>
              <a:endParaRPr kumimoji="0" lang="vi-VN"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rot="17590276">
              <a:off x="8020996" y="1301974"/>
              <a:ext cx="2025648" cy="6054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prstClr val="white"/>
                  </a:solidFill>
                  <a:latin typeface="Tahoma" panose="020B0604030504040204" pitchFamily="34" charset="0"/>
                  <a:ea typeface="Tahoma" panose="020B0604030504040204" pitchFamily="34" charset="0"/>
                  <a:cs typeface="Tahoma" panose="020B0604030504040204" pitchFamily="34" charset="0"/>
                </a:rPr>
                <a:t>2</a:t>
              </a:r>
              <a:r>
                <a:rPr kumimoji="0" lang="en-GB" sz="2800" b="1"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0" lang="vi-VN"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rot="20155085">
              <a:off x="8917980" y="2225089"/>
              <a:ext cx="2025648" cy="6054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endParaRPr kumimoji="0" lang="vi-VN" sz="2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rot="9501114">
              <a:off x="5697321" y="3310983"/>
              <a:ext cx="2025648" cy="11040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Thêm</a:t>
              </a:r>
              <a:r>
                <a:rPr kumimoji="0" lang="en-GB" sz="2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GB" sz="2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lượt</a:t>
              </a:r>
              <a:endParaRPr kumimoji="0" lang="vi-VN" sz="2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rot="6703311">
              <a:off x="6539345" y="3969311"/>
              <a:ext cx="2457938" cy="14601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noProof="0" dirty="0" err="1" smtClean="0">
                  <a:latin typeface="Times New Roman" panose="02020603050405020304" pitchFamily="18" charset="0"/>
                  <a:ea typeface="Tahoma" panose="020B0604030504040204" pitchFamily="34" charset="0"/>
                  <a:cs typeface="Times New Roman" panose="02020603050405020304" pitchFamily="18" charset="0"/>
                </a:rPr>
                <a:t>Nhường</a:t>
              </a:r>
              <a:r>
                <a:rPr lang="en-GB" sz="2400" b="1" noProof="0" dirty="0" smtClean="0">
                  <a:latin typeface="Times New Roman" panose="02020603050405020304" pitchFamily="18" charset="0"/>
                  <a:ea typeface="Tahoma" panose="020B0604030504040204" pitchFamily="34" charset="0"/>
                  <a:cs typeface="Times New Roman" panose="02020603050405020304" pitchFamily="18" charset="0"/>
                </a:rPr>
                <a:t> </a:t>
              </a:r>
              <a:r>
                <a:rPr lang="en-GB" sz="2400" b="1" noProof="0" dirty="0" err="1" smtClean="0">
                  <a:latin typeface="Times New Roman" panose="02020603050405020304" pitchFamily="18" charset="0"/>
                  <a:ea typeface="Tahoma" panose="020B0604030504040204" pitchFamily="34" charset="0"/>
                  <a:cs typeface="Times New Roman" panose="02020603050405020304" pitchFamily="18" charset="0"/>
                </a:rPr>
                <a:t>cho</a:t>
              </a:r>
              <a:r>
                <a:rPr lang="en-GB" sz="2400" b="1" noProof="0" dirty="0" smtClean="0">
                  <a:latin typeface="Times New Roman" panose="02020603050405020304" pitchFamily="18" charset="0"/>
                  <a:ea typeface="Tahoma" panose="020B0604030504040204" pitchFamily="34" charset="0"/>
                  <a:cs typeface="Times New Roman" panose="02020603050405020304" pitchFamily="18" charset="0"/>
                </a:rPr>
                <a:t> </a:t>
              </a:r>
              <a:r>
                <a:rPr lang="en-GB" sz="2400" b="1" noProof="0" dirty="0" err="1" smtClean="0">
                  <a:latin typeface="Times New Roman" panose="02020603050405020304" pitchFamily="18" charset="0"/>
                  <a:ea typeface="Tahoma" panose="020B0604030504040204" pitchFamily="34" charset="0"/>
                  <a:cs typeface="Times New Roman" panose="02020603050405020304" pitchFamily="18" charset="0"/>
                </a:rPr>
                <a:t>bạn</a:t>
              </a:r>
              <a:r>
                <a:rPr lang="en-GB" sz="2400" b="1" noProof="0" dirty="0" smtClean="0">
                  <a:latin typeface="Times New Roman" panose="02020603050405020304" pitchFamily="18" charset="0"/>
                  <a:ea typeface="Tahoma" panose="020B0604030504040204" pitchFamily="34" charset="0"/>
                  <a:cs typeface="Times New Roman" panose="02020603050405020304" pitchFamily="18" charset="0"/>
                </a:rPr>
                <a:t> </a:t>
              </a:r>
              <a:r>
                <a:rPr lang="en-GB" sz="2400" b="1" noProof="0" dirty="0" err="1" smtClean="0">
                  <a:latin typeface="Times New Roman" panose="02020603050405020304" pitchFamily="18" charset="0"/>
                  <a:ea typeface="Tahoma" panose="020B0604030504040204" pitchFamily="34" charset="0"/>
                  <a:cs typeface="Times New Roman" panose="02020603050405020304" pitchFamily="18" charset="0"/>
                </a:rPr>
                <a:t>mình</a:t>
              </a:r>
              <a:r>
                <a:rPr lang="en-GB" sz="2400" b="1" noProof="0" dirty="0" smtClean="0">
                  <a:latin typeface="Times New Roman" panose="02020603050405020304" pitchFamily="18" charset="0"/>
                  <a:ea typeface="Tahoma" panose="020B0604030504040204" pitchFamily="34" charset="0"/>
                  <a:cs typeface="Times New Roman" panose="02020603050405020304" pitchFamily="18" charset="0"/>
                </a:rPr>
                <a:t> </a:t>
              </a:r>
              <a:r>
                <a:rPr lang="en-GB" sz="2400" b="1" dirty="0" err="1" smtClean="0">
                  <a:latin typeface="Times New Roman" panose="02020603050405020304" pitchFamily="18" charset="0"/>
                  <a:ea typeface="Tahoma" panose="020B0604030504040204" pitchFamily="34" charset="0"/>
                  <a:cs typeface="Times New Roman" panose="02020603050405020304" pitchFamily="18" charset="0"/>
                </a:rPr>
                <a:t>thương</a:t>
              </a:r>
              <a:r>
                <a:rPr lang="en-GB" sz="2800" b="1" dirty="0" smtClean="0">
                  <a:latin typeface="Tahoma" panose="020B0604030504040204" pitchFamily="34" charset="0"/>
                  <a:ea typeface="Tahoma" panose="020B0604030504040204" pitchFamily="34" charset="0"/>
                  <a:cs typeface="Tahoma" panose="020B0604030504040204" pitchFamily="34" charset="0"/>
                </a:rPr>
                <a:t>.</a:t>
              </a:r>
              <a:endParaRPr kumimoji="0" lang="vi-VN" sz="2800" b="1" i="0" u="none" strike="noStrike" kern="1200" cap="none" spc="0" normalizeH="0" baseline="0" noProof="0" dirty="0">
                <a:ln>
                  <a:noFill/>
                </a:ln>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0" name="TextBox 19"/>
            <p:cNvSpPr txBox="1"/>
            <p:nvPr/>
          </p:nvSpPr>
          <p:spPr>
            <a:xfrm rot="3829829">
              <a:off x="8019634" y="4535850"/>
              <a:ext cx="2025648" cy="6054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dirty="0">
                  <a:solidFill>
                    <a:prstClr val="black"/>
                  </a:solidFill>
                  <a:latin typeface="Tahoma" panose="020B0604030504040204" pitchFamily="34" charset="0"/>
                  <a:ea typeface="Tahoma" panose="020B0604030504040204" pitchFamily="34" charset="0"/>
                  <a:cs typeface="Tahoma" panose="020B0604030504040204" pitchFamily="34" charset="0"/>
                </a:rPr>
                <a:t>10 </a:t>
              </a:r>
              <a:r>
                <a:rPr lang="en-GB" sz="2800" b="1" dirty="0" err="1">
                  <a:solidFill>
                    <a:prstClr val="black"/>
                  </a:solidFill>
                  <a:latin typeface="Tahoma" panose="020B0604030504040204" pitchFamily="34" charset="0"/>
                  <a:ea typeface="Tahoma" panose="020B0604030504040204" pitchFamily="34" charset="0"/>
                  <a:cs typeface="Tahoma" panose="020B0604030504040204" pitchFamily="34" charset="0"/>
                </a:rPr>
                <a:t>điểm</a:t>
              </a:r>
              <a:endParaRPr kumimoji="0" lang="vi-VN" sz="2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rot="1321648">
              <a:off x="8940448" y="3591789"/>
              <a:ext cx="2025648" cy="6054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Mất</a:t>
              </a:r>
              <a:r>
                <a:rPr kumimoji="0" lang="en-GB"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GB" sz="28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lượt</a:t>
              </a:r>
              <a:endParaRPr kumimoji="0" lang="vi-VN"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23" name="Isosceles Triangle 2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5" name="quay dung"/>
          <p:cNvSpPr/>
          <p:nvPr/>
        </p:nvSpPr>
        <p:spPr>
          <a:xfrm>
            <a:off x="9287691" y="5878286"/>
            <a:ext cx="2704012" cy="849085"/>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QUAY</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6" name="Rounded Rectangle 25">
            <a:hlinkClick r:id="rId6" action="ppaction://hlinksldjump"/>
          </p:cNvPr>
          <p:cNvSpPr/>
          <p:nvPr/>
        </p:nvSpPr>
        <p:spPr>
          <a:xfrm>
            <a:off x="857805" y="218697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7" name="Rounded Rectangle 26">
            <a:hlinkClick r:id="rId7" action="ppaction://hlinksldjump"/>
          </p:cNvPr>
          <p:cNvSpPr/>
          <p:nvPr/>
        </p:nvSpPr>
        <p:spPr>
          <a:xfrm>
            <a:off x="2355722" y="218697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 name="Rounded Rectangle 27">
            <a:hlinkClick r:id="rId8" action="ppaction://hlinksldjump"/>
          </p:cNvPr>
          <p:cNvSpPr/>
          <p:nvPr/>
        </p:nvSpPr>
        <p:spPr>
          <a:xfrm>
            <a:off x="3853638" y="218697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3</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5" name="Rounded Rectangle 34">
            <a:hlinkClick r:id="rId9" action="ppaction://hlinksldjump"/>
          </p:cNvPr>
          <p:cNvSpPr/>
          <p:nvPr/>
        </p:nvSpPr>
        <p:spPr>
          <a:xfrm>
            <a:off x="858563" y="3733049"/>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4</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6" name="Rounded Rectangle 35">
            <a:hlinkClick r:id="rId10" action="ppaction://hlinksldjump"/>
          </p:cNvPr>
          <p:cNvSpPr/>
          <p:nvPr/>
        </p:nvSpPr>
        <p:spPr>
          <a:xfrm>
            <a:off x="2356480" y="3733049"/>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5</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7" name="Rounded Rectangle 36">
            <a:hlinkClick r:id="rId11" action="ppaction://hlinksldjump"/>
          </p:cNvPr>
          <p:cNvSpPr/>
          <p:nvPr/>
        </p:nvSpPr>
        <p:spPr>
          <a:xfrm>
            <a:off x="3854396" y="3733049"/>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6</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8" name="Rounded Rectangle 37">
            <a:hlinkClick r:id="rId12" action="ppaction://hlinksldjump"/>
          </p:cNvPr>
          <p:cNvSpPr/>
          <p:nvPr/>
        </p:nvSpPr>
        <p:spPr>
          <a:xfrm>
            <a:off x="859321" y="5279122"/>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7</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9" name="Rounded Rectangle 38">
            <a:hlinkClick r:id="rId13" action="ppaction://hlinksldjump"/>
          </p:cNvPr>
          <p:cNvSpPr/>
          <p:nvPr/>
        </p:nvSpPr>
        <p:spPr>
          <a:xfrm>
            <a:off x="2357238" y="5279122"/>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8</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0" name="Rounded Rectangle 39">
            <a:hlinkClick r:id="rId14" action="ppaction://hlinksldjump"/>
          </p:cNvPr>
          <p:cNvSpPr/>
          <p:nvPr/>
        </p:nvSpPr>
        <p:spPr>
          <a:xfrm>
            <a:off x="3855154" y="5279122"/>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9</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1" name="Rectangle 40"/>
          <p:cNvSpPr/>
          <p:nvPr/>
        </p:nvSpPr>
        <p:spPr>
          <a:xfrm>
            <a:off x="402426" y="95110"/>
            <a:ext cx="5121915" cy="1938992"/>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VÒNG QUAY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MAY MẮN</a:t>
            </a:r>
          </a:p>
        </p:txBody>
      </p:sp>
      <p:pic>
        <p:nvPicPr>
          <p:cNvPr id="44" name="Picture 4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24807" y="845531"/>
            <a:ext cx="495300" cy="438150"/>
          </a:xfrm>
          <a:prstGeom prst="rect">
            <a:avLst/>
          </a:prstGeom>
        </p:spPr>
      </p:pic>
      <p:pic>
        <p:nvPicPr>
          <p:cNvPr id="45" name="Picture 4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829739" y="1207472"/>
            <a:ext cx="495300" cy="438150"/>
          </a:xfrm>
          <a:prstGeom prst="rect">
            <a:avLst/>
          </a:prstGeom>
        </p:spPr>
      </p:pic>
      <p:pic>
        <p:nvPicPr>
          <p:cNvPr id="46" name="Picture 45"/>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919150" y="680278"/>
            <a:ext cx="495300" cy="438150"/>
          </a:xfrm>
          <a:prstGeom prst="rect">
            <a:avLst/>
          </a:prstGeom>
        </p:spPr>
      </p:pic>
      <p:pic>
        <p:nvPicPr>
          <p:cNvPr id="47" name="Picture 46"/>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1111830" y="478508"/>
            <a:ext cx="714375" cy="1190625"/>
          </a:xfrm>
          <a:prstGeom prst="rect">
            <a:avLst/>
          </a:prstGeom>
        </p:spPr>
      </p:pic>
      <p:pic>
        <p:nvPicPr>
          <p:cNvPr id="2" name="Picture 1"/>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646194" y="2397345"/>
            <a:ext cx="1354214" cy="1155064"/>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9714152" y="-693733"/>
            <a:ext cx="609600" cy="609600"/>
          </a:xfrm>
          <a:prstGeom prst="rect">
            <a:avLst/>
          </a:prstGeom>
        </p:spPr>
      </p:pic>
      <p:sp>
        <p:nvSpPr>
          <p:cNvPr id="31" name="Isosceles Triangle 3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2" name="Isosceles Triangle 3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3" name="Isosceles Triangle 3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4" name="Isosceles Triangle 3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Isosceles Triangle 4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3" name="Isosceles Triangle 4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8" name="Isosceles Triangle 4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9" name="Isosceles Triangle 4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0" name="Isosceles Triangle 4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1" name="Isosceles Triangle 5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2" name="Isosceles Triangle 5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3" name="Isosceles Triangle 5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4" name="Isosceles Triangle 5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5" name="Isosceles Triangle 54"/>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6" name="Isosceles Triangle 55"/>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7" name="Isosceles Triangle 56"/>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8" name="Isosceles Triangle 5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9" name="Isosceles Triangle 5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0" name="Isosceles Triangle 5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1" name="Isosceles Triangle 6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4" name="Heart 23">
            <a:hlinkClick r:id="rId8" action="ppaction://hlinksldjump"/>
          </p:cNvPr>
          <p:cNvSpPr/>
          <p:nvPr/>
        </p:nvSpPr>
        <p:spPr>
          <a:xfrm rot="5400000">
            <a:off x="11351621" y="2586449"/>
            <a:ext cx="783772" cy="783770"/>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TextBox 4">
            <a:extLst>
              <a:ext uri="{FF2B5EF4-FFF2-40B4-BE49-F238E27FC236}">
                <a16:creationId xmlns:a16="http://schemas.microsoft.com/office/drawing/2014/main" id="{D56C34A8-8D66-FF39-D074-48B860DA1B6A}"/>
              </a:ext>
            </a:extLst>
          </p:cNvPr>
          <p:cNvSpPr txBox="1"/>
          <p:nvPr/>
        </p:nvSpPr>
        <p:spPr>
          <a:xfrm>
            <a:off x="1248341" y="-1236774"/>
            <a:ext cx="8820945"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0" cap="none" spc="0" normalizeH="0" baseline="0" noProof="0" dirty="0" err="1">
                <a:ln>
                  <a:noFill/>
                </a:ln>
                <a:effectLst/>
                <a:uLnTx/>
                <a:uFillTx/>
                <a:latin typeface="Calibri" panose="020F0502020204030204"/>
                <a:ea typeface="+mn-ea"/>
                <a:cs typeface="+mn-cs"/>
              </a:rPr>
              <a:t>Quý</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thầy</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cô</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có</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nhu</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cầu</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về</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các</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bài</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giảng</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a:ln>
                  <a:noFill/>
                </a:ln>
                <a:effectLst/>
                <a:uLnTx/>
                <a:uFillTx/>
                <a:latin typeface="Arial"/>
                <a:ea typeface="+mn-ea"/>
                <a:cs typeface="+mn-cs"/>
              </a:rPr>
              <a:t>PowerPoint </a:t>
            </a:r>
            <a:r>
              <a:rPr kumimoji="0" lang="en-US" sz="1600" i="0" u="none" strike="noStrike" kern="0" cap="none" spc="0" normalizeH="0" baseline="0" noProof="0" dirty="0" err="1">
                <a:ln>
                  <a:noFill/>
                </a:ln>
                <a:effectLst/>
                <a:uLnTx/>
                <a:uFillTx/>
                <a:latin typeface="Arial"/>
                <a:ea typeface="+mn-ea"/>
                <a:cs typeface="+mn-cs"/>
              </a:rPr>
              <a:t>và</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giáo</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án</a:t>
            </a:r>
            <a:r>
              <a:rPr kumimoji="0" lang="en-US" sz="1600" i="0" u="none" strike="noStrike" kern="0" cap="none" spc="0" normalizeH="0" baseline="0" noProof="0" dirty="0">
                <a:ln>
                  <a:noFill/>
                </a:ln>
                <a:effectLst/>
                <a:uLnTx/>
                <a:uFillTx/>
                <a:latin typeface="Arial"/>
                <a:ea typeface="+mn-ea"/>
                <a:cs typeface="+mn-cs"/>
              </a:rPr>
              <a:t> word </a:t>
            </a:r>
            <a:r>
              <a:rPr kumimoji="0" lang="en-US" sz="1600" i="0" u="none" strike="noStrike" kern="0" cap="none" spc="0" normalizeH="0" baseline="0" noProof="0" dirty="0" err="1">
                <a:ln>
                  <a:noFill/>
                </a:ln>
                <a:effectLst/>
                <a:uLnTx/>
                <a:uFillTx/>
                <a:latin typeface="Arial"/>
                <a:ea typeface="+mn-ea"/>
                <a:cs typeface="+mn-cs"/>
              </a:rPr>
              <a:t>lịch</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sử</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từ</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khối</a:t>
            </a:r>
            <a:r>
              <a:rPr kumimoji="0" lang="en-US" sz="1600" i="0" u="none" strike="noStrike" kern="0" cap="none" spc="0" normalizeH="0" baseline="0" noProof="0" dirty="0">
                <a:ln>
                  <a:noFill/>
                </a:ln>
                <a:effectLst/>
                <a:uLnTx/>
                <a:uFillTx/>
                <a:latin typeface="Arial"/>
                <a:ea typeface="+mn-ea"/>
                <a:cs typeface="+mn-cs"/>
              </a:rPr>
              <a:t> 6-12.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0" cap="none" spc="0" normalizeH="0" baseline="0" noProof="0" dirty="0" err="1">
                <a:ln>
                  <a:noFill/>
                </a:ln>
                <a:effectLst/>
                <a:uLnTx/>
                <a:uFillTx/>
                <a:latin typeface="Arial"/>
                <a:ea typeface="+mn-ea"/>
                <a:cs typeface="+mn-cs"/>
              </a:rPr>
              <a:t>Vui</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lòng</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liên</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hệ</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số</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điện</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thoại</a:t>
            </a:r>
            <a:r>
              <a:rPr kumimoji="0" lang="en-US" sz="1600" i="0" u="none" strike="noStrike" kern="0" cap="none" spc="0" normalizeH="0" baseline="0" noProof="0" dirty="0">
                <a:ln>
                  <a:noFill/>
                </a:ln>
                <a:effectLst/>
                <a:uLnTx/>
                <a:uFillTx/>
                <a:latin typeface="Arial"/>
                <a:ea typeface="+mn-ea"/>
                <a:cs typeface="+mn-cs"/>
              </a:rPr>
              <a:t> 0981457911 (</a:t>
            </a:r>
            <a:r>
              <a:rPr kumimoji="0" lang="en-US" sz="1600" i="0" u="none" strike="noStrike" kern="0" cap="none" spc="0" normalizeH="0" baseline="0" noProof="0" dirty="0" err="1">
                <a:ln>
                  <a:noFill/>
                </a:ln>
                <a:effectLst/>
                <a:uLnTx/>
                <a:uFillTx/>
                <a:latin typeface="Arial"/>
                <a:ea typeface="+mn-ea"/>
                <a:cs typeface="+mn-cs"/>
              </a:rPr>
              <a:t>cũng</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là</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số</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Zalo</a:t>
            </a:r>
            <a:r>
              <a:rPr kumimoji="0" lang="en-US" sz="1600" i="0" u="none" strike="noStrike" kern="0" cap="none" spc="0" normalizeH="0" baseline="0" noProof="0" dirty="0">
                <a:ln>
                  <a:noFill/>
                </a:ln>
                <a:effectLst/>
                <a:uLnTx/>
                <a:uFillTx/>
                <a:latin typeface="Arial"/>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0" cap="none" spc="0" normalizeH="0" baseline="0" noProof="0" dirty="0" err="1">
                <a:ln>
                  <a:noFill/>
                </a:ln>
                <a:effectLst/>
                <a:uLnTx/>
                <a:uFillTx/>
                <a:latin typeface="Arial"/>
                <a:ea typeface="+mn-ea"/>
                <a:cs typeface="+mn-cs"/>
              </a:rPr>
              <a:t>Ngoài</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ra</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còn</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hỗ</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trợ</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về</a:t>
            </a:r>
            <a:r>
              <a:rPr kumimoji="0" lang="en-US" sz="1600" i="0" u="none" strike="noStrike" kern="0" cap="none" spc="0" normalizeH="0" baseline="0" noProof="0" dirty="0">
                <a:ln>
                  <a:noFill/>
                </a:ln>
                <a:effectLst/>
                <a:uLnTx/>
                <a:uFillTx/>
                <a:latin typeface="Arial"/>
                <a:ea typeface="+mn-ea"/>
                <a:cs typeface="+mn-cs"/>
              </a:rPr>
              <a:t> SKKN, </a:t>
            </a:r>
            <a:r>
              <a:rPr kumimoji="0" lang="en-US" sz="1600" i="0" u="none" strike="noStrike" kern="0" cap="none" spc="0" normalizeH="0" baseline="0" noProof="0" dirty="0" err="1">
                <a:ln>
                  <a:noFill/>
                </a:ln>
                <a:effectLst/>
                <a:uLnTx/>
                <a:uFillTx/>
                <a:latin typeface="Arial"/>
                <a:ea typeface="+mn-ea"/>
                <a:cs typeface="+mn-cs"/>
              </a:rPr>
              <a:t>biện</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pháp</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thi</a:t>
            </a:r>
            <a:r>
              <a:rPr kumimoji="0" lang="en-US" sz="1600" i="0" u="none" strike="noStrike" kern="0" cap="none" spc="0" normalizeH="0" baseline="0" noProof="0" dirty="0">
                <a:ln>
                  <a:noFill/>
                </a:ln>
                <a:effectLst/>
                <a:uLnTx/>
                <a:uFillTx/>
                <a:latin typeface="Arial"/>
                <a:ea typeface="+mn-ea"/>
                <a:cs typeface="+mn-cs"/>
              </a:rPr>
              <a:t> GVG </a:t>
            </a:r>
            <a:r>
              <a:rPr kumimoji="0" lang="en-US" sz="1600" i="0" u="none" strike="noStrike" kern="0" cap="none" spc="0" normalizeH="0" baseline="0" noProof="0" dirty="0" err="1">
                <a:ln>
                  <a:noFill/>
                </a:ln>
                <a:effectLst/>
                <a:uLnTx/>
                <a:uFillTx/>
                <a:latin typeface="Arial"/>
                <a:ea typeface="+mn-ea"/>
                <a:cs typeface="+mn-cs"/>
              </a:rPr>
              <a:t>và</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thao</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giảng</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chuyên</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đề</a:t>
            </a:r>
            <a:r>
              <a:rPr kumimoji="0" lang="en-US" sz="1600" i="0" u="none" strike="noStrike" kern="0" cap="none" spc="0" normalizeH="0" baseline="0" noProof="0" dirty="0">
                <a:ln>
                  <a:noFill/>
                </a:ln>
                <a:effectLst/>
                <a:uLnTx/>
                <a:uFillTx/>
                <a:latin typeface="Arial"/>
                <a:ea typeface="+mn-ea"/>
                <a:cs typeface="+mn-cs"/>
              </a:rPr>
              <a:t>.</a:t>
            </a:r>
            <a:endParaRPr kumimoji="0" lang="en-US" sz="1600" i="0" u="none" strike="noStrike" kern="0" cap="none" spc="0" normalizeH="0" baseline="0" noProof="0" dirty="0">
              <a:ln>
                <a:noFill/>
              </a:ln>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i="0" u="none" strike="noStrike" kern="0" cap="none" spc="0" normalizeH="0" baseline="0" noProof="0" dirty="0">
                <a:ln>
                  <a:noFill/>
                </a:ln>
                <a:effectLst/>
                <a:uLnTx/>
                <a:uFillTx/>
                <a:latin typeface="Calibri" panose="020F0502020204030204"/>
                <a:ea typeface="+mn-ea"/>
                <a:cs typeface="+mn-cs"/>
              </a:rPr>
              <a:t>Page: https://</a:t>
            </a:r>
            <a:r>
              <a:rPr kumimoji="0" lang="fr-FR" sz="1600" i="0" u="none" strike="noStrike" kern="0" cap="none" spc="0" normalizeH="0" baseline="0" noProof="0" dirty="0" err="1">
                <a:ln>
                  <a:noFill/>
                </a:ln>
                <a:effectLst/>
                <a:uLnTx/>
                <a:uFillTx/>
                <a:latin typeface="Calibri" panose="020F0502020204030204"/>
                <a:ea typeface="+mn-ea"/>
                <a:cs typeface="+mn-cs"/>
              </a:rPr>
              <a:t>www.facebook.com</a:t>
            </a:r>
            <a:r>
              <a:rPr kumimoji="0" lang="fr-FR" sz="1600" i="0" u="none" strike="noStrike" kern="0" cap="none" spc="0" normalizeH="0" baseline="0" noProof="0" dirty="0">
                <a:ln>
                  <a:noFill/>
                </a:ln>
                <a:effectLst/>
                <a:uLnTx/>
                <a:uFillTx/>
                <a:latin typeface="Calibri" panose="020F0502020204030204"/>
                <a:ea typeface="+mn-ea"/>
                <a:cs typeface="+mn-cs"/>
              </a:rPr>
              <a:t>/groups/</a:t>
            </a:r>
            <a:r>
              <a:rPr kumimoji="0" lang="fr-FR" sz="1600" i="0" u="none" strike="noStrike" kern="0" cap="none" spc="0" normalizeH="0" baseline="0" noProof="0" dirty="0" err="1">
                <a:ln>
                  <a:noFill/>
                </a:ln>
                <a:effectLst/>
                <a:uLnTx/>
                <a:uFillTx/>
                <a:latin typeface="Calibri" panose="020F0502020204030204"/>
                <a:ea typeface="+mn-ea"/>
                <a:cs typeface="+mn-cs"/>
              </a:rPr>
              <a:t>baigianglichsu</a:t>
            </a:r>
            <a:endParaRPr kumimoji="0" lang="en-US" sz="1600" i="0" u="none" strike="noStrike" kern="0" cap="none" spc="0" normalizeH="0" baseline="0" noProof="0" dirty="0">
              <a:ln>
                <a:noFill/>
              </a:ln>
              <a:effectLst/>
              <a:uLnTx/>
              <a:uFillTx/>
              <a:latin typeface="Calibri" panose="020F0502020204030204"/>
              <a:ea typeface="+mn-ea"/>
              <a:cs typeface="+mn-cs"/>
            </a:endParaRPr>
          </a:p>
        </p:txBody>
      </p:sp>
    </p:spTree>
    <p:extLst>
      <p:ext uri="{BB962C8B-B14F-4D97-AF65-F5344CB8AC3E}">
        <p14:creationId xmlns:p14="http://schemas.microsoft.com/office/powerpoint/2010/main" val="263299196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6"/>
                                        </p:tgtEl>
                                      </p:cBhvr>
                                    </p:animEffect>
                                    <p:set>
                                      <p:cBhvr>
                                        <p:cTn id="113" dur="1" fill="hold">
                                          <p:stCondLst>
                                            <p:cond delay="499"/>
                                          </p:stCondLst>
                                        </p:cTn>
                                        <p:tgtEl>
                                          <p:spTgt spid="5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8"/>
                                        </p:tgtEl>
                                      </p:cBhvr>
                                    </p:animEffect>
                                    <p:set>
                                      <p:cBhvr>
                                        <p:cTn id="127" dur="1" fill="hold">
                                          <p:stCondLst>
                                            <p:cond delay="499"/>
                                          </p:stCondLst>
                                        </p:cTn>
                                        <p:tgtEl>
                                          <p:spTgt spid="5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9"/>
                                        </p:tgtEl>
                                      </p:cBhvr>
                                    </p:animEffect>
                                    <p:set>
                                      <p:cBhvr>
                                        <p:cTn id="134" dur="1" fill="hold">
                                          <p:stCondLst>
                                            <p:cond delay="499"/>
                                          </p:stCondLst>
                                        </p:cTn>
                                        <p:tgtEl>
                                          <p:spTgt spid="5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60"/>
                                        </p:tgtEl>
                                      </p:cBhvr>
                                    </p:animEffect>
                                    <p:set>
                                      <p:cBhvr>
                                        <p:cTn id="141" dur="1" fill="hold">
                                          <p:stCondLst>
                                            <p:cond delay="499"/>
                                          </p:stCondLst>
                                        </p:cTn>
                                        <p:tgtEl>
                                          <p:spTgt spid="6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61"/>
                                        </p:tgtEl>
                                      </p:cBhvr>
                                    </p:animEffect>
                                    <p:set>
                                      <p:cBhvr>
                                        <p:cTn id="148" dur="1" fill="hold">
                                          <p:stCondLst>
                                            <p:cond delay="499"/>
                                          </p:stCondLst>
                                        </p:cTn>
                                        <p:tgtEl>
                                          <p:spTgt spid="6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25"/>
                    </p:tgtEl>
                  </p:cond>
                </p:stCondLst>
                <p:endSync evt="end" delay="0">
                  <p:rtn val="all"/>
                </p:endSync>
                <p:childTnLst>
                  <p:par>
                    <p:cTn id="152" fill="hold">
                      <p:stCondLst>
                        <p:cond delay="0"/>
                      </p:stCondLst>
                      <p:childTnLst>
                        <p:par>
                          <p:cTn id="153" fill="hold">
                            <p:stCondLst>
                              <p:cond delay="0"/>
                            </p:stCondLst>
                            <p:childTnLst>
                              <p:par>
                                <p:cTn id="154" presetID="8" presetClass="emph" presetSubtype="0" repeatCount="indefinite" fill="hold" nodeType="clickEffect">
                                  <p:stCondLst>
                                    <p:cond delay="0"/>
                                  </p:stCondLst>
                                  <p:endCondLst>
                                    <p:cond evt="onNext" delay="0">
                                      <p:tgtEl>
                                        <p:sldTgt/>
                                      </p:tgtEl>
                                    </p:cond>
                                  </p:endCondLst>
                                  <p:childTnLst>
                                    <p:animRot by="21600000">
                                      <p:cBhvr>
                                        <p:cTn id="155" dur="500" fill="hold"/>
                                        <p:tgtEl>
                                          <p:spTgt spid="22"/>
                                        </p:tgtEl>
                                        <p:attrNameLst>
                                          <p:attrName>r</p:attrName>
                                        </p:attrNameLst>
                                      </p:cBhvr>
                                    </p:animRot>
                                  </p:childTnLst>
                                </p:cTn>
                              </p:par>
                              <p:par>
                                <p:cTn id="156" presetID="1" presetClass="mediacall" presetSubtype="0" fill="hold" nodeType="withEffect">
                                  <p:stCondLst>
                                    <p:cond delay="0"/>
                                  </p:stCondLst>
                                  <p:childTnLst>
                                    <p:cmd type="call" cmd="playFrom(0.0)">
                                      <p:cBhvr>
                                        <p:cTn id="157" dur="30406" fill="hold"/>
                                        <p:tgtEl>
                                          <p:spTgt spid="3"/>
                                        </p:tgtEl>
                                      </p:cBhvr>
                                    </p:cmd>
                                  </p:childTnLst>
                                </p:cTn>
                              </p:par>
                            </p:childTnLst>
                          </p:cTn>
                        </p:par>
                      </p:childTnLst>
                    </p:cTn>
                  </p:par>
                </p:childTnLst>
              </p:cTn>
              <p:nextCondLst>
                <p:cond evt="onClick" delay="0">
                  <p:tgtEl>
                    <p:spTgt spid="25"/>
                  </p:tgtEl>
                </p:cond>
              </p:nextCondLst>
            </p:seq>
            <p:seq concurrent="1" nextAc="seek">
              <p:cTn id="158" restart="whenNotActive" fill="hold" evtFilter="cancelBubble" nodeType="interactiveSeq">
                <p:stCondLst>
                  <p:cond evt="onClick" delay="0">
                    <p:tgtEl>
                      <p:spTgt spid="26"/>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500" fill="hold"/>
                                        <p:tgtEl>
                                          <p:spTgt spid="26"/>
                                        </p:tgtEl>
                                        <p:attrNameLst>
                                          <p:attrName>fillcolor</p:attrName>
                                        </p:attrNameLst>
                                      </p:cBhvr>
                                      <p:to>
                                        <a:srgbClr val="000000"/>
                                      </p:to>
                                    </p:animClr>
                                    <p:set>
                                      <p:cBhvr>
                                        <p:cTn id="163" dur="500" fill="hold"/>
                                        <p:tgtEl>
                                          <p:spTgt spid="26"/>
                                        </p:tgtEl>
                                        <p:attrNameLst>
                                          <p:attrName>fill.type</p:attrName>
                                        </p:attrNameLst>
                                      </p:cBhvr>
                                      <p:to>
                                        <p:strVal val="solid"/>
                                      </p:to>
                                    </p:set>
                                    <p:set>
                                      <p:cBhvr>
                                        <p:cTn id="164"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65" restart="whenNotActive" fill="hold" evtFilter="cancelBubble" nodeType="interactiveSeq">
                <p:stCondLst>
                  <p:cond evt="onClick" delay="0">
                    <p:tgtEl>
                      <p:spTgt spid="27"/>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fill="hold" nodeType="clickEffect">
                                  <p:stCondLst>
                                    <p:cond delay="0"/>
                                  </p:stCondLst>
                                  <p:childTnLst>
                                    <p:animClr clrSpc="rgb" dir="cw">
                                      <p:cBhvr>
                                        <p:cTn id="169" dur="500" fill="hold"/>
                                        <p:tgtEl>
                                          <p:spTgt spid="27"/>
                                        </p:tgtEl>
                                        <p:attrNameLst>
                                          <p:attrName>fillcolor</p:attrName>
                                        </p:attrNameLst>
                                      </p:cBhvr>
                                      <p:to>
                                        <a:srgbClr val="000000"/>
                                      </p:to>
                                    </p:animClr>
                                    <p:set>
                                      <p:cBhvr>
                                        <p:cTn id="170" dur="500" fill="hold"/>
                                        <p:tgtEl>
                                          <p:spTgt spid="27"/>
                                        </p:tgtEl>
                                        <p:attrNameLst>
                                          <p:attrName>fill.type</p:attrName>
                                        </p:attrNameLst>
                                      </p:cBhvr>
                                      <p:to>
                                        <p:strVal val="solid"/>
                                      </p:to>
                                    </p:set>
                                    <p:set>
                                      <p:cBhvr>
                                        <p:cTn id="171"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72" restart="whenNotActive" fill="hold" evtFilter="cancelBubble" nodeType="interactiveSeq">
                <p:stCondLst>
                  <p:cond evt="onClick" delay="0">
                    <p:tgtEl>
                      <p:spTgt spid="28"/>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fill="hold" nodeType="clickEffect">
                                  <p:stCondLst>
                                    <p:cond delay="0"/>
                                  </p:stCondLst>
                                  <p:childTnLst>
                                    <p:animClr clrSpc="rgb" dir="cw">
                                      <p:cBhvr>
                                        <p:cTn id="176" dur="500" fill="hold"/>
                                        <p:tgtEl>
                                          <p:spTgt spid="28"/>
                                        </p:tgtEl>
                                        <p:attrNameLst>
                                          <p:attrName>fillcolor</p:attrName>
                                        </p:attrNameLst>
                                      </p:cBhvr>
                                      <p:to>
                                        <a:srgbClr val="000000"/>
                                      </p:to>
                                    </p:animClr>
                                    <p:set>
                                      <p:cBhvr>
                                        <p:cTn id="177" dur="500" fill="hold"/>
                                        <p:tgtEl>
                                          <p:spTgt spid="28"/>
                                        </p:tgtEl>
                                        <p:attrNameLst>
                                          <p:attrName>fill.type</p:attrName>
                                        </p:attrNameLst>
                                      </p:cBhvr>
                                      <p:to>
                                        <p:strVal val="solid"/>
                                      </p:to>
                                    </p:set>
                                    <p:set>
                                      <p:cBhvr>
                                        <p:cTn id="178"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179" restart="whenNotActive" fill="hold" evtFilter="cancelBubble" nodeType="interactiveSeq">
                <p:stCondLst>
                  <p:cond evt="onClick" delay="0">
                    <p:tgtEl>
                      <p:spTgt spid="35"/>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fill="hold" nodeType="clickEffect">
                                  <p:stCondLst>
                                    <p:cond delay="0"/>
                                  </p:stCondLst>
                                  <p:childTnLst>
                                    <p:animClr clrSpc="rgb" dir="cw">
                                      <p:cBhvr>
                                        <p:cTn id="183" dur="500" fill="hold"/>
                                        <p:tgtEl>
                                          <p:spTgt spid="35"/>
                                        </p:tgtEl>
                                        <p:attrNameLst>
                                          <p:attrName>fillcolor</p:attrName>
                                        </p:attrNameLst>
                                      </p:cBhvr>
                                      <p:to>
                                        <a:srgbClr val="000000"/>
                                      </p:to>
                                    </p:animClr>
                                    <p:set>
                                      <p:cBhvr>
                                        <p:cTn id="184" dur="500" fill="hold"/>
                                        <p:tgtEl>
                                          <p:spTgt spid="35"/>
                                        </p:tgtEl>
                                        <p:attrNameLst>
                                          <p:attrName>fill.type</p:attrName>
                                        </p:attrNameLst>
                                      </p:cBhvr>
                                      <p:to>
                                        <p:strVal val="solid"/>
                                      </p:to>
                                    </p:set>
                                    <p:set>
                                      <p:cBhvr>
                                        <p:cTn id="185"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186" restart="whenNotActive" fill="hold" evtFilter="cancelBubble" nodeType="interactiveSeq">
                <p:stCondLst>
                  <p:cond evt="onClick" delay="0">
                    <p:tgtEl>
                      <p:spTgt spid="36"/>
                    </p:tgtEl>
                  </p:cond>
                </p:stCondLst>
                <p:endSync evt="end" delay="0">
                  <p:rtn val="all"/>
                </p:endSync>
                <p:childTnLst>
                  <p:par>
                    <p:cTn id="187" fill="hold">
                      <p:stCondLst>
                        <p:cond delay="0"/>
                      </p:stCondLst>
                      <p:childTnLst>
                        <p:par>
                          <p:cTn id="188" fill="hold">
                            <p:stCondLst>
                              <p:cond delay="0"/>
                            </p:stCondLst>
                            <p:childTnLst>
                              <p:par>
                                <p:cTn id="189" presetID="1" presetClass="emph" presetSubtype="2" fill="hold" nodeType="clickEffect">
                                  <p:stCondLst>
                                    <p:cond delay="0"/>
                                  </p:stCondLst>
                                  <p:childTnLst>
                                    <p:animClr clrSpc="rgb" dir="cw">
                                      <p:cBhvr>
                                        <p:cTn id="190" dur="500" fill="hold"/>
                                        <p:tgtEl>
                                          <p:spTgt spid="36"/>
                                        </p:tgtEl>
                                        <p:attrNameLst>
                                          <p:attrName>fillcolor</p:attrName>
                                        </p:attrNameLst>
                                      </p:cBhvr>
                                      <p:to>
                                        <a:srgbClr val="000000"/>
                                      </p:to>
                                    </p:animClr>
                                    <p:set>
                                      <p:cBhvr>
                                        <p:cTn id="191" dur="500" fill="hold"/>
                                        <p:tgtEl>
                                          <p:spTgt spid="36"/>
                                        </p:tgtEl>
                                        <p:attrNameLst>
                                          <p:attrName>fill.type</p:attrName>
                                        </p:attrNameLst>
                                      </p:cBhvr>
                                      <p:to>
                                        <p:strVal val="solid"/>
                                      </p:to>
                                    </p:set>
                                    <p:set>
                                      <p:cBhvr>
                                        <p:cTn id="192"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seq concurrent="1" nextAc="seek">
              <p:cTn id="193" restart="whenNotActive" fill="hold" evtFilter="cancelBubble" nodeType="interactiveSeq">
                <p:stCondLst>
                  <p:cond evt="onClick" delay="0">
                    <p:tgtEl>
                      <p:spTgt spid="37"/>
                    </p:tgtEl>
                  </p:cond>
                </p:stCondLst>
                <p:endSync evt="end" delay="0">
                  <p:rtn val="all"/>
                </p:endSync>
                <p:childTnLst>
                  <p:par>
                    <p:cTn id="194" fill="hold">
                      <p:stCondLst>
                        <p:cond delay="0"/>
                      </p:stCondLst>
                      <p:childTnLst>
                        <p:par>
                          <p:cTn id="195" fill="hold">
                            <p:stCondLst>
                              <p:cond delay="0"/>
                            </p:stCondLst>
                            <p:childTnLst>
                              <p:par>
                                <p:cTn id="196" presetID="1" presetClass="emph" presetSubtype="2" fill="hold" nodeType="clickEffect">
                                  <p:stCondLst>
                                    <p:cond delay="0"/>
                                  </p:stCondLst>
                                  <p:childTnLst>
                                    <p:animClr clrSpc="rgb" dir="cw">
                                      <p:cBhvr>
                                        <p:cTn id="197" dur="500" fill="hold"/>
                                        <p:tgtEl>
                                          <p:spTgt spid="37"/>
                                        </p:tgtEl>
                                        <p:attrNameLst>
                                          <p:attrName>fillcolor</p:attrName>
                                        </p:attrNameLst>
                                      </p:cBhvr>
                                      <p:to>
                                        <a:srgbClr val="000000"/>
                                      </p:to>
                                    </p:animClr>
                                    <p:set>
                                      <p:cBhvr>
                                        <p:cTn id="198" dur="500" fill="hold"/>
                                        <p:tgtEl>
                                          <p:spTgt spid="37"/>
                                        </p:tgtEl>
                                        <p:attrNameLst>
                                          <p:attrName>fill.type</p:attrName>
                                        </p:attrNameLst>
                                      </p:cBhvr>
                                      <p:to>
                                        <p:strVal val="solid"/>
                                      </p:to>
                                    </p:set>
                                    <p:set>
                                      <p:cBhvr>
                                        <p:cTn id="199" dur="500" fill="hold"/>
                                        <p:tgtEl>
                                          <p:spTgt spid="37"/>
                                        </p:tgtEl>
                                        <p:attrNameLst>
                                          <p:attrName>fill.on</p:attrName>
                                        </p:attrNameLst>
                                      </p:cBhvr>
                                      <p:to>
                                        <p:strVal val="true"/>
                                      </p:to>
                                    </p:set>
                                  </p:childTnLst>
                                </p:cTn>
                              </p:par>
                            </p:childTnLst>
                          </p:cTn>
                        </p:par>
                      </p:childTnLst>
                    </p:cTn>
                  </p:par>
                </p:childTnLst>
              </p:cTn>
              <p:nextCondLst>
                <p:cond evt="onClick" delay="0">
                  <p:tgtEl>
                    <p:spTgt spid="37"/>
                  </p:tgtEl>
                </p:cond>
              </p:nextCondLst>
            </p:seq>
            <p:seq concurrent="1" nextAc="seek">
              <p:cTn id="200" restart="whenNotActive" fill="hold" evtFilter="cancelBubble" nodeType="interactiveSeq">
                <p:stCondLst>
                  <p:cond evt="onClick" delay="0">
                    <p:tgtEl>
                      <p:spTgt spid="38"/>
                    </p:tgtEl>
                  </p:cond>
                </p:stCondLst>
                <p:endSync evt="end" delay="0">
                  <p:rtn val="all"/>
                </p:endSync>
                <p:childTnLst>
                  <p:par>
                    <p:cTn id="201" fill="hold">
                      <p:stCondLst>
                        <p:cond delay="0"/>
                      </p:stCondLst>
                      <p:childTnLst>
                        <p:par>
                          <p:cTn id="202" fill="hold">
                            <p:stCondLst>
                              <p:cond delay="0"/>
                            </p:stCondLst>
                            <p:childTnLst>
                              <p:par>
                                <p:cTn id="203" presetID="1" presetClass="emph" presetSubtype="2" fill="hold" nodeType="clickEffect">
                                  <p:stCondLst>
                                    <p:cond delay="0"/>
                                  </p:stCondLst>
                                  <p:childTnLst>
                                    <p:animClr clrSpc="rgb" dir="cw">
                                      <p:cBhvr>
                                        <p:cTn id="204" dur="500" fill="hold"/>
                                        <p:tgtEl>
                                          <p:spTgt spid="38"/>
                                        </p:tgtEl>
                                        <p:attrNameLst>
                                          <p:attrName>fillcolor</p:attrName>
                                        </p:attrNameLst>
                                      </p:cBhvr>
                                      <p:to>
                                        <a:srgbClr val="000000"/>
                                      </p:to>
                                    </p:animClr>
                                    <p:set>
                                      <p:cBhvr>
                                        <p:cTn id="205" dur="500" fill="hold"/>
                                        <p:tgtEl>
                                          <p:spTgt spid="38"/>
                                        </p:tgtEl>
                                        <p:attrNameLst>
                                          <p:attrName>fill.type</p:attrName>
                                        </p:attrNameLst>
                                      </p:cBhvr>
                                      <p:to>
                                        <p:strVal val="solid"/>
                                      </p:to>
                                    </p:set>
                                    <p:set>
                                      <p:cBhvr>
                                        <p:cTn id="206" dur="500" fill="hold"/>
                                        <p:tgtEl>
                                          <p:spTgt spid="38"/>
                                        </p:tgtEl>
                                        <p:attrNameLst>
                                          <p:attrName>fill.on</p:attrName>
                                        </p:attrNameLst>
                                      </p:cBhvr>
                                      <p:to>
                                        <p:strVal val="true"/>
                                      </p:to>
                                    </p:set>
                                  </p:childTnLst>
                                </p:cTn>
                              </p:par>
                            </p:childTnLst>
                          </p:cTn>
                        </p:par>
                      </p:childTnLst>
                    </p:cTn>
                  </p:par>
                </p:childTnLst>
              </p:cTn>
              <p:nextCondLst>
                <p:cond evt="onClick" delay="0">
                  <p:tgtEl>
                    <p:spTgt spid="38"/>
                  </p:tgtEl>
                </p:cond>
              </p:nextCondLst>
            </p:seq>
            <p:seq concurrent="1" nextAc="seek">
              <p:cTn id="207" restart="whenNotActive" fill="hold" evtFilter="cancelBubble" nodeType="interactiveSeq">
                <p:stCondLst>
                  <p:cond evt="onClick" delay="0">
                    <p:tgtEl>
                      <p:spTgt spid="39"/>
                    </p:tgtEl>
                  </p:cond>
                </p:stCondLst>
                <p:endSync evt="end" delay="0">
                  <p:rtn val="all"/>
                </p:endSync>
                <p:childTnLst>
                  <p:par>
                    <p:cTn id="208" fill="hold">
                      <p:stCondLst>
                        <p:cond delay="0"/>
                      </p:stCondLst>
                      <p:childTnLst>
                        <p:par>
                          <p:cTn id="209" fill="hold">
                            <p:stCondLst>
                              <p:cond delay="0"/>
                            </p:stCondLst>
                            <p:childTnLst>
                              <p:par>
                                <p:cTn id="210" presetID="1" presetClass="emph" presetSubtype="2" fill="hold" nodeType="clickEffect">
                                  <p:stCondLst>
                                    <p:cond delay="0"/>
                                  </p:stCondLst>
                                  <p:childTnLst>
                                    <p:animClr clrSpc="rgb" dir="cw">
                                      <p:cBhvr>
                                        <p:cTn id="211" dur="500" fill="hold"/>
                                        <p:tgtEl>
                                          <p:spTgt spid="39"/>
                                        </p:tgtEl>
                                        <p:attrNameLst>
                                          <p:attrName>fillcolor</p:attrName>
                                        </p:attrNameLst>
                                      </p:cBhvr>
                                      <p:to>
                                        <a:srgbClr val="000000"/>
                                      </p:to>
                                    </p:animClr>
                                    <p:set>
                                      <p:cBhvr>
                                        <p:cTn id="212" dur="500" fill="hold"/>
                                        <p:tgtEl>
                                          <p:spTgt spid="39"/>
                                        </p:tgtEl>
                                        <p:attrNameLst>
                                          <p:attrName>fill.type</p:attrName>
                                        </p:attrNameLst>
                                      </p:cBhvr>
                                      <p:to>
                                        <p:strVal val="solid"/>
                                      </p:to>
                                    </p:set>
                                    <p:set>
                                      <p:cBhvr>
                                        <p:cTn id="213" dur="500" fill="hold"/>
                                        <p:tgtEl>
                                          <p:spTgt spid="39"/>
                                        </p:tgtEl>
                                        <p:attrNameLst>
                                          <p:attrName>fill.on</p:attrName>
                                        </p:attrNameLst>
                                      </p:cBhvr>
                                      <p:to>
                                        <p:strVal val="true"/>
                                      </p:to>
                                    </p:set>
                                  </p:childTnLst>
                                </p:cTn>
                              </p:par>
                            </p:childTnLst>
                          </p:cTn>
                        </p:par>
                      </p:childTnLst>
                    </p:cTn>
                  </p:par>
                </p:childTnLst>
              </p:cTn>
              <p:nextCondLst>
                <p:cond evt="onClick" delay="0">
                  <p:tgtEl>
                    <p:spTgt spid="39"/>
                  </p:tgtEl>
                </p:cond>
              </p:nextCondLst>
            </p:seq>
            <p:seq concurrent="1" nextAc="seek">
              <p:cTn id="214" restart="whenNotActive" fill="hold" evtFilter="cancelBubble" nodeType="interactiveSeq">
                <p:stCondLst>
                  <p:cond evt="onClick" delay="0">
                    <p:tgtEl>
                      <p:spTgt spid="40"/>
                    </p:tgtEl>
                  </p:cond>
                </p:stCondLst>
                <p:endSync evt="end" delay="0">
                  <p:rtn val="all"/>
                </p:endSync>
                <p:childTnLst>
                  <p:par>
                    <p:cTn id="215" fill="hold">
                      <p:stCondLst>
                        <p:cond delay="0"/>
                      </p:stCondLst>
                      <p:childTnLst>
                        <p:par>
                          <p:cTn id="216" fill="hold">
                            <p:stCondLst>
                              <p:cond delay="0"/>
                            </p:stCondLst>
                            <p:childTnLst>
                              <p:par>
                                <p:cTn id="217" presetID="1" presetClass="emph" presetSubtype="2" fill="hold" nodeType="clickEffect">
                                  <p:stCondLst>
                                    <p:cond delay="0"/>
                                  </p:stCondLst>
                                  <p:childTnLst>
                                    <p:animClr clrSpc="rgb" dir="cw">
                                      <p:cBhvr>
                                        <p:cTn id="218" dur="500" fill="hold"/>
                                        <p:tgtEl>
                                          <p:spTgt spid="40"/>
                                        </p:tgtEl>
                                        <p:attrNameLst>
                                          <p:attrName>fillcolor</p:attrName>
                                        </p:attrNameLst>
                                      </p:cBhvr>
                                      <p:to>
                                        <a:srgbClr val="000000"/>
                                      </p:to>
                                    </p:animClr>
                                    <p:set>
                                      <p:cBhvr>
                                        <p:cTn id="219" dur="500" fill="hold"/>
                                        <p:tgtEl>
                                          <p:spTgt spid="40"/>
                                        </p:tgtEl>
                                        <p:attrNameLst>
                                          <p:attrName>fill.type</p:attrName>
                                        </p:attrNameLst>
                                      </p:cBhvr>
                                      <p:to>
                                        <p:strVal val="solid"/>
                                      </p:to>
                                    </p:set>
                                    <p:set>
                                      <p:cBhvr>
                                        <p:cTn id="220" dur="500" fill="hold"/>
                                        <p:tgtEl>
                                          <p:spTgt spid="40"/>
                                        </p:tgtEl>
                                        <p:attrNameLst>
                                          <p:attrName>fill.on</p:attrName>
                                        </p:attrNameLst>
                                      </p:cBhvr>
                                      <p:to>
                                        <p:strVal val="true"/>
                                      </p:to>
                                    </p:set>
                                  </p:childTnLst>
                                </p:cTn>
                              </p:par>
                            </p:childTnLst>
                          </p:cTn>
                        </p:par>
                      </p:childTnLst>
                    </p:cTn>
                  </p:par>
                </p:childTnLst>
              </p:cTn>
              <p:nextCondLst>
                <p:cond evt="onClick" delay="0">
                  <p:tgtEl>
                    <p:spTgt spid="40"/>
                  </p:tgtEl>
                </p:cond>
              </p:nextCondLst>
            </p:seq>
            <p:audio>
              <p:cMediaNode vol="80000">
                <p:cTn id="221" fill="hold" display="0">
                  <p:stCondLst>
                    <p:cond delay="indefinite"/>
                  </p:stCondLst>
                  <p:endCondLst>
                    <p:cond evt="onStopAudio" delay="0">
                      <p:tgtEl>
                        <p:sldTgt/>
                      </p:tgtEl>
                    </p:cond>
                  </p:endCondLst>
                </p:cTn>
                <p:tgtEl>
                  <p:spTgt spid="3"/>
                </p:tgtEl>
              </p:cMediaNode>
            </p:audio>
          </p:childTnLst>
        </p:cTn>
      </p:par>
    </p:tnLst>
    <p:bldLst>
      <p:bldP spid="41" grpId="0"/>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EB5AE75-5D12-F59D-002B-C4A06CD4C2BA}"/>
              </a:ext>
            </a:extLst>
          </p:cNvPr>
          <p:cNvSpPr/>
          <p:nvPr/>
        </p:nvSpPr>
        <p:spPr>
          <a:xfrm>
            <a:off x="2980728" y="2604478"/>
            <a:ext cx="6636945" cy="1323439"/>
          </a:xfrm>
          <a:prstGeom prst="rect">
            <a:avLst/>
          </a:prstGeom>
          <a:noFill/>
        </p:spPr>
        <p:txBody>
          <a:bodyPr wrap="none" lIns="91440" tIns="45720" rIns="91440" bIns="45720">
            <a:spAutoFit/>
          </a:bodyPr>
          <a:lstStyle/>
          <a:p>
            <a:pPr algn="ctr"/>
            <a:r>
              <a:rPr lang="en-US" sz="8000" b="1" cap="none" spc="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BÀI TẬP SỐ 2</a:t>
            </a:r>
          </a:p>
        </p:txBody>
      </p:sp>
      <p:sp>
        <p:nvSpPr>
          <p:cNvPr id="2" name="TextBox 1">
            <a:extLst>
              <a:ext uri="{FF2B5EF4-FFF2-40B4-BE49-F238E27FC236}">
                <a16:creationId xmlns:a16="http://schemas.microsoft.com/office/drawing/2014/main" id="{FD7BBA51-8FC3-CF87-0567-107376770CC5}"/>
              </a:ext>
            </a:extLst>
          </p:cNvPr>
          <p:cNvSpPr txBox="1"/>
          <p:nvPr/>
        </p:nvSpPr>
        <p:spPr>
          <a:xfrm>
            <a:off x="1248341" y="-1236774"/>
            <a:ext cx="8820945"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0" cap="none" spc="0" normalizeH="0" baseline="0" noProof="0" dirty="0" err="1">
                <a:ln>
                  <a:noFill/>
                </a:ln>
                <a:effectLst/>
                <a:uLnTx/>
                <a:uFillTx/>
                <a:latin typeface="Calibri" panose="020F0502020204030204"/>
                <a:ea typeface="+mn-ea"/>
                <a:cs typeface="+mn-cs"/>
              </a:rPr>
              <a:t>Quý</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thầy</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cô</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có</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nhu</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cầu</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về</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các</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bài</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giảng</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a:ln>
                  <a:noFill/>
                </a:ln>
                <a:effectLst/>
                <a:uLnTx/>
                <a:uFillTx/>
                <a:latin typeface="Arial"/>
                <a:ea typeface="+mn-ea"/>
                <a:cs typeface="+mn-cs"/>
              </a:rPr>
              <a:t>PowerPoint </a:t>
            </a:r>
            <a:r>
              <a:rPr kumimoji="0" lang="en-US" sz="1600" i="0" u="none" strike="noStrike" kern="0" cap="none" spc="0" normalizeH="0" baseline="0" noProof="0" dirty="0" err="1">
                <a:ln>
                  <a:noFill/>
                </a:ln>
                <a:effectLst/>
                <a:uLnTx/>
                <a:uFillTx/>
                <a:latin typeface="Arial"/>
                <a:ea typeface="+mn-ea"/>
                <a:cs typeface="+mn-cs"/>
              </a:rPr>
              <a:t>và</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giáo</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án</a:t>
            </a:r>
            <a:r>
              <a:rPr kumimoji="0" lang="en-US" sz="1600" i="0" u="none" strike="noStrike" kern="0" cap="none" spc="0" normalizeH="0" baseline="0" noProof="0" dirty="0">
                <a:ln>
                  <a:noFill/>
                </a:ln>
                <a:effectLst/>
                <a:uLnTx/>
                <a:uFillTx/>
                <a:latin typeface="Arial"/>
                <a:ea typeface="+mn-ea"/>
                <a:cs typeface="+mn-cs"/>
              </a:rPr>
              <a:t> word </a:t>
            </a:r>
            <a:r>
              <a:rPr kumimoji="0" lang="en-US" sz="1600" i="0" u="none" strike="noStrike" kern="0" cap="none" spc="0" normalizeH="0" baseline="0" noProof="0" dirty="0" err="1">
                <a:ln>
                  <a:noFill/>
                </a:ln>
                <a:effectLst/>
                <a:uLnTx/>
                <a:uFillTx/>
                <a:latin typeface="Arial"/>
                <a:ea typeface="+mn-ea"/>
                <a:cs typeface="+mn-cs"/>
              </a:rPr>
              <a:t>lịch</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sử</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từ</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khối</a:t>
            </a:r>
            <a:r>
              <a:rPr kumimoji="0" lang="en-US" sz="1600" i="0" u="none" strike="noStrike" kern="0" cap="none" spc="0" normalizeH="0" baseline="0" noProof="0" dirty="0">
                <a:ln>
                  <a:noFill/>
                </a:ln>
                <a:effectLst/>
                <a:uLnTx/>
                <a:uFillTx/>
                <a:latin typeface="Arial"/>
                <a:ea typeface="+mn-ea"/>
                <a:cs typeface="+mn-cs"/>
              </a:rPr>
              <a:t> 6-12.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0" cap="none" spc="0" normalizeH="0" baseline="0" noProof="0" dirty="0" err="1">
                <a:ln>
                  <a:noFill/>
                </a:ln>
                <a:effectLst/>
                <a:uLnTx/>
                <a:uFillTx/>
                <a:latin typeface="Arial"/>
                <a:ea typeface="+mn-ea"/>
                <a:cs typeface="+mn-cs"/>
              </a:rPr>
              <a:t>Vui</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lòng</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liên</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hệ</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số</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điện</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thoại</a:t>
            </a:r>
            <a:r>
              <a:rPr kumimoji="0" lang="en-US" sz="1600" i="0" u="none" strike="noStrike" kern="0" cap="none" spc="0" normalizeH="0" baseline="0" noProof="0" dirty="0">
                <a:ln>
                  <a:noFill/>
                </a:ln>
                <a:effectLst/>
                <a:uLnTx/>
                <a:uFillTx/>
                <a:latin typeface="Arial"/>
                <a:ea typeface="+mn-ea"/>
                <a:cs typeface="+mn-cs"/>
              </a:rPr>
              <a:t> 0981457911 (</a:t>
            </a:r>
            <a:r>
              <a:rPr kumimoji="0" lang="en-US" sz="1600" i="0" u="none" strike="noStrike" kern="0" cap="none" spc="0" normalizeH="0" baseline="0" noProof="0" dirty="0" err="1">
                <a:ln>
                  <a:noFill/>
                </a:ln>
                <a:effectLst/>
                <a:uLnTx/>
                <a:uFillTx/>
                <a:latin typeface="Arial"/>
                <a:ea typeface="+mn-ea"/>
                <a:cs typeface="+mn-cs"/>
              </a:rPr>
              <a:t>cũng</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là</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số</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Zalo</a:t>
            </a:r>
            <a:r>
              <a:rPr kumimoji="0" lang="en-US" sz="1600" i="0" u="none" strike="noStrike" kern="0" cap="none" spc="0" normalizeH="0" baseline="0" noProof="0" dirty="0">
                <a:ln>
                  <a:noFill/>
                </a:ln>
                <a:effectLst/>
                <a:uLnTx/>
                <a:uFillTx/>
                <a:latin typeface="Arial"/>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0" cap="none" spc="0" normalizeH="0" baseline="0" noProof="0" dirty="0" err="1">
                <a:ln>
                  <a:noFill/>
                </a:ln>
                <a:effectLst/>
                <a:uLnTx/>
                <a:uFillTx/>
                <a:latin typeface="Arial"/>
                <a:ea typeface="+mn-ea"/>
                <a:cs typeface="+mn-cs"/>
              </a:rPr>
              <a:t>Ngoài</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ra</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còn</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hỗ</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trợ</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về</a:t>
            </a:r>
            <a:r>
              <a:rPr kumimoji="0" lang="en-US" sz="1600" i="0" u="none" strike="noStrike" kern="0" cap="none" spc="0" normalizeH="0" baseline="0" noProof="0" dirty="0">
                <a:ln>
                  <a:noFill/>
                </a:ln>
                <a:effectLst/>
                <a:uLnTx/>
                <a:uFillTx/>
                <a:latin typeface="Arial"/>
                <a:ea typeface="+mn-ea"/>
                <a:cs typeface="+mn-cs"/>
              </a:rPr>
              <a:t> SKKN, </a:t>
            </a:r>
            <a:r>
              <a:rPr kumimoji="0" lang="en-US" sz="1600" i="0" u="none" strike="noStrike" kern="0" cap="none" spc="0" normalizeH="0" baseline="0" noProof="0" dirty="0" err="1">
                <a:ln>
                  <a:noFill/>
                </a:ln>
                <a:effectLst/>
                <a:uLnTx/>
                <a:uFillTx/>
                <a:latin typeface="Arial"/>
                <a:ea typeface="+mn-ea"/>
                <a:cs typeface="+mn-cs"/>
              </a:rPr>
              <a:t>biện</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pháp</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thi</a:t>
            </a:r>
            <a:r>
              <a:rPr kumimoji="0" lang="en-US" sz="1600" i="0" u="none" strike="noStrike" kern="0" cap="none" spc="0" normalizeH="0" baseline="0" noProof="0" dirty="0">
                <a:ln>
                  <a:noFill/>
                </a:ln>
                <a:effectLst/>
                <a:uLnTx/>
                <a:uFillTx/>
                <a:latin typeface="Arial"/>
                <a:ea typeface="+mn-ea"/>
                <a:cs typeface="+mn-cs"/>
              </a:rPr>
              <a:t> GVG </a:t>
            </a:r>
            <a:r>
              <a:rPr kumimoji="0" lang="en-US" sz="1600" i="0" u="none" strike="noStrike" kern="0" cap="none" spc="0" normalizeH="0" baseline="0" noProof="0" dirty="0" err="1">
                <a:ln>
                  <a:noFill/>
                </a:ln>
                <a:effectLst/>
                <a:uLnTx/>
                <a:uFillTx/>
                <a:latin typeface="Arial"/>
                <a:ea typeface="+mn-ea"/>
                <a:cs typeface="+mn-cs"/>
              </a:rPr>
              <a:t>và</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thao</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giảng</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chuyên</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đề</a:t>
            </a:r>
            <a:r>
              <a:rPr kumimoji="0" lang="en-US" sz="1600" i="0" u="none" strike="noStrike" kern="0" cap="none" spc="0" normalizeH="0" baseline="0" noProof="0" dirty="0">
                <a:ln>
                  <a:noFill/>
                </a:ln>
                <a:effectLst/>
                <a:uLnTx/>
                <a:uFillTx/>
                <a:latin typeface="Arial"/>
                <a:ea typeface="+mn-ea"/>
                <a:cs typeface="+mn-cs"/>
              </a:rPr>
              <a:t>.</a:t>
            </a:r>
            <a:endParaRPr kumimoji="0" lang="en-US" sz="1600" i="0" u="none" strike="noStrike" kern="0" cap="none" spc="0" normalizeH="0" baseline="0" noProof="0" dirty="0">
              <a:ln>
                <a:noFill/>
              </a:ln>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i="0" u="none" strike="noStrike" kern="0" cap="none" spc="0" normalizeH="0" baseline="0" noProof="0" dirty="0">
                <a:ln>
                  <a:noFill/>
                </a:ln>
                <a:effectLst/>
                <a:uLnTx/>
                <a:uFillTx/>
                <a:latin typeface="Calibri" panose="020F0502020204030204"/>
                <a:ea typeface="+mn-ea"/>
                <a:cs typeface="+mn-cs"/>
              </a:rPr>
              <a:t>Page: https://</a:t>
            </a:r>
            <a:r>
              <a:rPr kumimoji="0" lang="fr-FR" sz="1600" i="0" u="none" strike="noStrike" kern="0" cap="none" spc="0" normalizeH="0" baseline="0" noProof="0" dirty="0" err="1">
                <a:ln>
                  <a:noFill/>
                </a:ln>
                <a:effectLst/>
                <a:uLnTx/>
                <a:uFillTx/>
                <a:latin typeface="Calibri" panose="020F0502020204030204"/>
                <a:ea typeface="+mn-ea"/>
                <a:cs typeface="+mn-cs"/>
              </a:rPr>
              <a:t>www.facebook.com</a:t>
            </a:r>
            <a:r>
              <a:rPr kumimoji="0" lang="fr-FR" sz="1600" i="0" u="none" strike="noStrike" kern="0" cap="none" spc="0" normalizeH="0" baseline="0" noProof="0" dirty="0">
                <a:ln>
                  <a:noFill/>
                </a:ln>
                <a:effectLst/>
                <a:uLnTx/>
                <a:uFillTx/>
                <a:latin typeface="Calibri" panose="020F0502020204030204"/>
                <a:ea typeface="+mn-ea"/>
                <a:cs typeface="+mn-cs"/>
              </a:rPr>
              <a:t>/groups/</a:t>
            </a:r>
            <a:r>
              <a:rPr kumimoji="0" lang="fr-FR" sz="1600" i="0" u="none" strike="noStrike" kern="0" cap="none" spc="0" normalizeH="0" baseline="0" noProof="0" dirty="0" err="1">
                <a:ln>
                  <a:noFill/>
                </a:ln>
                <a:effectLst/>
                <a:uLnTx/>
                <a:uFillTx/>
                <a:latin typeface="Calibri" panose="020F0502020204030204"/>
                <a:ea typeface="+mn-ea"/>
                <a:cs typeface="+mn-cs"/>
              </a:rPr>
              <a:t>baigianglichsu</a:t>
            </a:r>
            <a:endParaRPr kumimoji="0" lang="en-US" sz="1600" i="0" u="none" strike="noStrike" kern="0" cap="none" spc="0" normalizeH="0" baseline="0" noProof="0" dirty="0">
              <a:ln>
                <a:noFill/>
              </a:ln>
              <a:effectLst/>
              <a:uLnTx/>
              <a:uFillTx/>
              <a:latin typeface="Calibri" panose="020F0502020204030204"/>
              <a:ea typeface="+mn-ea"/>
              <a:cs typeface="+mn-cs"/>
            </a:endParaRPr>
          </a:p>
        </p:txBody>
      </p:sp>
    </p:spTree>
    <p:extLst>
      <p:ext uri="{BB962C8B-B14F-4D97-AF65-F5344CB8AC3E}">
        <p14:creationId xmlns:p14="http://schemas.microsoft.com/office/powerpoint/2010/main" val="5418226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EDB93CC-DAAC-CF33-B8DA-13652D840B05}"/>
              </a:ext>
            </a:extLst>
          </p:cNvPr>
          <p:cNvSpPr txBox="1"/>
          <p:nvPr/>
        </p:nvSpPr>
        <p:spPr>
          <a:xfrm>
            <a:off x="967833" y="0"/>
            <a:ext cx="9535886" cy="523220"/>
          </a:xfrm>
          <a:prstGeom prst="rect">
            <a:avLst/>
          </a:prstGeom>
          <a:noFill/>
        </p:spPr>
        <p:txBody>
          <a:bodyPr wrap="square">
            <a:spAutoFit/>
          </a:bodyPr>
          <a:lstStyle/>
          <a:p>
            <a:pPr algn="ctr"/>
            <a:r>
              <a:rPr lang="en-US" sz="2800" b="1" dirty="0" err="1">
                <a:solidFill>
                  <a:srgbClr val="0070C0"/>
                </a:solidFill>
                <a:latin typeface="Times New Roman" panose="02020603050405020304" pitchFamily="18" charset="0"/>
                <a:cs typeface="Times New Roman" panose="02020603050405020304" pitchFamily="18" charset="0"/>
              </a:rPr>
              <a:t>Ghép</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các</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ý</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ở</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cột</a:t>
            </a:r>
            <a:r>
              <a:rPr lang="en-US" sz="2800" b="1" dirty="0">
                <a:solidFill>
                  <a:srgbClr val="0070C0"/>
                </a:solidFill>
                <a:latin typeface="Times New Roman" panose="02020603050405020304" pitchFamily="18" charset="0"/>
                <a:cs typeface="Times New Roman" panose="02020603050405020304" pitchFamily="18" charset="0"/>
              </a:rPr>
              <a:t> A </a:t>
            </a:r>
            <a:r>
              <a:rPr lang="en-US" sz="2800" b="1" dirty="0" err="1">
                <a:solidFill>
                  <a:srgbClr val="0070C0"/>
                </a:solidFill>
                <a:latin typeface="Times New Roman" panose="02020603050405020304" pitchFamily="18" charset="0"/>
                <a:cs typeface="Times New Roman" panose="02020603050405020304" pitchFamily="18" charset="0"/>
              </a:rPr>
              <a:t>với</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các</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ý</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ở</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cột</a:t>
            </a:r>
            <a:r>
              <a:rPr lang="en-US" sz="2800" b="1" dirty="0">
                <a:solidFill>
                  <a:srgbClr val="0070C0"/>
                </a:solidFill>
                <a:latin typeface="Times New Roman" panose="02020603050405020304" pitchFamily="18" charset="0"/>
                <a:cs typeface="Times New Roman" panose="02020603050405020304" pitchFamily="18" charset="0"/>
              </a:rPr>
              <a:t> B </a:t>
            </a:r>
            <a:r>
              <a:rPr lang="en-US" sz="2800" b="1" dirty="0" err="1">
                <a:solidFill>
                  <a:srgbClr val="0070C0"/>
                </a:solidFill>
                <a:latin typeface="Times New Roman" panose="02020603050405020304" pitchFamily="18" charset="0"/>
                <a:cs typeface="Times New Roman" panose="02020603050405020304" pitchFamily="18" charset="0"/>
              </a:rPr>
              <a:t>sao</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cho</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phù</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hợp</a:t>
            </a:r>
            <a:endParaRPr lang="en-US" sz="2800" b="1" dirty="0">
              <a:solidFill>
                <a:srgbClr val="0070C0"/>
              </a:solidFill>
              <a:latin typeface="Times New Roman" panose="02020603050405020304" pitchFamily="18" charset="0"/>
              <a:cs typeface="Times New Roman" panose="02020603050405020304" pitchFamily="18" charset="0"/>
            </a:endParaRPr>
          </a:p>
        </p:txBody>
      </p:sp>
      <p:graphicFrame>
        <p:nvGraphicFramePr>
          <p:cNvPr id="2" name="Table 1">
            <a:extLst>
              <a:ext uri="{FF2B5EF4-FFF2-40B4-BE49-F238E27FC236}">
                <a16:creationId xmlns:a16="http://schemas.microsoft.com/office/drawing/2014/main" id="{7F035CF7-2F97-FDBE-855B-DE3DF4DAAAFA}"/>
              </a:ext>
            </a:extLst>
          </p:cNvPr>
          <p:cNvGraphicFramePr>
            <a:graphicFrameLocks noGrp="1"/>
          </p:cNvGraphicFramePr>
          <p:nvPr>
            <p:extLst>
              <p:ext uri="{D42A27DB-BD31-4B8C-83A1-F6EECF244321}">
                <p14:modId xmlns:p14="http://schemas.microsoft.com/office/powerpoint/2010/main" val="932926164"/>
              </p:ext>
            </p:extLst>
          </p:nvPr>
        </p:nvGraphicFramePr>
        <p:xfrm>
          <a:off x="46799" y="523220"/>
          <a:ext cx="12057089" cy="4560824"/>
        </p:xfrm>
        <a:graphic>
          <a:graphicData uri="http://schemas.openxmlformats.org/drawingml/2006/table">
            <a:tbl>
              <a:tblPr firstRow="1" firstCol="1" bandRow="1">
                <a:tableStyleId>{5C22544A-7EE6-4342-B048-85BDC9FD1C3A}</a:tableStyleId>
              </a:tblPr>
              <a:tblGrid>
                <a:gridCol w="4681963">
                  <a:extLst>
                    <a:ext uri="{9D8B030D-6E8A-4147-A177-3AD203B41FA5}">
                      <a16:colId xmlns:a16="http://schemas.microsoft.com/office/drawing/2014/main" val="1417899474"/>
                    </a:ext>
                  </a:extLst>
                </a:gridCol>
                <a:gridCol w="7375126">
                  <a:extLst>
                    <a:ext uri="{9D8B030D-6E8A-4147-A177-3AD203B41FA5}">
                      <a16:colId xmlns:a16="http://schemas.microsoft.com/office/drawing/2014/main" val="2196379577"/>
                    </a:ext>
                  </a:extLst>
                </a:gridCol>
              </a:tblGrid>
              <a:tr h="313753">
                <a:tc>
                  <a:txBody>
                    <a:bodyPr/>
                    <a:lstStyle/>
                    <a:p>
                      <a:pPr indent="24130" algn="ctr">
                        <a:lnSpc>
                          <a:spcPct val="115000"/>
                        </a:lnSpc>
                        <a:spcAft>
                          <a:spcPts val="1000"/>
                        </a:spcAft>
                        <a:tabLst>
                          <a:tab pos="114300" algn="l"/>
                        </a:tabLst>
                      </a:pPr>
                      <a:r>
                        <a:rPr lang="vi-VN" sz="2800">
                          <a:solidFill>
                            <a:srgbClr val="FF0000"/>
                          </a:solidFill>
                          <a:effectLst/>
                          <a:latin typeface="Times New Roman" panose="02020603050405020304" pitchFamily="18" charset="0"/>
                          <a:cs typeface="Times New Roman" panose="02020603050405020304" pitchFamily="18" charset="0"/>
                        </a:rPr>
                        <a:t>A</a:t>
                      </a:r>
                      <a:endParaRPr lang="en-VN" sz="28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indent="24130" algn="ctr">
                        <a:lnSpc>
                          <a:spcPct val="115000"/>
                        </a:lnSpc>
                        <a:spcAft>
                          <a:spcPts val="1000"/>
                        </a:spcAft>
                        <a:tabLst>
                          <a:tab pos="114300" algn="l"/>
                        </a:tabLst>
                      </a:pPr>
                      <a:r>
                        <a:rPr lang="vi-VN" sz="2800" dirty="0">
                          <a:solidFill>
                            <a:srgbClr val="FF0000"/>
                          </a:solidFill>
                          <a:effectLst/>
                          <a:latin typeface="Times New Roman" panose="02020603050405020304" pitchFamily="18" charset="0"/>
                          <a:cs typeface="Times New Roman" panose="02020603050405020304" pitchFamily="18" charset="0"/>
                        </a:rPr>
                        <a:t>B</a:t>
                      </a:r>
                      <a:endParaRPr lang="en-VN" sz="2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17346608"/>
                  </a:ext>
                </a:extLst>
              </a:tr>
              <a:tr h="2925080">
                <a:tc>
                  <a:txBody>
                    <a:bodyPr/>
                    <a:lstStyle/>
                    <a:p>
                      <a:pPr indent="24130" algn="just">
                        <a:lnSpc>
                          <a:spcPct val="115000"/>
                        </a:lnSpc>
                        <a:spcAft>
                          <a:spcPts val="1000"/>
                        </a:spcAft>
                        <a:tabLst>
                          <a:tab pos="114300" algn="l"/>
                        </a:tabLst>
                      </a:pPr>
                      <a:r>
                        <a:rPr lang="vi-VN" sz="2800" dirty="0">
                          <a:solidFill>
                            <a:srgbClr val="FF0000"/>
                          </a:solidFill>
                          <a:effectLst/>
                          <a:latin typeface="Times New Roman" panose="02020603050405020304" pitchFamily="18" charset="0"/>
                          <a:cs typeface="Times New Roman" panose="02020603050405020304" pitchFamily="18" charset="0"/>
                        </a:rPr>
                        <a:t>1. Xtalin, Rudơven, Sơcxin</a:t>
                      </a:r>
                      <a:endParaRPr lang="en-VN" sz="2800" dirty="0">
                        <a:solidFill>
                          <a:srgbClr val="FF0000"/>
                        </a:solidFill>
                        <a:effectLst/>
                        <a:latin typeface="Times New Roman" panose="02020603050405020304" pitchFamily="18" charset="0"/>
                        <a:cs typeface="Times New Roman" panose="02020603050405020304" pitchFamily="18" charset="0"/>
                      </a:endParaRPr>
                    </a:p>
                    <a:p>
                      <a:pPr indent="24130" algn="just">
                        <a:lnSpc>
                          <a:spcPct val="115000"/>
                        </a:lnSpc>
                        <a:spcAft>
                          <a:spcPts val="1000"/>
                        </a:spcAft>
                        <a:tabLst>
                          <a:tab pos="114300" algn="l"/>
                        </a:tabLst>
                      </a:pPr>
                      <a:r>
                        <a:rPr lang="vi-VN" sz="2800" dirty="0">
                          <a:solidFill>
                            <a:srgbClr val="FF0000"/>
                          </a:solidFill>
                          <a:effectLst/>
                          <a:latin typeface="Times New Roman" panose="02020603050405020304" pitchFamily="18" charset="0"/>
                          <a:cs typeface="Times New Roman" panose="02020603050405020304" pitchFamily="18" charset="0"/>
                        </a:rPr>
                        <a:t>2. Xanphranxixco (Mĩ)</a:t>
                      </a:r>
                      <a:endParaRPr lang="en-VN" sz="2800" dirty="0">
                        <a:solidFill>
                          <a:srgbClr val="FF0000"/>
                        </a:solidFill>
                        <a:effectLst/>
                        <a:latin typeface="Times New Roman" panose="02020603050405020304" pitchFamily="18" charset="0"/>
                        <a:cs typeface="Times New Roman" panose="02020603050405020304" pitchFamily="18" charset="0"/>
                      </a:endParaRPr>
                    </a:p>
                    <a:p>
                      <a:pPr indent="24130" algn="just">
                        <a:lnSpc>
                          <a:spcPct val="115000"/>
                        </a:lnSpc>
                        <a:spcAft>
                          <a:spcPts val="1000"/>
                        </a:spcAft>
                        <a:tabLst>
                          <a:tab pos="114300" algn="l"/>
                        </a:tabLst>
                      </a:pPr>
                      <a:r>
                        <a:rPr lang="vi-VN" sz="2800" dirty="0">
                          <a:solidFill>
                            <a:srgbClr val="FF0000"/>
                          </a:solidFill>
                          <a:effectLst/>
                          <a:latin typeface="Times New Roman" panose="02020603050405020304" pitchFamily="18" charset="0"/>
                          <a:cs typeface="Times New Roman" panose="02020603050405020304" pitchFamily="18" charset="0"/>
                        </a:rPr>
                        <a:t>3. Niu Ooc (Mĩ)</a:t>
                      </a:r>
                      <a:endParaRPr lang="en-VN" sz="2800" dirty="0">
                        <a:solidFill>
                          <a:srgbClr val="FF0000"/>
                        </a:solidFill>
                        <a:effectLst/>
                        <a:latin typeface="Times New Roman" panose="02020603050405020304" pitchFamily="18" charset="0"/>
                        <a:cs typeface="Times New Roman" panose="02020603050405020304" pitchFamily="18" charset="0"/>
                      </a:endParaRPr>
                    </a:p>
                    <a:p>
                      <a:pPr indent="24130" algn="just">
                        <a:lnSpc>
                          <a:spcPct val="115000"/>
                        </a:lnSpc>
                        <a:spcAft>
                          <a:spcPts val="1000"/>
                        </a:spcAft>
                        <a:tabLst>
                          <a:tab pos="114300" algn="l"/>
                        </a:tabLst>
                      </a:pPr>
                      <a:r>
                        <a:rPr lang="vi-VN" sz="2800" dirty="0">
                          <a:solidFill>
                            <a:srgbClr val="FF0000"/>
                          </a:solidFill>
                          <a:effectLst/>
                          <a:latin typeface="Times New Roman" panose="02020603050405020304" pitchFamily="18" charset="0"/>
                          <a:cs typeface="Times New Roman" panose="02020603050405020304" pitchFamily="18" charset="0"/>
                        </a:rPr>
                        <a:t>4. IAEA</a:t>
                      </a:r>
                      <a:endParaRPr lang="en-VN" sz="2800" dirty="0">
                        <a:solidFill>
                          <a:srgbClr val="FF0000"/>
                        </a:solidFill>
                        <a:effectLst/>
                        <a:latin typeface="Times New Roman" panose="02020603050405020304" pitchFamily="18" charset="0"/>
                        <a:cs typeface="Times New Roman" panose="02020603050405020304" pitchFamily="18" charset="0"/>
                      </a:endParaRPr>
                    </a:p>
                    <a:p>
                      <a:pPr indent="24130" algn="just">
                        <a:lnSpc>
                          <a:spcPct val="115000"/>
                        </a:lnSpc>
                        <a:spcAft>
                          <a:spcPts val="1000"/>
                        </a:spcAft>
                        <a:tabLst>
                          <a:tab pos="114300" algn="l"/>
                        </a:tabLst>
                      </a:pPr>
                      <a:r>
                        <a:rPr lang="vi-VN" sz="2800" dirty="0">
                          <a:solidFill>
                            <a:srgbClr val="FF0000"/>
                          </a:solidFill>
                          <a:effectLst/>
                          <a:latin typeface="Times New Roman" panose="02020603050405020304" pitchFamily="18" charset="0"/>
                          <a:cs typeface="Times New Roman" panose="02020603050405020304" pitchFamily="18" charset="0"/>
                        </a:rPr>
                        <a:t>5. UNDP</a:t>
                      </a:r>
                      <a:endParaRPr lang="en-VN" sz="2800" dirty="0">
                        <a:solidFill>
                          <a:srgbClr val="FF0000"/>
                        </a:solidFill>
                        <a:effectLst/>
                        <a:latin typeface="Times New Roman" panose="02020603050405020304" pitchFamily="18" charset="0"/>
                        <a:cs typeface="Times New Roman" panose="02020603050405020304" pitchFamily="18" charset="0"/>
                      </a:endParaRPr>
                    </a:p>
                    <a:p>
                      <a:pPr indent="24130" algn="just">
                        <a:lnSpc>
                          <a:spcPct val="115000"/>
                        </a:lnSpc>
                        <a:spcAft>
                          <a:spcPts val="1000"/>
                        </a:spcAft>
                        <a:tabLst>
                          <a:tab pos="114300" algn="l"/>
                        </a:tabLst>
                      </a:pPr>
                      <a:r>
                        <a:rPr lang="vi-VN" sz="2800" dirty="0">
                          <a:solidFill>
                            <a:srgbClr val="FF0000"/>
                          </a:solidFill>
                          <a:effectLst/>
                          <a:latin typeface="Times New Roman" panose="02020603050405020304" pitchFamily="18" charset="0"/>
                          <a:cs typeface="Times New Roman" panose="02020603050405020304" pitchFamily="18" charset="0"/>
                        </a:rPr>
                        <a:t>6. </a:t>
                      </a:r>
                      <a:r>
                        <a:rPr lang="en-US" sz="2800" dirty="0" err="1">
                          <a:solidFill>
                            <a:srgbClr val="FF0000"/>
                          </a:solidFill>
                          <a:effectLst/>
                          <a:latin typeface="Times New Roman" panose="02020603050405020304" pitchFamily="18" charset="0"/>
                          <a:cs typeface="Times New Roman" panose="02020603050405020304" pitchFamily="18" charset="0"/>
                        </a:rPr>
                        <a:t>Goocpachop</a:t>
                      </a:r>
                      <a:r>
                        <a:rPr lang="en-US" sz="2800" dirty="0">
                          <a:solidFill>
                            <a:srgbClr val="FF0000"/>
                          </a:solidFill>
                          <a:effectLst/>
                          <a:latin typeface="Times New Roman" panose="02020603050405020304" pitchFamily="18" charset="0"/>
                          <a:cs typeface="Times New Roman" panose="02020603050405020304" pitchFamily="18" charset="0"/>
                        </a:rPr>
                        <a:t>, </a:t>
                      </a:r>
                      <a:r>
                        <a:rPr lang="vi-VN" sz="2800" dirty="0">
                          <a:solidFill>
                            <a:srgbClr val="FF0000"/>
                          </a:solidFill>
                          <a:effectLst/>
                          <a:latin typeface="Times New Roman" panose="02020603050405020304" pitchFamily="18" charset="0"/>
                          <a:cs typeface="Times New Roman" panose="02020603050405020304" pitchFamily="18" charset="0"/>
                        </a:rPr>
                        <a:t>Busơ (cha).</a:t>
                      </a:r>
                      <a:endParaRPr lang="en-VN" sz="2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indent="24130" algn="just">
                        <a:lnSpc>
                          <a:spcPct val="115000"/>
                        </a:lnSpc>
                        <a:spcAft>
                          <a:spcPts val="1000"/>
                        </a:spcAft>
                        <a:tabLst>
                          <a:tab pos="114300" algn="l"/>
                        </a:tabLst>
                      </a:pPr>
                      <a:r>
                        <a:rPr lang="vi-VN" sz="2800" dirty="0">
                          <a:solidFill>
                            <a:srgbClr val="0070C0"/>
                          </a:solidFill>
                          <a:effectLst/>
                          <a:latin typeface="Times New Roman" panose="02020603050405020304" pitchFamily="18" charset="0"/>
                          <a:cs typeface="Times New Roman" panose="02020603050405020304" pitchFamily="18" charset="0"/>
                        </a:rPr>
                        <a:t>a. Là nơi đặt trụ sở của Liên hợp quốc</a:t>
                      </a:r>
                      <a:endParaRPr lang="en-VN" sz="2800" dirty="0">
                        <a:solidFill>
                          <a:srgbClr val="0070C0"/>
                        </a:solidFill>
                        <a:effectLst/>
                        <a:latin typeface="Times New Roman" panose="02020603050405020304" pitchFamily="18" charset="0"/>
                        <a:cs typeface="Times New Roman" panose="02020603050405020304" pitchFamily="18" charset="0"/>
                      </a:endParaRPr>
                    </a:p>
                    <a:p>
                      <a:pPr indent="24130" algn="just">
                        <a:lnSpc>
                          <a:spcPct val="115000"/>
                        </a:lnSpc>
                        <a:spcAft>
                          <a:spcPts val="1000"/>
                        </a:spcAft>
                        <a:tabLst>
                          <a:tab pos="114300" algn="l"/>
                        </a:tabLst>
                      </a:pPr>
                      <a:r>
                        <a:rPr lang="vi-VN" sz="2800" dirty="0">
                          <a:solidFill>
                            <a:srgbClr val="0070C0"/>
                          </a:solidFill>
                          <a:effectLst/>
                          <a:latin typeface="Times New Roman" panose="02020603050405020304" pitchFamily="18" charset="0"/>
                          <a:cs typeface="Times New Roman" panose="02020603050405020304" pitchFamily="18" charset="0"/>
                        </a:rPr>
                        <a:t>b. Cơ quan năng lượng nguyên tử quốc tế</a:t>
                      </a:r>
                      <a:endParaRPr lang="en-VN" sz="2800" dirty="0">
                        <a:solidFill>
                          <a:srgbClr val="0070C0"/>
                        </a:solidFill>
                        <a:effectLst/>
                        <a:latin typeface="Times New Roman" panose="02020603050405020304" pitchFamily="18" charset="0"/>
                        <a:cs typeface="Times New Roman" panose="02020603050405020304" pitchFamily="18" charset="0"/>
                      </a:endParaRPr>
                    </a:p>
                    <a:p>
                      <a:pPr indent="24130" algn="just">
                        <a:lnSpc>
                          <a:spcPct val="115000"/>
                        </a:lnSpc>
                        <a:spcAft>
                          <a:spcPts val="1000"/>
                        </a:spcAft>
                        <a:tabLst>
                          <a:tab pos="114300" algn="l"/>
                        </a:tabLst>
                      </a:pPr>
                      <a:r>
                        <a:rPr lang="vi-VN" sz="2800" dirty="0">
                          <a:solidFill>
                            <a:srgbClr val="0070C0"/>
                          </a:solidFill>
                          <a:effectLst/>
                          <a:latin typeface="Times New Roman" panose="02020603050405020304" pitchFamily="18" charset="0"/>
                          <a:cs typeface="Times New Roman" panose="02020603050405020304" pitchFamily="18" charset="0"/>
                        </a:rPr>
                        <a:t>c. Chương trình phát triển của Liên hợp quốc.</a:t>
                      </a:r>
                      <a:endParaRPr lang="en-VN" sz="2800" dirty="0">
                        <a:solidFill>
                          <a:srgbClr val="0070C0"/>
                        </a:solidFill>
                        <a:effectLst/>
                        <a:latin typeface="Times New Roman" panose="02020603050405020304" pitchFamily="18" charset="0"/>
                        <a:cs typeface="Times New Roman" panose="02020603050405020304" pitchFamily="18" charset="0"/>
                      </a:endParaRPr>
                    </a:p>
                    <a:p>
                      <a:pPr indent="24130" algn="just">
                        <a:lnSpc>
                          <a:spcPct val="115000"/>
                        </a:lnSpc>
                        <a:spcAft>
                          <a:spcPts val="1000"/>
                        </a:spcAft>
                        <a:tabLst>
                          <a:tab pos="114300" algn="l"/>
                        </a:tabLst>
                      </a:pPr>
                      <a:r>
                        <a:rPr lang="vi-VN" sz="2800" dirty="0">
                          <a:solidFill>
                            <a:srgbClr val="0070C0"/>
                          </a:solidFill>
                          <a:effectLst/>
                          <a:latin typeface="Times New Roman" panose="02020603050405020304" pitchFamily="18" charset="0"/>
                          <a:cs typeface="Times New Roman" panose="02020603050405020304" pitchFamily="18" charset="0"/>
                        </a:rPr>
                        <a:t>d. Nơi diễn ra Hội nghị thành lập Liên hợp quốc.</a:t>
                      </a:r>
                      <a:endParaRPr lang="en-VN" sz="2800" dirty="0">
                        <a:solidFill>
                          <a:srgbClr val="0070C0"/>
                        </a:solidFill>
                        <a:effectLst/>
                        <a:latin typeface="Times New Roman" panose="02020603050405020304" pitchFamily="18" charset="0"/>
                        <a:cs typeface="Times New Roman" panose="02020603050405020304" pitchFamily="18" charset="0"/>
                      </a:endParaRPr>
                    </a:p>
                    <a:p>
                      <a:pPr indent="24130" algn="just">
                        <a:lnSpc>
                          <a:spcPct val="115000"/>
                        </a:lnSpc>
                        <a:spcAft>
                          <a:spcPts val="1000"/>
                        </a:spcAft>
                        <a:tabLst>
                          <a:tab pos="114300" algn="l"/>
                        </a:tabLst>
                      </a:pPr>
                      <a:r>
                        <a:rPr lang="vi-VN" sz="2800" dirty="0">
                          <a:solidFill>
                            <a:srgbClr val="0070C0"/>
                          </a:solidFill>
                          <a:effectLst/>
                          <a:latin typeface="Times New Roman" panose="02020603050405020304" pitchFamily="18" charset="0"/>
                          <a:cs typeface="Times New Roman" panose="02020603050405020304" pitchFamily="18" charset="0"/>
                        </a:rPr>
                        <a:t>e. </a:t>
                      </a:r>
                      <a:r>
                        <a:rPr lang="en-US" sz="2800" dirty="0">
                          <a:solidFill>
                            <a:srgbClr val="0070C0"/>
                          </a:solidFill>
                          <a:effectLst/>
                          <a:latin typeface="Times New Roman" panose="02020603050405020304" pitchFamily="18" charset="0"/>
                          <a:cs typeface="Times New Roman" panose="02020603050405020304" pitchFamily="18" charset="0"/>
                        </a:rPr>
                        <a:t>N</a:t>
                      </a:r>
                      <a:r>
                        <a:rPr lang="vi-VN" sz="2800" dirty="0">
                          <a:solidFill>
                            <a:srgbClr val="0070C0"/>
                          </a:solidFill>
                          <a:effectLst/>
                          <a:latin typeface="Times New Roman" panose="02020603050405020304" pitchFamily="18" charset="0"/>
                          <a:cs typeface="Times New Roman" panose="02020603050405020304" pitchFamily="18" charset="0"/>
                        </a:rPr>
                        <a:t>guyên thủ tham gia Hội nghị Ianta</a:t>
                      </a:r>
                      <a:endParaRPr lang="en-VN" sz="2800" dirty="0">
                        <a:solidFill>
                          <a:srgbClr val="0070C0"/>
                        </a:solidFill>
                        <a:effectLst/>
                        <a:latin typeface="Times New Roman" panose="02020603050405020304" pitchFamily="18" charset="0"/>
                        <a:cs typeface="Times New Roman" panose="02020603050405020304" pitchFamily="18" charset="0"/>
                      </a:endParaRPr>
                    </a:p>
                    <a:p>
                      <a:pPr indent="24130" algn="just">
                        <a:lnSpc>
                          <a:spcPct val="115000"/>
                        </a:lnSpc>
                        <a:spcAft>
                          <a:spcPts val="1000"/>
                        </a:spcAft>
                        <a:tabLst>
                          <a:tab pos="114300" algn="l"/>
                        </a:tabLst>
                      </a:pPr>
                      <a:r>
                        <a:rPr lang="vi-VN" sz="2800" dirty="0">
                          <a:solidFill>
                            <a:srgbClr val="0070C0"/>
                          </a:solidFill>
                          <a:effectLst/>
                          <a:latin typeface="Times New Roman" panose="02020603050405020304" pitchFamily="18" charset="0"/>
                          <a:cs typeface="Times New Roman" panose="02020603050405020304" pitchFamily="18" charset="0"/>
                        </a:rPr>
                        <a:t>g. </a:t>
                      </a:r>
                      <a:r>
                        <a:rPr lang="en-US" sz="2800" dirty="0">
                          <a:solidFill>
                            <a:srgbClr val="0070C0"/>
                          </a:solidFill>
                          <a:effectLst/>
                          <a:latin typeface="Times New Roman" panose="02020603050405020304" pitchFamily="18" charset="0"/>
                          <a:cs typeface="Times New Roman" panose="02020603050405020304" pitchFamily="18" charset="0"/>
                        </a:rPr>
                        <a:t>N</a:t>
                      </a:r>
                      <a:r>
                        <a:rPr lang="vi-VN" sz="2800" dirty="0">
                          <a:solidFill>
                            <a:srgbClr val="0070C0"/>
                          </a:solidFill>
                          <a:effectLst/>
                          <a:latin typeface="Times New Roman" panose="02020603050405020304" pitchFamily="18" charset="0"/>
                          <a:cs typeface="Times New Roman" panose="02020603050405020304" pitchFamily="18" charset="0"/>
                        </a:rPr>
                        <a:t>guyên thủ </a:t>
                      </a:r>
                      <a:r>
                        <a:rPr lang="en-US" sz="2800" dirty="0" err="1">
                          <a:solidFill>
                            <a:srgbClr val="0070C0"/>
                          </a:solidFill>
                          <a:effectLst/>
                          <a:latin typeface="Times New Roman" panose="02020603050405020304" pitchFamily="18" charset="0"/>
                          <a:cs typeface="Times New Roman" panose="02020603050405020304" pitchFamily="18" charset="0"/>
                        </a:rPr>
                        <a:t>tuyên</a:t>
                      </a:r>
                      <a:r>
                        <a:rPr lang="en-US" sz="2800" dirty="0">
                          <a:solidFill>
                            <a:srgbClr val="0070C0"/>
                          </a:solidFill>
                          <a:effectLst/>
                          <a:latin typeface="Times New Roman" panose="02020603050405020304" pitchFamily="18" charset="0"/>
                          <a:cs typeface="Times New Roman" panose="02020603050405020304" pitchFamily="18" charset="0"/>
                        </a:rPr>
                        <a:t> </a:t>
                      </a:r>
                      <a:r>
                        <a:rPr lang="en-US" sz="2800" dirty="0" err="1">
                          <a:solidFill>
                            <a:srgbClr val="0070C0"/>
                          </a:solidFill>
                          <a:effectLst/>
                          <a:latin typeface="Times New Roman" panose="02020603050405020304" pitchFamily="18" charset="0"/>
                          <a:cs typeface="Times New Roman" panose="02020603050405020304" pitchFamily="18" charset="0"/>
                        </a:rPr>
                        <a:t>bố</a:t>
                      </a:r>
                      <a:r>
                        <a:rPr lang="en-US" sz="2800" dirty="0">
                          <a:solidFill>
                            <a:srgbClr val="0070C0"/>
                          </a:solidFill>
                          <a:effectLst/>
                          <a:latin typeface="Times New Roman" panose="02020603050405020304" pitchFamily="18" charset="0"/>
                          <a:cs typeface="Times New Roman" panose="02020603050405020304" pitchFamily="18" charset="0"/>
                        </a:rPr>
                        <a:t> </a:t>
                      </a:r>
                      <a:r>
                        <a:rPr lang="en-US" sz="2800" dirty="0" err="1">
                          <a:solidFill>
                            <a:srgbClr val="0070C0"/>
                          </a:solidFill>
                          <a:effectLst/>
                          <a:latin typeface="Times New Roman" panose="02020603050405020304" pitchFamily="18" charset="0"/>
                          <a:cs typeface="Times New Roman" panose="02020603050405020304" pitchFamily="18" charset="0"/>
                        </a:rPr>
                        <a:t>chấm</a:t>
                      </a:r>
                      <a:r>
                        <a:rPr lang="en-US" sz="2800" dirty="0">
                          <a:solidFill>
                            <a:srgbClr val="0070C0"/>
                          </a:solidFill>
                          <a:effectLst/>
                          <a:latin typeface="Times New Roman" panose="02020603050405020304" pitchFamily="18" charset="0"/>
                          <a:cs typeface="Times New Roman" panose="02020603050405020304" pitchFamily="18" charset="0"/>
                        </a:rPr>
                        <a:t> </a:t>
                      </a:r>
                      <a:r>
                        <a:rPr lang="en-US" sz="2800" dirty="0" err="1">
                          <a:solidFill>
                            <a:srgbClr val="0070C0"/>
                          </a:solidFill>
                          <a:effectLst/>
                          <a:latin typeface="Times New Roman" panose="02020603050405020304" pitchFamily="18" charset="0"/>
                          <a:cs typeface="Times New Roman" panose="02020603050405020304" pitchFamily="18" charset="0"/>
                        </a:rPr>
                        <a:t>dứt</a:t>
                      </a:r>
                      <a:r>
                        <a:rPr lang="en-US" sz="2800" dirty="0">
                          <a:solidFill>
                            <a:srgbClr val="0070C0"/>
                          </a:solidFill>
                          <a:effectLst/>
                          <a:latin typeface="Times New Roman" panose="02020603050405020304" pitchFamily="18" charset="0"/>
                          <a:cs typeface="Times New Roman" panose="02020603050405020304" pitchFamily="18" charset="0"/>
                        </a:rPr>
                        <a:t> </a:t>
                      </a:r>
                      <a:r>
                        <a:rPr lang="en-US" sz="2800" dirty="0" err="1">
                          <a:solidFill>
                            <a:srgbClr val="0070C0"/>
                          </a:solidFill>
                          <a:effectLst/>
                          <a:latin typeface="Times New Roman" panose="02020603050405020304" pitchFamily="18" charset="0"/>
                          <a:cs typeface="Times New Roman" panose="02020603050405020304" pitchFamily="18" charset="0"/>
                        </a:rPr>
                        <a:t>chiến</a:t>
                      </a:r>
                      <a:r>
                        <a:rPr lang="en-US" sz="2800" dirty="0">
                          <a:solidFill>
                            <a:srgbClr val="0070C0"/>
                          </a:solidFill>
                          <a:effectLst/>
                          <a:latin typeface="Times New Roman" panose="02020603050405020304" pitchFamily="18" charset="0"/>
                          <a:cs typeface="Times New Roman" panose="02020603050405020304" pitchFamily="18" charset="0"/>
                        </a:rPr>
                        <a:t> </a:t>
                      </a:r>
                      <a:r>
                        <a:rPr lang="en-US" sz="2800" dirty="0" err="1">
                          <a:solidFill>
                            <a:srgbClr val="0070C0"/>
                          </a:solidFill>
                          <a:effectLst/>
                          <a:latin typeface="Times New Roman" panose="02020603050405020304" pitchFamily="18" charset="0"/>
                          <a:cs typeface="Times New Roman" panose="02020603050405020304" pitchFamily="18" charset="0"/>
                        </a:rPr>
                        <a:t>tranh</a:t>
                      </a:r>
                      <a:r>
                        <a:rPr lang="en-US" sz="2800" dirty="0">
                          <a:solidFill>
                            <a:srgbClr val="0070C0"/>
                          </a:solidFill>
                          <a:effectLst/>
                          <a:latin typeface="Times New Roman" panose="02020603050405020304" pitchFamily="18" charset="0"/>
                          <a:cs typeface="Times New Roman" panose="02020603050405020304" pitchFamily="18" charset="0"/>
                        </a:rPr>
                        <a:t> </a:t>
                      </a:r>
                      <a:r>
                        <a:rPr lang="en-US" sz="2800" dirty="0" err="1">
                          <a:solidFill>
                            <a:srgbClr val="0070C0"/>
                          </a:solidFill>
                          <a:effectLst/>
                          <a:latin typeface="Times New Roman" panose="02020603050405020304" pitchFamily="18" charset="0"/>
                          <a:cs typeface="Times New Roman" panose="02020603050405020304" pitchFamily="18" charset="0"/>
                        </a:rPr>
                        <a:t>lạnh</a:t>
                      </a:r>
                      <a:r>
                        <a:rPr lang="en-US" sz="2800" dirty="0">
                          <a:solidFill>
                            <a:srgbClr val="0070C0"/>
                          </a:solidFill>
                          <a:effectLst/>
                          <a:latin typeface="Times New Roman" panose="02020603050405020304" pitchFamily="18" charset="0"/>
                          <a:cs typeface="Times New Roman" panose="02020603050405020304" pitchFamily="18" charset="0"/>
                        </a:rPr>
                        <a:t>.</a:t>
                      </a:r>
                      <a:endParaRPr lang="en-VN" sz="2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32655098"/>
                  </a:ext>
                </a:extLst>
              </a:tr>
            </a:tbl>
          </a:graphicData>
        </a:graphic>
      </p:graphicFrame>
      <p:sp>
        <p:nvSpPr>
          <p:cNvPr id="21" name="Rectangle 20">
            <a:extLst>
              <a:ext uri="{FF2B5EF4-FFF2-40B4-BE49-F238E27FC236}">
                <a16:creationId xmlns:a16="http://schemas.microsoft.com/office/drawing/2014/main" id="{9B88FFA0-FBE7-12F2-1351-8D10BCB3DC36}"/>
              </a:ext>
            </a:extLst>
          </p:cNvPr>
          <p:cNvSpPr/>
          <p:nvPr/>
        </p:nvSpPr>
        <p:spPr>
          <a:xfrm>
            <a:off x="46799" y="5100919"/>
            <a:ext cx="4906798" cy="708059"/>
          </a:xfrm>
          <a:prstGeom prst="rect">
            <a:avLst/>
          </a:prstGeom>
          <a:solidFill>
            <a:sysClr val="window" lastClr="FFFFFF"/>
          </a:solidFill>
          <a:ln w="28575" cap="flat" cmpd="sng" algn="ctr">
            <a:solidFill>
              <a:schemeClr val="accent1"/>
            </a:solidFill>
            <a:prstDash val="solid"/>
            <a:miter lim="800000"/>
          </a:ln>
          <a:effectLst/>
        </p:spPr>
        <p:txBody>
          <a:bodyPr rtlCol="0" anchor="ctr"/>
          <a:lstStyle/>
          <a:p>
            <a:pPr lvl="0">
              <a:defRPr/>
            </a:pPr>
            <a:r>
              <a:rPr kumimoji="0" lang="vi-VN"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A. </a:t>
            </a:r>
            <a:r>
              <a:rPr lang="vi-VN" altLang="en-VN" sz="28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1-e, 2-d, 3-a, 4-b, 5-c, 6-g</a:t>
            </a:r>
            <a:endParaRPr kumimoji="0" lang="vi-VN"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endParaRPr>
          </a:p>
        </p:txBody>
      </p:sp>
      <p:sp>
        <p:nvSpPr>
          <p:cNvPr id="22" name="Rectangle 21">
            <a:extLst>
              <a:ext uri="{FF2B5EF4-FFF2-40B4-BE49-F238E27FC236}">
                <a16:creationId xmlns:a16="http://schemas.microsoft.com/office/drawing/2014/main" id="{4980C6D7-434D-89CB-52DF-94DCEFC29DB9}"/>
              </a:ext>
            </a:extLst>
          </p:cNvPr>
          <p:cNvSpPr/>
          <p:nvPr/>
        </p:nvSpPr>
        <p:spPr>
          <a:xfrm>
            <a:off x="6557211" y="5088386"/>
            <a:ext cx="5430230" cy="829641"/>
          </a:xfrm>
          <a:prstGeom prst="rect">
            <a:avLst/>
          </a:prstGeom>
          <a:solidFill>
            <a:sysClr val="window" lastClr="FFFFFF"/>
          </a:solidFill>
          <a:ln w="28575" cap="flat" cmpd="sng" algn="ctr">
            <a:solidFill>
              <a:schemeClr val="accent1"/>
            </a:solidFill>
            <a:prstDash val="solid"/>
            <a:miter lim="800000"/>
          </a:ln>
          <a:effectLst/>
        </p:spPr>
        <p:txBody>
          <a:bodyPr rtlCol="0" anchor="ctr"/>
          <a:lstStyle/>
          <a:p>
            <a:pPr lvl="0">
              <a:defRPr/>
            </a:pPr>
            <a:r>
              <a:rPr kumimoji="0" lang="vi-VN"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B. </a:t>
            </a:r>
            <a:r>
              <a:rPr lang="vi-VN" altLang="en-VN" sz="28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1-e, 2-a, 3-d, 4-b, 5-c, 6-g</a:t>
            </a:r>
            <a:endParaRPr kumimoji="0" lang="en-US"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endParaRPr>
          </a:p>
        </p:txBody>
      </p:sp>
      <p:sp>
        <p:nvSpPr>
          <p:cNvPr id="23" name="Rectangle 22">
            <a:extLst>
              <a:ext uri="{FF2B5EF4-FFF2-40B4-BE49-F238E27FC236}">
                <a16:creationId xmlns:a16="http://schemas.microsoft.com/office/drawing/2014/main" id="{8E6CC529-6821-89BC-A221-DE54AFCFB14B}"/>
              </a:ext>
            </a:extLst>
          </p:cNvPr>
          <p:cNvSpPr/>
          <p:nvPr/>
        </p:nvSpPr>
        <p:spPr>
          <a:xfrm>
            <a:off x="46799" y="6047181"/>
            <a:ext cx="4906798" cy="810819"/>
          </a:xfrm>
          <a:prstGeom prst="rect">
            <a:avLst/>
          </a:prstGeom>
          <a:solidFill>
            <a:sysClr val="window" lastClr="FFFFFF"/>
          </a:solidFill>
          <a:ln w="28575" cap="flat" cmpd="sng" algn="ctr">
            <a:solidFill>
              <a:schemeClr val="accent1"/>
            </a:solidFill>
            <a:prstDash val="solid"/>
            <a:miter lim="800000"/>
          </a:ln>
          <a:effectLst/>
        </p:spPr>
        <p:txBody>
          <a:bodyPr rtlCol="0" anchor="ctr"/>
          <a:lstStyle/>
          <a:p>
            <a:pPr lvl="0">
              <a:defRPr/>
            </a:pPr>
            <a:r>
              <a:rPr kumimoji="0" lang="vi-VN"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C. </a:t>
            </a:r>
            <a:r>
              <a:rPr lang="vi-VN" altLang="en-VN" sz="28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1-g, 2-d, 3-a, 4-c, 5-b, 6-e	</a:t>
            </a:r>
            <a:endParaRPr kumimoji="0" lang="vi-VN"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endParaRPr>
          </a:p>
        </p:txBody>
      </p:sp>
      <p:sp>
        <p:nvSpPr>
          <p:cNvPr id="24" name="Rectangle 23">
            <a:extLst>
              <a:ext uri="{FF2B5EF4-FFF2-40B4-BE49-F238E27FC236}">
                <a16:creationId xmlns:a16="http://schemas.microsoft.com/office/drawing/2014/main" id="{9DF9ED19-1E82-B5C6-57E0-2DC9233373F7}"/>
              </a:ext>
            </a:extLst>
          </p:cNvPr>
          <p:cNvSpPr/>
          <p:nvPr/>
        </p:nvSpPr>
        <p:spPr>
          <a:xfrm>
            <a:off x="6557210" y="6055076"/>
            <a:ext cx="5430229" cy="773268"/>
          </a:xfrm>
          <a:prstGeom prst="rect">
            <a:avLst/>
          </a:prstGeom>
          <a:solidFill>
            <a:sysClr val="window" lastClr="FFFFFF"/>
          </a:solidFill>
          <a:ln w="28575" cap="flat" cmpd="sng" algn="ctr">
            <a:solidFill>
              <a:schemeClr val="accent1"/>
            </a:solidFill>
            <a:prstDash val="solid"/>
            <a:miter lim="800000"/>
          </a:ln>
          <a:effectLst/>
        </p:spPr>
        <p:txBody>
          <a:bodyPr rtlCol="0" anchor="ctr"/>
          <a:lstStyle/>
          <a:p>
            <a:pPr lvl="0">
              <a:defRPr/>
            </a:pPr>
            <a:r>
              <a:rPr kumimoji="0" lang="vi-VN"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D. </a:t>
            </a:r>
            <a:r>
              <a:rPr lang="vi-VN" altLang="en-VN" sz="28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1-g, 2-d, 3-a, 4-b, 5-c, 6-e</a:t>
            </a:r>
            <a:endParaRPr kumimoji="0" lang="vi-VN"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endParaRPr>
          </a:p>
        </p:txBody>
      </p:sp>
      <p:pic>
        <p:nvPicPr>
          <p:cNvPr id="25" name="Picture 24">
            <a:extLst>
              <a:ext uri="{FF2B5EF4-FFF2-40B4-BE49-F238E27FC236}">
                <a16:creationId xmlns:a16="http://schemas.microsoft.com/office/drawing/2014/main" id="{F9500DB3-8819-100F-B9D8-C2D2B87A6B59}"/>
              </a:ext>
            </a:extLst>
          </p:cNvPr>
          <p:cNvPicPr>
            <a:picLocks noChangeAspect="1"/>
          </p:cNvPicPr>
          <p:nvPr/>
        </p:nvPicPr>
        <p:blipFill rotWithShape="1">
          <a:blip r:embed="rId5" cstate="hqprint">
            <a:duotone>
              <a:prstClr val="black"/>
              <a:srgbClr val="70AD47">
                <a:tint val="45000"/>
                <a:satMod val="400000"/>
              </a:srgbClr>
            </a:duotone>
            <a:extLst>
              <a:ext uri="{28A0092B-C50C-407E-A947-70E740481C1C}">
                <a14:useLocalDpi xmlns:a14="http://schemas.microsoft.com/office/drawing/2010/main" val="0"/>
              </a:ext>
            </a:extLst>
          </a:blip>
          <a:srcRect r="-5485"/>
          <a:stretch/>
        </p:blipFill>
        <p:spPr>
          <a:xfrm>
            <a:off x="4068460" y="5092521"/>
            <a:ext cx="885137" cy="708059"/>
          </a:xfrm>
          <a:prstGeom prst="rect">
            <a:avLst/>
          </a:prstGeom>
          <a:ln>
            <a:noFill/>
          </a:ln>
        </p:spPr>
      </p:pic>
      <p:pic>
        <p:nvPicPr>
          <p:cNvPr id="26" name="Picture 25">
            <a:extLst>
              <a:ext uri="{FF2B5EF4-FFF2-40B4-BE49-F238E27FC236}">
                <a16:creationId xmlns:a16="http://schemas.microsoft.com/office/drawing/2014/main" id="{4EF9D36A-0D80-AD3D-49D3-837894594860}"/>
              </a:ext>
            </a:extLst>
          </p:cNvPr>
          <p:cNvPicPr>
            <a:picLocks noChangeAspect="1"/>
          </p:cNvPicPr>
          <p:nvPr/>
        </p:nvPicPr>
        <p:blipFill rotWithShape="1">
          <a:blip r:embed="rId6" cstate="print">
            <a:duotone>
              <a:prstClr val="black"/>
              <a:srgbClr val="ED7D31">
                <a:tint val="45000"/>
                <a:satMod val="400000"/>
              </a:srgbClr>
            </a:duotone>
            <a:extLst>
              <a:ext uri="{28A0092B-C50C-407E-A947-70E740481C1C}">
                <a14:useLocalDpi xmlns:a14="http://schemas.microsoft.com/office/drawing/2010/main" val="0"/>
              </a:ext>
            </a:extLst>
          </a:blip>
          <a:srcRect r="3472"/>
          <a:stretch/>
        </p:blipFill>
        <p:spPr>
          <a:xfrm>
            <a:off x="4149061" y="6101747"/>
            <a:ext cx="804536" cy="704088"/>
          </a:xfrm>
          <a:prstGeom prst="rect">
            <a:avLst/>
          </a:prstGeom>
        </p:spPr>
      </p:pic>
      <p:pic>
        <p:nvPicPr>
          <p:cNvPr id="27" name="Picture 26">
            <a:extLst>
              <a:ext uri="{FF2B5EF4-FFF2-40B4-BE49-F238E27FC236}">
                <a16:creationId xmlns:a16="http://schemas.microsoft.com/office/drawing/2014/main" id="{4EADC428-54B6-E849-707E-9006B2C1364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163321" y="6100756"/>
            <a:ext cx="804742" cy="707197"/>
          </a:xfrm>
          <a:prstGeom prst="rect">
            <a:avLst/>
          </a:prstGeom>
        </p:spPr>
      </p:pic>
      <p:pic>
        <p:nvPicPr>
          <p:cNvPr id="28" name="Picture 27">
            <a:extLst>
              <a:ext uri="{FF2B5EF4-FFF2-40B4-BE49-F238E27FC236}">
                <a16:creationId xmlns:a16="http://schemas.microsoft.com/office/drawing/2014/main" id="{FB5F114B-002B-CD1F-0E93-6A8AEE3CCBA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182697" y="5167626"/>
            <a:ext cx="804742" cy="707197"/>
          </a:xfrm>
          <a:prstGeom prst="rect">
            <a:avLst/>
          </a:prstGeom>
          <a:ln>
            <a:noFill/>
          </a:ln>
        </p:spPr>
      </p:pic>
      <p:sp>
        <p:nvSpPr>
          <p:cNvPr id="30" name="TextBox 29">
            <a:extLst>
              <a:ext uri="{FF2B5EF4-FFF2-40B4-BE49-F238E27FC236}">
                <a16:creationId xmlns:a16="http://schemas.microsoft.com/office/drawing/2014/main" id="{AFF8F562-E240-2A5B-3846-9462BEF87511}"/>
              </a:ext>
            </a:extLst>
          </p:cNvPr>
          <p:cNvSpPr txBox="1"/>
          <p:nvPr/>
        </p:nvSpPr>
        <p:spPr>
          <a:xfrm>
            <a:off x="1248341" y="-1236774"/>
            <a:ext cx="8820945"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0" cap="none" spc="0" normalizeH="0" baseline="0" noProof="0" dirty="0" err="1">
                <a:ln>
                  <a:noFill/>
                </a:ln>
                <a:effectLst/>
                <a:uLnTx/>
                <a:uFillTx/>
                <a:latin typeface="Calibri" panose="020F0502020204030204"/>
                <a:ea typeface="+mn-ea"/>
                <a:cs typeface="+mn-cs"/>
              </a:rPr>
              <a:t>Quý</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thầy</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cô</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có</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nhu</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cầu</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về</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các</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bài</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giảng</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a:ln>
                  <a:noFill/>
                </a:ln>
                <a:effectLst/>
                <a:uLnTx/>
                <a:uFillTx/>
                <a:latin typeface="Arial"/>
                <a:ea typeface="+mn-ea"/>
                <a:cs typeface="+mn-cs"/>
              </a:rPr>
              <a:t>PowerPoint </a:t>
            </a:r>
            <a:r>
              <a:rPr kumimoji="0" lang="en-US" sz="1600" i="0" u="none" strike="noStrike" kern="0" cap="none" spc="0" normalizeH="0" baseline="0" noProof="0" dirty="0" err="1">
                <a:ln>
                  <a:noFill/>
                </a:ln>
                <a:effectLst/>
                <a:uLnTx/>
                <a:uFillTx/>
                <a:latin typeface="Arial"/>
                <a:ea typeface="+mn-ea"/>
                <a:cs typeface="+mn-cs"/>
              </a:rPr>
              <a:t>và</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giáo</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án</a:t>
            </a:r>
            <a:r>
              <a:rPr kumimoji="0" lang="en-US" sz="1600" i="0" u="none" strike="noStrike" kern="0" cap="none" spc="0" normalizeH="0" baseline="0" noProof="0" dirty="0">
                <a:ln>
                  <a:noFill/>
                </a:ln>
                <a:effectLst/>
                <a:uLnTx/>
                <a:uFillTx/>
                <a:latin typeface="Arial"/>
                <a:ea typeface="+mn-ea"/>
                <a:cs typeface="+mn-cs"/>
              </a:rPr>
              <a:t> word </a:t>
            </a:r>
            <a:r>
              <a:rPr kumimoji="0" lang="en-US" sz="1600" i="0" u="none" strike="noStrike" kern="0" cap="none" spc="0" normalizeH="0" baseline="0" noProof="0" dirty="0" err="1">
                <a:ln>
                  <a:noFill/>
                </a:ln>
                <a:effectLst/>
                <a:uLnTx/>
                <a:uFillTx/>
                <a:latin typeface="Arial"/>
                <a:ea typeface="+mn-ea"/>
                <a:cs typeface="+mn-cs"/>
              </a:rPr>
              <a:t>lịch</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sử</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từ</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khối</a:t>
            </a:r>
            <a:r>
              <a:rPr kumimoji="0" lang="en-US" sz="1600" i="0" u="none" strike="noStrike" kern="0" cap="none" spc="0" normalizeH="0" baseline="0" noProof="0" dirty="0">
                <a:ln>
                  <a:noFill/>
                </a:ln>
                <a:effectLst/>
                <a:uLnTx/>
                <a:uFillTx/>
                <a:latin typeface="Arial"/>
                <a:ea typeface="+mn-ea"/>
                <a:cs typeface="+mn-cs"/>
              </a:rPr>
              <a:t> 6-12.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0" cap="none" spc="0" normalizeH="0" baseline="0" noProof="0" dirty="0" err="1">
                <a:ln>
                  <a:noFill/>
                </a:ln>
                <a:effectLst/>
                <a:uLnTx/>
                <a:uFillTx/>
                <a:latin typeface="Arial"/>
                <a:ea typeface="+mn-ea"/>
                <a:cs typeface="+mn-cs"/>
              </a:rPr>
              <a:t>Vui</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lòng</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liên</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hệ</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số</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điện</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thoại</a:t>
            </a:r>
            <a:r>
              <a:rPr kumimoji="0" lang="en-US" sz="1600" i="0" u="none" strike="noStrike" kern="0" cap="none" spc="0" normalizeH="0" baseline="0" noProof="0" dirty="0">
                <a:ln>
                  <a:noFill/>
                </a:ln>
                <a:effectLst/>
                <a:uLnTx/>
                <a:uFillTx/>
                <a:latin typeface="Arial"/>
                <a:ea typeface="+mn-ea"/>
                <a:cs typeface="+mn-cs"/>
              </a:rPr>
              <a:t> 0981457911 (</a:t>
            </a:r>
            <a:r>
              <a:rPr kumimoji="0" lang="en-US" sz="1600" i="0" u="none" strike="noStrike" kern="0" cap="none" spc="0" normalizeH="0" baseline="0" noProof="0" dirty="0" err="1">
                <a:ln>
                  <a:noFill/>
                </a:ln>
                <a:effectLst/>
                <a:uLnTx/>
                <a:uFillTx/>
                <a:latin typeface="Arial"/>
                <a:ea typeface="+mn-ea"/>
                <a:cs typeface="+mn-cs"/>
              </a:rPr>
              <a:t>cũng</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là</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số</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Zalo</a:t>
            </a:r>
            <a:r>
              <a:rPr kumimoji="0" lang="en-US" sz="1600" i="0" u="none" strike="noStrike" kern="0" cap="none" spc="0" normalizeH="0" baseline="0" noProof="0" dirty="0">
                <a:ln>
                  <a:noFill/>
                </a:ln>
                <a:effectLst/>
                <a:uLnTx/>
                <a:uFillTx/>
                <a:latin typeface="Arial"/>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0" cap="none" spc="0" normalizeH="0" baseline="0" noProof="0" dirty="0" err="1">
                <a:ln>
                  <a:noFill/>
                </a:ln>
                <a:effectLst/>
                <a:uLnTx/>
                <a:uFillTx/>
                <a:latin typeface="Arial"/>
                <a:ea typeface="+mn-ea"/>
                <a:cs typeface="+mn-cs"/>
              </a:rPr>
              <a:t>Ngoài</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ra</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còn</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hỗ</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trợ</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về</a:t>
            </a:r>
            <a:r>
              <a:rPr kumimoji="0" lang="en-US" sz="1600" i="0" u="none" strike="noStrike" kern="0" cap="none" spc="0" normalizeH="0" baseline="0" noProof="0" dirty="0">
                <a:ln>
                  <a:noFill/>
                </a:ln>
                <a:effectLst/>
                <a:uLnTx/>
                <a:uFillTx/>
                <a:latin typeface="Arial"/>
                <a:ea typeface="+mn-ea"/>
                <a:cs typeface="+mn-cs"/>
              </a:rPr>
              <a:t> SKKN, </a:t>
            </a:r>
            <a:r>
              <a:rPr kumimoji="0" lang="en-US" sz="1600" i="0" u="none" strike="noStrike" kern="0" cap="none" spc="0" normalizeH="0" baseline="0" noProof="0" dirty="0" err="1">
                <a:ln>
                  <a:noFill/>
                </a:ln>
                <a:effectLst/>
                <a:uLnTx/>
                <a:uFillTx/>
                <a:latin typeface="Arial"/>
                <a:ea typeface="+mn-ea"/>
                <a:cs typeface="+mn-cs"/>
              </a:rPr>
              <a:t>biện</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pháp</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thi</a:t>
            </a:r>
            <a:r>
              <a:rPr kumimoji="0" lang="en-US" sz="1600" i="0" u="none" strike="noStrike" kern="0" cap="none" spc="0" normalizeH="0" baseline="0" noProof="0" dirty="0">
                <a:ln>
                  <a:noFill/>
                </a:ln>
                <a:effectLst/>
                <a:uLnTx/>
                <a:uFillTx/>
                <a:latin typeface="Arial"/>
                <a:ea typeface="+mn-ea"/>
                <a:cs typeface="+mn-cs"/>
              </a:rPr>
              <a:t> GVG </a:t>
            </a:r>
            <a:r>
              <a:rPr kumimoji="0" lang="en-US" sz="1600" i="0" u="none" strike="noStrike" kern="0" cap="none" spc="0" normalizeH="0" baseline="0" noProof="0" dirty="0" err="1">
                <a:ln>
                  <a:noFill/>
                </a:ln>
                <a:effectLst/>
                <a:uLnTx/>
                <a:uFillTx/>
                <a:latin typeface="Arial"/>
                <a:ea typeface="+mn-ea"/>
                <a:cs typeface="+mn-cs"/>
              </a:rPr>
              <a:t>và</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thao</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giảng</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chuyên</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đề</a:t>
            </a:r>
            <a:r>
              <a:rPr kumimoji="0" lang="en-US" sz="1600" i="0" u="none" strike="noStrike" kern="0" cap="none" spc="0" normalizeH="0" baseline="0" noProof="0" dirty="0">
                <a:ln>
                  <a:noFill/>
                </a:ln>
                <a:effectLst/>
                <a:uLnTx/>
                <a:uFillTx/>
                <a:latin typeface="Arial"/>
                <a:ea typeface="+mn-ea"/>
                <a:cs typeface="+mn-cs"/>
              </a:rPr>
              <a:t>.</a:t>
            </a:r>
            <a:endParaRPr kumimoji="0" lang="en-US" sz="1600" i="0" u="none" strike="noStrike" kern="0" cap="none" spc="0" normalizeH="0" baseline="0" noProof="0" dirty="0">
              <a:ln>
                <a:noFill/>
              </a:ln>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i="0" u="none" strike="noStrike" kern="0" cap="none" spc="0" normalizeH="0" baseline="0" noProof="0" dirty="0">
                <a:ln>
                  <a:noFill/>
                </a:ln>
                <a:effectLst/>
                <a:uLnTx/>
                <a:uFillTx/>
                <a:latin typeface="Calibri" panose="020F0502020204030204"/>
                <a:ea typeface="+mn-ea"/>
                <a:cs typeface="+mn-cs"/>
              </a:rPr>
              <a:t>Page: https://</a:t>
            </a:r>
            <a:r>
              <a:rPr kumimoji="0" lang="fr-FR" sz="1600" i="0" u="none" strike="noStrike" kern="0" cap="none" spc="0" normalizeH="0" baseline="0" noProof="0" dirty="0" err="1">
                <a:ln>
                  <a:noFill/>
                </a:ln>
                <a:effectLst/>
                <a:uLnTx/>
                <a:uFillTx/>
                <a:latin typeface="Calibri" panose="020F0502020204030204"/>
                <a:ea typeface="+mn-ea"/>
                <a:cs typeface="+mn-cs"/>
              </a:rPr>
              <a:t>www.facebook.com</a:t>
            </a:r>
            <a:r>
              <a:rPr kumimoji="0" lang="fr-FR" sz="1600" i="0" u="none" strike="noStrike" kern="0" cap="none" spc="0" normalizeH="0" baseline="0" noProof="0" dirty="0">
                <a:ln>
                  <a:noFill/>
                </a:ln>
                <a:effectLst/>
                <a:uLnTx/>
                <a:uFillTx/>
                <a:latin typeface="Calibri" panose="020F0502020204030204"/>
                <a:ea typeface="+mn-ea"/>
                <a:cs typeface="+mn-cs"/>
              </a:rPr>
              <a:t>/groups/</a:t>
            </a:r>
            <a:r>
              <a:rPr kumimoji="0" lang="fr-FR" sz="1600" i="0" u="none" strike="noStrike" kern="0" cap="none" spc="0" normalizeH="0" baseline="0" noProof="0" dirty="0" err="1">
                <a:ln>
                  <a:noFill/>
                </a:ln>
                <a:effectLst/>
                <a:uLnTx/>
                <a:uFillTx/>
                <a:latin typeface="Calibri" panose="020F0502020204030204"/>
                <a:ea typeface="+mn-ea"/>
                <a:cs typeface="+mn-cs"/>
              </a:rPr>
              <a:t>baigianglichsu</a:t>
            </a:r>
            <a:endParaRPr kumimoji="0" lang="en-US" sz="1600" i="0" u="none" strike="noStrike" kern="0" cap="none" spc="0" normalizeH="0" baseline="0" noProof="0" dirty="0">
              <a:ln>
                <a:noFill/>
              </a:ln>
              <a:effectLst/>
              <a:uLnTx/>
              <a:uFillTx/>
              <a:latin typeface="Calibri" panose="020F0502020204030204"/>
              <a:ea typeface="+mn-ea"/>
              <a:cs typeface="+mn-cs"/>
            </a:endParaRPr>
          </a:p>
        </p:txBody>
      </p:sp>
    </p:spTree>
    <p:extLst>
      <p:ext uri="{BB962C8B-B14F-4D97-AF65-F5344CB8AC3E}">
        <p14:creationId xmlns:p14="http://schemas.microsoft.com/office/powerpoint/2010/main" val="8541125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anim calcmode="lin" valueType="num">
                                      <p:cBhvr>
                                        <p:cTn id="8" dur="500" fill="hold"/>
                                        <p:tgtEl>
                                          <p:spTgt spid="21"/>
                                        </p:tgtEl>
                                        <p:attrNameLst>
                                          <p:attrName>ppt_x</p:attrName>
                                        </p:attrNameLst>
                                      </p:cBhvr>
                                      <p:tavLst>
                                        <p:tav tm="0">
                                          <p:val>
                                            <p:strVal val="#ppt_x"/>
                                          </p:val>
                                        </p:tav>
                                        <p:tav tm="100000">
                                          <p:val>
                                            <p:strVal val="#ppt_x"/>
                                          </p:val>
                                        </p:tav>
                                      </p:tavLst>
                                    </p:anim>
                                    <p:anim calcmode="lin" valueType="num">
                                      <p:cBhvr>
                                        <p:cTn id="9" dur="5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anim calcmode="lin" valueType="num">
                                      <p:cBhvr>
                                        <p:cTn id="13" dur="500" fill="hold"/>
                                        <p:tgtEl>
                                          <p:spTgt spid="22"/>
                                        </p:tgtEl>
                                        <p:attrNameLst>
                                          <p:attrName>ppt_x</p:attrName>
                                        </p:attrNameLst>
                                      </p:cBhvr>
                                      <p:tavLst>
                                        <p:tav tm="0">
                                          <p:val>
                                            <p:strVal val="#ppt_x"/>
                                          </p:val>
                                        </p:tav>
                                        <p:tav tm="100000">
                                          <p:val>
                                            <p:strVal val="#ppt_x"/>
                                          </p:val>
                                        </p:tav>
                                      </p:tavLst>
                                    </p:anim>
                                    <p:anim calcmode="lin" valueType="num">
                                      <p:cBhvr>
                                        <p:cTn id="14" dur="5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anim calcmode="lin" valueType="num">
                                      <p:cBhvr>
                                        <p:cTn id="18" dur="500" fill="hold"/>
                                        <p:tgtEl>
                                          <p:spTgt spid="23"/>
                                        </p:tgtEl>
                                        <p:attrNameLst>
                                          <p:attrName>ppt_x</p:attrName>
                                        </p:attrNameLst>
                                      </p:cBhvr>
                                      <p:tavLst>
                                        <p:tav tm="0">
                                          <p:val>
                                            <p:strVal val="#ppt_x"/>
                                          </p:val>
                                        </p:tav>
                                        <p:tav tm="100000">
                                          <p:val>
                                            <p:strVal val="#ppt_x"/>
                                          </p:val>
                                        </p:tav>
                                      </p:tavLst>
                                    </p:anim>
                                    <p:anim calcmode="lin" valueType="num">
                                      <p:cBhvr>
                                        <p:cTn id="19" dur="500" fill="hold"/>
                                        <p:tgtEl>
                                          <p:spTgt spid="2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anim calcmode="lin" valueType="num">
                                      <p:cBhvr>
                                        <p:cTn id="23" dur="500" fill="hold"/>
                                        <p:tgtEl>
                                          <p:spTgt spid="24"/>
                                        </p:tgtEl>
                                        <p:attrNameLst>
                                          <p:attrName>ppt_x</p:attrName>
                                        </p:attrNameLst>
                                      </p:cBhvr>
                                      <p:tavLst>
                                        <p:tav tm="0">
                                          <p:val>
                                            <p:strVal val="#ppt_x"/>
                                          </p:val>
                                        </p:tav>
                                        <p:tav tm="100000">
                                          <p:val>
                                            <p:strVal val="#ppt_x"/>
                                          </p:val>
                                        </p:tav>
                                      </p:tavLst>
                                    </p:anim>
                                    <p:anim calcmode="lin" valueType="num">
                                      <p:cBhvr>
                                        <p:cTn id="24" dur="5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21"/>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21"/>
                                        </p:tgtEl>
                                        <p:attrNameLst>
                                          <p:attrName>fillcolor</p:attrName>
                                        </p:attrNameLst>
                                      </p:cBhvr>
                                      <p:to>
                                        <a:srgbClr val="FFF2CC"/>
                                      </p:to>
                                    </p:animClr>
                                    <p:set>
                                      <p:cBhvr>
                                        <p:cTn id="30" dur="250" fill="hold"/>
                                        <p:tgtEl>
                                          <p:spTgt spid="21"/>
                                        </p:tgtEl>
                                        <p:attrNameLst>
                                          <p:attrName>fill.type</p:attrName>
                                        </p:attrNameLst>
                                      </p:cBhvr>
                                      <p:to>
                                        <p:strVal val="solid"/>
                                      </p:to>
                                    </p:set>
                                    <p:set>
                                      <p:cBhvr>
                                        <p:cTn id="31" dur="250" fill="hold"/>
                                        <p:tgtEl>
                                          <p:spTgt spid="21"/>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25"/>
                                        </p:tgtEl>
                                        <p:attrNameLst>
                                          <p:attrName>style.visibility</p:attrName>
                                        </p:attrNameLst>
                                      </p:cBhvr>
                                      <p:to>
                                        <p:strVal val="visible"/>
                                      </p:to>
                                    </p:set>
                                    <p:anim calcmode="lin" valueType="num">
                                      <p:cBhvr>
                                        <p:cTn id="34" dur="250" fill="hold"/>
                                        <p:tgtEl>
                                          <p:spTgt spid="25"/>
                                        </p:tgtEl>
                                        <p:attrNameLst>
                                          <p:attrName>ppt_w</p:attrName>
                                        </p:attrNameLst>
                                      </p:cBhvr>
                                      <p:tavLst>
                                        <p:tav tm="0">
                                          <p:val>
                                            <p:strVal val="4*#ppt_w"/>
                                          </p:val>
                                        </p:tav>
                                        <p:tav tm="100000">
                                          <p:val>
                                            <p:strVal val="#ppt_w"/>
                                          </p:val>
                                        </p:tav>
                                      </p:tavLst>
                                    </p:anim>
                                    <p:anim calcmode="lin" valueType="num">
                                      <p:cBhvr>
                                        <p:cTn id="35" dur="250" fill="hold"/>
                                        <p:tgtEl>
                                          <p:spTgt spid="2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Check mark.wav"/>
                                        </p:tgtEl>
                                      </p:cMediaNode>
                                    </p:audio>
                                  </p:subTnLst>
                                </p:cTn>
                              </p:par>
                              <p:par>
                                <p:cTn id="36" presetID="1" presetClass="emph" presetSubtype="2" fill="hold" nodeType="withEffect">
                                  <p:stCondLst>
                                    <p:cond delay="1000"/>
                                  </p:stCondLst>
                                  <p:childTnLst>
                                    <p:animClr clrSpc="rgb" dir="cw">
                                      <p:cBhvr>
                                        <p:cTn id="37" dur="250" fill="hold"/>
                                        <p:tgtEl>
                                          <p:spTgt spid="21"/>
                                        </p:tgtEl>
                                        <p:attrNameLst>
                                          <p:attrName>fillcolor</p:attrName>
                                        </p:attrNameLst>
                                      </p:cBhvr>
                                      <p:to>
                                        <a:srgbClr val="00B050"/>
                                      </p:to>
                                    </p:animClr>
                                    <p:set>
                                      <p:cBhvr>
                                        <p:cTn id="38" dur="250" fill="hold"/>
                                        <p:tgtEl>
                                          <p:spTgt spid="21"/>
                                        </p:tgtEl>
                                        <p:attrNameLst>
                                          <p:attrName>fill.type</p:attrName>
                                        </p:attrNameLst>
                                      </p:cBhvr>
                                      <p:to>
                                        <p:strVal val="solid"/>
                                      </p:to>
                                    </p:set>
                                    <p:set>
                                      <p:cBhvr>
                                        <p:cTn id="39" dur="250" fill="hold"/>
                                        <p:tgtEl>
                                          <p:spTgt spid="21"/>
                                        </p:tgtEl>
                                        <p:attrNameLst>
                                          <p:attrName>fill.on</p:attrName>
                                        </p:attrNameLst>
                                      </p:cBhvr>
                                      <p:to>
                                        <p:strVal val="true"/>
                                      </p:to>
                                    </p:set>
                                  </p:childTnLst>
                                </p:cTn>
                              </p:par>
                            </p:childTnLst>
                          </p:cTn>
                        </p:par>
                      </p:childTnLst>
                    </p:cTn>
                  </p:par>
                </p:childTnLst>
              </p:cTn>
              <p:nextCondLst>
                <p:cond evt="onClick" delay="0">
                  <p:tgtEl>
                    <p:spTgt spid="21"/>
                  </p:tgtEl>
                </p:cond>
              </p:nextCondLst>
            </p:seq>
            <p:seq concurrent="1" nextAc="seek">
              <p:cTn id="40" restart="whenNotActive" fill="hold" evtFilter="cancelBubble" nodeType="interactiveSeq">
                <p:stCondLst>
                  <p:cond evt="onClick" delay="0">
                    <p:tgtEl>
                      <p:spTgt spid="22"/>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22"/>
                                        </p:tgtEl>
                                        <p:attrNameLst>
                                          <p:attrName>fillcolor</p:attrName>
                                        </p:attrNameLst>
                                      </p:cBhvr>
                                      <p:to>
                                        <a:srgbClr val="FFF2CC"/>
                                      </p:to>
                                    </p:animClr>
                                    <p:set>
                                      <p:cBhvr>
                                        <p:cTn id="45" dur="250" fill="hold"/>
                                        <p:tgtEl>
                                          <p:spTgt spid="22"/>
                                        </p:tgtEl>
                                        <p:attrNameLst>
                                          <p:attrName>fill.type</p:attrName>
                                        </p:attrNameLst>
                                      </p:cBhvr>
                                      <p:to>
                                        <p:strVal val="solid"/>
                                      </p:to>
                                    </p:set>
                                    <p:set>
                                      <p:cBhvr>
                                        <p:cTn id="46" dur="250" fill="hold"/>
                                        <p:tgtEl>
                                          <p:spTgt spid="22"/>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28"/>
                                        </p:tgtEl>
                                        <p:attrNameLst>
                                          <p:attrName>style.visibility</p:attrName>
                                        </p:attrNameLst>
                                      </p:cBhvr>
                                      <p:to>
                                        <p:strVal val="visible"/>
                                      </p:to>
                                    </p:set>
                                    <p:anim calcmode="lin" valueType="num">
                                      <p:cBhvr>
                                        <p:cTn id="49" dur="250" fill="hold"/>
                                        <p:tgtEl>
                                          <p:spTgt spid="28"/>
                                        </p:tgtEl>
                                        <p:attrNameLst>
                                          <p:attrName>ppt_w</p:attrName>
                                        </p:attrNameLst>
                                      </p:cBhvr>
                                      <p:tavLst>
                                        <p:tav tm="0">
                                          <p:val>
                                            <p:strVal val="4*#ppt_w"/>
                                          </p:val>
                                        </p:tav>
                                        <p:tav tm="100000">
                                          <p:val>
                                            <p:strVal val="#ppt_w"/>
                                          </p:val>
                                        </p:tav>
                                      </p:tavLst>
                                    </p:anim>
                                    <p:anim calcmode="lin" valueType="num">
                                      <p:cBhvr>
                                        <p:cTn id="50" dur="250" fill="hold"/>
                                        <p:tgtEl>
                                          <p:spTgt spid="2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Wrong Buzzer.wav"/>
                                        </p:tgtEl>
                                      </p:cMediaNode>
                                    </p:audio>
                                  </p:subTnLst>
                                </p:cTn>
                              </p:par>
                              <p:par>
                                <p:cTn id="51" presetID="1" presetClass="emph" presetSubtype="2" fill="hold" nodeType="withEffect">
                                  <p:stCondLst>
                                    <p:cond delay="1000"/>
                                  </p:stCondLst>
                                  <p:childTnLst>
                                    <p:animClr clrSpc="rgb" dir="cw">
                                      <p:cBhvr>
                                        <p:cTn id="52" dur="250" fill="hold"/>
                                        <p:tgtEl>
                                          <p:spTgt spid="22"/>
                                        </p:tgtEl>
                                        <p:attrNameLst>
                                          <p:attrName>fillcolor</p:attrName>
                                        </p:attrNameLst>
                                      </p:cBhvr>
                                      <p:to>
                                        <a:srgbClr val="FFFF00"/>
                                      </p:to>
                                    </p:animClr>
                                    <p:set>
                                      <p:cBhvr>
                                        <p:cTn id="53" dur="250" fill="hold"/>
                                        <p:tgtEl>
                                          <p:spTgt spid="22"/>
                                        </p:tgtEl>
                                        <p:attrNameLst>
                                          <p:attrName>fill.type</p:attrName>
                                        </p:attrNameLst>
                                      </p:cBhvr>
                                      <p:to>
                                        <p:strVal val="solid"/>
                                      </p:to>
                                    </p:set>
                                    <p:set>
                                      <p:cBhvr>
                                        <p:cTn id="54" dur="250" fill="hold"/>
                                        <p:tgtEl>
                                          <p:spTgt spid="22"/>
                                        </p:tgtEl>
                                        <p:attrNameLst>
                                          <p:attrName>fill.on</p:attrName>
                                        </p:attrNameLst>
                                      </p:cBhvr>
                                      <p:to>
                                        <p:strVal val="true"/>
                                      </p:to>
                                    </p:set>
                                  </p:childTnLst>
                                </p:cTn>
                              </p:par>
                            </p:childTnLst>
                          </p:cTn>
                        </p:par>
                      </p:childTnLst>
                    </p:cTn>
                  </p:par>
                </p:childTnLst>
              </p:cTn>
              <p:nextCondLst>
                <p:cond evt="onClick" delay="0">
                  <p:tgtEl>
                    <p:spTgt spid="22"/>
                  </p:tgtEl>
                </p:cond>
              </p:nextCondLst>
            </p:seq>
            <p:seq concurrent="1" nextAc="seek">
              <p:cTn id="55" restart="whenNotActive" fill="hold" evtFilter="cancelBubble" nodeType="interactiveSeq">
                <p:stCondLst>
                  <p:cond evt="onClick" delay="0">
                    <p:tgtEl>
                      <p:spTgt spid="23"/>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23"/>
                                        </p:tgtEl>
                                        <p:attrNameLst>
                                          <p:attrName>fillcolor</p:attrName>
                                        </p:attrNameLst>
                                      </p:cBhvr>
                                      <p:to>
                                        <a:srgbClr val="FFF2CC"/>
                                      </p:to>
                                    </p:animClr>
                                    <p:set>
                                      <p:cBhvr>
                                        <p:cTn id="60" dur="250" fill="hold"/>
                                        <p:tgtEl>
                                          <p:spTgt spid="23"/>
                                        </p:tgtEl>
                                        <p:attrNameLst>
                                          <p:attrName>fill.type</p:attrName>
                                        </p:attrNameLst>
                                      </p:cBhvr>
                                      <p:to>
                                        <p:strVal val="solid"/>
                                      </p:to>
                                    </p:set>
                                    <p:set>
                                      <p:cBhvr>
                                        <p:cTn id="61" dur="250" fill="hold"/>
                                        <p:tgtEl>
                                          <p:spTgt spid="23"/>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1000"/>
                                  </p:stCondLst>
                                  <p:childTnLst>
                                    <p:set>
                                      <p:cBhvr>
                                        <p:cTn id="63" dur="1" fill="hold">
                                          <p:stCondLst>
                                            <p:cond delay="0"/>
                                          </p:stCondLst>
                                        </p:cTn>
                                        <p:tgtEl>
                                          <p:spTgt spid="26"/>
                                        </p:tgtEl>
                                        <p:attrNameLst>
                                          <p:attrName>style.visibility</p:attrName>
                                        </p:attrNameLst>
                                      </p:cBhvr>
                                      <p:to>
                                        <p:strVal val="visible"/>
                                      </p:to>
                                    </p:set>
                                    <p:anim calcmode="lin" valueType="num">
                                      <p:cBhvr>
                                        <p:cTn id="64" dur="250" fill="hold"/>
                                        <p:tgtEl>
                                          <p:spTgt spid="26"/>
                                        </p:tgtEl>
                                        <p:attrNameLst>
                                          <p:attrName>ppt_w</p:attrName>
                                        </p:attrNameLst>
                                      </p:cBhvr>
                                      <p:tavLst>
                                        <p:tav tm="0">
                                          <p:val>
                                            <p:strVal val="4*#ppt_w"/>
                                          </p:val>
                                        </p:tav>
                                        <p:tav tm="100000">
                                          <p:val>
                                            <p:strVal val="#ppt_w"/>
                                          </p:val>
                                        </p:tav>
                                      </p:tavLst>
                                    </p:anim>
                                    <p:anim calcmode="lin" valueType="num">
                                      <p:cBhvr>
                                        <p:cTn id="65" dur="250" fill="hold"/>
                                        <p:tgtEl>
                                          <p:spTgt spid="2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4" name="Wrong Buzzer.wav"/>
                                        </p:tgtEl>
                                      </p:cMediaNode>
                                    </p:audio>
                                  </p:subTnLst>
                                </p:cTn>
                              </p:par>
                              <p:par>
                                <p:cTn id="66" presetID="1" presetClass="emph" presetSubtype="2" fill="hold" nodeType="withEffect">
                                  <p:stCondLst>
                                    <p:cond delay="1000"/>
                                  </p:stCondLst>
                                  <p:childTnLst>
                                    <p:animClr clrSpc="rgb" dir="cw">
                                      <p:cBhvr>
                                        <p:cTn id="67" dur="250" fill="hold"/>
                                        <p:tgtEl>
                                          <p:spTgt spid="23"/>
                                        </p:tgtEl>
                                        <p:attrNameLst>
                                          <p:attrName>fillcolor</p:attrName>
                                        </p:attrNameLst>
                                      </p:cBhvr>
                                      <p:to>
                                        <a:srgbClr val="FFFF00"/>
                                      </p:to>
                                    </p:animClr>
                                    <p:set>
                                      <p:cBhvr>
                                        <p:cTn id="68" dur="250" fill="hold"/>
                                        <p:tgtEl>
                                          <p:spTgt spid="23"/>
                                        </p:tgtEl>
                                        <p:attrNameLst>
                                          <p:attrName>fill.type</p:attrName>
                                        </p:attrNameLst>
                                      </p:cBhvr>
                                      <p:to>
                                        <p:strVal val="solid"/>
                                      </p:to>
                                    </p:set>
                                    <p:set>
                                      <p:cBhvr>
                                        <p:cTn id="69" dur="250" fill="hold"/>
                                        <p:tgtEl>
                                          <p:spTgt spid="23"/>
                                        </p:tgtEl>
                                        <p:attrNameLst>
                                          <p:attrName>fill.on</p:attrName>
                                        </p:attrNameLst>
                                      </p:cBhvr>
                                      <p:to>
                                        <p:strVal val="true"/>
                                      </p:to>
                                    </p:set>
                                  </p:childTnLst>
                                </p:cTn>
                              </p:par>
                            </p:childTnLst>
                          </p:cTn>
                        </p:par>
                      </p:childTnLst>
                    </p:cTn>
                  </p:par>
                </p:childTnLst>
              </p:cTn>
              <p:nextCondLst>
                <p:cond evt="onClick" delay="0">
                  <p:tgtEl>
                    <p:spTgt spid="23"/>
                  </p:tgtEl>
                </p:cond>
              </p:nextCondLst>
            </p:seq>
            <p:seq concurrent="1" nextAc="seek">
              <p:cTn id="70" restart="whenNotActive" fill="hold" evtFilter="cancelBubble" nodeType="interactiveSeq">
                <p:stCondLst>
                  <p:cond evt="onClick" delay="0">
                    <p:tgtEl>
                      <p:spTgt spid="24"/>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24"/>
                                        </p:tgtEl>
                                        <p:attrNameLst>
                                          <p:attrName>fillcolor</p:attrName>
                                        </p:attrNameLst>
                                      </p:cBhvr>
                                      <p:to>
                                        <a:srgbClr val="FFF2CC"/>
                                      </p:to>
                                    </p:animClr>
                                    <p:set>
                                      <p:cBhvr>
                                        <p:cTn id="75" dur="250" fill="hold"/>
                                        <p:tgtEl>
                                          <p:spTgt spid="24"/>
                                        </p:tgtEl>
                                        <p:attrNameLst>
                                          <p:attrName>fill.type</p:attrName>
                                        </p:attrNameLst>
                                      </p:cBhvr>
                                      <p:to>
                                        <p:strVal val="solid"/>
                                      </p:to>
                                    </p:set>
                                    <p:set>
                                      <p:cBhvr>
                                        <p:cTn id="76" dur="250" fill="hold"/>
                                        <p:tgtEl>
                                          <p:spTgt spid="24"/>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27"/>
                                        </p:tgtEl>
                                        <p:attrNameLst>
                                          <p:attrName>style.visibility</p:attrName>
                                        </p:attrNameLst>
                                      </p:cBhvr>
                                      <p:to>
                                        <p:strVal val="visible"/>
                                      </p:to>
                                    </p:set>
                                    <p:anim calcmode="lin" valueType="num">
                                      <p:cBhvr>
                                        <p:cTn id="79" dur="250" fill="hold"/>
                                        <p:tgtEl>
                                          <p:spTgt spid="27"/>
                                        </p:tgtEl>
                                        <p:attrNameLst>
                                          <p:attrName>ppt_w</p:attrName>
                                        </p:attrNameLst>
                                      </p:cBhvr>
                                      <p:tavLst>
                                        <p:tav tm="0">
                                          <p:val>
                                            <p:strVal val="4*#ppt_w"/>
                                          </p:val>
                                        </p:tav>
                                        <p:tav tm="100000">
                                          <p:val>
                                            <p:strVal val="#ppt_w"/>
                                          </p:val>
                                        </p:tav>
                                      </p:tavLst>
                                    </p:anim>
                                    <p:anim calcmode="lin" valueType="num">
                                      <p:cBhvr>
                                        <p:cTn id="80" dur="250" fill="hold"/>
                                        <p:tgtEl>
                                          <p:spTgt spid="2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4" name="Wrong Buzzer.wav"/>
                                        </p:tgtEl>
                                      </p:cMediaNode>
                                    </p:audio>
                                  </p:subTnLst>
                                </p:cTn>
                              </p:par>
                              <p:par>
                                <p:cTn id="81" presetID="1" presetClass="emph" presetSubtype="2" fill="hold" nodeType="withEffect">
                                  <p:stCondLst>
                                    <p:cond delay="1000"/>
                                  </p:stCondLst>
                                  <p:childTnLst>
                                    <p:animClr clrSpc="rgb" dir="cw">
                                      <p:cBhvr>
                                        <p:cTn id="82" dur="250" fill="hold"/>
                                        <p:tgtEl>
                                          <p:spTgt spid="24"/>
                                        </p:tgtEl>
                                        <p:attrNameLst>
                                          <p:attrName>fillcolor</p:attrName>
                                        </p:attrNameLst>
                                      </p:cBhvr>
                                      <p:to>
                                        <a:srgbClr val="FFFF00"/>
                                      </p:to>
                                    </p:animClr>
                                    <p:set>
                                      <p:cBhvr>
                                        <p:cTn id="83" dur="250" fill="hold"/>
                                        <p:tgtEl>
                                          <p:spTgt spid="24"/>
                                        </p:tgtEl>
                                        <p:attrNameLst>
                                          <p:attrName>fill.type</p:attrName>
                                        </p:attrNameLst>
                                      </p:cBhvr>
                                      <p:to>
                                        <p:strVal val="solid"/>
                                      </p:to>
                                    </p:set>
                                    <p:set>
                                      <p:cBhvr>
                                        <p:cTn id="84" dur="250" fill="hold"/>
                                        <p:tgtEl>
                                          <p:spTgt spid="24"/>
                                        </p:tgtEl>
                                        <p:attrNameLst>
                                          <p:attrName>fill.on</p:attrName>
                                        </p:attrNameLst>
                                      </p:cBhvr>
                                      <p:to>
                                        <p:strVal val="true"/>
                                      </p:to>
                                    </p:set>
                                  </p:childTnLst>
                                </p:cTn>
                              </p:par>
                            </p:childTnLst>
                          </p:cTn>
                        </p:par>
                      </p:childTnLst>
                    </p:cTn>
                  </p:par>
                </p:childTnLst>
              </p:cTn>
              <p:nextCondLst>
                <p:cond evt="onClick" delay="0">
                  <p:tgtEl>
                    <p:spTgt spid="24"/>
                  </p:tgtEl>
                </p:cond>
              </p:nextCondLst>
            </p:seq>
          </p:childTnLst>
        </p:cTn>
      </p:par>
    </p:tnLst>
    <p:bldLst>
      <p:bldP spid="21" grpId="0" animBg="1"/>
      <p:bldP spid="22" grpId="0" animBg="1"/>
      <p:bldP spid="23" grpId="0" animBg="1"/>
      <p:bldP spid="2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9B88FFA0-FBE7-12F2-1351-8D10BCB3DC36}"/>
              </a:ext>
            </a:extLst>
          </p:cNvPr>
          <p:cNvSpPr/>
          <p:nvPr/>
        </p:nvSpPr>
        <p:spPr>
          <a:xfrm>
            <a:off x="46799" y="6149941"/>
            <a:ext cx="4906798" cy="708059"/>
          </a:xfrm>
          <a:prstGeom prst="rect">
            <a:avLst/>
          </a:prstGeom>
          <a:solidFill>
            <a:sysClr val="window" lastClr="FFFFFF"/>
          </a:solidFill>
          <a:ln w="28575" cap="flat" cmpd="sng" algn="ctr">
            <a:solidFill>
              <a:schemeClr val="accent1"/>
            </a:solidFill>
            <a:prstDash val="solid"/>
            <a:miter lim="800000"/>
          </a:ln>
          <a:effectLst/>
        </p:spPr>
        <p:txBody>
          <a:bodyPr rtlCol="0" anchor="ctr"/>
          <a:lstStyle/>
          <a:p>
            <a:pPr>
              <a:defRPr/>
            </a:pPr>
            <a:r>
              <a:rPr lang="vi-VN" sz="2800" b="1" kern="0" dirty="0">
                <a:solidFill>
                  <a:srgbClr val="0070C0"/>
                </a:solidFill>
                <a:latin typeface="Times New Roman" panose="02020603050405020304" pitchFamily="18" charset="0"/>
                <a:cs typeface="Times New Roman" panose="02020603050405020304" pitchFamily="18" charset="0"/>
              </a:rPr>
              <a:t>C</a:t>
            </a:r>
            <a:r>
              <a:rPr kumimoji="0" lang="vi-VN"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 1</a:t>
            </a:r>
            <a:r>
              <a:rPr lang="vi-VN" altLang="en-VN" sz="28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-b,2-a,3-g,4-e,5-d,6-c</a:t>
            </a:r>
          </a:p>
        </p:txBody>
      </p:sp>
      <p:sp>
        <p:nvSpPr>
          <p:cNvPr id="22" name="Rectangle 21">
            <a:extLst>
              <a:ext uri="{FF2B5EF4-FFF2-40B4-BE49-F238E27FC236}">
                <a16:creationId xmlns:a16="http://schemas.microsoft.com/office/drawing/2014/main" id="{4980C6D7-434D-89CB-52DF-94DCEFC29DB9}"/>
              </a:ext>
            </a:extLst>
          </p:cNvPr>
          <p:cNvSpPr/>
          <p:nvPr/>
        </p:nvSpPr>
        <p:spPr>
          <a:xfrm>
            <a:off x="6557211" y="5088386"/>
            <a:ext cx="5430230" cy="829641"/>
          </a:xfrm>
          <a:prstGeom prst="rect">
            <a:avLst/>
          </a:prstGeom>
          <a:solidFill>
            <a:sysClr val="window" lastClr="FFFFFF"/>
          </a:solidFill>
          <a:ln w="28575" cap="flat" cmpd="sng" algn="ctr">
            <a:solidFill>
              <a:schemeClr val="accent1"/>
            </a:solidFill>
            <a:prstDash val="solid"/>
            <a:miter lim="800000"/>
          </a:ln>
          <a:effectLst/>
        </p:spPr>
        <p:txBody>
          <a:bodyPr rtlCol="0" anchor="ctr"/>
          <a:lstStyle/>
          <a:p>
            <a:pPr>
              <a:defRPr/>
            </a:pPr>
            <a:r>
              <a:rPr kumimoji="0" lang="vi-VN"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B. </a:t>
            </a:r>
            <a:r>
              <a:rPr lang="vi-VN" altLang="en-VN" sz="28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1-b,2-a,3-e,4-g,5-d,6-c	 </a:t>
            </a:r>
            <a:endParaRPr kumimoji="0" lang="en-US"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endParaRPr>
          </a:p>
        </p:txBody>
      </p:sp>
      <p:sp>
        <p:nvSpPr>
          <p:cNvPr id="23" name="Rectangle 22">
            <a:extLst>
              <a:ext uri="{FF2B5EF4-FFF2-40B4-BE49-F238E27FC236}">
                <a16:creationId xmlns:a16="http://schemas.microsoft.com/office/drawing/2014/main" id="{8E6CC529-6821-89BC-A221-DE54AFCFB14B}"/>
              </a:ext>
            </a:extLst>
          </p:cNvPr>
          <p:cNvSpPr/>
          <p:nvPr/>
        </p:nvSpPr>
        <p:spPr>
          <a:xfrm>
            <a:off x="46799" y="5124780"/>
            <a:ext cx="4906798" cy="810819"/>
          </a:xfrm>
          <a:prstGeom prst="rect">
            <a:avLst/>
          </a:prstGeom>
          <a:solidFill>
            <a:sysClr val="window" lastClr="FFFFFF"/>
          </a:solidFill>
          <a:ln w="28575" cap="flat" cmpd="sng" algn="ctr">
            <a:solidFill>
              <a:schemeClr val="accent1"/>
            </a:solidFill>
            <a:prstDash val="solid"/>
            <a:miter lim="800000"/>
          </a:ln>
          <a:effectLst/>
        </p:spPr>
        <p:txBody>
          <a:bodyPr rtlCol="0" anchor="ctr"/>
          <a:lstStyle/>
          <a:p>
            <a:pPr>
              <a:defRPr/>
            </a:pPr>
            <a:r>
              <a:rPr lang="vi-VN" sz="2800" b="1" kern="0" dirty="0">
                <a:solidFill>
                  <a:srgbClr val="0070C0"/>
                </a:solidFill>
                <a:latin typeface="Times New Roman" panose="02020603050405020304" pitchFamily="18" charset="0"/>
                <a:cs typeface="Times New Roman" panose="02020603050405020304" pitchFamily="18" charset="0"/>
              </a:rPr>
              <a:t>A</a:t>
            </a:r>
            <a:r>
              <a:rPr kumimoji="0" lang="vi-VN"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 </a:t>
            </a:r>
            <a:r>
              <a:rPr lang="vi-VN" altLang="en-VN" sz="28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1-b, 2-a, 3-d,4-g,5-e,6-c </a:t>
            </a:r>
            <a:endParaRPr kumimoji="0" lang="vi-VN"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endParaRPr>
          </a:p>
        </p:txBody>
      </p:sp>
      <p:sp>
        <p:nvSpPr>
          <p:cNvPr id="24" name="Rectangle 23">
            <a:extLst>
              <a:ext uri="{FF2B5EF4-FFF2-40B4-BE49-F238E27FC236}">
                <a16:creationId xmlns:a16="http://schemas.microsoft.com/office/drawing/2014/main" id="{9DF9ED19-1E82-B5C6-57E0-2DC9233373F7}"/>
              </a:ext>
            </a:extLst>
          </p:cNvPr>
          <p:cNvSpPr/>
          <p:nvPr/>
        </p:nvSpPr>
        <p:spPr>
          <a:xfrm>
            <a:off x="6557210" y="6055076"/>
            <a:ext cx="5430229" cy="773268"/>
          </a:xfrm>
          <a:prstGeom prst="rect">
            <a:avLst/>
          </a:prstGeom>
          <a:solidFill>
            <a:sysClr val="window" lastClr="FFFFFF"/>
          </a:solidFill>
          <a:ln w="28575" cap="flat" cmpd="sng" algn="ctr">
            <a:solidFill>
              <a:schemeClr val="accent1"/>
            </a:solidFill>
            <a:prstDash val="solid"/>
            <a:miter lim="800000"/>
          </a:ln>
          <a:effectLst/>
        </p:spPr>
        <p:txBody>
          <a:bodyPr rtlCol="0" anchor="ctr"/>
          <a:lstStyle/>
          <a:p>
            <a:pPr lvl="0">
              <a:defRPr/>
            </a:pPr>
            <a:r>
              <a:rPr kumimoji="0" lang="vi-VN"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rPr>
              <a:t>D. </a:t>
            </a:r>
            <a:r>
              <a:rPr lang="vi-VN" altLang="en-VN" sz="2800" b="1"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1-g, 2-d, 3-a, 4-b, 5-c, 6-e</a:t>
            </a:r>
            <a:endParaRPr kumimoji="0" lang="vi-VN" sz="2800" b="1" i="0" u="none" strike="noStrike" kern="0" cap="none" spc="0" normalizeH="0" baseline="0" noProof="0" dirty="0">
              <a:ln>
                <a:noFill/>
              </a:ln>
              <a:solidFill>
                <a:srgbClr val="0070C0"/>
              </a:solidFill>
              <a:effectLst/>
              <a:uLnTx/>
              <a:uFillTx/>
              <a:latin typeface="Times New Roman" panose="02020603050405020304" pitchFamily="18" charset="0"/>
              <a:cs typeface="Times New Roman" panose="02020603050405020304" pitchFamily="18" charset="0"/>
            </a:endParaRPr>
          </a:p>
        </p:txBody>
      </p:sp>
      <p:pic>
        <p:nvPicPr>
          <p:cNvPr id="25" name="Picture 24">
            <a:extLst>
              <a:ext uri="{FF2B5EF4-FFF2-40B4-BE49-F238E27FC236}">
                <a16:creationId xmlns:a16="http://schemas.microsoft.com/office/drawing/2014/main" id="{F9500DB3-8819-100F-B9D8-C2D2B87A6B59}"/>
              </a:ext>
            </a:extLst>
          </p:cNvPr>
          <p:cNvPicPr>
            <a:picLocks noChangeAspect="1"/>
          </p:cNvPicPr>
          <p:nvPr/>
        </p:nvPicPr>
        <p:blipFill rotWithShape="1">
          <a:blip r:embed="rId5" cstate="hqprint">
            <a:duotone>
              <a:prstClr val="black"/>
              <a:srgbClr val="70AD47">
                <a:tint val="45000"/>
                <a:satMod val="400000"/>
              </a:srgbClr>
            </a:duotone>
            <a:extLst>
              <a:ext uri="{28A0092B-C50C-407E-A947-70E740481C1C}">
                <a14:useLocalDpi xmlns:a14="http://schemas.microsoft.com/office/drawing/2010/main" val="0"/>
              </a:ext>
            </a:extLst>
          </a:blip>
          <a:srcRect r="-5485"/>
          <a:stretch/>
        </p:blipFill>
        <p:spPr>
          <a:xfrm>
            <a:off x="4068460" y="6141543"/>
            <a:ext cx="885137" cy="708059"/>
          </a:xfrm>
          <a:prstGeom prst="rect">
            <a:avLst/>
          </a:prstGeom>
          <a:ln>
            <a:noFill/>
          </a:ln>
        </p:spPr>
      </p:pic>
      <p:pic>
        <p:nvPicPr>
          <p:cNvPr id="26" name="Picture 25">
            <a:extLst>
              <a:ext uri="{FF2B5EF4-FFF2-40B4-BE49-F238E27FC236}">
                <a16:creationId xmlns:a16="http://schemas.microsoft.com/office/drawing/2014/main" id="{4EF9D36A-0D80-AD3D-49D3-837894594860}"/>
              </a:ext>
            </a:extLst>
          </p:cNvPr>
          <p:cNvPicPr>
            <a:picLocks noChangeAspect="1"/>
          </p:cNvPicPr>
          <p:nvPr/>
        </p:nvPicPr>
        <p:blipFill rotWithShape="1">
          <a:blip r:embed="rId6" cstate="print">
            <a:duotone>
              <a:prstClr val="black"/>
              <a:srgbClr val="ED7D31">
                <a:tint val="45000"/>
                <a:satMod val="400000"/>
              </a:srgbClr>
            </a:duotone>
            <a:extLst>
              <a:ext uri="{28A0092B-C50C-407E-A947-70E740481C1C}">
                <a14:useLocalDpi xmlns:a14="http://schemas.microsoft.com/office/drawing/2010/main" val="0"/>
              </a:ext>
            </a:extLst>
          </a:blip>
          <a:srcRect r="3472"/>
          <a:stretch/>
        </p:blipFill>
        <p:spPr>
          <a:xfrm>
            <a:off x="4149061" y="5179346"/>
            <a:ext cx="804536" cy="704088"/>
          </a:xfrm>
          <a:prstGeom prst="rect">
            <a:avLst/>
          </a:prstGeom>
        </p:spPr>
      </p:pic>
      <p:pic>
        <p:nvPicPr>
          <p:cNvPr id="27" name="Picture 26">
            <a:extLst>
              <a:ext uri="{FF2B5EF4-FFF2-40B4-BE49-F238E27FC236}">
                <a16:creationId xmlns:a16="http://schemas.microsoft.com/office/drawing/2014/main" id="{4EADC428-54B6-E849-707E-9006B2C1364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163321" y="6100756"/>
            <a:ext cx="804742" cy="707197"/>
          </a:xfrm>
          <a:prstGeom prst="rect">
            <a:avLst/>
          </a:prstGeom>
        </p:spPr>
      </p:pic>
      <p:pic>
        <p:nvPicPr>
          <p:cNvPr id="28" name="Picture 27">
            <a:extLst>
              <a:ext uri="{FF2B5EF4-FFF2-40B4-BE49-F238E27FC236}">
                <a16:creationId xmlns:a16="http://schemas.microsoft.com/office/drawing/2014/main" id="{FB5F114B-002B-CD1F-0E93-6A8AEE3CCBA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182697" y="5167626"/>
            <a:ext cx="804742" cy="707197"/>
          </a:xfrm>
          <a:prstGeom prst="rect">
            <a:avLst/>
          </a:prstGeom>
          <a:ln>
            <a:noFill/>
          </a:ln>
        </p:spPr>
      </p:pic>
      <p:graphicFrame>
        <p:nvGraphicFramePr>
          <p:cNvPr id="4" name="Table 3">
            <a:extLst>
              <a:ext uri="{FF2B5EF4-FFF2-40B4-BE49-F238E27FC236}">
                <a16:creationId xmlns:a16="http://schemas.microsoft.com/office/drawing/2014/main" id="{3558D154-4D60-D4E5-750E-5718827451EB}"/>
              </a:ext>
            </a:extLst>
          </p:cNvPr>
          <p:cNvGraphicFramePr>
            <a:graphicFrameLocks noGrp="1"/>
          </p:cNvGraphicFramePr>
          <p:nvPr>
            <p:extLst>
              <p:ext uri="{D42A27DB-BD31-4B8C-83A1-F6EECF244321}">
                <p14:modId xmlns:p14="http://schemas.microsoft.com/office/powerpoint/2010/main" val="3975151351"/>
              </p:ext>
            </p:extLst>
          </p:nvPr>
        </p:nvGraphicFramePr>
        <p:xfrm>
          <a:off x="0" y="29656"/>
          <a:ext cx="12145201" cy="4841240"/>
        </p:xfrm>
        <a:graphic>
          <a:graphicData uri="http://schemas.openxmlformats.org/drawingml/2006/table">
            <a:tbl>
              <a:tblPr firstRow="1" firstCol="1" bandRow="1">
                <a:tableStyleId>{5C22544A-7EE6-4342-B048-85BDC9FD1C3A}</a:tableStyleId>
              </a:tblPr>
              <a:tblGrid>
                <a:gridCol w="4716178">
                  <a:extLst>
                    <a:ext uri="{9D8B030D-6E8A-4147-A177-3AD203B41FA5}">
                      <a16:colId xmlns:a16="http://schemas.microsoft.com/office/drawing/2014/main" val="1417899474"/>
                    </a:ext>
                  </a:extLst>
                </a:gridCol>
                <a:gridCol w="7429023">
                  <a:extLst>
                    <a:ext uri="{9D8B030D-6E8A-4147-A177-3AD203B41FA5}">
                      <a16:colId xmlns:a16="http://schemas.microsoft.com/office/drawing/2014/main" val="2196379577"/>
                    </a:ext>
                  </a:extLst>
                </a:gridCol>
              </a:tblGrid>
              <a:tr h="313753">
                <a:tc>
                  <a:txBody>
                    <a:bodyPr/>
                    <a:lstStyle/>
                    <a:p>
                      <a:pPr indent="24130" algn="ctr">
                        <a:lnSpc>
                          <a:spcPct val="115000"/>
                        </a:lnSpc>
                        <a:spcAft>
                          <a:spcPts val="1000"/>
                        </a:spcAft>
                        <a:tabLst>
                          <a:tab pos="114300" algn="l"/>
                        </a:tabLst>
                      </a:pPr>
                      <a:r>
                        <a:rPr lang="vi-VN" sz="2400">
                          <a:solidFill>
                            <a:srgbClr val="FF0000"/>
                          </a:solidFill>
                          <a:effectLst/>
                          <a:latin typeface="Times New Roman" panose="02020603050405020304" pitchFamily="18" charset="0"/>
                          <a:cs typeface="Times New Roman" panose="02020603050405020304" pitchFamily="18" charset="0"/>
                        </a:rPr>
                        <a:t>A</a:t>
                      </a:r>
                      <a:endParaRPr lang="en-VN" sz="24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indent="24130" algn="ctr">
                        <a:lnSpc>
                          <a:spcPct val="115000"/>
                        </a:lnSpc>
                        <a:spcAft>
                          <a:spcPts val="1000"/>
                        </a:spcAft>
                        <a:tabLst>
                          <a:tab pos="114300" algn="l"/>
                        </a:tabLst>
                      </a:pPr>
                      <a:r>
                        <a:rPr lang="vi-VN" sz="2400" dirty="0">
                          <a:solidFill>
                            <a:srgbClr val="FF0000"/>
                          </a:solidFill>
                          <a:effectLst/>
                          <a:latin typeface="Times New Roman" panose="02020603050405020304" pitchFamily="18" charset="0"/>
                          <a:cs typeface="Times New Roman" panose="02020603050405020304" pitchFamily="18" charset="0"/>
                        </a:rPr>
                        <a:t>B</a:t>
                      </a:r>
                      <a:endParaRPr lang="en-VN"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17346608"/>
                  </a:ext>
                </a:extLst>
              </a:tr>
              <a:tr h="2925080">
                <a:tc>
                  <a:txBody>
                    <a:bodyPr/>
                    <a:lstStyle/>
                    <a:p>
                      <a:pPr indent="24130" algn="just">
                        <a:lnSpc>
                          <a:spcPct val="115000"/>
                        </a:lnSpc>
                        <a:spcAft>
                          <a:spcPts val="1000"/>
                        </a:spcAft>
                        <a:tabLst>
                          <a:tab pos="114300" algn="l"/>
                        </a:tabLst>
                      </a:pPr>
                      <a:r>
                        <a:rPr lang="vi-VN" sz="2400" dirty="0">
                          <a:solidFill>
                            <a:srgbClr val="FF0000"/>
                          </a:solidFill>
                          <a:effectLst/>
                          <a:latin typeface="Times New Roman" panose="02020603050405020304" pitchFamily="18" charset="0"/>
                          <a:cs typeface="Times New Roman" panose="02020603050405020304" pitchFamily="18" charset="0"/>
                        </a:rPr>
                        <a:t>1. Liên Xô, Mĩ, Anh, Pháp, Trung Quốc.</a:t>
                      </a:r>
                    </a:p>
                    <a:p>
                      <a:pPr indent="24130" algn="just">
                        <a:lnSpc>
                          <a:spcPct val="115000"/>
                        </a:lnSpc>
                        <a:spcAft>
                          <a:spcPts val="1000"/>
                        </a:spcAft>
                        <a:tabLst>
                          <a:tab pos="114300" algn="l"/>
                        </a:tabLst>
                      </a:pPr>
                      <a:r>
                        <a:rPr lang="vi-VN" sz="2400" dirty="0">
                          <a:solidFill>
                            <a:srgbClr val="FF0000"/>
                          </a:solidFill>
                          <a:effectLst/>
                          <a:latin typeface="Times New Roman" panose="02020603050405020304" pitchFamily="18" charset="0"/>
                          <a:cs typeface="Times New Roman" panose="02020603050405020304" pitchFamily="18" charset="0"/>
                        </a:rPr>
                        <a:t>2. Liên Xô, Mĩ, Anh</a:t>
                      </a:r>
                    </a:p>
                    <a:p>
                      <a:pPr indent="24130" algn="just">
                        <a:lnSpc>
                          <a:spcPct val="115000"/>
                        </a:lnSpc>
                        <a:spcAft>
                          <a:spcPts val="1000"/>
                        </a:spcAft>
                        <a:tabLst>
                          <a:tab pos="114300" algn="l"/>
                        </a:tabLst>
                      </a:pPr>
                      <a:r>
                        <a:rPr lang="vi-VN" sz="2400" dirty="0">
                          <a:solidFill>
                            <a:srgbClr val="FF0000"/>
                          </a:solidFill>
                          <a:effectLst/>
                          <a:latin typeface="Times New Roman" panose="02020603050405020304" pitchFamily="18" charset="0"/>
                          <a:cs typeface="Times New Roman" panose="02020603050405020304" pitchFamily="18" charset="0"/>
                        </a:rPr>
                        <a:t>3. VACSAVA</a:t>
                      </a:r>
                    </a:p>
                    <a:p>
                      <a:pPr indent="24130" algn="just">
                        <a:lnSpc>
                          <a:spcPct val="115000"/>
                        </a:lnSpc>
                        <a:spcAft>
                          <a:spcPts val="1000"/>
                        </a:spcAft>
                        <a:tabLst>
                          <a:tab pos="114300" algn="l"/>
                        </a:tabLst>
                      </a:pPr>
                      <a:r>
                        <a:rPr lang="vi-VN" sz="2400" dirty="0">
                          <a:solidFill>
                            <a:srgbClr val="FF0000"/>
                          </a:solidFill>
                          <a:effectLst/>
                          <a:latin typeface="Times New Roman" panose="02020603050405020304" pitchFamily="18" charset="0"/>
                          <a:cs typeface="Times New Roman" panose="02020603050405020304" pitchFamily="18" charset="0"/>
                        </a:rPr>
                        <a:t>4. NATO</a:t>
                      </a:r>
                    </a:p>
                    <a:p>
                      <a:pPr indent="24130" algn="just">
                        <a:lnSpc>
                          <a:spcPct val="115000"/>
                        </a:lnSpc>
                        <a:spcAft>
                          <a:spcPts val="1000"/>
                        </a:spcAft>
                        <a:tabLst>
                          <a:tab pos="114300" algn="l"/>
                        </a:tabLst>
                      </a:pPr>
                      <a:r>
                        <a:rPr lang="vi-VN" sz="2400" dirty="0">
                          <a:solidFill>
                            <a:srgbClr val="FF0000"/>
                          </a:solidFill>
                          <a:effectLst/>
                          <a:latin typeface="Times New Roman" panose="02020603050405020304" pitchFamily="18" charset="0"/>
                          <a:cs typeface="Times New Roman" panose="02020603050405020304" pitchFamily="18" charset="0"/>
                        </a:rPr>
                        <a:t>5. SEV</a:t>
                      </a:r>
                    </a:p>
                    <a:p>
                      <a:pPr indent="24130" algn="just">
                        <a:lnSpc>
                          <a:spcPct val="115000"/>
                        </a:lnSpc>
                        <a:spcAft>
                          <a:spcPts val="1000"/>
                        </a:spcAft>
                        <a:tabLst>
                          <a:tab pos="114300" algn="l"/>
                        </a:tabLst>
                      </a:pPr>
                      <a:r>
                        <a:rPr lang="vi-VN" sz="2400" dirty="0">
                          <a:solidFill>
                            <a:srgbClr val="FF0000"/>
                          </a:solidFill>
                          <a:effectLst/>
                          <a:latin typeface="Times New Roman" panose="02020603050405020304" pitchFamily="18" charset="0"/>
                          <a:cs typeface="Times New Roman" panose="02020603050405020304" pitchFamily="18" charset="0"/>
                        </a:rPr>
                        <a:t>6. Xanphranxixco</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indent="24130" algn="just">
                        <a:lnSpc>
                          <a:spcPct val="115000"/>
                        </a:lnSpc>
                        <a:spcAft>
                          <a:spcPts val="1000"/>
                        </a:spcAft>
                        <a:tabLst>
                          <a:tab pos="114300" algn="l"/>
                        </a:tabLst>
                      </a:pPr>
                      <a:r>
                        <a:rPr lang="vi-VN" sz="2400" dirty="0">
                          <a:solidFill>
                            <a:srgbClr val="0070C0"/>
                          </a:solidFill>
                          <a:effectLst/>
                          <a:latin typeface="Times New Roman" panose="02020603050405020304" pitchFamily="18" charset="0"/>
                          <a:cs typeface="Times New Roman" panose="02020603050405020304" pitchFamily="18" charset="0"/>
                        </a:rPr>
                        <a:t>a. Tham dự Hội nghị Ianta</a:t>
                      </a:r>
                    </a:p>
                    <a:p>
                      <a:pPr indent="24130" algn="just">
                        <a:lnSpc>
                          <a:spcPct val="115000"/>
                        </a:lnSpc>
                        <a:spcAft>
                          <a:spcPts val="1000"/>
                        </a:spcAft>
                        <a:tabLst>
                          <a:tab pos="114300" algn="l"/>
                        </a:tabLst>
                      </a:pPr>
                      <a:r>
                        <a:rPr lang="vi-VN" sz="2400" dirty="0">
                          <a:solidFill>
                            <a:srgbClr val="0070C0"/>
                          </a:solidFill>
                          <a:effectLst/>
                          <a:latin typeface="Times New Roman" panose="02020603050405020304" pitchFamily="18" charset="0"/>
                          <a:cs typeface="Times New Roman" panose="02020603050405020304" pitchFamily="18" charset="0"/>
                        </a:rPr>
                        <a:t>b. Thành viên trong Hội đồng bảo an Liên hợp quốc. </a:t>
                      </a:r>
                    </a:p>
                    <a:p>
                      <a:pPr indent="24130" algn="just">
                        <a:lnSpc>
                          <a:spcPct val="115000"/>
                        </a:lnSpc>
                        <a:spcAft>
                          <a:spcPts val="1000"/>
                        </a:spcAft>
                        <a:tabLst>
                          <a:tab pos="114300" algn="l"/>
                        </a:tabLst>
                      </a:pPr>
                      <a:r>
                        <a:rPr lang="vi-VN" sz="2400" dirty="0">
                          <a:solidFill>
                            <a:srgbClr val="0070C0"/>
                          </a:solidFill>
                          <a:effectLst/>
                          <a:latin typeface="Times New Roman" panose="02020603050405020304" pitchFamily="18" charset="0"/>
                          <a:cs typeface="Times New Roman" panose="02020603050405020304" pitchFamily="18" charset="0"/>
                        </a:rPr>
                        <a:t>c. Thông qua hiến chương và tuyên bố thành lập Liên hợp quốc.</a:t>
                      </a:r>
                    </a:p>
                    <a:p>
                      <a:pPr indent="24130" algn="just">
                        <a:lnSpc>
                          <a:spcPct val="115000"/>
                        </a:lnSpc>
                        <a:spcAft>
                          <a:spcPts val="1000"/>
                        </a:spcAft>
                        <a:tabLst>
                          <a:tab pos="114300" algn="l"/>
                        </a:tabLst>
                      </a:pPr>
                      <a:r>
                        <a:rPr lang="vi-VN" sz="2400" dirty="0">
                          <a:solidFill>
                            <a:srgbClr val="0070C0"/>
                          </a:solidFill>
                          <a:effectLst/>
                          <a:latin typeface="Times New Roman" panose="02020603050405020304" pitchFamily="18" charset="0"/>
                          <a:cs typeface="Times New Roman" panose="02020603050405020304" pitchFamily="18" charset="0"/>
                        </a:rPr>
                        <a:t>d. Là tổ chức liên kết về kinh tế, giữa Liên Xô và các nước XHCN Đông Âu.</a:t>
                      </a:r>
                    </a:p>
                    <a:p>
                      <a:pPr indent="24130" algn="just">
                        <a:lnSpc>
                          <a:spcPct val="115000"/>
                        </a:lnSpc>
                        <a:spcAft>
                          <a:spcPts val="1000"/>
                        </a:spcAft>
                        <a:tabLst>
                          <a:tab pos="114300" algn="l"/>
                        </a:tabLst>
                      </a:pPr>
                      <a:r>
                        <a:rPr lang="vi-VN" sz="2400" dirty="0">
                          <a:solidFill>
                            <a:srgbClr val="0070C0"/>
                          </a:solidFill>
                          <a:effectLst/>
                          <a:latin typeface="Times New Roman" panose="02020603050405020304" pitchFamily="18" charset="0"/>
                          <a:cs typeface="Times New Roman" panose="02020603050405020304" pitchFamily="18" charset="0"/>
                        </a:rPr>
                        <a:t>e. Là liên minh quân sự của Mĩ và Tây Âu.</a:t>
                      </a:r>
                    </a:p>
                    <a:p>
                      <a:pPr indent="24130" algn="just">
                        <a:lnSpc>
                          <a:spcPct val="115000"/>
                        </a:lnSpc>
                        <a:spcAft>
                          <a:spcPts val="1000"/>
                        </a:spcAft>
                        <a:tabLst>
                          <a:tab pos="114300" algn="l"/>
                        </a:tabLst>
                      </a:pPr>
                      <a:r>
                        <a:rPr lang="vi-VN" sz="2400" dirty="0">
                          <a:solidFill>
                            <a:srgbClr val="0070C0"/>
                          </a:solidFill>
                          <a:effectLst/>
                          <a:latin typeface="Times New Roman" panose="02020603050405020304" pitchFamily="18" charset="0"/>
                          <a:cs typeface="Times New Roman" panose="02020603050405020304" pitchFamily="18" charset="0"/>
                        </a:rPr>
                        <a:t>g. Là tổ chức liên kết về chính trị - quân sự giữa Liên Xô và các nước XHCN Đông Âu. </a:t>
                      </a:r>
                      <a:endParaRPr lang="en-VN" sz="24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32655098"/>
                  </a:ext>
                </a:extLst>
              </a:tr>
            </a:tbl>
          </a:graphicData>
        </a:graphic>
      </p:graphicFrame>
      <p:sp>
        <p:nvSpPr>
          <p:cNvPr id="5" name="TextBox 4">
            <a:extLst>
              <a:ext uri="{FF2B5EF4-FFF2-40B4-BE49-F238E27FC236}">
                <a16:creationId xmlns:a16="http://schemas.microsoft.com/office/drawing/2014/main" id="{0A49CD73-F1A8-9373-C996-D199BB0ACD7A}"/>
              </a:ext>
            </a:extLst>
          </p:cNvPr>
          <p:cNvSpPr txBox="1"/>
          <p:nvPr/>
        </p:nvSpPr>
        <p:spPr>
          <a:xfrm>
            <a:off x="1248341" y="-1236774"/>
            <a:ext cx="8820945"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0" cap="none" spc="0" normalizeH="0" baseline="0" noProof="0" dirty="0" err="1">
                <a:ln>
                  <a:noFill/>
                </a:ln>
                <a:effectLst/>
                <a:uLnTx/>
                <a:uFillTx/>
                <a:latin typeface="Calibri" panose="020F0502020204030204"/>
                <a:ea typeface="+mn-ea"/>
                <a:cs typeface="+mn-cs"/>
              </a:rPr>
              <a:t>Quý</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thầy</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cô</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có</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nhu</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cầu</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về</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các</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bài</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giảng</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a:ln>
                  <a:noFill/>
                </a:ln>
                <a:effectLst/>
                <a:uLnTx/>
                <a:uFillTx/>
                <a:latin typeface="Arial"/>
                <a:ea typeface="+mn-ea"/>
                <a:cs typeface="+mn-cs"/>
              </a:rPr>
              <a:t>PowerPoint </a:t>
            </a:r>
            <a:r>
              <a:rPr kumimoji="0" lang="en-US" sz="1600" i="0" u="none" strike="noStrike" kern="0" cap="none" spc="0" normalizeH="0" baseline="0" noProof="0" dirty="0" err="1">
                <a:ln>
                  <a:noFill/>
                </a:ln>
                <a:effectLst/>
                <a:uLnTx/>
                <a:uFillTx/>
                <a:latin typeface="Arial"/>
                <a:ea typeface="+mn-ea"/>
                <a:cs typeface="+mn-cs"/>
              </a:rPr>
              <a:t>và</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giáo</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án</a:t>
            </a:r>
            <a:r>
              <a:rPr kumimoji="0" lang="en-US" sz="1600" i="0" u="none" strike="noStrike" kern="0" cap="none" spc="0" normalizeH="0" baseline="0" noProof="0" dirty="0">
                <a:ln>
                  <a:noFill/>
                </a:ln>
                <a:effectLst/>
                <a:uLnTx/>
                <a:uFillTx/>
                <a:latin typeface="Arial"/>
                <a:ea typeface="+mn-ea"/>
                <a:cs typeface="+mn-cs"/>
              </a:rPr>
              <a:t> word </a:t>
            </a:r>
            <a:r>
              <a:rPr kumimoji="0" lang="en-US" sz="1600" i="0" u="none" strike="noStrike" kern="0" cap="none" spc="0" normalizeH="0" baseline="0" noProof="0" dirty="0" err="1">
                <a:ln>
                  <a:noFill/>
                </a:ln>
                <a:effectLst/>
                <a:uLnTx/>
                <a:uFillTx/>
                <a:latin typeface="Arial"/>
                <a:ea typeface="+mn-ea"/>
                <a:cs typeface="+mn-cs"/>
              </a:rPr>
              <a:t>lịch</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sử</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từ</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khối</a:t>
            </a:r>
            <a:r>
              <a:rPr kumimoji="0" lang="en-US" sz="1600" i="0" u="none" strike="noStrike" kern="0" cap="none" spc="0" normalizeH="0" baseline="0" noProof="0" dirty="0">
                <a:ln>
                  <a:noFill/>
                </a:ln>
                <a:effectLst/>
                <a:uLnTx/>
                <a:uFillTx/>
                <a:latin typeface="Arial"/>
                <a:ea typeface="+mn-ea"/>
                <a:cs typeface="+mn-cs"/>
              </a:rPr>
              <a:t> 6-12.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0" cap="none" spc="0" normalizeH="0" baseline="0" noProof="0" dirty="0" err="1">
                <a:ln>
                  <a:noFill/>
                </a:ln>
                <a:effectLst/>
                <a:uLnTx/>
                <a:uFillTx/>
                <a:latin typeface="Arial"/>
                <a:ea typeface="+mn-ea"/>
                <a:cs typeface="+mn-cs"/>
              </a:rPr>
              <a:t>Vui</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lòng</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liên</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hệ</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số</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điện</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thoại</a:t>
            </a:r>
            <a:r>
              <a:rPr kumimoji="0" lang="en-US" sz="1600" i="0" u="none" strike="noStrike" kern="0" cap="none" spc="0" normalizeH="0" baseline="0" noProof="0" dirty="0">
                <a:ln>
                  <a:noFill/>
                </a:ln>
                <a:effectLst/>
                <a:uLnTx/>
                <a:uFillTx/>
                <a:latin typeface="Arial"/>
                <a:ea typeface="+mn-ea"/>
                <a:cs typeface="+mn-cs"/>
              </a:rPr>
              <a:t> 0981457911 (</a:t>
            </a:r>
            <a:r>
              <a:rPr kumimoji="0" lang="en-US" sz="1600" i="0" u="none" strike="noStrike" kern="0" cap="none" spc="0" normalizeH="0" baseline="0" noProof="0" dirty="0" err="1">
                <a:ln>
                  <a:noFill/>
                </a:ln>
                <a:effectLst/>
                <a:uLnTx/>
                <a:uFillTx/>
                <a:latin typeface="Arial"/>
                <a:ea typeface="+mn-ea"/>
                <a:cs typeface="+mn-cs"/>
              </a:rPr>
              <a:t>cũng</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là</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số</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Zalo</a:t>
            </a:r>
            <a:r>
              <a:rPr kumimoji="0" lang="en-US" sz="1600" i="0" u="none" strike="noStrike" kern="0" cap="none" spc="0" normalizeH="0" baseline="0" noProof="0" dirty="0">
                <a:ln>
                  <a:noFill/>
                </a:ln>
                <a:effectLst/>
                <a:uLnTx/>
                <a:uFillTx/>
                <a:latin typeface="Arial"/>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0" cap="none" spc="0" normalizeH="0" baseline="0" noProof="0" dirty="0" err="1">
                <a:ln>
                  <a:noFill/>
                </a:ln>
                <a:effectLst/>
                <a:uLnTx/>
                <a:uFillTx/>
                <a:latin typeface="Arial"/>
                <a:ea typeface="+mn-ea"/>
                <a:cs typeface="+mn-cs"/>
              </a:rPr>
              <a:t>Ngoài</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ra</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còn</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hỗ</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trợ</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về</a:t>
            </a:r>
            <a:r>
              <a:rPr kumimoji="0" lang="en-US" sz="1600" i="0" u="none" strike="noStrike" kern="0" cap="none" spc="0" normalizeH="0" baseline="0" noProof="0" dirty="0">
                <a:ln>
                  <a:noFill/>
                </a:ln>
                <a:effectLst/>
                <a:uLnTx/>
                <a:uFillTx/>
                <a:latin typeface="Arial"/>
                <a:ea typeface="+mn-ea"/>
                <a:cs typeface="+mn-cs"/>
              </a:rPr>
              <a:t> SKKN, </a:t>
            </a:r>
            <a:r>
              <a:rPr kumimoji="0" lang="en-US" sz="1600" i="0" u="none" strike="noStrike" kern="0" cap="none" spc="0" normalizeH="0" baseline="0" noProof="0" dirty="0" err="1">
                <a:ln>
                  <a:noFill/>
                </a:ln>
                <a:effectLst/>
                <a:uLnTx/>
                <a:uFillTx/>
                <a:latin typeface="Arial"/>
                <a:ea typeface="+mn-ea"/>
                <a:cs typeface="+mn-cs"/>
              </a:rPr>
              <a:t>biện</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pháp</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thi</a:t>
            </a:r>
            <a:r>
              <a:rPr kumimoji="0" lang="en-US" sz="1600" i="0" u="none" strike="noStrike" kern="0" cap="none" spc="0" normalizeH="0" baseline="0" noProof="0" dirty="0">
                <a:ln>
                  <a:noFill/>
                </a:ln>
                <a:effectLst/>
                <a:uLnTx/>
                <a:uFillTx/>
                <a:latin typeface="Arial"/>
                <a:ea typeface="+mn-ea"/>
                <a:cs typeface="+mn-cs"/>
              </a:rPr>
              <a:t> GVG </a:t>
            </a:r>
            <a:r>
              <a:rPr kumimoji="0" lang="en-US" sz="1600" i="0" u="none" strike="noStrike" kern="0" cap="none" spc="0" normalizeH="0" baseline="0" noProof="0" dirty="0" err="1">
                <a:ln>
                  <a:noFill/>
                </a:ln>
                <a:effectLst/>
                <a:uLnTx/>
                <a:uFillTx/>
                <a:latin typeface="Arial"/>
                <a:ea typeface="+mn-ea"/>
                <a:cs typeface="+mn-cs"/>
              </a:rPr>
              <a:t>và</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thao</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giảng</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chuyên</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đề</a:t>
            </a:r>
            <a:r>
              <a:rPr kumimoji="0" lang="en-US" sz="1600" i="0" u="none" strike="noStrike" kern="0" cap="none" spc="0" normalizeH="0" baseline="0" noProof="0" dirty="0">
                <a:ln>
                  <a:noFill/>
                </a:ln>
                <a:effectLst/>
                <a:uLnTx/>
                <a:uFillTx/>
                <a:latin typeface="Arial"/>
                <a:ea typeface="+mn-ea"/>
                <a:cs typeface="+mn-cs"/>
              </a:rPr>
              <a:t>.</a:t>
            </a:r>
            <a:endParaRPr kumimoji="0" lang="en-US" sz="1600" i="0" u="none" strike="noStrike" kern="0" cap="none" spc="0" normalizeH="0" baseline="0" noProof="0" dirty="0">
              <a:ln>
                <a:noFill/>
              </a:ln>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i="0" u="none" strike="noStrike" kern="0" cap="none" spc="0" normalizeH="0" baseline="0" noProof="0" dirty="0">
                <a:ln>
                  <a:noFill/>
                </a:ln>
                <a:effectLst/>
                <a:uLnTx/>
                <a:uFillTx/>
                <a:latin typeface="Calibri" panose="020F0502020204030204"/>
                <a:ea typeface="+mn-ea"/>
                <a:cs typeface="+mn-cs"/>
              </a:rPr>
              <a:t>Page: https://</a:t>
            </a:r>
            <a:r>
              <a:rPr kumimoji="0" lang="fr-FR" sz="1600" i="0" u="none" strike="noStrike" kern="0" cap="none" spc="0" normalizeH="0" baseline="0" noProof="0" dirty="0" err="1">
                <a:ln>
                  <a:noFill/>
                </a:ln>
                <a:effectLst/>
                <a:uLnTx/>
                <a:uFillTx/>
                <a:latin typeface="Calibri" panose="020F0502020204030204"/>
                <a:ea typeface="+mn-ea"/>
                <a:cs typeface="+mn-cs"/>
              </a:rPr>
              <a:t>www.facebook.com</a:t>
            </a:r>
            <a:r>
              <a:rPr kumimoji="0" lang="fr-FR" sz="1600" i="0" u="none" strike="noStrike" kern="0" cap="none" spc="0" normalizeH="0" baseline="0" noProof="0" dirty="0">
                <a:ln>
                  <a:noFill/>
                </a:ln>
                <a:effectLst/>
                <a:uLnTx/>
                <a:uFillTx/>
                <a:latin typeface="Calibri" panose="020F0502020204030204"/>
                <a:ea typeface="+mn-ea"/>
                <a:cs typeface="+mn-cs"/>
              </a:rPr>
              <a:t>/groups/</a:t>
            </a:r>
            <a:r>
              <a:rPr kumimoji="0" lang="fr-FR" sz="1600" i="0" u="none" strike="noStrike" kern="0" cap="none" spc="0" normalizeH="0" baseline="0" noProof="0" dirty="0" err="1">
                <a:ln>
                  <a:noFill/>
                </a:ln>
                <a:effectLst/>
                <a:uLnTx/>
                <a:uFillTx/>
                <a:latin typeface="Calibri" panose="020F0502020204030204"/>
                <a:ea typeface="+mn-ea"/>
                <a:cs typeface="+mn-cs"/>
              </a:rPr>
              <a:t>baigianglichsu</a:t>
            </a:r>
            <a:endParaRPr kumimoji="0" lang="en-US" sz="1600" i="0" u="none" strike="noStrike" kern="0" cap="none" spc="0" normalizeH="0" baseline="0" noProof="0" dirty="0">
              <a:ln>
                <a:noFill/>
              </a:ln>
              <a:effectLst/>
              <a:uLnTx/>
              <a:uFillTx/>
              <a:latin typeface="Calibri" panose="020F0502020204030204"/>
              <a:ea typeface="+mn-ea"/>
              <a:cs typeface="+mn-cs"/>
            </a:endParaRPr>
          </a:p>
        </p:txBody>
      </p:sp>
    </p:spTree>
    <p:extLst>
      <p:ext uri="{BB962C8B-B14F-4D97-AF65-F5344CB8AC3E}">
        <p14:creationId xmlns:p14="http://schemas.microsoft.com/office/powerpoint/2010/main" val="25007635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anim calcmode="lin" valueType="num">
                                      <p:cBhvr>
                                        <p:cTn id="8" dur="500" fill="hold"/>
                                        <p:tgtEl>
                                          <p:spTgt spid="21"/>
                                        </p:tgtEl>
                                        <p:attrNameLst>
                                          <p:attrName>ppt_x</p:attrName>
                                        </p:attrNameLst>
                                      </p:cBhvr>
                                      <p:tavLst>
                                        <p:tav tm="0">
                                          <p:val>
                                            <p:strVal val="#ppt_x"/>
                                          </p:val>
                                        </p:tav>
                                        <p:tav tm="100000">
                                          <p:val>
                                            <p:strVal val="#ppt_x"/>
                                          </p:val>
                                        </p:tav>
                                      </p:tavLst>
                                    </p:anim>
                                    <p:anim calcmode="lin" valueType="num">
                                      <p:cBhvr>
                                        <p:cTn id="9" dur="5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anim calcmode="lin" valueType="num">
                                      <p:cBhvr>
                                        <p:cTn id="13" dur="500" fill="hold"/>
                                        <p:tgtEl>
                                          <p:spTgt spid="22"/>
                                        </p:tgtEl>
                                        <p:attrNameLst>
                                          <p:attrName>ppt_x</p:attrName>
                                        </p:attrNameLst>
                                      </p:cBhvr>
                                      <p:tavLst>
                                        <p:tav tm="0">
                                          <p:val>
                                            <p:strVal val="#ppt_x"/>
                                          </p:val>
                                        </p:tav>
                                        <p:tav tm="100000">
                                          <p:val>
                                            <p:strVal val="#ppt_x"/>
                                          </p:val>
                                        </p:tav>
                                      </p:tavLst>
                                    </p:anim>
                                    <p:anim calcmode="lin" valueType="num">
                                      <p:cBhvr>
                                        <p:cTn id="14" dur="5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50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anim calcmode="lin" valueType="num">
                                      <p:cBhvr>
                                        <p:cTn id="18" dur="500" fill="hold"/>
                                        <p:tgtEl>
                                          <p:spTgt spid="23"/>
                                        </p:tgtEl>
                                        <p:attrNameLst>
                                          <p:attrName>ppt_x</p:attrName>
                                        </p:attrNameLst>
                                      </p:cBhvr>
                                      <p:tavLst>
                                        <p:tav tm="0">
                                          <p:val>
                                            <p:strVal val="#ppt_x"/>
                                          </p:val>
                                        </p:tav>
                                        <p:tav tm="100000">
                                          <p:val>
                                            <p:strVal val="#ppt_x"/>
                                          </p:val>
                                        </p:tav>
                                      </p:tavLst>
                                    </p:anim>
                                    <p:anim calcmode="lin" valueType="num">
                                      <p:cBhvr>
                                        <p:cTn id="19" dur="500" fill="hold"/>
                                        <p:tgtEl>
                                          <p:spTgt spid="2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200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anim calcmode="lin" valueType="num">
                                      <p:cBhvr>
                                        <p:cTn id="23" dur="500" fill="hold"/>
                                        <p:tgtEl>
                                          <p:spTgt spid="24"/>
                                        </p:tgtEl>
                                        <p:attrNameLst>
                                          <p:attrName>ppt_x</p:attrName>
                                        </p:attrNameLst>
                                      </p:cBhvr>
                                      <p:tavLst>
                                        <p:tav tm="0">
                                          <p:val>
                                            <p:strVal val="#ppt_x"/>
                                          </p:val>
                                        </p:tav>
                                        <p:tav tm="100000">
                                          <p:val>
                                            <p:strVal val="#ppt_x"/>
                                          </p:val>
                                        </p:tav>
                                      </p:tavLst>
                                    </p:anim>
                                    <p:anim calcmode="lin" valueType="num">
                                      <p:cBhvr>
                                        <p:cTn id="24" dur="5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21"/>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250" fill="hold"/>
                                        <p:tgtEl>
                                          <p:spTgt spid="21"/>
                                        </p:tgtEl>
                                        <p:attrNameLst>
                                          <p:attrName>fillcolor</p:attrName>
                                        </p:attrNameLst>
                                      </p:cBhvr>
                                      <p:to>
                                        <a:srgbClr val="FFF2CC"/>
                                      </p:to>
                                    </p:animClr>
                                    <p:set>
                                      <p:cBhvr>
                                        <p:cTn id="30" dur="250" fill="hold"/>
                                        <p:tgtEl>
                                          <p:spTgt spid="21"/>
                                        </p:tgtEl>
                                        <p:attrNameLst>
                                          <p:attrName>fill.type</p:attrName>
                                        </p:attrNameLst>
                                      </p:cBhvr>
                                      <p:to>
                                        <p:strVal val="solid"/>
                                      </p:to>
                                    </p:set>
                                    <p:set>
                                      <p:cBhvr>
                                        <p:cTn id="31" dur="250" fill="hold"/>
                                        <p:tgtEl>
                                          <p:spTgt spid="21"/>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23" presetClass="entr" presetSubtype="32" fill="hold" nodeType="withEffect">
                                  <p:stCondLst>
                                    <p:cond delay="1000"/>
                                  </p:stCondLst>
                                  <p:childTnLst>
                                    <p:set>
                                      <p:cBhvr>
                                        <p:cTn id="33" dur="1" fill="hold">
                                          <p:stCondLst>
                                            <p:cond delay="0"/>
                                          </p:stCondLst>
                                        </p:cTn>
                                        <p:tgtEl>
                                          <p:spTgt spid="25"/>
                                        </p:tgtEl>
                                        <p:attrNameLst>
                                          <p:attrName>style.visibility</p:attrName>
                                        </p:attrNameLst>
                                      </p:cBhvr>
                                      <p:to>
                                        <p:strVal val="visible"/>
                                      </p:to>
                                    </p:set>
                                    <p:anim calcmode="lin" valueType="num">
                                      <p:cBhvr>
                                        <p:cTn id="34" dur="250" fill="hold"/>
                                        <p:tgtEl>
                                          <p:spTgt spid="25"/>
                                        </p:tgtEl>
                                        <p:attrNameLst>
                                          <p:attrName>ppt_w</p:attrName>
                                        </p:attrNameLst>
                                      </p:cBhvr>
                                      <p:tavLst>
                                        <p:tav tm="0">
                                          <p:val>
                                            <p:strVal val="4*#ppt_w"/>
                                          </p:val>
                                        </p:tav>
                                        <p:tav tm="100000">
                                          <p:val>
                                            <p:strVal val="#ppt_w"/>
                                          </p:val>
                                        </p:tav>
                                      </p:tavLst>
                                    </p:anim>
                                    <p:anim calcmode="lin" valueType="num">
                                      <p:cBhvr>
                                        <p:cTn id="35" dur="250" fill="hold"/>
                                        <p:tgtEl>
                                          <p:spTgt spid="2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2"/>
                                            </p:cond>
                                          </p:stCondLst>
                                          <p:endCondLst>
                                            <p:cond evt="onStopAudio" delay="0">
                                              <p:tgtEl>
                                                <p:sldTgt/>
                                              </p:tgtEl>
                                            </p:cond>
                                          </p:endCondLst>
                                        </p:cTn>
                                        <p:tgtEl>
                                          <p:sndTgt r:embed="rId3" name="Check mark.wav"/>
                                        </p:tgtEl>
                                      </p:cMediaNode>
                                    </p:audio>
                                  </p:subTnLst>
                                </p:cTn>
                              </p:par>
                              <p:par>
                                <p:cTn id="36" presetID="1" presetClass="emph" presetSubtype="2" fill="hold" nodeType="withEffect">
                                  <p:stCondLst>
                                    <p:cond delay="1000"/>
                                  </p:stCondLst>
                                  <p:childTnLst>
                                    <p:animClr clrSpc="rgb" dir="cw">
                                      <p:cBhvr>
                                        <p:cTn id="37" dur="250" fill="hold"/>
                                        <p:tgtEl>
                                          <p:spTgt spid="21"/>
                                        </p:tgtEl>
                                        <p:attrNameLst>
                                          <p:attrName>fillcolor</p:attrName>
                                        </p:attrNameLst>
                                      </p:cBhvr>
                                      <p:to>
                                        <a:srgbClr val="00B050"/>
                                      </p:to>
                                    </p:animClr>
                                    <p:set>
                                      <p:cBhvr>
                                        <p:cTn id="38" dur="250" fill="hold"/>
                                        <p:tgtEl>
                                          <p:spTgt spid="21"/>
                                        </p:tgtEl>
                                        <p:attrNameLst>
                                          <p:attrName>fill.type</p:attrName>
                                        </p:attrNameLst>
                                      </p:cBhvr>
                                      <p:to>
                                        <p:strVal val="solid"/>
                                      </p:to>
                                    </p:set>
                                    <p:set>
                                      <p:cBhvr>
                                        <p:cTn id="39" dur="250" fill="hold"/>
                                        <p:tgtEl>
                                          <p:spTgt spid="21"/>
                                        </p:tgtEl>
                                        <p:attrNameLst>
                                          <p:attrName>fill.on</p:attrName>
                                        </p:attrNameLst>
                                      </p:cBhvr>
                                      <p:to>
                                        <p:strVal val="true"/>
                                      </p:to>
                                    </p:set>
                                  </p:childTnLst>
                                </p:cTn>
                              </p:par>
                            </p:childTnLst>
                          </p:cTn>
                        </p:par>
                      </p:childTnLst>
                    </p:cTn>
                  </p:par>
                </p:childTnLst>
              </p:cTn>
              <p:nextCondLst>
                <p:cond evt="onClick" delay="0">
                  <p:tgtEl>
                    <p:spTgt spid="21"/>
                  </p:tgtEl>
                </p:cond>
              </p:nextCondLst>
            </p:seq>
            <p:seq concurrent="1" nextAc="seek">
              <p:cTn id="40" restart="whenNotActive" fill="hold" evtFilter="cancelBubble" nodeType="interactiveSeq">
                <p:stCondLst>
                  <p:cond evt="onClick" delay="0">
                    <p:tgtEl>
                      <p:spTgt spid="22"/>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50" fill="hold"/>
                                        <p:tgtEl>
                                          <p:spTgt spid="22"/>
                                        </p:tgtEl>
                                        <p:attrNameLst>
                                          <p:attrName>fillcolor</p:attrName>
                                        </p:attrNameLst>
                                      </p:cBhvr>
                                      <p:to>
                                        <a:srgbClr val="FFF2CC"/>
                                      </p:to>
                                    </p:animClr>
                                    <p:set>
                                      <p:cBhvr>
                                        <p:cTn id="45" dur="250" fill="hold"/>
                                        <p:tgtEl>
                                          <p:spTgt spid="22"/>
                                        </p:tgtEl>
                                        <p:attrNameLst>
                                          <p:attrName>fill.type</p:attrName>
                                        </p:attrNameLst>
                                      </p:cBhvr>
                                      <p:to>
                                        <p:strVal val="solid"/>
                                      </p:to>
                                    </p:set>
                                    <p:set>
                                      <p:cBhvr>
                                        <p:cTn id="46" dur="250" fill="hold"/>
                                        <p:tgtEl>
                                          <p:spTgt spid="22"/>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23" presetClass="entr" presetSubtype="32" fill="hold" nodeType="withEffect">
                                  <p:stCondLst>
                                    <p:cond delay="1000"/>
                                  </p:stCondLst>
                                  <p:childTnLst>
                                    <p:set>
                                      <p:cBhvr>
                                        <p:cTn id="48" dur="1" fill="hold">
                                          <p:stCondLst>
                                            <p:cond delay="0"/>
                                          </p:stCondLst>
                                        </p:cTn>
                                        <p:tgtEl>
                                          <p:spTgt spid="28"/>
                                        </p:tgtEl>
                                        <p:attrNameLst>
                                          <p:attrName>style.visibility</p:attrName>
                                        </p:attrNameLst>
                                      </p:cBhvr>
                                      <p:to>
                                        <p:strVal val="visible"/>
                                      </p:to>
                                    </p:set>
                                    <p:anim calcmode="lin" valueType="num">
                                      <p:cBhvr>
                                        <p:cTn id="49" dur="250" fill="hold"/>
                                        <p:tgtEl>
                                          <p:spTgt spid="28"/>
                                        </p:tgtEl>
                                        <p:attrNameLst>
                                          <p:attrName>ppt_w</p:attrName>
                                        </p:attrNameLst>
                                      </p:cBhvr>
                                      <p:tavLst>
                                        <p:tav tm="0">
                                          <p:val>
                                            <p:strVal val="4*#ppt_w"/>
                                          </p:val>
                                        </p:tav>
                                        <p:tav tm="100000">
                                          <p:val>
                                            <p:strVal val="#ppt_w"/>
                                          </p:val>
                                        </p:tav>
                                      </p:tavLst>
                                    </p:anim>
                                    <p:anim calcmode="lin" valueType="num">
                                      <p:cBhvr>
                                        <p:cTn id="50" dur="250" fill="hold"/>
                                        <p:tgtEl>
                                          <p:spTgt spid="2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7"/>
                                            </p:cond>
                                          </p:stCondLst>
                                          <p:endCondLst>
                                            <p:cond evt="onStopAudio" delay="0">
                                              <p:tgtEl>
                                                <p:sldTgt/>
                                              </p:tgtEl>
                                            </p:cond>
                                          </p:endCondLst>
                                        </p:cTn>
                                        <p:tgtEl>
                                          <p:sndTgt r:embed="rId4" name="Wrong Buzzer.wav"/>
                                        </p:tgtEl>
                                      </p:cMediaNode>
                                    </p:audio>
                                  </p:subTnLst>
                                </p:cTn>
                              </p:par>
                              <p:par>
                                <p:cTn id="51" presetID="1" presetClass="emph" presetSubtype="2" fill="hold" nodeType="withEffect">
                                  <p:stCondLst>
                                    <p:cond delay="1000"/>
                                  </p:stCondLst>
                                  <p:childTnLst>
                                    <p:animClr clrSpc="rgb" dir="cw">
                                      <p:cBhvr>
                                        <p:cTn id="52" dur="250" fill="hold"/>
                                        <p:tgtEl>
                                          <p:spTgt spid="22"/>
                                        </p:tgtEl>
                                        <p:attrNameLst>
                                          <p:attrName>fillcolor</p:attrName>
                                        </p:attrNameLst>
                                      </p:cBhvr>
                                      <p:to>
                                        <a:srgbClr val="FFFF00"/>
                                      </p:to>
                                    </p:animClr>
                                    <p:set>
                                      <p:cBhvr>
                                        <p:cTn id="53" dur="250" fill="hold"/>
                                        <p:tgtEl>
                                          <p:spTgt spid="22"/>
                                        </p:tgtEl>
                                        <p:attrNameLst>
                                          <p:attrName>fill.type</p:attrName>
                                        </p:attrNameLst>
                                      </p:cBhvr>
                                      <p:to>
                                        <p:strVal val="solid"/>
                                      </p:to>
                                    </p:set>
                                    <p:set>
                                      <p:cBhvr>
                                        <p:cTn id="54" dur="250" fill="hold"/>
                                        <p:tgtEl>
                                          <p:spTgt spid="22"/>
                                        </p:tgtEl>
                                        <p:attrNameLst>
                                          <p:attrName>fill.on</p:attrName>
                                        </p:attrNameLst>
                                      </p:cBhvr>
                                      <p:to>
                                        <p:strVal val="true"/>
                                      </p:to>
                                    </p:set>
                                  </p:childTnLst>
                                </p:cTn>
                              </p:par>
                            </p:childTnLst>
                          </p:cTn>
                        </p:par>
                      </p:childTnLst>
                    </p:cTn>
                  </p:par>
                </p:childTnLst>
              </p:cTn>
              <p:nextCondLst>
                <p:cond evt="onClick" delay="0">
                  <p:tgtEl>
                    <p:spTgt spid="22"/>
                  </p:tgtEl>
                </p:cond>
              </p:nextCondLst>
            </p:seq>
            <p:seq concurrent="1" nextAc="seek">
              <p:cTn id="55" restart="whenNotActive" fill="hold" evtFilter="cancelBubble" nodeType="interactiveSeq">
                <p:stCondLst>
                  <p:cond evt="onClick" delay="0">
                    <p:tgtEl>
                      <p:spTgt spid="23"/>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clickEffect">
                                  <p:stCondLst>
                                    <p:cond delay="0"/>
                                  </p:stCondLst>
                                  <p:childTnLst>
                                    <p:animClr clrSpc="rgb" dir="cw">
                                      <p:cBhvr>
                                        <p:cTn id="59" dur="250" fill="hold"/>
                                        <p:tgtEl>
                                          <p:spTgt spid="23"/>
                                        </p:tgtEl>
                                        <p:attrNameLst>
                                          <p:attrName>fillcolor</p:attrName>
                                        </p:attrNameLst>
                                      </p:cBhvr>
                                      <p:to>
                                        <a:srgbClr val="FFF2CC"/>
                                      </p:to>
                                    </p:animClr>
                                    <p:set>
                                      <p:cBhvr>
                                        <p:cTn id="60" dur="250" fill="hold"/>
                                        <p:tgtEl>
                                          <p:spTgt spid="23"/>
                                        </p:tgtEl>
                                        <p:attrNameLst>
                                          <p:attrName>fill.type</p:attrName>
                                        </p:attrNameLst>
                                      </p:cBhvr>
                                      <p:to>
                                        <p:strVal val="solid"/>
                                      </p:to>
                                    </p:set>
                                    <p:set>
                                      <p:cBhvr>
                                        <p:cTn id="61" dur="250" fill="hold"/>
                                        <p:tgtEl>
                                          <p:spTgt spid="23"/>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23" presetClass="entr" presetSubtype="32" fill="hold" nodeType="withEffect">
                                  <p:stCondLst>
                                    <p:cond delay="1000"/>
                                  </p:stCondLst>
                                  <p:childTnLst>
                                    <p:set>
                                      <p:cBhvr>
                                        <p:cTn id="63" dur="1" fill="hold">
                                          <p:stCondLst>
                                            <p:cond delay="0"/>
                                          </p:stCondLst>
                                        </p:cTn>
                                        <p:tgtEl>
                                          <p:spTgt spid="26"/>
                                        </p:tgtEl>
                                        <p:attrNameLst>
                                          <p:attrName>style.visibility</p:attrName>
                                        </p:attrNameLst>
                                      </p:cBhvr>
                                      <p:to>
                                        <p:strVal val="visible"/>
                                      </p:to>
                                    </p:set>
                                    <p:anim calcmode="lin" valueType="num">
                                      <p:cBhvr>
                                        <p:cTn id="64" dur="250" fill="hold"/>
                                        <p:tgtEl>
                                          <p:spTgt spid="26"/>
                                        </p:tgtEl>
                                        <p:attrNameLst>
                                          <p:attrName>ppt_w</p:attrName>
                                        </p:attrNameLst>
                                      </p:cBhvr>
                                      <p:tavLst>
                                        <p:tav tm="0">
                                          <p:val>
                                            <p:strVal val="4*#ppt_w"/>
                                          </p:val>
                                        </p:tav>
                                        <p:tav tm="100000">
                                          <p:val>
                                            <p:strVal val="#ppt_w"/>
                                          </p:val>
                                        </p:tav>
                                      </p:tavLst>
                                    </p:anim>
                                    <p:anim calcmode="lin" valueType="num">
                                      <p:cBhvr>
                                        <p:cTn id="65" dur="250" fill="hold"/>
                                        <p:tgtEl>
                                          <p:spTgt spid="2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4" name="Wrong Buzzer.wav"/>
                                        </p:tgtEl>
                                      </p:cMediaNode>
                                    </p:audio>
                                  </p:subTnLst>
                                </p:cTn>
                              </p:par>
                              <p:par>
                                <p:cTn id="66" presetID="1" presetClass="emph" presetSubtype="2" fill="hold" nodeType="withEffect">
                                  <p:stCondLst>
                                    <p:cond delay="1000"/>
                                  </p:stCondLst>
                                  <p:childTnLst>
                                    <p:animClr clrSpc="rgb" dir="cw">
                                      <p:cBhvr>
                                        <p:cTn id="67" dur="250" fill="hold"/>
                                        <p:tgtEl>
                                          <p:spTgt spid="23"/>
                                        </p:tgtEl>
                                        <p:attrNameLst>
                                          <p:attrName>fillcolor</p:attrName>
                                        </p:attrNameLst>
                                      </p:cBhvr>
                                      <p:to>
                                        <a:srgbClr val="FFFF00"/>
                                      </p:to>
                                    </p:animClr>
                                    <p:set>
                                      <p:cBhvr>
                                        <p:cTn id="68" dur="250" fill="hold"/>
                                        <p:tgtEl>
                                          <p:spTgt spid="23"/>
                                        </p:tgtEl>
                                        <p:attrNameLst>
                                          <p:attrName>fill.type</p:attrName>
                                        </p:attrNameLst>
                                      </p:cBhvr>
                                      <p:to>
                                        <p:strVal val="solid"/>
                                      </p:to>
                                    </p:set>
                                    <p:set>
                                      <p:cBhvr>
                                        <p:cTn id="69" dur="250" fill="hold"/>
                                        <p:tgtEl>
                                          <p:spTgt spid="23"/>
                                        </p:tgtEl>
                                        <p:attrNameLst>
                                          <p:attrName>fill.on</p:attrName>
                                        </p:attrNameLst>
                                      </p:cBhvr>
                                      <p:to>
                                        <p:strVal val="true"/>
                                      </p:to>
                                    </p:set>
                                  </p:childTnLst>
                                </p:cTn>
                              </p:par>
                            </p:childTnLst>
                          </p:cTn>
                        </p:par>
                      </p:childTnLst>
                    </p:cTn>
                  </p:par>
                </p:childTnLst>
              </p:cTn>
              <p:nextCondLst>
                <p:cond evt="onClick" delay="0">
                  <p:tgtEl>
                    <p:spTgt spid="23"/>
                  </p:tgtEl>
                </p:cond>
              </p:nextCondLst>
            </p:seq>
            <p:seq concurrent="1" nextAc="seek">
              <p:cTn id="70" restart="whenNotActive" fill="hold" evtFilter="cancelBubble" nodeType="interactiveSeq">
                <p:stCondLst>
                  <p:cond evt="onClick" delay="0">
                    <p:tgtEl>
                      <p:spTgt spid="24"/>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50" fill="hold"/>
                                        <p:tgtEl>
                                          <p:spTgt spid="24"/>
                                        </p:tgtEl>
                                        <p:attrNameLst>
                                          <p:attrName>fillcolor</p:attrName>
                                        </p:attrNameLst>
                                      </p:cBhvr>
                                      <p:to>
                                        <a:srgbClr val="FFF2CC"/>
                                      </p:to>
                                    </p:animClr>
                                    <p:set>
                                      <p:cBhvr>
                                        <p:cTn id="75" dur="250" fill="hold"/>
                                        <p:tgtEl>
                                          <p:spTgt spid="24"/>
                                        </p:tgtEl>
                                        <p:attrNameLst>
                                          <p:attrName>fill.type</p:attrName>
                                        </p:attrNameLst>
                                      </p:cBhvr>
                                      <p:to>
                                        <p:strVal val="solid"/>
                                      </p:to>
                                    </p:set>
                                    <p:set>
                                      <p:cBhvr>
                                        <p:cTn id="76" dur="250" fill="hold"/>
                                        <p:tgtEl>
                                          <p:spTgt spid="24"/>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2" name="click.wav"/>
                                        </p:tgtEl>
                                      </p:cMediaNode>
                                    </p:audio>
                                  </p:subTnLst>
                                </p:cTn>
                              </p:par>
                              <p:par>
                                <p:cTn id="77" presetID="23" presetClass="entr" presetSubtype="32" fill="hold" nodeType="withEffect">
                                  <p:stCondLst>
                                    <p:cond delay="1000"/>
                                  </p:stCondLst>
                                  <p:childTnLst>
                                    <p:set>
                                      <p:cBhvr>
                                        <p:cTn id="78" dur="1" fill="hold">
                                          <p:stCondLst>
                                            <p:cond delay="0"/>
                                          </p:stCondLst>
                                        </p:cTn>
                                        <p:tgtEl>
                                          <p:spTgt spid="27"/>
                                        </p:tgtEl>
                                        <p:attrNameLst>
                                          <p:attrName>style.visibility</p:attrName>
                                        </p:attrNameLst>
                                      </p:cBhvr>
                                      <p:to>
                                        <p:strVal val="visible"/>
                                      </p:to>
                                    </p:set>
                                    <p:anim calcmode="lin" valueType="num">
                                      <p:cBhvr>
                                        <p:cTn id="79" dur="250" fill="hold"/>
                                        <p:tgtEl>
                                          <p:spTgt spid="27"/>
                                        </p:tgtEl>
                                        <p:attrNameLst>
                                          <p:attrName>ppt_w</p:attrName>
                                        </p:attrNameLst>
                                      </p:cBhvr>
                                      <p:tavLst>
                                        <p:tav tm="0">
                                          <p:val>
                                            <p:strVal val="4*#ppt_w"/>
                                          </p:val>
                                        </p:tav>
                                        <p:tav tm="100000">
                                          <p:val>
                                            <p:strVal val="#ppt_w"/>
                                          </p:val>
                                        </p:tav>
                                      </p:tavLst>
                                    </p:anim>
                                    <p:anim calcmode="lin" valueType="num">
                                      <p:cBhvr>
                                        <p:cTn id="80" dur="250" fill="hold"/>
                                        <p:tgtEl>
                                          <p:spTgt spid="2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7"/>
                                            </p:cond>
                                          </p:stCondLst>
                                          <p:endCondLst>
                                            <p:cond evt="onStopAudio" delay="0">
                                              <p:tgtEl>
                                                <p:sldTgt/>
                                              </p:tgtEl>
                                            </p:cond>
                                          </p:endCondLst>
                                        </p:cTn>
                                        <p:tgtEl>
                                          <p:sndTgt r:embed="rId4" name="Wrong Buzzer.wav"/>
                                        </p:tgtEl>
                                      </p:cMediaNode>
                                    </p:audio>
                                  </p:subTnLst>
                                </p:cTn>
                              </p:par>
                              <p:par>
                                <p:cTn id="81" presetID="1" presetClass="emph" presetSubtype="2" fill="hold" nodeType="withEffect">
                                  <p:stCondLst>
                                    <p:cond delay="1000"/>
                                  </p:stCondLst>
                                  <p:childTnLst>
                                    <p:animClr clrSpc="rgb" dir="cw">
                                      <p:cBhvr>
                                        <p:cTn id="82" dur="250" fill="hold"/>
                                        <p:tgtEl>
                                          <p:spTgt spid="24"/>
                                        </p:tgtEl>
                                        <p:attrNameLst>
                                          <p:attrName>fillcolor</p:attrName>
                                        </p:attrNameLst>
                                      </p:cBhvr>
                                      <p:to>
                                        <a:srgbClr val="FFFF00"/>
                                      </p:to>
                                    </p:animClr>
                                    <p:set>
                                      <p:cBhvr>
                                        <p:cTn id="83" dur="250" fill="hold"/>
                                        <p:tgtEl>
                                          <p:spTgt spid="24"/>
                                        </p:tgtEl>
                                        <p:attrNameLst>
                                          <p:attrName>fill.type</p:attrName>
                                        </p:attrNameLst>
                                      </p:cBhvr>
                                      <p:to>
                                        <p:strVal val="solid"/>
                                      </p:to>
                                    </p:set>
                                    <p:set>
                                      <p:cBhvr>
                                        <p:cTn id="84" dur="250" fill="hold"/>
                                        <p:tgtEl>
                                          <p:spTgt spid="24"/>
                                        </p:tgtEl>
                                        <p:attrNameLst>
                                          <p:attrName>fill.on</p:attrName>
                                        </p:attrNameLst>
                                      </p:cBhvr>
                                      <p:to>
                                        <p:strVal val="true"/>
                                      </p:to>
                                    </p:set>
                                  </p:childTnLst>
                                </p:cTn>
                              </p:par>
                            </p:childTnLst>
                          </p:cTn>
                        </p:par>
                      </p:childTnLst>
                    </p:cTn>
                  </p:par>
                </p:childTnLst>
              </p:cTn>
              <p:nextCondLst>
                <p:cond evt="onClick" delay="0">
                  <p:tgtEl>
                    <p:spTgt spid="24"/>
                  </p:tgtEl>
                </p:cond>
              </p:nextCondLst>
            </p:seq>
          </p:childTnLst>
        </p:cTn>
      </p:par>
    </p:tnLst>
    <p:bldLst>
      <p:bldP spid="21" grpId="0" animBg="1"/>
      <p:bldP spid="22" grpId="0" animBg="1"/>
      <p:bldP spid="23" grpId="0" animBg="1"/>
      <p:bldP spid="2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EB5AE75-5D12-F59D-002B-C4A06CD4C2BA}"/>
              </a:ext>
            </a:extLst>
          </p:cNvPr>
          <p:cNvSpPr/>
          <p:nvPr/>
        </p:nvSpPr>
        <p:spPr>
          <a:xfrm>
            <a:off x="2980727" y="2604478"/>
            <a:ext cx="6636946" cy="1323439"/>
          </a:xfrm>
          <a:prstGeom prst="rect">
            <a:avLst/>
          </a:prstGeom>
          <a:noFill/>
        </p:spPr>
        <p:txBody>
          <a:bodyPr wrap="none" lIns="91440" tIns="45720" rIns="91440" bIns="45720">
            <a:spAutoFit/>
          </a:bodyPr>
          <a:lstStyle/>
          <a:p>
            <a:pPr algn="ctr"/>
            <a:r>
              <a:rPr lang="en-US" sz="8000" b="1" cap="none" spc="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BÀI TẬP SỐ 3</a:t>
            </a:r>
          </a:p>
        </p:txBody>
      </p:sp>
      <p:sp>
        <p:nvSpPr>
          <p:cNvPr id="2" name="TextBox 1">
            <a:extLst>
              <a:ext uri="{FF2B5EF4-FFF2-40B4-BE49-F238E27FC236}">
                <a16:creationId xmlns:a16="http://schemas.microsoft.com/office/drawing/2014/main" id="{B250AF18-D5AE-A538-CBC5-8B4E85BFD7DE}"/>
              </a:ext>
            </a:extLst>
          </p:cNvPr>
          <p:cNvSpPr txBox="1"/>
          <p:nvPr/>
        </p:nvSpPr>
        <p:spPr>
          <a:xfrm>
            <a:off x="1248341" y="-1236774"/>
            <a:ext cx="8820945"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0" cap="none" spc="0" normalizeH="0" baseline="0" noProof="0" dirty="0" err="1">
                <a:ln>
                  <a:noFill/>
                </a:ln>
                <a:effectLst/>
                <a:uLnTx/>
                <a:uFillTx/>
                <a:latin typeface="Calibri" panose="020F0502020204030204"/>
                <a:ea typeface="+mn-ea"/>
                <a:cs typeface="+mn-cs"/>
              </a:rPr>
              <a:t>Quý</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thầy</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cô</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có</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nhu</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cầu</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về</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các</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bài</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giảng</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a:ln>
                  <a:noFill/>
                </a:ln>
                <a:effectLst/>
                <a:uLnTx/>
                <a:uFillTx/>
                <a:latin typeface="Arial"/>
                <a:ea typeface="+mn-ea"/>
                <a:cs typeface="+mn-cs"/>
              </a:rPr>
              <a:t>PowerPoint </a:t>
            </a:r>
            <a:r>
              <a:rPr kumimoji="0" lang="en-US" sz="1600" i="0" u="none" strike="noStrike" kern="0" cap="none" spc="0" normalizeH="0" baseline="0" noProof="0" dirty="0" err="1">
                <a:ln>
                  <a:noFill/>
                </a:ln>
                <a:effectLst/>
                <a:uLnTx/>
                <a:uFillTx/>
                <a:latin typeface="Arial"/>
                <a:ea typeface="+mn-ea"/>
                <a:cs typeface="+mn-cs"/>
              </a:rPr>
              <a:t>và</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giáo</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án</a:t>
            </a:r>
            <a:r>
              <a:rPr kumimoji="0" lang="en-US" sz="1600" i="0" u="none" strike="noStrike" kern="0" cap="none" spc="0" normalizeH="0" baseline="0" noProof="0" dirty="0">
                <a:ln>
                  <a:noFill/>
                </a:ln>
                <a:effectLst/>
                <a:uLnTx/>
                <a:uFillTx/>
                <a:latin typeface="Arial"/>
                <a:ea typeface="+mn-ea"/>
                <a:cs typeface="+mn-cs"/>
              </a:rPr>
              <a:t> word </a:t>
            </a:r>
            <a:r>
              <a:rPr kumimoji="0" lang="en-US" sz="1600" i="0" u="none" strike="noStrike" kern="0" cap="none" spc="0" normalizeH="0" baseline="0" noProof="0" dirty="0" err="1">
                <a:ln>
                  <a:noFill/>
                </a:ln>
                <a:effectLst/>
                <a:uLnTx/>
                <a:uFillTx/>
                <a:latin typeface="Arial"/>
                <a:ea typeface="+mn-ea"/>
                <a:cs typeface="+mn-cs"/>
              </a:rPr>
              <a:t>lịch</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sử</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từ</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khối</a:t>
            </a:r>
            <a:r>
              <a:rPr kumimoji="0" lang="en-US" sz="1600" i="0" u="none" strike="noStrike" kern="0" cap="none" spc="0" normalizeH="0" baseline="0" noProof="0" dirty="0">
                <a:ln>
                  <a:noFill/>
                </a:ln>
                <a:effectLst/>
                <a:uLnTx/>
                <a:uFillTx/>
                <a:latin typeface="Arial"/>
                <a:ea typeface="+mn-ea"/>
                <a:cs typeface="+mn-cs"/>
              </a:rPr>
              <a:t> 6-12.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0" cap="none" spc="0" normalizeH="0" baseline="0" noProof="0" dirty="0" err="1">
                <a:ln>
                  <a:noFill/>
                </a:ln>
                <a:effectLst/>
                <a:uLnTx/>
                <a:uFillTx/>
                <a:latin typeface="Arial"/>
                <a:ea typeface="+mn-ea"/>
                <a:cs typeface="+mn-cs"/>
              </a:rPr>
              <a:t>Vui</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lòng</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liên</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hệ</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số</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điện</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thoại</a:t>
            </a:r>
            <a:r>
              <a:rPr kumimoji="0" lang="en-US" sz="1600" i="0" u="none" strike="noStrike" kern="0" cap="none" spc="0" normalizeH="0" baseline="0" noProof="0" dirty="0">
                <a:ln>
                  <a:noFill/>
                </a:ln>
                <a:effectLst/>
                <a:uLnTx/>
                <a:uFillTx/>
                <a:latin typeface="Arial"/>
                <a:ea typeface="+mn-ea"/>
                <a:cs typeface="+mn-cs"/>
              </a:rPr>
              <a:t> 0981457911 (</a:t>
            </a:r>
            <a:r>
              <a:rPr kumimoji="0" lang="en-US" sz="1600" i="0" u="none" strike="noStrike" kern="0" cap="none" spc="0" normalizeH="0" baseline="0" noProof="0" dirty="0" err="1">
                <a:ln>
                  <a:noFill/>
                </a:ln>
                <a:effectLst/>
                <a:uLnTx/>
                <a:uFillTx/>
                <a:latin typeface="Arial"/>
                <a:ea typeface="+mn-ea"/>
                <a:cs typeface="+mn-cs"/>
              </a:rPr>
              <a:t>cũng</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là</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số</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Zalo</a:t>
            </a:r>
            <a:r>
              <a:rPr kumimoji="0" lang="en-US" sz="1600" i="0" u="none" strike="noStrike" kern="0" cap="none" spc="0" normalizeH="0" baseline="0" noProof="0" dirty="0">
                <a:ln>
                  <a:noFill/>
                </a:ln>
                <a:effectLst/>
                <a:uLnTx/>
                <a:uFillTx/>
                <a:latin typeface="Arial"/>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0" cap="none" spc="0" normalizeH="0" baseline="0" noProof="0" dirty="0" err="1">
                <a:ln>
                  <a:noFill/>
                </a:ln>
                <a:effectLst/>
                <a:uLnTx/>
                <a:uFillTx/>
                <a:latin typeface="Arial"/>
                <a:ea typeface="+mn-ea"/>
                <a:cs typeface="+mn-cs"/>
              </a:rPr>
              <a:t>Ngoài</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ra</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còn</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hỗ</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trợ</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về</a:t>
            </a:r>
            <a:r>
              <a:rPr kumimoji="0" lang="en-US" sz="1600" i="0" u="none" strike="noStrike" kern="0" cap="none" spc="0" normalizeH="0" baseline="0" noProof="0" dirty="0">
                <a:ln>
                  <a:noFill/>
                </a:ln>
                <a:effectLst/>
                <a:uLnTx/>
                <a:uFillTx/>
                <a:latin typeface="Arial"/>
                <a:ea typeface="+mn-ea"/>
                <a:cs typeface="+mn-cs"/>
              </a:rPr>
              <a:t> SKKN, </a:t>
            </a:r>
            <a:r>
              <a:rPr kumimoji="0" lang="en-US" sz="1600" i="0" u="none" strike="noStrike" kern="0" cap="none" spc="0" normalizeH="0" baseline="0" noProof="0" dirty="0" err="1">
                <a:ln>
                  <a:noFill/>
                </a:ln>
                <a:effectLst/>
                <a:uLnTx/>
                <a:uFillTx/>
                <a:latin typeface="Arial"/>
                <a:ea typeface="+mn-ea"/>
                <a:cs typeface="+mn-cs"/>
              </a:rPr>
              <a:t>biện</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pháp</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thi</a:t>
            </a:r>
            <a:r>
              <a:rPr kumimoji="0" lang="en-US" sz="1600" i="0" u="none" strike="noStrike" kern="0" cap="none" spc="0" normalizeH="0" baseline="0" noProof="0" dirty="0">
                <a:ln>
                  <a:noFill/>
                </a:ln>
                <a:effectLst/>
                <a:uLnTx/>
                <a:uFillTx/>
                <a:latin typeface="Arial"/>
                <a:ea typeface="+mn-ea"/>
                <a:cs typeface="+mn-cs"/>
              </a:rPr>
              <a:t> GVG </a:t>
            </a:r>
            <a:r>
              <a:rPr kumimoji="0" lang="en-US" sz="1600" i="0" u="none" strike="noStrike" kern="0" cap="none" spc="0" normalizeH="0" baseline="0" noProof="0" dirty="0" err="1">
                <a:ln>
                  <a:noFill/>
                </a:ln>
                <a:effectLst/>
                <a:uLnTx/>
                <a:uFillTx/>
                <a:latin typeface="Arial"/>
                <a:ea typeface="+mn-ea"/>
                <a:cs typeface="+mn-cs"/>
              </a:rPr>
              <a:t>và</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thao</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giảng</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chuyên</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đề</a:t>
            </a:r>
            <a:r>
              <a:rPr kumimoji="0" lang="en-US" sz="1600" i="0" u="none" strike="noStrike" kern="0" cap="none" spc="0" normalizeH="0" baseline="0" noProof="0" dirty="0">
                <a:ln>
                  <a:noFill/>
                </a:ln>
                <a:effectLst/>
                <a:uLnTx/>
                <a:uFillTx/>
                <a:latin typeface="Arial"/>
                <a:ea typeface="+mn-ea"/>
                <a:cs typeface="+mn-cs"/>
              </a:rPr>
              <a:t>.</a:t>
            </a:r>
            <a:endParaRPr kumimoji="0" lang="en-US" sz="1600" i="0" u="none" strike="noStrike" kern="0" cap="none" spc="0" normalizeH="0" baseline="0" noProof="0" dirty="0">
              <a:ln>
                <a:noFill/>
              </a:ln>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i="0" u="none" strike="noStrike" kern="0" cap="none" spc="0" normalizeH="0" baseline="0" noProof="0" dirty="0">
                <a:ln>
                  <a:noFill/>
                </a:ln>
                <a:effectLst/>
                <a:uLnTx/>
                <a:uFillTx/>
                <a:latin typeface="Calibri" panose="020F0502020204030204"/>
                <a:ea typeface="+mn-ea"/>
                <a:cs typeface="+mn-cs"/>
              </a:rPr>
              <a:t>Page: https://</a:t>
            </a:r>
            <a:r>
              <a:rPr kumimoji="0" lang="fr-FR" sz="1600" i="0" u="none" strike="noStrike" kern="0" cap="none" spc="0" normalizeH="0" baseline="0" noProof="0" dirty="0" err="1">
                <a:ln>
                  <a:noFill/>
                </a:ln>
                <a:effectLst/>
                <a:uLnTx/>
                <a:uFillTx/>
                <a:latin typeface="Calibri" panose="020F0502020204030204"/>
                <a:ea typeface="+mn-ea"/>
                <a:cs typeface="+mn-cs"/>
              </a:rPr>
              <a:t>www.facebook.com</a:t>
            </a:r>
            <a:r>
              <a:rPr kumimoji="0" lang="fr-FR" sz="1600" i="0" u="none" strike="noStrike" kern="0" cap="none" spc="0" normalizeH="0" baseline="0" noProof="0" dirty="0">
                <a:ln>
                  <a:noFill/>
                </a:ln>
                <a:effectLst/>
                <a:uLnTx/>
                <a:uFillTx/>
                <a:latin typeface="Calibri" panose="020F0502020204030204"/>
                <a:ea typeface="+mn-ea"/>
                <a:cs typeface="+mn-cs"/>
              </a:rPr>
              <a:t>/groups/</a:t>
            </a:r>
            <a:r>
              <a:rPr kumimoji="0" lang="fr-FR" sz="1600" i="0" u="none" strike="noStrike" kern="0" cap="none" spc="0" normalizeH="0" baseline="0" noProof="0" dirty="0" err="1">
                <a:ln>
                  <a:noFill/>
                </a:ln>
                <a:effectLst/>
                <a:uLnTx/>
                <a:uFillTx/>
                <a:latin typeface="Calibri" panose="020F0502020204030204"/>
                <a:ea typeface="+mn-ea"/>
                <a:cs typeface="+mn-cs"/>
              </a:rPr>
              <a:t>baigianglichsu</a:t>
            </a:r>
            <a:endParaRPr kumimoji="0" lang="en-US" sz="1600" i="0" u="none" strike="noStrike" kern="0" cap="none" spc="0" normalizeH="0" baseline="0" noProof="0" dirty="0">
              <a:ln>
                <a:noFill/>
              </a:ln>
              <a:effectLst/>
              <a:uLnTx/>
              <a:uFillTx/>
              <a:latin typeface="Calibri" panose="020F0502020204030204"/>
              <a:ea typeface="+mn-ea"/>
              <a:cs typeface="+mn-cs"/>
            </a:endParaRPr>
          </a:p>
        </p:txBody>
      </p:sp>
    </p:spTree>
    <p:extLst>
      <p:ext uri="{BB962C8B-B14F-4D97-AF65-F5344CB8AC3E}">
        <p14:creationId xmlns:p14="http://schemas.microsoft.com/office/powerpoint/2010/main" val="25561118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2000"/>
            <a:lum/>
          </a:blip>
          <a:srcRect/>
          <a:stretch>
            <a:fillRect t="-8000" b="-8000"/>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24888DDF-76FD-41B3-9DE2-BDB3DE8B9238}"/>
              </a:ext>
            </a:extLst>
          </p:cNvPr>
          <p:cNvSpPr/>
          <p:nvPr/>
        </p:nvSpPr>
        <p:spPr>
          <a:xfrm>
            <a:off x="0" y="1"/>
            <a:ext cx="12192000" cy="6798462"/>
          </a:xfrm>
          <a:prstGeom prst="roundRect">
            <a:avLst>
              <a:gd name="adj" fmla="val 13842"/>
            </a:avLst>
          </a:prstGeom>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C5284ABB-5211-5A5E-272F-B39F406AA765}"/>
              </a:ext>
            </a:extLst>
          </p:cNvPr>
          <p:cNvSpPr txBox="1"/>
          <p:nvPr/>
        </p:nvSpPr>
        <p:spPr>
          <a:xfrm>
            <a:off x="353008" y="59537"/>
            <a:ext cx="11485984" cy="6001643"/>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vi-VN" sz="3200" dirty="0">
                <a:solidFill>
                  <a:srgbClr val="0070C0"/>
                </a:solidFill>
                <a:latin typeface="Times New Roman" panose="02020603050405020304" pitchFamily="18" charset="0"/>
                <a:ea typeface="Calibri" panose="020F0502020204030204" pitchFamily="34" charset="0"/>
              </a:rPr>
              <a:t>Tất cả các quốc gia thành viên Liên hợp quốc đều phải làm tròn những nghĩa vụ mà họ phải đảm nhận theo Hiến chương này để được đảm bảo hưởng toàn bộ các quyền và ưu đãi do tư cách thành viên mà có”</a:t>
            </a:r>
          </a:p>
          <a:p>
            <a:pPr algn="just"/>
            <a:r>
              <a:rPr lang="vi-VN" sz="3200" dirty="0">
                <a:solidFill>
                  <a:srgbClr val="0070C0"/>
                </a:solidFill>
                <a:latin typeface="Times New Roman" panose="02020603050405020304" pitchFamily="18" charset="0"/>
                <a:ea typeface="Calibri" panose="020F0502020204030204" pitchFamily="34" charset="0"/>
              </a:rPr>
              <a:t>                       (Trích: Điều 2, Hiến chương Liên hợp quốc)</a:t>
            </a:r>
          </a:p>
          <a:p>
            <a:pPr algn="just"/>
            <a:r>
              <a:rPr lang="vi-VN" sz="3200" dirty="0">
                <a:solidFill>
                  <a:srgbClr val="0070C0"/>
                </a:solidFill>
                <a:latin typeface="Times New Roman" panose="02020603050405020304" pitchFamily="18" charset="0"/>
                <a:ea typeface="Calibri" panose="020F0502020204030204" pitchFamily="34" charset="0"/>
              </a:rPr>
              <a:t>Đoạn tư liệu trên phản ánh nguyên tắc hoạt động nào của tổ chức Liên hợp quốc, với nội dung cơ bản:</a:t>
            </a:r>
          </a:p>
          <a:p>
            <a:pPr algn="just"/>
            <a:endParaRPr lang="vi-VN" sz="3200" dirty="0">
              <a:solidFill>
                <a:srgbClr val="0070C0"/>
              </a:solidFill>
              <a:latin typeface="Times New Roman" panose="02020603050405020304" pitchFamily="18" charset="0"/>
              <a:ea typeface="Calibri" panose="020F0502020204030204" pitchFamily="34" charset="0"/>
            </a:endParaRPr>
          </a:p>
          <a:p>
            <a:pPr algn="just"/>
            <a:r>
              <a:rPr lang="vi-VN" sz="3200" dirty="0">
                <a:solidFill>
                  <a:srgbClr val="FF0000"/>
                </a:solidFill>
                <a:latin typeface="Times New Roman" panose="02020603050405020304" pitchFamily="18" charset="0"/>
                <a:ea typeface="Calibri" panose="020F0502020204030204" pitchFamily="34" charset="0"/>
              </a:rPr>
              <a:t>a. Giải quyết các tranh chấp quốc tế bằng biện pháp hòa bình. </a:t>
            </a:r>
          </a:p>
          <a:p>
            <a:pPr algn="just"/>
            <a:r>
              <a:rPr lang="vi-VN" sz="3200" dirty="0">
                <a:solidFill>
                  <a:srgbClr val="FF0000"/>
                </a:solidFill>
                <a:latin typeface="Times New Roman" panose="02020603050405020304" pitchFamily="18" charset="0"/>
                <a:ea typeface="Calibri" panose="020F0502020204030204" pitchFamily="34" charset="0"/>
              </a:rPr>
              <a:t>b. Từ bỏ đe dọa bằng hoặc sử dụng vũ lực trong quan hệ quốc tế</a:t>
            </a:r>
          </a:p>
          <a:p>
            <a:pPr algn="just"/>
            <a:r>
              <a:rPr lang="vi-VN" sz="3200" dirty="0">
                <a:solidFill>
                  <a:srgbClr val="FF0000"/>
                </a:solidFill>
                <a:latin typeface="Times New Roman" panose="02020603050405020304" pitchFamily="18" charset="0"/>
                <a:ea typeface="Calibri" panose="020F0502020204030204" pitchFamily="34" charset="0"/>
              </a:rPr>
              <a:t>c. Không can thiệp vào công việc nội bộ của bất kì nước nào.</a:t>
            </a:r>
          </a:p>
          <a:p>
            <a:pPr algn="just"/>
            <a:r>
              <a:rPr lang="vi-VN" sz="3200" dirty="0">
                <a:solidFill>
                  <a:srgbClr val="FF0000"/>
                </a:solidFill>
                <a:latin typeface="Times New Roman" panose="02020603050405020304" pitchFamily="18" charset="0"/>
                <a:ea typeface="Calibri" panose="020F0502020204030204" pitchFamily="34" charset="0"/>
              </a:rPr>
              <a:t>d. Tôn trọng các nghĩa vụ quốc tế và luật pháp quốc tế. </a:t>
            </a:r>
          </a:p>
        </p:txBody>
      </p:sp>
      <p:sp>
        <p:nvSpPr>
          <p:cNvPr id="5" name="Rectangle 4">
            <a:extLst>
              <a:ext uri="{FF2B5EF4-FFF2-40B4-BE49-F238E27FC236}">
                <a16:creationId xmlns:a16="http://schemas.microsoft.com/office/drawing/2014/main" id="{7C7B7364-1197-70AD-7B7B-73CD9DE29082}"/>
              </a:ext>
            </a:extLst>
          </p:cNvPr>
          <p:cNvSpPr/>
          <p:nvPr/>
        </p:nvSpPr>
        <p:spPr>
          <a:xfrm>
            <a:off x="11082976" y="3781390"/>
            <a:ext cx="609912" cy="369645"/>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dirty="0">
                <a:solidFill>
                  <a:srgbClr val="0070C0"/>
                </a:solidFill>
                <a:latin typeface="Times New Roman" panose="02020603050405020304" pitchFamily="18" charset="0"/>
                <a:cs typeface="Times New Roman" panose="02020603050405020304" pitchFamily="18" charset="0"/>
              </a:rPr>
              <a:t>S</a:t>
            </a:r>
            <a:endParaRPr lang="en-US" sz="3200" b="1" dirty="0">
              <a:solidFill>
                <a:srgbClr val="0070C0"/>
              </a:solidFill>
            </a:endParaRPr>
          </a:p>
        </p:txBody>
      </p:sp>
      <p:sp>
        <p:nvSpPr>
          <p:cNvPr id="7" name="Rectangle 6">
            <a:extLst>
              <a:ext uri="{FF2B5EF4-FFF2-40B4-BE49-F238E27FC236}">
                <a16:creationId xmlns:a16="http://schemas.microsoft.com/office/drawing/2014/main" id="{DAD5646C-7413-6095-FE6E-F1C36997583F}"/>
              </a:ext>
            </a:extLst>
          </p:cNvPr>
          <p:cNvSpPr/>
          <p:nvPr/>
        </p:nvSpPr>
        <p:spPr>
          <a:xfrm>
            <a:off x="11071208" y="4410556"/>
            <a:ext cx="609912" cy="369645"/>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dirty="0">
                <a:solidFill>
                  <a:srgbClr val="0070C0"/>
                </a:solidFill>
                <a:latin typeface="Times New Roman" panose="02020603050405020304" pitchFamily="18" charset="0"/>
                <a:cs typeface="Times New Roman" panose="02020603050405020304" pitchFamily="18" charset="0"/>
              </a:rPr>
              <a:t>S</a:t>
            </a:r>
            <a:endParaRPr lang="en-US" sz="3200" b="1" dirty="0">
              <a:solidFill>
                <a:srgbClr val="0070C0"/>
              </a:solidFill>
            </a:endParaRPr>
          </a:p>
        </p:txBody>
      </p:sp>
      <p:sp>
        <p:nvSpPr>
          <p:cNvPr id="8" name="Rectangle 7">
            <a:extLst>
              <a:ext uri="{FF2B5EF4-FFF2-40B4-BE49-F238E27FC236}">
                <a16:creationId xmlns:a16="http://schemas.microsoft.com/office/drawing/2014/main" id="{2F387AC8-E304-0810-A225-505D9E447F31}"/>
              </a:ext>
            </a:extLst>
          </p:cNvPr>
          <p:cNvSpPr/>
          <p:nvPr/>
        </p:nvSpPr>
        <p:spPr>
          <a:xfrm>
            <a:off x="11059440" y="5039722"/>
            <a:ext cx="609912" cy="369645"/>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dirty="0">
                <a:solidFill>
                  <a:srgbClr val="0070C0"/>
                </a:solidFill>
                <a:latin typeface="Times New Roman" panose="02020603050405020304" pitchFamily="18" charset="0"/>
                <a:cs typeface="Times New Roman" panose="02020603050405020304" pitchFamily="18" charset="0"/>
              </a:rPr>
              <a:t>S</a:t>
            </a:r>
            <a:endParaRPr lang="en-US" sz="3200" b="1" dirty="0">
              <a:solidFill>
                <a:srgbClr val="0070C0"/>
              </a:solidFill>
            </a:endParaRPr>
          </a:p>
        </p:txBody>
      </p:sp>
      <p:sp>
        <p:nvSpPr>
          <p:cNvPr id="9" name="Rectangle 8">
            <a:extLst>
              <a:ext uri="{FF2B5EF4-FFF2-40B4-BE49-F238E27FC236}">
                <a16:creationId xmlns:a16="http://schemas.microsoft.com/office/drawing/2014/main" id="{B627FF54-0208-972D-139A-C26FD0343CF9}"/>
              </a:ext>
            </a:extLst>
          </p:cNvPr>
          <p:cNvSpPr/>
          <p:nvPr/>
        </p:nvSpPr>
        <p:spPr>
          <a:xfrm>
            <a:off x="11047672" y="5668888"/>
            <a:ext cx="609912" cy="369645"/>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dirty="0" err="1">
                <a:solidFill>
                  <a:srgbClr val="FF0000"/>
                </a:solidFill>
                <a:latin typeface="Times New Roman" panose="02020603050405020304" pitchFamily="18" charset="0"/>
                <a:cs typeface="Times New Roman" panose="02020603050405020304" pitchFamily="18" charset="0"/>
              </a:rPr>
              <a:t>Đ</a:t>
            </a:r>
            <a:endParaRPr lang="en-US" sz="3200" b="1" dirty="0">
              <a:solidFill>
                <a:srgbClr val="FF0000"/>
              </a:solidFill>
            </a:endParaRPr>
          </a:p>
        </p:txBody>
      </p:sp>
      <p:sp>
        <p:nvSpPr>
          <p:cNvPr id="10" name="TextBox 9">
            <a:extLst>
              <a:ext uri="{FF2B5EF4-FFF2-40B4-BE49-F238E27FC236}">
                <a16:creationId xmlns:a16="http://schemas.microsoft.com/office/drawing/2014/main" id="{47880CEF-1FF0-AB2E-0E48-7271C17F6870}"/>
              </a:ext>
            </a:extLst>
          </p:cNvPr>
          <p:cNvSpPr txBox="1"/>
          <p:nvPr/>
        </p:nvSpPr>
        <p:spPr>
          <a:xfrm>
            <a:off x="1248341" y="-1236774"/>
            <a:ext cx="8820945"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0" cap="none" spc="0" normalizeH="0" baseline="0" noProof="0" dirty="0" err="1">
                <a:ln>
                  <a:noFill/>
                </a:ln>
                <a:effectLst/>
                <a:uLnTx/>
                <a:uFillTx/>
                <a:latin typeface="Calibri" panose="020F0502020204030204"/>
                <a:ea typeface="+mn-ea"/>
                <a:cs typeface="+mn-cs"/>
              </a:rPr>
              <a:t>Quý</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thầy</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cô</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có</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nhu</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cầu</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về</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các</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bài</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err="1">
                <a:ln>
                  <a:noFill/>
                </a:ln>
                <a:effectLst/>
                <a:uLnTx/>
                <a:uFillTx/>
                <a:latin typeface="Calibri" panose="020F0502020204030204"/>
                <a:ea typeface="+mn-ea"/>
                <a:cs typeface="+mn-cs"/>
              </a:rPr>
              <a:t>giảng</a:t>
            </a:r>
            <a:r>
              <a:rPr kumimoji="0" lang="en-US" sz="1600" i="0" u="none" strike="noStrike" kern="0" cap="none" spc="0" normalizeH="0" baseline="0" noProof="0" dirty="0">
                <a:ln>
                  <a:noFill/>
                </a:ln>
                <a:effectLst/>
                <a:uLnTx/>
                <a:uFillTx/>
                <a:latin typeface="Calibri" panose="020F0502020204030204"/>
                <a:ea typeface="+mn-ea"/>
                <a:cs typeface="+mn-cs"/>
              </a:rPr>
              <a:t> </a:t>
            </a:r>
            <a:r>
              <a:rPr kumimoji="0" lang="en-US" sz="1600" i="0" u="none" strike="noStrike" kern="0" cap="none" spc="0" normalizeH="0" baseline="0" noProof="0" dirty="0">
                <a:ln>
                  <a:noFill/>
                </a:ln>
                <a:effectLst/>
                <a:uLnTx/>
                <a:uFillTx/>
                <a:latin typeface="Arial"/>
                <a:ea typeface="+mn-ea"/>
                <a:cs typeface="+mn-cs"/>
              </a:rPr>
              <a:t>PowerPoint </a:t>
            </a:r>
            <a:r>
              <a:rPr kumimoji="0" lang="en-US" sz="1600" i="0" u="none" strike="noStrike" kern="0" cap="none" spc="0" normalizeH="0" baseline="0" noProof="0" dirty="0" err="1">
                <a:ln>
                  <a:noFill/>
                </a:ln>
                <a:effectLst/>
                <a:uLnTx/>
                <a:uFillTx/>
                <a:latin typeface="Arial"/>
                <a:ea typeface="+mn-ea"/>
                <a:cs typeface="+mn-cs"/>
              </a:rPr>
              <a:t>và</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giáo</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án</a:t>
            </a:r>
            <a:r>
              <a:rPr kumimoji="0" lang="en-US" sz="1600" i="0" u="none" strike="noStrike" kern="0" cap="none" spc="0" normalizeH="0" baseline="0" noProof="0" dirty="0">
                <a:ln>
                  <a:noFill/>
                </a:ln>
                <a:effectLst/>
                <a:uLnTx/>
                <a:uFillTx/>
                <a:latin typeface="Arial"/>
                <a:ea typeface="+mn-ea"/>
                <a:cs typeface="+mn-cs"/>
              </a:rPr>
              <a:t> word </a:t>
            </a:r>
            <a:r>
              <a:rPr kumimoji="0" lang="en-US" sz="1600" i="0" u="none" strike="noStrike" kern="0" cap="none" spc="0" normalizeH="0" baseline="0" noProof="0" dirty="0" err="1">
                <a:ln>
                  <a:noFill/>
                </a:ln>
                <a:effectLst/>
                <a:uLnTx/>
                <a:uFillTx/>
                <a:latin typeface="Arial"/>
                <a:ea typeface="+mn-ea"/>
                <a:cs typeface="+mn-cs"/>
              </a:rPr>
              <a:t>lịch</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sử</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từ</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khối</a:t>
            </a:r>
            <a:r>
              <a:rPr kumimoji="0" lang="en-US" sz="1600" i="0" u="none" strike="noStrike" kern="0" cap="none" spc="0" normalizeH="0" baseline="0" noProof="0" dirty="0">
                <a:ln>
                  <a:noFill/>
                </a:ln>
                <a:effectLst/>
                <a:uLnTx/>
                <a:uFillTx/>
                <a:latin typeface="Arial"/>
                <a:ea typeface="+mn-ea"/>
                <a:cs typeface="+mn-cs"/>
              </a:rPr>
              <a:t> 6-12.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0" cap="none" spc="0" normalizeH="0" baseline="0" noProof="0" dirty="0" err="1">
                <a:ln>
                  <a:noFill/>
                </a:ln>
                <a:effectLst/>
                <a:uLnTx/>
                <a:uFillTx/>
                <a:latin typeface="Arial"/>
                <a:ea typeface="+mn-ea"/>
                <a:cs typeface="+mn-cs"/>
              </a:rPr>
              <a:t>Vui</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lòng</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liên</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hệ</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số</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điện</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thoại</a:t>
            </a:r>
            <a:r>
              <a:rPr kumimoji="0" lang="en-US" sz="1600" i="0" u="none" strike="noStrike" kern="0" cap="none" spc="0" normalizeH="0" baseline="0" noProof="0" dirty="0">
                <a:ln>
                  <a:noFill/>
                </a:ln>
                <a:effectLst/>
                <a:uLnTx/>
                <a:uFillTx/>
                <a:latin typeface="Arial"/>
                <a:ea typeface="+mn-ea"/>
                <a:cs typeface="+mn-cs"/>
              </a:rPr>
              <a:t> 0981457911 (</a:t>
            </a:r>
            <a:r>
              <a:rPr kumimoji="0" lang="en-US" sz="1600" i="0" u="none" strike="noStrike" kern="0" cap="none" spc="0" normalizeH="0" baseline="0" noProof="0" dirty="0" err="1">
                <a:ln>
                  <a:noFill/>
                </a:ln>
                <a:effectLst/>
                <a:uLnTx/>
                <a:uFillTx/>
                <a:latin typeface="Arial"/>
                <a:ea typeface="+mn-ea"/>
                <a:cs typeface="+mn-cs"/>
              </a:rPr>
              <a:t>cũng</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là</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số</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Zalo</a:t>
            </a:r>
            <a:r>
              <a:rPr kumimoji="0" lang="en-US" sz="1600" i="0" u="none" strike="noStrike" kern="0" cap="none" spc="0" normalizeH="0" baseline="0" noProof="0" dirty="0">
                <a:ln>
                  <a:noFill/>
                </a:ln>
                <a:effectLst/>
                <a:uLnTx/>
                <a:uFillTx/>
                <a:latin typeface="Arial"/>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i="0" u="none" strike="noStrike" kern="0" cap="none" spc="0" normalizeH="0" baseline="0" noProof="0" dirty="0" err="1">
                <a:ln>
                  <a:noFill/>
                </a:ln>
                <a:effectLst/>
                <a:uLnTx/>
                <a:uFillTx/>
                <a:latin typeface="Arial"/>
                <a:ea typeface="+mn-ea"/>
                <a:cs typeface="+mn-cs"/>
              </a:rPr>
              <a:t>Ngoài</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ra</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còn</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hỗ</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trợ</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về</a:t>
            </a:r>
            <a:r>
              <a:rPr kumimoji="0" lang="en-US" sz="1600" i="0" u="none" strike="noStrike" kern="0" cap="none" spc="0" normalizeH="0" baseline="0" noProof="0" dirty="0">
                <a:ln>
                  <a:noFill/>
                </a:ln>
                <a:effectLst/>
                <a:uLnTx/>
                <a:uFillTx/>
                <a:latin typeface="Arial"/>
                <a:ea typeface="+mn-ea"/>
                <a:cs typeface="+mn-cs"/>
              </a:rPr>
              <a:t> SKKN, </a:t>
            </a:r>
            <a:r>
              <a:rPr kumimoji="0" lang="en-US" sz="1600" i="0" u="none" strike="noStrike" kern="0" cap="none" spc="0" normalizeH="0" baseline="0" noProof="0" dirty="0" err="1">
                <a:ln>
                  <a:noFill/>
                </a:ln>
                <a:effectLst/>
                <a:uLnTx/>
                <a:uFillTx/>
                <a:latin typeface="Arial"/>
                <a:ea typeface="+mn-ea"/>
                <a:cs typeface="+mn-cs"/>
              </a:rPr>
              <a:t>biện</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pháp</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thi</a:t>
            </a:r>
            <a:r>
              <a:rPr kumimoji="0" lang="en-US" sz="1600" i="0" u="none" strike="noStrike" kern="0" cap="none" spc="0" normalizeH="0" baseline="0" noProof="0" dirty="0">
                <a:ln>
                  <a:noFill/>
                </a:ln>
                <a:effectLst/>
                <a:uLnTx/>
                <a:uFillTx/>
                <a:latin typeface="Arial"/>
                <a:ea typeface="+mn-ea"/>
                <a:cs typeface="+mn-cs"/>
              </a:rPr>
              <a:t> GVG </a:t>
            </a:r>
            <a:r>
              <a:rPr kumimoji="0" lang="en-US" sz="1600" i="0" u="none" strike="noStrike" kern="0" cap="none" spc="0" normalizeH="0" baseline="0" noProof="0" dirty="0" err="1">
                <a:ln>
                  <a:noFill/>
                </a:ln>
                <a:effectLst/>
                <a:uLnTx/>
                <a:uFillTx/>
                <a:latin typeface="Arial"/>
                <a:ea typeface="+mn-ea"/>
                <a:cs typeface="+mn-cs"/>
              </a:rPr>
              <a:t>và</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thao</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giảng</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chuyên</a:t>
            </a:r>
            <a:r>
              <a:rPr kumimoji="0" lang="en-US" sz="1600" i="0" u="none" strike="noStrike" kern="0" cap="none" spc="0" normalizeH="0" baseline="0" noProof="0" dirty="0">
                <a:ln>
                  <a:noFill/>
                </a:ln>
                <a:effectLst/>
                <a:uLnTx/>
                <a:uFillTx/>
                <a:latin typeface="Arial"/>
                <a:ea typeface="+mn-ea"/>
                <a:cs typeface="+mn-cs"/>
              </a:rPr>
              <a:t> </a:t>
            </a:r>
            <a:r>
              <a:rPr kumimoji="0" lang="en-US" sz="1600" i="0" u="none" strike="noStrike" kern="0" cap="none" spc="0" normalizeH="0" baseline="0" noProof="0" dirty="0" err="1">
                <a:ln>
                  <a:noFill/>
                </a:ln>
                <a:effectLst/>
                <a:uLnTx/>
                <a:uFillTx/>
                <a:latin typeface="Arial"/>
                <a:ea typeface="+mn-ea"/>
                <a:cs typeface="+mn-cs"/>
              </a:rPr>
              <a:t>đề</a:t>
            </a:r>
            <a:r>
              <a:rPr kumimoji="0" lang="en-US" sz="1600" i="0" u="none" strike="noStrike" kern="0" cap="none" spc="0" normalizeH="0" baseline="0" noProof="0" dirty="0">
                <a:ln>
                  <a:noFill/>
                </a:ln>
                <a:effectLst/>
                <a:uLnTx/>
                <a:uFillTx/>
                <a:latin typeface="Arial"/>
                <a:ea typeface="+mn-ea"/>
                <a:cs typeface="+mn-cs"/>
              </a:rPr>
              <a:t>.</a:t>
            </a:r>
            <a:endParaRPr kumimoji="0" lang="en-US" sz="1600" i="0" u="none" strike="noStrike" kern="0" cap="none" spc="0" normalizeH="0" baseline="0" noProof="0" dirty="0">
              <a:ln>
                <a:noFill/>
              </a:ln>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i="0" u="none" strike="noStrike" kern="0" cap="none" spc="0" normalizeH="0" baseline="0" noProof="0" dirty="0">
                <a:ln>
                  <a:noFill/>
                </a:ln>
                <a:effectLst/>
                <a:uLnTx/>
                <a:uFillTx/>
                <a:latin typeface="Calibri" panose="020F0502020204030204"/>
                <a:ea typeface="+mn-ea"/>
                <a:cs typeface="+mn-cs"/>
              </a:rPr>
              <a:t>Page: https://</a:t>
            </a:r>
            <a:r>
              <a:rPr kumimoji="0" lang="fr-FR" sz="1600" i="0" u="none" strike="noStrike" kern="0" cap="none" spc="0" normalizeH="0" baseline="0" noProof="0" dirty="0" err="1">
                <a:ln>
                  <a:noFill/>
                </a:ln>
                <a:effectLst/>
                <a:uLnTx/>
                <a:uFillTx/>
                <a:latin typeface="Calibri" panose="020F0502020204030204"/>
                <a:ea typeface="+mn-ea"/>
                <a:cs typeface="+mn-cs"/>
              </a:rPr>
              <a:t>www.facebook.com</a:t>
            </a:r>
            <a:r>
              <a:rPr kumimoji="0" lang="fr-FR" sz="1600" i="0" u="none" strike="noStrike" kern="0" cap="none" spc="0" normalizeH="0" baseline="0" noProof="0" dirty="0">
                <a:ln>
                  <a:noFill/>
                </a:ln>
                <a:effectLst/>
                <a:uLnTx/>
                <a:uFillTx/>
                <a:latin typeface="Calibri" panose="020F0502020204030204"/>
                <a:ea typeface="+mn-ea"/>
                <a:cs typeface="+mn-cs"/>
              </a:rPr>
              <a:t>/groups/</a:t>
            </a:r>
            <a:r>
              <a:rPr kumimoji="0" lang="fr-FR" sz="1600" i="0" u="none" strike="noStrike" kern="0" cap="none" spc="0" normalizeH="0" baseline="0" noProof="0" dirty="0" err="1">
                <a:ln>
                  <a:noFill/>
                </a:ln>
                <a:effectLst/>
                <a:uLnTx/>
                <a:uFillTx/>
                <a:latin typeface="Calibri" panose="020F0502020204030204"/>
                <a:ea typeface="+mn-ea"/>
                <a:cs typeface="+mn-cs"/>
              </a:rPr>
              <a:t>baigianglichsu</a:t>
            </a:r>
            <a:endParaRPr kumimoji="0" lang="en-US" sz="1600" i="0" u="none" strike="noStrike" kern="0" cap="none" spc="0" normalizeH="0" baseline="0" noProof="0" dirty="0">
              <a:ln>
                <a:noFill/>
              </a:ln>
              <a:effectLst/>
              <a:uLnTx/>
              <a:uFillTx/>
              <a:latin typeface="Calibri" panose="020F0502020204030204"/>
              <a:ea typeface="+mn-ea"/>
              <a:cs typeface="+mn-cs"/>
            </a:endParaRPr>
          </a:p>
        </p:txBody>
      </p:sp>
    </p:spTree>
    <p:extLst>
      <p:ext uri="{BB962C8B-B14F-4D97-AF65-F5344CB8AC3E}">
        <p14:creationId xmlns:p14="http://schemas.microsoft.com/office/powerpoint/2010/main" val="17897881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outVertical)">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2" name="click.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37"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outVertical)">
                                      <p:cBhvr>
                                        <p:cTn id="17" dur="500"/>
                                        <p:tgtEl>
                                          <p:spTgt spid="7"/>
                                        </p:tgtEl>
                                      </p:cBhvr>
                                    </p:animEffect>
                                  </p:childTnLst>
                                  <p:subTnLst>
                                    <p:audio>
                                      <p:cMediaNode>
                                        <p:cTn display="0" masterRel="sameClick">
                                          <p:stCondLst>
                                            <p:cond evt="begin" delay="0">
                                              <p:tn val="15"/>
                                            </p:cond>
                                          </p:stCondLst>
                                          <p:endCondLst>
                                            <p:cond evt="onStopAudio" delay="0">
                                              <p:tgtEl>
                                                <p:sldTgt/>
                                              </p:tgtEl>
                                            </p:cond>
                                          </p:endCondLst>
                                        </p:cTn>
                                        <p:tgtEl>
                                          <p:sndTgt r:embed="rId2" name="click.wav"/>
                                        </p:tgtEl>
                                      </p:cMediaNode>
                                    </p:audio>
                                  </p:subTnLst>
                                </p:cTn>
                              </p:par>
                            </p:childTnLst>
                          </p:cTn>
                        </p:par>
                      </p:childTnLst>
                    </p:cTn>
                  </p:par>
                  <p:par>
                    <p:cTn id="18" fill="hold">
                      <p:stCondLst>
                        <p:cond delay="indefinite"/>
                      </p:stCondLst>
                      <p:childTnLst>
                        <p:par>
                          <p:cTn id="19" fill="hold">
                            <p:stCondLst>
                              <p:cond delay="0"/>
                            </p:stCondLst>
                            <p:childTnLst>
                              <p:par>
                                <p:cTn id="20" presetID="16" presetClass="entr" presetSubtype="37"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outVertical)">
                                      <p:cBhvr>
                                        <p:cTn id="22" dur="500"/>
                                        <p:tgtEl>
                                          <p:spTgt spid="8"/>
                                        </p:tgtEl>
                                      </p:cBhvr>
                                    </p:animEffect>
                                  </p:childTnLst>
                                  <p:subTnLst>
                                    <p:audio>
                                      <p:cMediaNode>
                                        <p:cTn display="0" masterRel="sameClick">
                                          <p:stCondLst>
                                            <p:cond evt="begin" delay="0">
                                              <p:tn val="20"/>
                                            </p:cond>
                                          </p:stCondLst>
                                          <p:endCondLst>
                                            <p:cond evt="onStopAudio" delay="0">
                                              <p:tgtEl>
                                                <p:sldTgt/>
                                              </p:tgtEl>
                                            </p:cond>
                                          </p:endCondLst>
                                        </p:cTn>
                                        <p:tgtEl>
                                          <p:sndTgt r:embed="rId2" name="click.wav"/>
                                        </p:tgtEl>
                                      </p:cMediaNode>
                                    </p:audio>
                                  </p:subTnLst>
                                </p:cTn>
                              </p:par>
                            </p:childTnLst>
                          </p:cTn>
                        </p:par>
                      </p:childTnLst>
                    </p:cTn>
                  </p:par>
                  <p:par>
                    <p:cTn id="23" fill="hold">
                      <p:stCondLst>
                        <p:cond delay="indefinite"/>
                      </p:stCondLst>
                      <p:childTnLst>
                        <p:par>
                          <p:cTn id="24" fill="hold">
                            <p:stCondLst>
                              <p:cond delay="0"/>
                            </p:stCondLst>
                            <p:childTnLst>
                              <p:par>
                                <p:cTn id="25" presetID="16" presetClass="entr" presetSubtype="37"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outVertical)">
                                      <p:cBhvr>
                                        <p:cTn id="27" dur="500"/>
                                        <p:tgtEl>
                                          <p:spTgt spid="9"/>
                                        </p:tgtEl>
                                      </p:cBhvr>
                                    </p:animEffect>
                                  </p:childTnLst>
                                  <p:subTnLst>
                                    <p:audio>
                                      <p:cMediaNode>
                                        <p:cTn display="0" masterRel="sameClick">
                                          <p:stCondLst>
                                            <p:cond evt="begin" delay="0">
                                              <p:tn val="25"/>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P spid="7" grpId="0" animBg="1"/>
      <p:bldP spid="8" grpId="0" animBg="1"/>
      <p:bldP spid="9" grpId="0" animBg="1"/>
    </p:bld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World Population Day by Slidesgo">
  <a:themeElements>
    <a:clrScheme name="Simple Light">
      <a:dk1>
        <a:srgbClr val="163159"/>
      </a:dk1>
      <a:lt1>
        <a:srgbClr val="0787B8"/>
      </a:lt1>
      <a:dk2>
        <a:srgbClr val="58BEE7"/>
      </a:dk2>
      <a:lt2>
        <a:srgbClr val="7CC140"/>
      </a:lt2>
      <a:accent1>
        <a:srgbClr val="8FE152"/>
      </a:accent1>
      <a:accent2>
        <a:srgbClr val="F99200"/>
      </a:accent2>
      <a:accent3>
        <a:srgbClr val="F5D66B"/>
      </a:accent3>
      <a:accent4>
        <a:srgbClr val="458862"/>
      </a:accent4>
      <a:accent5>
        <a:srgbClr val="F7EDDF"/>
      </a:accent5>
      <a:accent6>
        <a:srgbClr val="FFFFFF"/>
      </a:accent6>
      <a:hlink>
        <a:srgbClr val="45886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194</TotalTime>
  <Words>2569</Words>
  <Application>Microsoft Office PowerPoint</Application>
  <PresentationFormat>Widescreen</PresentationFormat>
  <Paragraphs>287</Paragraphs>
  <Slides>26</Slides>
  <Notes>1</Notes>
  <HiddenSlides>0</HiddenSlides>
  <MMClips>1</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26</vt:i4>
      </vt:variant>
    </vt:vector>
  </HeadingPairs>
  <TitlesOfParts>
    <vt:vector size="38" baseType="lpstr">
      <vt:lpstr>Arial</vt:lpstr>
      <vt:lpstr>Bebas Neue</vt:lpstr>
      <vt:lpstr>Calibri</vt:lpstr>
      <vt:lpstr>Calibri Light</vt:lpstr>
      <vt:lpstr>Candal</vt:lpstr>
      <vt:lpstr>Raleway</vt:lpstr>
      <vt:lpstr>Tahoma</vt:lpstr>
      <vt:lpstr>Times New Roman</vt:lpstr>
      <vt:lpstr>2_Office Theme</vt:lpstr>
      <vt:lpstr>3_Office Theme</vt:lpstr>
      <vt:lpstr>Office Theme</vt:lpstr>
      <vt:lpstr>World Population Day by Slidesgo</vt:lpstr>
      <vt:lpstr>PowerPoint Presentation</vt:lpstr>
      <vt:lpstr>THẾ GIỚI TRONG VÀ SAU CHIẾN TRANH LẠNH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CẢM ƠN SỰ THEO DÕI CỦA CÁC 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 Duc Huong</dc:creator>
  <cp:lastModifiedBy>Admin</cp:lastModifiedBy>
  <cp:revision>31</cp:revision>
  <dcterms:created xsi:type="dcterms:W3CDTF">2023-08-11T14:09:24Z</dcterms:created>
  <dcterms:modified xsi:type="dcterms:W3CDTF">2024-09-30T14:38:00Z</dcterms:modified>
</cp:coreProperties>
</file>