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44" r:id="rId5"/>
    <p:sldMasterId id="2147483759" r:id="rId6"/>
  </p:sldMasterIdLst>
  <p:notesMasterIdLst>
    <p:notesMasterId r:id="rId31"/>
  </p:notesMasterIdLst>
  <p:sldIdLst>
    <p:sldId id="2007577543" r:id="rId7"/>
    <p:sldId id="256" r:id="rId8"/>
    <p:sldId id="269" r:id="rId9"/>
    <p:sldId id="11088555" r:id="rId10"/>
    <p:sldId id="11088556" r:id="rId11"/>
    <p:sldId id="314" r:id="rId12"/>
    <p:sldId id="11088557" r:id="rId13"/>
    <p:sldId id="11088558" r:id="rId14"/>
    <p:sldId id="11088559" r:id="rId15"/>
    <p:sldId id="11088560" r:id="rId16"/>
    <p:sldId id="11088561" r:id="rId17"/>
    <p:sldId id="11088562" r:id="rId18"/>
    <p:sldId id="315" r:id="rId19"/>
    <p:sldId id="316" r:id="rId20"/>
    <p:sldId id="11088651" r:id="rId21"/>
    <p:sldId id="11088652" r:id="rId22"/>
    <p:sldId id="2007577542" r:id="rId23"/>
    <p:sldId id="2007577539" r:id="rId24"/>
    <p:sldId id="2007577540" r:id="rId25"/>
    <p:sldId id="2007577541" r:id="rId26"/>
    <p:sldId id="349" r:id="rId27"/>
    <p:sldId id="11088653" r:id="rId28"/>
    <p:sldId id="356" r:id="rId29"/>
    <p:sldId id="200757753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41"/>
  </p:normalViewPr>
  <p:slideViewPr>
    <p:cSldViewPr snapToGrid="0" snapToObjects="1" showGuides="1">
      <p:cViewPr varScale="1">
        <p:scale>
          <a:sx n="66" d="100"/>
          <a:sy n="66" d="100"/>
        </p:scale>
        <p:origin x="876" y="-84"/>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64E06-D35D-8E4B-A0CB-593700DEBB64}" type="datetimeFigureOut">
              <a:rPr lang="en-US" smtClean="0"/>
              <a:t>21/10/2025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20F5C-A617-324C-8910-B047E93B696A}" type="slidenum">
              <a:rPr lang="en-US" smtClean="0"/>
              <a:t>‹#›</a:t>
            </a:fld>
            <a:endParaRPr lang="en-US"/>
          </a:p>
        </p:txBody>
      </p:sp>
    </p:spTree>
    <p:extLst>
      <p:ext uri="{BB962C8B-B14F-4D97-AF65-F5344CB8AC3E}">
        <p14:creationId xmlns:p14="http://schemas.microsoft.com/office/powerpoint/2010/main" val="398010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a:extLst>
            <a:ext uri="{FF2B5EF4-FFF2-40B4-BE49-F238E27FC236}">
              <a16:creationId xmlns:a16="http://schemas.microsoft.com/office/drawing/2014/main" id="{19B1DE38-F68D-88C6-C87D-AEC5F0C56E08}"/>
            </a:ext>
          </a:extLst>
        </p:cNvPr>
        <p:cNvGrpSpPr/>
        <p:nvPr/>
      </p:nvGrpSpPr>
      <p:grpSpPr>
        <a:xfrm>
          <a:off x="0" y="0"/>
          <a:ext cx="0" cy="0"/>
          <a:chOff x="0" y="0"/>
          <a:chExt cx="0" cy="0"/>
        </a:xfrm>
      </p:grpSpPr>
      <p:sp>
        <p:nvSpPr>
          <p:cNvPr id="1572" name="Google Shape;1572;g11bc263f502_0_2663:notes">
            <a:extLst>
              <a:ext uri="{FF2B5EF4-FFF2-40B4-BE49-F238E27FC236}">
                <a16:creationId xmlns:a16="http://schemas.microsoft.com/office/drawing/2014/main" id="{FA214C98-8B74-2C28-334C-21E30CE6A9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a:extLst>
              <a:ext uri="{FF2B5EF4-FFF2-40B4-BE49-F238E27FC236}">
                <a16:creationId xmlns:a16="http://schemas.microsoft.com/office/drawing/2014/main" id="{EA367FDF-CC80-B379-A6C1-D3E4F12B60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C1F645C-33F1-734E-B6E8-3E3BF2E9C269}"/>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FA3B901E-2B7C-D548-96CC-DB65371FB0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114E1084-EC4D-0A44-8484-5E7B6544A1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01825B-1861-214D-B23F-6D62EA75557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217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2BCA3FB-3E6E-5344-BA02-49425C39C810}"/>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79368957-C212-0444-9E71-13017728DE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4" name="Slide Number Placeholder 3">
            <a:extLst>
              <a:ext uri="{FF2B5EF4-FFF2-40B4-BE49-F238E27FC236}">
                <a16:creationId xmlns:a16="http://schemas.microsoft.com/office/drawing/2014/main" id="{3AA26423-271B-B94F-AB64-ED469DE4BE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65C1A-824C-4545-8961-F7E586BA9AF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17806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C573B1B5-EDE3-364C-99F5-A980779513AA}"/>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D0E96A63-9D82-B14B-9CA1-15E58EAE1F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6628" name="Slide Number Placeholder 3">
            <a:extLst>
              <a:ext uri="{FF2B5EF4-FFF2-40B4-BE49-F238E27FC236}">
                <a16:creationId xmlns:a16="http://schemas.microsoft.com/office/drawing/2014/main" id="{99A4B9D9-37CE-A24A-B6CD-0610122240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B09E1C-CABE-DC47-BC7B-47C5699D650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5956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2BCA3FB-3E6E-5344-BA02-49425C39C810}"/>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79368957-C212-0444-9E71-13017728DE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4" name="Slide Number Placeholder 3">
            <a:extLst>
              <a:ext uri="{FF2B5EF4-FFF2-40B4-BE49-F238E27FC236}">
                <a16:creationId xmlns:a16="http://schemas.microsoft.com/office/drawing/2014/main" id="{3AA26423-271B-B94F-AB64-ED469DE4BE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65C1A-824C-4545-8961-F7E586BA9AF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31364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78251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404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4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74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59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07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2298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608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71938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15684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91959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8385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0892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4" y="-891658"/>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3915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21/10/2025</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4118229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21/10/2025</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25959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21/10/2025</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1167255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21/10/2025</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4226610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21/10/2025</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2709635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21/10/2025</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1241566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21/10/2025</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4016980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21/10/2025</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188012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935860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21/10/2025</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670497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21/10/2025</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1127243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21/10/2025</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986383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09A248E-7DC2-DF48-A55C-066C2BA93383}"/>
              </a:ext>
            </a:extLst>
          </p:cNvPr>
          <p:cNvSpPr>
            <a:spLocks noGrp="1"/>
          </p:cNvSpPr>
          <p:nvPr>
            <p:ph type="dt" sz="half" idx="10"/>
          </p:nvPr>
        </p:nvSpPr>
        <p:spPr/>
        <p:txBody>
          <a:bodyPr/>
          <a:lstStyle>
            <a:lvl1pPr>
              <a:defRPr/>
            </a:lvl1pPr>
          </a:lstStyle>
          <a:p>
            <a:pPr>
              <a:defRPr/>
            </a:pPr>
            <a:fld id="{3931B5C9-5765-B644-A770-D7E38507CF3A}" type="datetimeFigureOut">
              <a:rPr lang="en-US"/>
              <a:pPr>
                <a:defRPr/>
              </a:pPr>
              <a:t>21/10/2025</a:t>
            </a:fld>
            <a:endParaRPr lang="en-US"/>
          </a:p>
        </p:txBody>
      </p:sp>
      <p:sp>
        <p:nvSpPr>
          <p:cNvPr id="5" name="Footer Placeholder 4">
            <a:extLst>
              <a:ext uri="{FF2B5EF4-FFF2-40B4-BE49-F238E27FC236}">
                <a16:creationId xmlns:a16="http://schemas.microsoft.com/office/drawing/2014/main" id="{1233F702-709C-A94C-B31C-1DC6B71E09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A07CD2-4F6F-A645-9C97-3E50B2B3149A}"/>
              </a:ext>
            </a:extLst>
          </p:cNvPr>
          <p:cNvSpPr>
            <a:spLocks noGrp="1"/>
          </p:cNvSpPr>
          <p:nvPr>
            <p:ph type="sldNum" sz="quarter" idx="12"/>
          </p:nvPr>
        </p:nvSpPr>
        <p:spPr/>
        <p:txBody>
          <a:bodyPr/>
          <a:lstStyle>
            <a:lvl1pPr>
              <a:defRPr/>
            </a:lvl1pPr>
          </a:lstStyle>
          <a:p>
            <a:fld id="{720A7A3E-693C-9844-BA92-D355378DC4D1}" type="slidenum">
              <a:rPr lang="en-US" altLang="en-US"/>
              <a:pPr/>
              <a:t>‹#›</a:t>
            </a:fld>
            <a:endParaRPr lang="en-US" altLang="en-US"/>
          </a:p>
        </p:txBody>
      </p:sp>
    </p:spTree>
    <p:extLst>
      <p:ext uri="{BB962C8B-B14F-4D97-AF65-F5344CB8AC3E}">
        <p14:creationId xmlns:p14="http://schemas.microsoft.com/office/powerpoint/2010/main" val="2587830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D19B0-BE78-3B4E-83EC-3C5DB081A172}"/>
              </a:ext>
            </a:extLst>
          </p:cNvPr>
          <p:cNvSpPr>
            <a:spLocks noGrp="1"/>
          </p:cNvSpPr>
          <p:nvPr>
            <p:ph type="dt" sz="half" idx="10"/>
          </p:nvPr>
        </p:nvSpPr>
        <p:spPr/>
        <p:txBody>
          <a:bodyPr/>
          <a:lstStyle>
            <a:lvl1pPr>
              <a:defRPr/>
            </a:lvl1pPr>
          </a:lstStyle>
          <a:p>
            <a:pPr>
              <a:defRPr/>
            </a:pPr>
            <a:fld id="{1C0ED352-B262-644E-9156-B29ED2C7A4E2}" type="datetimeFigureOut">
              <a:rPr lang="en-US"/>
              <a:pPr>
                <a:defRPr/>
              </a:pPr>
              <a:t>21/10/2025</a:t>
            </a:fld>
            <a:endParaRPr lang="en-US"/>
          </a:p>
        </p:txBody>
      </p:sp>
      <p:sp>
        <p:nvSpPr>
          <p:cNvPr id="5" name="Footer Placeholder 4">
            <a:extLst>
              <a:ext uri="{FF2B5EF4-FFF2-40B4-BE49-F238E27FC236}">
                <a16:creationId xmlns:a16="http://schemas.microsoft.com/office/drawing/2014/main" id="{58DACC3D-9D59-0B47-8E8B-F7621ABCCA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8EAC92-9AE2-E340-9B00-11E1280AEB5D}"/>
              </a:ext>
            </a:extLst>
          </p:cNvPr>
          <p:cNvSpPr>
            <a:spLocks noGrp="1"/>
          </p:cNvSpPr>
          <p:nvPr>
            <p:ph type="sldNum" sz="quarter" idx="12"/>
          </p:nvPr>
        </p:nvSpPr>
        <p:spPr/>
        <p:txBody>
          <a:bodyPr/>
          <a:lstStyle>
            <a:lvl1pPr>
              <a:defRPr/>
            </a:lvl1pPr>
          </a:lstStyle>
          <a:p>
            <a:fld id="{496AC838-F346-0F4C-B46D-B3A72CE33DCC}" type="slidenum">
              <a:rPr lang="en-US" altLang="en-US"/>
              <a:pPr/>
              <a:t>‹#›</a:t>
            </a:fld>
            <a:endParaRPr lang="en-US" altLang="en-US"/>
          </a:p>
        </p:txBody>
      </p:sp>
    </p:spTree>
    <p:extLst>
      <p:ext uri="{BB962C8B-B14F-4D97-AF65-F5344CB8AC3E}">
        <p14:creationId xmlns:p14="http://schemas.microsoft.com/office/powerpoint/2010/main" val="1179661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617914-E86F-E04C-972A-F9C057D5A00F}"/>
              </a:ext>
            </a:extLst>
          </p:cNvPr>
          <p:cNvSpPr>
            <a:spLocks noGrp="1"/>
          </p:cNvSpPr>
          <p:nvPr>
            <p:ph type="dt" sz="half" idx="10"/>
          </p:nvPr>
        </p:nvSpPr>
        <p:spPr/>
        <p:txBody>
          <a:bodyPr/>
          <a:lstStyle>
            <a:lvl1pPr>
              <a:defRPr/>
            </a:lvl1pPr>
          </a:lstStyle>
          <a:p>
            <a:pPr>
              <a:defRPr/>
            </a:pPr>
            <a:fld id="{BE558DED-0D33-524C-A612-3CA6FF9FCE3D}" type="datetimeFigureOut">
              <a:rPr lang="en-US"/>
              <a:pPr>
                <a:defRPr/>
              </a:pPr>
              <a:t>21/10/2025</a:t>
            </a:fld>
            <a:endParaRPr lang="en-US"/>
          </a:p>
        </p:txBody>
      </p:sp>
      <p:sp>
        <p:nvSpPr>
          <p:cNvPr id="5" name="Footer Placeholder 4">
            <a:extLst>
              <a:ext uri="{FF2B5EF4-FFF2-40B4-BE49-F238E27FC236}">
                <a16:creationId xmlns:a16="http://schemas.microsoft.com/office/drawing/2014/main" id="{4D54DBDA-8FB9-9742-B723-A2388FA24F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22916F-2277-3C4A-B2E6-CC00CDDCD6E2}"/>
              </a:ext>
            </a:extLst>
          </p:cNvPr>
          <p:cNvSpPr>
            <a:spLocks noGrp="1"/>
          </p:cNvSpPr>
          <p:nvPr>
            <p:ph type="sldNum" sz="quarter" idx="12"/>
          </p:nvPr>
        </p:nvSpPr>
        <p:spPr/>
        <p:txBody>
          <a:bodyPr/>
          <a:lstStyle>
            <a:lvl1pPr>
              <a:defRPr/>
            </a:lvl1pPr>
          </a:lstStyle>
          <a:p>
            <a:fld id="{C86BFB3C-4691-C740-A52C-FCE2D59EB961}" type="slidenum">
              <a:rPr lang="en-US" altLang="en-US"/>
              <a:pPr/>
              <a:t>‹#›</a:t>
            </a:fld>
            <a:endParaRPr lang="en-US" altLang="en-US"/>
          </a:p>
        </p:txBody>
      </p:sp>
    </p:spTree>
    <p:extLst>
      <p:ext uri="{BB962C8B-B14F-4D97-AF65-F5344CB8AC3E}">
        <p14:creationId xmlns:p14="http://schemas.microsoft.com/office/powerpoint/2010/main" val="1931976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F1A6AF-6225-4644-812F-F20E8F543C29}"/>
              </a:ext>
            </a:extLst>
          </p:cNvPr>
          <p:cNvSpPr>
            <a:spLocks noGrp="1"/>
          </p:cNvSpPr>
          <p:nvPr>
            <p:ph type="dt" sz="half" idx="10"/>
          </p:nvPr>
        </p:nvSpPr>
        <p:spPr/>
        <p:txBody>
          <a:bodyPr/>
          <a:lstStyle>
            <a:lvl1pPr>
              <a:defRPr/>
            </a:lvl1pPr>
          </a:lstStyle>
          <a:p>
            <a:pPr>
              <a:defRPr/>
            </a:pPr>
            <a:fld id="{A9D8B15A-AFA9-3E4A-B6CE-C82889121F11}" type="datetimeFigureOut">
              <a:rPr lang="en-US"/>
              <a:pPr>
                <a:defRPr/>
              </a:pPr>
              <a:t>21/10/2025</a:t>
            </a:fld>
            <a:endParaRPr lang="en-US"/>
          </a:p>
        </p:txBody>
      </p:sp>
      <p:sp>
        <p:nvSpPr>
          <p:cNvPr id="6" name="Footer Placeholder 4">
            <a:extLst>
              <a:ext uri="{FF2B5EF4-FFF2-40B4-BE49-F238E27FC236}">
                <a16:creationId xmlns:a16="http://schemas.microsoft.com/office/drawing/2014/main" id="{AFC5BC39-9E03-074B-A0EF-61ADB7AE98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BAF1AA-5075-1245-849D-7F75EA1F0729}"/>
              </a:ext>
            </a:extLst>
          </p:cNvPr>
          <p:cNvSpPr>
            <a:spLocks noGrp="1"/>
          </p:cNvSpPr>
          <p:nvPr>
            <p:ph type="sldNum" sz="quarter" idx="12"/>
          </p:nvPr>
        </p:nvSpPr>
        <p:spPr/>
        <p:txBody>
          <a:bodyPr/>
          <a:lstStyle>
            <a:lvl1pPr>
              <a:defRPr/>
            </a:lvl1pPr>
          </a:lstStyle>
          <a:p>
            <a:fld id="{929F67A4-6E91-3C41-959E-DCFF8188CAFD}" type="slidenum">
              <a:rPr lang="en-US" altLang="en-US"/>
              <a:pPr/>
              <a:t>‹#›</a:t>
            </a:fld>
            <a:endParaRPr lang="en-US" altLang="en-US"/>
          </a:p>
        </p:txBody>
      </p:sp>
    </p:spTree>
    <p:extLst>
      <p:ext uri="{BB962C8B-B14F-4D97-AF65-F5344CB8AC3E}">
        <p14:creationId xmlns:p14="http://schemas.microsoft.com/office/powerpoint/2010/main" val="129499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C29B6D-8881-5344-A404-1B7DDDC1FEBE}"/>
              </a:ext>
            </a:extLst>
          </p:cNvPr>
          <p:cNvSpPr>
            <a:spLocks noGrp="1"/>
          </p:cNvSpPr>
          <p:nvPr>
            <p:ph type="dt" sz="half" idx="10"/>
          </p:nvPr>
        </p:nvSpPr>
        <p:spPr/>
        <p:txBody>
          <a:bodyPr/>
          <a:lstStyle>
            <a:lvl1pPr>
              <a:defRPr/>
            </a:lvl1pPr>
          </a:lstStyle>
          <a:p>
            <a:pPr>
              <a:defRPr/>
            </a:pPr>
            <a:fld id="{1E106D07-C717-544B-9158-AE66681F9C06}" type="datetimeFigureOut">
              <a:rPr lang="en-US"/>
              <a:pPr>
                <a:defRPr/>
              </a:pPr>
              <a:t>21/10/2025</a:t>
            </a:fld>
            <a:endParaRPr lang="en-US"/>
          </a:p>
        </p:txBody>
      </p:sp>
      <p:sp>
        <p:nvSpPr>
          <p:cNvPr id="8" name="Footer Placeholder 4">
            <a:extLst>
              <a:ext uri="{FF2B5EF4-FFF2-40B4-BE49-F238E27FC236}">
                <a16:creationId xmlns:a16="http://schemas.microsoft.com/office/drawing/2014/main" id="{50D20371-F16D-8C4A-AA58-CCA91D89B89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EFEA8DC-AAEB-E942-95FE-3CF6BE644CCC}"/>
              </a:ext>
            </a:extLst>
          </p:cNvPr>
          <p:cNvSpPr>
            <a:spLocks noGrp="1"/>
          </p:cNvSpPr>
          <p:nvPr>
            <p:ph type="sldNum" sz="quarter" idx="12"/>
          </p:nvPr>
        </p:nvSpPr>
        <p:spPr/>
        <p:txBody>
          <a:bodyPr/>
          <a:lstStyle>
            <a:lvl1pPr>
              <a:defRPr/>
            </a:lvl1pPr>
          </a:lstStyle>
          <a:p>
            <a:fld id="{CA35FBC6-9A90-0344-ABDC-A56332920D8B}" type="slidenum">
              <a:rPr lang="en-US" altLang="en-US"/>
              <a:pPr/>
              <a:t>‹#›</a:t>
            </a:fld>
            <a:endParaRPr lang="en-US" altLang="en-US"/>
          </a:p>
        </p:txBody>
      </p:sp>
    </p:spTree>
    <p:extLst>
      <p:ext uri="{BB962C8B-B14F-4D97-AF65-F5344CB8AC3E}">
        <p14:creationId xmlns:p14="http://schemas.microsoft.com/office/powerpoint/2010/main" val="630183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F04C97-C2C9-2042-BF7E-CAF624D35050}"/>
              </a:ext>
            </a:extLst>
          </p:cNvPr>
          <p:cNvSpPr>
            <a:spLocks noGrp="1"/>
          </p:cNvSpPr>
          <p:nvPr>
            <p:ph type="dt" sz="half" idx="10"/>
          </p:nvPr>
        </p:nvSpPr>
        <p:spPr/>
        <p:txBody>
          <a:bodyPr/>
          <a:lstStyle>
            <a:lvl1pPr>
              <a:defRPr/>
            </a:lvl1pPr>
          </a:lstStyle>
          <a:p>
            <a:pPr>
              <a:defRPr/>
            </a:pPr>
            <a:fld id="{F0FFC9AC-9C3D-934F-90AF-7A1EDAD458EC}" type="datetimeFigureOut">
              <a:rPr lang="en-US"/>
              <a:pPr>
                <a:defRPr/>
              </a:pPr>
              <a:t>21/10/2025</a:t>
            </a:fld>
            <a:endParaRPr lang="en-US"/>
          </a:p>
        </p:txBody>
      </p:sp>
      <p:sp>
        <p:nvSpPr>
          <p:cNvPr id="4" name="Footer Placeholder 4">
            <a:extLst>
              <a:ext uri="{FF2B5EF4-FFF2-40B4-BE49-F238E27FC236}">
                <a16:creationId xmlns:a16="http://schemas.microsoft.com/office/drawing/2014/main" id="{02280092-35D3-FF4D-87D9-6BA29EBC1A2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A8F0F1-7E25-1449-B574-7B286F042C03}"/>
              </a:ext>
            </a:extLst>
          </p:cNvPr>
          <p:cNvSpPr>
            <a:spLocks noGrp="1"/>
          </p:cNvSpPr>
          <p:nvPr>
            <p:ph type="sldNum" sz="quarter" idx="12"/>
          </p:nvPr>
        </p:nvSpPr>
        <p:spPr/>
        <p:txBody>
          <a:bodyPr/>
          <a:lstStyle>
            <a:lvl1pPr>
              <a:defRPr/>
            </a:lvl1pPr>
          </a:lstStyle>
          <a:p>
            <a:fld id="{D3CFE22D-7F32-5C4A-80C0-9D15FEC21B25}" type="slidenum">
              <a:rPr lang="en-US" altLang="en-US"/>
              <a:pPr/>
              <a:t>‹#›</a:t>
            </a:fld>
            <a:endParaRPr lang="en-US" altLang="en-US"/>
          </a:p>
        </p:txBody>
      </p:sp>
    </p:spTree>
    <p:extLst>
      <p:ext uri="{BB962C8B-B14F-4D97-AF65-F5344CB8AC3E}">
        <p14:creationId xmlns:p14="http://schemas.microsoft.com/office/powerpoint/2010/main" val="113098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6E0F18C-D678-5F49-B7AB-F9B0E14D6F4F}"/>
              </a:ext>
            </a:extLst>
          </p:cNvPr>
          <p:cNvSpPr>
            <a:spLocks noGrp="1"/>
          </p:cNvSpPr>
          <p:nvPr>
            <p:ph type="dt" sz="half" idx="10"/>
          </p:nvPr>
        </p:nvSpPr>
        <p:spPr/>
        <p:txBody>
          <a:bodyPr/>
          <a:lstStyle>
            <a:lvl1pPr>
              <a:defRPr/>
            </a:lvl1pPr>
          </a:lstStyle>
          <a:p>
            <a:pPr>
              <a:defRPr/>
            </a:pPr>
            <a:fld id="{1002EE75-23F5-E345-8373-ECDAEEEBEBEA}" type="datetimeFigureOut">
              <a:rPr lang="en-US"/>
              <a:pPr>
                <a:defRPr/>
              </a:pPr>
              <a:t>21/10/2025</a:t>
            </a:fld>
            <a:endParaRPr lang="en-US"/>
          </a:p>
        </p:txBody>
      </p:sp>
      <p:sp>
        <p:nvSpPr>
          <p:cNvPr id="3" name="Footer Placeholder 4">
            <a:extLst>
              <a:ext uri="{FF2B5EF4-FFF2-40B4-BE49-F238E27FC236}">
                <a16:creationId xmlns:a16="http://schemas.microsoft.com/office/drawing/2014/main" id="{4A6B4E67-BF2B-C746-B835-195A33FE5B8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E681A5-5C78-1048-BCE4-8FAB72B05787}"/>
              </a:ext>
            </a:extLst>
          </p:cNvPr>
          <p:cNvSpPr>
            <a:spLocks noGrp="1"/>
          </p:cNvSpPr>
          <p:nvPr>
            <p:ph type="sldNum" sz="quarter" idx="12"/>
          </p:nvPr>
        </p:nvSpPr>
        <p:spPr/>
        <p:txBody>
          <a:bodyPr/>
          <a:lstStyle>
            <a:lvl1pPr>
              <a:defRPr/>
            </a:lvl1pPr>
          </a:lstStyle>
          <a:p>
            <a:fld id="{A0E4744C-00EC-6B44-85FB-1E546649EE14}" type="slidenum">
              <a:rPr lang="en-US" altLang="en-US"/>
              <a:pPr/>
              <a:t>‹#›</a:t>
            </a:fld>
            <a:endParaRPr lang="en-US" altLang="en-US"/>
          </a:p>
        </p:txBody>
      </p:sp>
    </p:spTree>
    <p:extLst>
      <p:ext uri="{BB962C8B-B14F-4D97-AF65-F5344CB8AC3E}">
        <p14:creationId xmlns:p14="http://schemas.microsoft.com/office/powerpoint/2010/main" val="245781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457178" lvl="0" indent="-304786">
              <a:lnSpc>
                <a:spcPct val="115000"/>
              </a:lnSpc>
              <a:spcBef>
                <a:spcPts val="0"/>
              </a:spcBef>
              <a:spcAft>
                <a:spcPts val="0"/>
              </a:spcAft>
              <a:buClr>
                <a:schemeClr val="accent6"/>
              </a:buClr>
              <a:buSzPts val="12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grpSp>
        <p:nvGrpSpPr>
          <p:cNvPr id="113" name="Google Shape;113;p7"/>
          <p:cNvGrpSpPr/>
          <p:nvPr/>
        </p:nvGrpSpPr>
        <p:grpSpPr>
          <a:xfrm>
            <a:off x="-3772917"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04960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D94AAF26-5198-414C-96C5-2B8A21D2B7F4}"/>
              </a:ext>
            </a:extLst>
          </p:cNvPr>
          <p:cNvSpPr>
            <a:spLocks noGrp="1"/>
          </p:cNvSpPr>
          <p:nvPr>
            <p:ph type="dt" sz="half" idx="10"/>
          </p:nvPr>
        </p:nvSpPr>
        <p:spPr/>
        <p:txBody>
          <a:bodyPr/>
          <a:lstStyle>
            <a:lvl1pPr>
              <a:defRPr/>
            </a:lvl1pPr>
          </a:lstStyle>
          <a:p>
            <a:pPr>
              <a:defRPr/>
            </a:pPr>
            <a:fld id="{15AF4C5E-591B-934E-BCC4-72583EC84704}" type="datetimeFigureOut">
              <a:rPr lang="en-US"/>
              <a:pPr>
                <a:defRPr/>
              </a:pPr>
              <a:t>21/10/2025</a:t>
            </a:fld>
            <a:endParaRPr lang="en-US"/>
          </a:p>
        </p:txBody>
      </p:sp>
      <p:sp>
        <p:nvSpPr>
          <p:cNvPr id="6" name="Footer Placeholder 4">
            <a:extLst>
              <a:ext uri="{FF2B5EF4-FFF2-40B4-BE49-F238E27FC236}">
                <a16:creationId xmlns:a16="http://schemas.microsoft.com/office/drawing/2014/main" id="{6713D2A0-A077-554A-8E37-F68682007A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CB7CA66-6D98-2A4D-BBA1-501BB83C0676}"/>
              </a:ext>
            </a:extLst>
          </p:cNvPr>
          <p:cNvSpPr>
            <a:spLocks noGrp="1"/>
          </p:cNvSpPr>
          <p:nvPr>
            <p:ph type="sldNum" sz="quarter" idx="12"/>
          </p:nvPr>
        </p:nvSpPr>
        <p:spPr/>
        <p:txBody>
          <a:bodyPr/>
          <a:lstStyle>
            <a:lvl1pPr>
              <a:defRPr/>
            </a:lvl1pPr>
          </a:lstStyle>
          <a:p>
            <a:fld id="{EE9C8ADA-947F-324C-AB42-32C74692A0AD}" type="slidenum">
              <a:rPr lang="en-US" altLang="en-US"/>
              <a:pPr/>
              <a:t>‹#›</a:t>
            </a:fld>
            <a:endParaRPr lang="en-US" altLang="en-US"/>
          </a:p>
        </p:txBody>
      </p:sp>
    </p:spTree>
    <p:extLst>
      <p:ext uri="{BB962C8B-B14F-4D97-AF65-F5344CB8AC3E}">
        <p14:creationId xmlns:p14="http://schemas.microsoft.com/office/powerpoint/2010/main" val="189518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A7C40F0E-62A0-AF4A-879C-9CD703087C5D}"/>
              </a:ext>
            </a:extLst>
          </p:cNvPr>
          <p:cNvSpPr>
            <a:spLocks noGrp="1"/>
          </p:cNvSpPr>
          <p:nvPr>
            <p:ph type="dt" sz="half" idx="10"/>
          </p:nvPr>
        </p:nvSpPr>
        <p:spPr/>
        <p:txBody>
          <a:bodyPr/>
          <a:lstStyle>
            <a:lvl1pPr>
              <a:defRPr/>
            </a:lvl1pPr>
          </a:lstStyle>
          <a:p>
            <a:pPr>
              <a:defRPr/>
            </a:pPr>
            <a:fld id="{ACEA8C64-04F6-754A-94AD-D2DFF68D6940}" type="datetimeFigureOut">
              <a:rPr lang="en-US"/>
              <a:pPr>
                <a:defRPr/>
              </a:pPr>
              <a:t>21/10/2025</a:t>
            </a:fld>
            <a:endParaRPr lang="en-US"/>
          </a:p>
        </p:txBody>
      </p:sp>
      <p:sp>
        <p:nvSpPr>
          <p:cNvPr id="6" name="Footer Placeholder 4">
            <a:extLst>
              <a:ext uri="{FF2B5EF4-FFF2-40B4-BE49-F238E27FC236}">
                <a16:creationId xmlns:a16="http://schemas.microsoft.com/office/drawing/2014/main" id="{B8DCFBE4-D7AC-BA4E-81E4-8F2F21C42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593BF5-53BC-2C4F-838C-E0AD25054E8E}"/>
              </a:ext>
            </a:extLst>
          </p:cNvPr>
          <p:cNvSpPr>
            <a:spLocks noGrp="1"/>
          </p:cNvSpPr>
          <p:nvPr>
            <p:ph type="sldNum" sz="quarter" idx="12"/>
          </p:nvPr>
        </p:nvSpPr>
        <p:spPr/>
        <p:txBody>
          <a:bodyPr/>
          <a:lstStyle>
            <a:lvl1pPr>
              <a:defRPr/>
            </a:lvl1pPr>
          </a:lstStyle>
          <a:p>
            <a:fld id="{13B64EAC-B249-394C-8B3E-B72FD089534B}" type="slidenum">
              <a:rPr lang="en-US" altLang="en-US"/>
              <a:pPr/>
              <a:t>‹#›</a:t>
            </a:fld>
            <a:endParaRPr lang="en-US" altLang="en-US"/>
          </a:p>
        </p:txBody>
      </p:sp>
    </p:spTree>
    <p:extLst>
      <p:ext uri="{BB962C8B-B14F-4D97-AF65-F5344CB8AC3E}">
        <p14:creationId xmlns:p14="http://schemas.microsoft.com/office/powerpoint/2010/main" val="4030667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8C9CE-8F17-EF43-A653-CA556FA08AC3}"/>
              </a:ext>
            </a:extLst>
          </p:cNvPr>
          <p:cNvSpPr>
            <a:spLocks noGrp="1"/>
          </p:cNvSpPr>
          <p:nvPr>
            <p:ph type="dt" sz="half" idx="10"/>
          </p:nvPr>
        </p:nvSpPr>
        <p:spPr/>
        <p:txBody>
          <a:bodyPr/>
          <a:lstStyle>
            <a:lvl1pPr>
              <a:defRPr/>
            </a:lvl1pPr>
          </a:lstStyle>
          <a:p>
            <a:pPr>
              <a:defRPr/>
            </a:pPr>
            <a:fld id="{43B3ED78-35D1-6A48-AF64-D38E6BF50ECA}" type="datetimeFigureOut">
              <a:rPr lang="en-US"/>
              <a:pPr>
                <a:defRPr/>
              </a:pPr>
              <a:t>21/10/2025</a:t>
            </a:fld>
            <a:endParaRPr lang="en-US"/>
          </a:p>
        </p:txBody>
      </p:sp>
      <p:sp>
        <p:nvSpPr>
          <p:cNvPr id="5" name="Footer Placeholder 4">
            <a:extLst>
              <a:ext uri="{FF2B5EF4-FFF2-40B4-BE49-F238E27FC236}">
                <a16:creationId xmlns:a16="http://schemas.microsoft.com/office/drawing/2014/main" id="{65DD30CD-4690-514C-B82D-13590B9C03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1246B7-C305-994D-8FAA-864E77304B76}"/>
              </a:ext>
            </a:extLst>
          </p:cNvPr>
          <p:cNvSpPr>
            <a:spLocks noGrp="1"/>
          </p:cNvSpPr>
          <p:nvPr>
            <p:ph type="sldNum" sz="quarter" idx="12"/>
          </p:nvPr>
        </p:nvSpPr>
        <p:spPr/>
        <p:txBody>
          <a:bodyPr/>
          <a:lstStyle>
            <a:lvl1pPr>
              <a:defRPr/>
            </a:lvl1pPr>
          </a:lstStyle>
          <a:p>
            <a:fld id="{F44CD1AE-B6A3-874F-A2C2-60F8DA14C555}" type="slidenum">
              <a:rPr lang="en-US" altLang="en-US"/>
              <a:pPr/>
              <a:t>‹#›</a:t>
            </a:fld>
            <a:endParaRPr lang="en-US" altLang="en-US"/>
          </a:p>
        </p:txBody>
      </p:sp>
    </p:spTree>
    <p:extLst>
      <p:ext uri="{BB962C8B-B14F-4D97-AF65-F5344CB8AC3E}">
        <p14:creationId xmlns:p14="http://schemas.microsoft.com/office/powerpoint/2010/main" val="4044602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020FD-FFD5-3F45-8A53-AE5230142ADF}"/>
              </a:ext>
            </a:extLst>
          </p:cNvPr>
          <p:cNvSpPr>
            <a:spLocks noGrp="1"/>
          </p:cNvSpPr>
          <p:nvPr>
            <p:ph type="dt" sz="half" idx="10"/>
          </p:nvPr>
        </p:nvSpPr>
        <p:spPr/>
        <p:txBody>
          <a:bodyPr/>
          <a:lstStyle>
            <a:lvl1pPr>
              <a:defRPr/>
            </a:lvl1pPr>
          </a:lstStyle>
          <a:p>
            <a:pPr>
              <a:defRPr/>
            </a:pPr>
            <a:fld id="{22944AA6-7F81-2D47-8D03-A6B1BD61E286}" type="datetimeFigureOut">
              <a:rPr lang="en-US"/>
              <a:pPr>
                <a:defRPr/>
              </a:pPr>
              <a:t>21/10/2025</a:t>
            </a:fld>
            <a:endParaRPr lang="en-US"/>
          </a:p>
        </p:txBody>
      </p:sp>
      <p:sp>
        <p:nvSpPr>
          <p:cNvPr id="5" name="Footer Placeholder 4">
            <a:extLst>
              <a:ext uri="{FF2B5EF4-FFF2-40B4-BE49-F238E27FC236}">
                <a16:creationId xmlns:a16="http://schemas.microsoft.com/office/drawing/2014/main" id="{F9BD0BA9-D15F-344B-B197-0DE3916C0A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97DE30-0081-C841-A381-B7173F8B6231}"/>
              </a:ext>
            </a:extLst>
          </p:cNvPr>
          <p:cNvSpPr>
            <a:spLocks noGrp="1"/>
          </p:cNvSpPr>
          <p:nvPr>
            <p:ph type="sldNum" sz="quarter" idx="12"/>
          </p:nvPr>
        </p:nvSpPr>
        <p:spPr/>
        <p:txBody>
          <a:bodyPr/>
          <a:lstStyle>
            <a:lvl1pPr>
              <a:defRPr/>
            </a:lvl1pPr>
          </a:lstStyle>
          <a:p>
            <a:fld id="{25B3995B-F838-1249-806E-731153D8EA7E}" type="slidenum">
              <a:rPr lang="en-US" altLang="en-US"/>
              <a:pPr/>
              <a:t>‹#›</a:t>
            </a:fld>
            <a:endParaRPr lang="en-US" altLang="en-US"/>
          </a:p>
        </p:txBody>
      </p:sp>
    </p:spTree>
    <p:extLst>
      <p:ext uri="{BB962C8B-B14F-4D97-AF65-F5344CB8AC3E}">
        <p14:creationId xmlns:p14="http://schemas.microsoft.com/office/powerpoint/2010/main" val="1748878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623252" y="168501"/>
            <a:ext cx="6876455" cy="8443031"/>
            <a:chOff x="-467439" y="126375"/>
            <a:chExt cx="5157341" cy="6332273"/>
          </a:xfrm>
        </p:grpSpPr>
        <p:grpSp>
          <p:nvGrpSpPr>
            <p:cNvPr id="10" name="Google Shape;10;p2"/>
            <p:cNvGrpSpPr/>
            <p:nvPr/>
          </p:nvGrpSpPr>
          <p:grpSpPr>
            <a:xfrm>
              <a:off x="-467439" y="2485446"/>
              <a:ext cx="5157341" cy="3973202"/>
              <a:chOff x="-467439" y="2485446"/>
              <a:chExt cx="5157341" cy="3973202"/>
            </a:xfrm>
          </p:grpSpPr>
          <p:sp>
            <p:nvSpPr>
              <p:cNvPr id="11" name="Google Shape;11;p2"/>
              <p:cNvSpPr/>
              <p:nvPr/>
            </p:nvSpPr>
            <p:spPr>
              <a:xfrm>
                <a:off x="-333835" y="4164901"/>
                <a:ext cx="5023737" cy="229374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rot="-989203">
                <a:off x="-163940" y="2571439"/>
                <a:ext cx="935527" cy="2274413"/>
                <a:chOff x="3328967" y="-979524"/>
                <a:chExt cx="966143" cy="2348844"/>
              </a:xfrm>
            </p:grpSpPr>
            <p:grpSp>
              <p:nvGrpSpPr>
                <p:cNvPr id="13" name="Google Shape;13;p2"/>
                <p:cNvGrpSpPr/>
                <p:nvPr/>
              </p:nvGrpSpPr>
              <p:grpSpPr>
                <a:xfrm>
                  <a:off x="3328967" y="-979524"/>
                  <a:ext cx="966143" cy="2348844"/>
                  <a:chOff x="6747867" y="-803324"/>
                  <a:chExt cx="966143" cy="2348844"/>
                </a:xfrm>
              </p:grpSpPr>
              <p:sp>
                <p:nvSpPr>
                  <p:cNvPr id="14" name="Google Shape;14;p2"/>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a:off x="3394690" y="-755696"/>
                  <a:ext cx="834159" cy="2123158"/>
                  <a:chOff x="6813590" y="-579496"/>
                  <a:chExt cx="834159" cy="2123158"/>
                </a:xfrm>
              </p:grpSpPr>
              <p:sp>
                <p:nvSpPr>
                  <p:cNvPr id="20" name="Google Shape;20;p2"/>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9" name="Google Shape;39;p2"/>
            <p:cNvGrpSpPr/>
            <p:nvPr/>
          </p:nvGrpSpPr>
          <p:grpSpPr>
            <a:xfrm>
              <a:off x="251961" y="126375"/>
              <a:ext cx="2255910" cy="489400"/>
              <a:chOff x="251961" y="126375"/>
              <a:chExt cx="2255910" cy="489400"/>
            </a:xfrm>
          </p:grpSpPr>
          <p:sp>
            <p:nvSpPr>
              <p:cNvPr id="40" name="Google Shape;40;p2"/>
              <p:cNvSpPr/>
              <p:nvPr/>
            </p:nvSpPr>
            <p:spPr>
              <a:xfrm rot="-1762643">
                <a:off x="2320841" y="168511"/>
                <a:ext cx="155715" cy="168491"/>
              </a:xfrm>
              <a:custGeom>
                <a:avLst/>
                <a:gdLst/>
                <a:ahLst/>
                <a:cxnLst/>
                <a:rect l="l" t="t" r="r" b="b"/>
                <a:pathLst>
                  <a:path w="2779" h="3007" extrusionOk="0">
                    <a:moveTo>
                      <a:pt x="1540" y="1"/>
                    </a:moveTo>
                    <a:cubicBezTo>
                      <a:pt x="1177" y="1"/>
                      <a:pt x="824" y="163"/>
                      <a:pt x="581" y="466"/>
                    </a:cubicBezTo>
                    <a:cubicBezTo>
                      <a:pt x="391" y="709"/>
                      <a:pt x="243" y="984"/>
                      <a:pt x="169" y="1301"/>
                    </a:cubicBezTo>
                    <a:cubicBezTo>
                      <a:pt x="0" y="1956"/>
                      <a:pt x="286" y="2610"/>
                      <a:pt x="856" y="2885"/>
                    </a:cubicBezTo>
                    <a:cubicBezTo>
                      <a:pt x="1023" y="2967"/>
                      <a:pt x="1198" y="3007"/>
                      <a:pt x="1371" y="3007"/>
                    </a:cubicBezTo>
                    <a:cubicBezTo>
                      <a:pt x="1778" y="3007"/>
                      <a:pt x="2177" y="2789"/>
                      <a:pt x="2451" y="2389"/>
                    </a:cubicBezTo>
                    <a:cubicBezTo>
                      <a:pt x="2662" y="2072"/>
                      <a:pt x="2778" y="1723"/>
                      <a:pt x="2778" y="1269"/>
                    </a:cubicBezTo>
                    <a:cubicBezTo>
                      <a:pt x="2767" y="741"/>
                      <a:pt x="2461" y="266"/>
                      <a:pt x="1965" y="76"/>
                    </a:cubicBezTo>
                    <a:cubicBezTo>
                      <a:pt x="1826" y="25"/>
                      <a:pt x="1682" y="1"/>
                      <a:pt x="1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 name="Google Shape;41;p2"/>
              <p:cNvGrpSpPr/>
              <p:nvPr/>
            </p:nvGrpSpPr>
            <p:grpSpPr>
              <a:xfrm>
                <a:off x="251961" y="126375"/>
                <a:ext cx="1082766" cy="489400"/>
                <a:chOff x="251961" y="126375"/>
                <a:chExt cx="1082766" cy="489400"/>
              </a:xfrm>
            </p:grpSpPr>
            <p:sp>
              <p:nvSpPr>
                <p:cNvPr id="42" name="Google Shape;42;p2"/>
                <p:cNvSpPr/>
                <p:nvPr/>
              </p:nvSpPr>
              <p:spPr>
                <a:xfrm>
                  <a:off x="251961" y="141147"/>
                  <a:ext cx="1082766" cy="459902"/>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44963" y="126375"/>
                  <a:ext cx="227660" cy="489400"/>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4" name="Google Shape;44;p2"/>
          <p:cNvSpPr txBox="1">
            <a:spLocks noGrp="1"/>
          </p:cNvSpPr>
          <p:nvPr>
            <p:ph type="ctrTitle"/>
          </p:nvPr>
        </p:nvSpPr>
        <p:spPr>
          <a:xfrm>
            <a:off x="6387367" y="1666533"/>
            <a:ext cx="4853600" cy="23540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5200"/>
              <a:buNone/>
              <a:defRPr sz="9200" i="1"/>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5" name="Google Shape;45;p2"/>
          <p:cNvSpPr txBox="1">
            <a:spLocks noGrp="1"/>
          </p:cNvSpPr>
          <p:nvPr>
            <p:ph type="subTitle" idx="1"/>
          </p:nvPr>
        </p:nvSpPr>
        <p:spPr>
          <a:xfrm>
            <a:off x="8075367" y="4442633"/>
            <a:ext cx="3165600" cy="90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659693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1438133" y="2955700"/>
            <a:ext cx="4602800" cy="123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48" name="Google Shape;48;p3"/>
          <p:cNvSpPr txBox="1">
            <a:spLocks noGrp="1"/>
          </p:cNvSpPr>
          <p:nvPr>
            <p:ph type="title" idx="2" hasCustomPrompt="1"/>
          </p:nvPr>
        </p:nvSpPr>
        <p:spPr>
          <a:xfrm>
            <a:off x="4376733" y="1817651"/>
            <a:ext cx="1664400" cy="122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dk2"/>
                </a:solidFill>
              </a:defRPr>
            </a:lvl1pPr>
            <a:lvl2pPr lvl="1"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2pPr>
            <a:lvl3pPr lvl="2"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3pPr>
            <a:lvl4pPr lvl="3"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4pPr>
            <a:lvl5pPr lvl="4"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5pPr>
            <a:lvl6pPr lvl="5"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6pPr>
            <a:lvl7pPr lvl="6"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7pPr>
            <a:lvl8pPr lvl="7"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8pPr>
            <a:lvl9pPr lvl="8"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9pPr>
          </a:lstStyle>
          <a:p>
            <a:r>
              <a:t>xx%</a:t>
            </a:r>
          </a:p>
        </p:txBody>
      </p:sp>
      <p:sp>
        <p:nvSpPr>
          <p:cNvPr id="49" name="Google Shape;49;p3"/>
          <p:cNvSpPr txBox="1">
            <a:spLocks noGrp="1"/>
          </p:cNvSpPr>
          <p:nvPr>
            <p:ph type="subTitle" idx="1"/>
          </p:nvPr>
        </p:nvSpPr>
        <p:spPr>
          <a:xfrm>
            <a:off x="2510233" y="4344267"/>
            <a:ext cx="3530800" cy="90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0" name="Google Shape;50;p3"/>
          <p:cNvGrpSpPr/>
          <p:nvPr/>
        </p:nvGrpSpPr>
        <p:grpSpPr>
          <a:xfrm>
            <a:off x="-1959359" y="-11"/>
            <a:ext cx="14750328" cy="8888416"/>
            <a:chOff x="-1469519" y="-8"/>
            <a:chExt cx="11062746" cy="6666312"/>
          </a:xfrm>
        </p:grpSpPr>
        <p:grpSp>
          <p:nvGrpSpPr>
            <p:cNvPr id="51" name="Google Shape;51;p3"/>
            <p:cNvGrpSpPr/>
            <p:nvPr/>
          </p:nvGrpSpPr>
          <p:grpSpPr>
            <a:xfrm>
              <a:off x="104780" y="-8"/>
              <a:ext cx="1393118" cy="1381119"/>
              <a:chOff x="2404830" y="-151183"/>
              <a:chExt cx="1393118" cy="1381119"/>
            </a:xfrm>
          </p:grpSpPr>
          <p:grpSp>
            <p:nvGrpSpPr>
              <p:cNvPr id="52" name="Google Shape;52;p3"/>
              <p:cNvGrpSpPr/>
              <p:nvPr/>
            </p:nvGrpSpPr>
            <p:grpSpPr>
              <a:xfrm rot="2433228">
                <a:off x="2910607" y="91058"/>
                <a:ext cx="614086" cy="1067453"/>
                <a:chOff x="8273671" y="3587906"/>
                <a:chExt cx="342620" cy="595569"/>
              </a:xfrm>
            </p:grpSpPr>
            <p:sp>
              <p:nvSpPr>
                <p:cNvPr id="53" name="Google Shape;53;p3"/>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3"/>
              <p:cNvGrpSpPr/>
              <p:nvPr/>
            </p:nvGrpSpPr>
            <p:grpSpPr>
              <a:xfrm rot="-63347">
                <a:off x="2410493" y="-139696"/>
                <a:ext cx="1252654" cy="626218"/>
                <a:chOff x="7894994" y="166653"/>
                <a:chExt cx="978012" cy="488921"/>
              </a:xfrm>
            </p:grpSpPr>
            <p:sp>
              <p:nvSpPr>
                <p:cNvPr id="57" name="Google Shape;57;p3"/>
                <p:cNvSpPr/>
                <p:nvPr/>
              </p:nvSpPr>
              <p:spPr>
                <a:xfrm rot="-327070">
                  <a:off x="7911908" y="210594"/>
                  <a:ext cx="944184" cy="401040"/>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rot="-327070">
                  <a:off x="8254762" y="200582"/>
                  <a:ext cx="198522" cy="426762"/>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9" name="Google Shape;59;p3"/>
            <p:cNvGrpSpPr/>
            <p:nvPr/>
          </p:nvGrpSpPr>
          <p:grpSpPr>
            <a:xfrm>
              <a:off x="-1469519" y="308522"/>
              <a:ext cx="11062746" cy="6357781"/>
              <a:chOff x="-1469519" y="308522"/>
              <a:chExt cx="11062746" cy="6357781"/>
            </a:xfrm>
          </p:grpSpPr>
          <p:grpSp>
            <p:nvGrpSpPr>
              <p:cNvPr id="60" name="Google Shape;60;p3"/>
              <p:cNvGrpSpPr/>
              <p:nvPr/>
            </p:nvGrpSpPr>
            <p:grpSpPr>
              <a:xfrm>
                <a:off x="7228297" y="308522"/>
                <a:ext cx="2364929" cy="2973536"/>
                <a:chOff x="7228297" y="308522"/>
                <a:chExt cx="2364929" cy="2973536"/>
              </a:xfrm>
            </p:grpSpPr>
            <p:grpSp>
              <p:nvGrpSpPr>
                <p:cNvPr id="61" name="Google Shape;61;p3"/>
                <p:cNvGrpSpPr/>
                <p:nvPr/>
              </p:nvGrpSpPr>
              <p:grpSpPr>
                <a:xfrm rot="-1832725" flipH="1">
                  <a:off x="7846822" y="443662"/>
                  <a:ext cx="1127880" cy="2742052"/>
                  <a:chOff x="3328967" y="-979524"/>
                  <a:chExt cx="966143" cy="2348844"/>
                </a:xfrm>
              </p:grpSpPr>
              <p:grpSp>
                <p:nvGrpSpPr>
                  <p:cNvPr id="62" name="Google Shape;62;p3"/>
                  <p:cNvGrpSpPr/>
                  <p:nvPr/>
                </p:nvGrpSpPr>
                <p:grpSpPr>
                  <a:xfrm>
                    <a:off x="3328967" y="-979524"/>
                    <a:ext cx="966143" cy="2348844"/>
                    <a:chOff x="6747867" y="-803324"/>
                    <a:chExt cx="966143" cy="2348844"/>
                  </a:xfrm>
                </p:grpSpPr>
                <p:sp>
                  <p:nvSpPr>
                    <p:cNvPr id="63" name="Google Shape;63;p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3"/>
                  <p:cNvGrpSpPr/>
                  <p:nvPr/>
                </p:nvGrpSpPr>
                <p:grpSpPr>
                  <a:xfrm>
                    <a:off x="3394690" y="-755696"/>
                    <a:ext cx="834159" cy="2123158"/>
                    <a:chOff x="6813590" y="-579496"/>
                    <a:chExt cx="834159" cy="2123158"/>
                  </a:xfrm>
                </p:grpSpPr>
                <p:sp>
                  <p:nvSpPr>
                    <p:cNvPr id="69" name="Google Shape;69;p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8" name="Google Shape;88;p3"/>
                <p:cNvGrpSpPr/>
                <p:nvPr/>
              </p:nvGrpSpPr>
              <p:grpSpPr>
                <a:xfrm>
                  <a:off x="8500027" y="308522"/>
                  <a:ext cx="530767" cy="461691"/>
                  <a:chOff x="-1418961" y="4543306"/>
                  <a:chExt cx="252445" cy="219560"/>
                </a:xfrm>
              </p:grpSpPr>
              <p:sp>
                <p:nvSpPr>
                  <p:cNvPr id="89" name="Google Shape;89;p3"/>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 name="Google Shape;92;p3"/>
              <p:cNvGrpSpPr/>
              <p:nvPr/>
            </p:nvGrpSpPr>
            <p:grpSpPr>
              <a:xfrm rot="3445601" flipH="1">
                <a:off x="-988503" y="3577162"/>
                <a:ext cx="2623738" cy="2578852"/>
                <a:chOff x="6931797" y="3310225"/>
                <a:chExt cx="2080972" cy="2045371"/>
              </a:xfrm>
            </p:grpSpPr>
            <p:sp>
              <p:nvSpPr>
                <p:cNvPr id="93" name="Google Shape;93;p3"/>
                <p:cNvSpPr/>
                <p:nvPr/>
              </p:nvSpPr>
              <p:spPr>
                <a:xfrm rot="-4499991" flipH="1">
                  <a:off x="7905358" y="3453051"/>
                  <a:ext cx="128383" cy="140131"/>
                </a:xfrm>
                <a:custGeom>
                  <a:avLst/>
                  <a:gdLst/>
                  <a:ahLst/>
                  <a:cxnLst/>
                  <a:rect l="l" t="t" r="r" b="b"/>
                  <a:pathLst>
                    <a:path w="2557" h="2791" extrusionOk="0">
                      <a:moveTo>
                        <a:pt x="1193" y="0"/>
                      </a:moveTo>
                      <a:cubicBezTo>
                        <a:pt x="1092" y="0"/>
                        <a:pt x="990" y="14"/>
                        <a:pt x="888" y="41"/>
                      </a:cubicBezTo>
                      <a:cubicBezTo>
                        <a:pt x="360" y="189"/>
                        <a:pt x="1" y="696"/>
                        <a:pt x="1" y="1456"/>
                      </a:cubicBezTo>
                      <a:cubicBezTo>
                        <a:pt x="1" y="1762"/>
                        <a:pt x="170" y="2153"/>
                        <a:pt x="518" y="2470"/>
                      </a:cubicBezTo>
                      <a:cubicBezTo>
                        <a:pt x="751" y="2685"/>
                        <a:pt x="1027" y="2790"/>
                        <a:pt x="1297" y="2790"/>
                      </a:cubicBezTo>
                      <a:cubicBezTo>
                        <a:pt x="1663" y="2790"/>
                        <a:pt x="2019" y="2598"/>
                        <a:pt x="2250" y="2227"/>
                      </a:cubicBezTo>
                      <a:cubicBezTo>
                        <a:pt x="2557" y="1731"/>
                        <a:pt x="2546" y="1213"/>
                        <a:pt x="2282" y="696"/>
                      </a:cubicBezTo>
                      <a:cubicBezTo>
                        <a:pt x="2058" y="257"/>
                        <a:pt x="1638" y="0"/>
                        <a:pt x="1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rot="-4499991" flipH="1">
                  <a:off x="8360284" y="3597017"/>
                  <a:ext cx="194658" cy="437064"/>
                </a:xfrm>
                <a:custGeom>
                  <a:avLst/>
                  <a:gdLst/>
                  <a:ahLst/>
                  <a:cxnLst/>
                  <a:rect l="l" t="t" r="r" b="b"/>
                  <a:pathLst>
                    <a:path w="3877" h="8705" extrusionOk="0">
                      <a:moveTo>
                        <a:pt x="679" y="1"/>
                      </a:moveTo>
                      <a:cubicBezTo>
                        <a:pt x="588" y="1"/>
                        <a:pt x="495" y="13"/>
                        <a:pt x="402" y="33"/>
                      </a:cubicBezTo>
                      <a:cubicBezTo>
                        <a:pt x="128" y="85"/>
                        <a:pt x="75" y="349"/>
                        <a:pt x="33" y="582"/>
                      </a:cubicBezTo>
                      <a:cubicBezTo>
                        <a:pt x="1" y="719"/>
                        <a:pt x="1" y="856"/>
                        <a:pt x="11" y="983"/>
                      </a:cubicBezTo>
                      <a:cubicBezTo>
                        <a:pt x="85" y="1638"/>
                        <a:pt x="180" y="2293"/>
                        <a:pt x="339" y="2937"/>
                      </a:cubicBezTo>
                      <a:cubicBezTo>
                        <a:pt x="698" y="4405"/>
                        <a:pt x="1078" y="5863"/>
                        <a:pt x="1638" y="7257"/>
                      </a:cubicBezTo>
                      <a:cubicBezTo>
                        <a:pt x="1828" y="7721"/>
                        <a:pt x="2060" y="8154"/>
                        <a:pt x="2441" y="8482"/>
                      </a:cubicBezTo>
                      <a:cubicBezTo>
                        <a:pt x="2608" y="8629"/>
                        <a:pt x="2802" y="8705"/>
                        <a:pt x="2999" y="8705"/>
                      </a:cubicBezTo>
                      <a:cubicBezTo>
                        <a:pt x="3112" y="8705"/>
                        <a:pt x="3227" y="8680"/>
                        <a:pt x="3338" y="8630"/>
                      </a:cubicBezTo>
                      <a:cubicBezTo>
                        <a:pt x="3645" y="8492"/>
                        <a:pt x="3824" y="8218"/>
                        <a:pt x="3814" y="7838"/>
                      </a:cubicBezTo>
                      <a:cubicBezTo>
                        <a:pt x="3814" y="7764"/>
                        <a:pt x="3814" y="7690"/>
                        <a:pt x="3814" y="7573"/>
                      </a:cubicBezTo>
                      <a:cubicBezTo>
                        <a:pt x="3877" y="7352"/>
                        <a:pt x="3824" y="7109"/>
                        <a:pt x="3729" y="6866"/>
                      </a:cubicBezTo>
                      <a:cubicBezTo>
                        <a:pt x="3486" y="6264"/>
                        <a:pt x="3243" y="5651"/>
                        <a:pt x="2990" y="5049"/>
                      </a:cubicBezTo>
                      <a:cubicBezTo>
                        <a:pt x="2779" y="4521"/>
                        <a:pt x="2504" y="4025"/>
                        <a:pt x="2367" y="3465"/>
                      </a:cubicBezTo>
                      <a:cubicBezTo>
                        <a:pt x="2166" y="2588"/>
                        <a:pt x="1817" y="1765"/>
                        <a:pt x="1564" y="899"/>
                      </a:cubicBezTo>
                      <a:cubicBezTo>
                        <a:pt x="1490" y="677"/>
                        <a:pt x="1384" y="466"/>
                        <a:pt x="1237" y="265"/>
                      </a:cubicBezTo>
                      <a:cubicBezTo>
                        <a:pt x="1082" y="66"/>
                        <a:pt x="887"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4499991" flipH="1">
                  <a:off x="7169318" y="3470009"/>
                  <a:ext cx="1521765" cy="1659486"/>
                </a:xfrm>
                <a:custGeom>
                  <a:avLst/>
                  <a:gdLst/>
                  <a:ahLst/>
                  <a:cxnLst/>
                  <a:rect l="l" t="t" r="r" b="b"/>
                  <a:pathLst>
                    <a:path w="30309" h="33052" extrusionOk="0">
                      <a:moveTo>
                        <a:pt x="2564" y="736"/>
                      </a:moveTo>
                      <a:cubicBezTo>
                        <a:pt x="2699" y="736"/>
                        <a:pt x="2826" y="796"/>
                        <a:pt x="2936" y="888"/>
                      </a:cubicBezTo>
                      <a:cubicBezTo>
                        <a:pt x="3190" y="1099"/>
                        <a:pt x="3158" y="1406"/>
                        <a:pt x="2862" y="1575"/>
                      </a:cubicBezTo>
                      <a:cubicBezTo>
                        <a:pt x="2808" y="1606"/>
                        <a:pt x="2737" y="1620"/>
                        <a:pt x="2660" y="1620"/>
                      </a:cubicBezTo>
                      <a:cubicBezTo>
                        <a:pt x="2421" y="1620"/>
                        <a:pt x="2116" y="1486"/>
                        <a:pt x="2028" y="1311"/>
                      </a:cubicBezTo>
                      <a:cubicBezTo>
                        <a:pt x="1872" y="1010"/>
                        <a:pt x="2083" y="740"/>
                        <a:pt x="2480" y="740"/>
                      </a:cubicBezTo>
                      <a:cubicBezTo>
                        <a:pt x="2488" y="740"/>
                        <a:pt x="2495" y="740"/>
                        <a:pt x="2503" y="740"/>
                      </a:cubicBezTo>
                      <a:cubicBezTo>
                        <a:pt x="2524" y="738"/>
                        <a:pt x="2544" y="736"/>
                        <a:pt x="2564" y="736"/>
                      </a:cubicBezTo>
                      <a:close/>
                      <a:moveTo>
                        <a:pt x="1402" y="1821"/>
                      </a:moveTo>
                      <a:cubicBezTo>
                        <a:pt x="1716" y="1821"/>
                        <a:pt x="2164" y="2240"/>
                        <a:pt x="2155" y="2599"/>
                      </a:cubicBezTo>
                      <a:cubicBezTo>
                        <a:pt x="2144" y="2747"/>
                        <a:pt x="2017" y="2874"/>
                        <a:pt x="1859" y="2948"/>
                      </a:cubicBezTo>
                      <a:lnTo>
                        <a:pt x="1859" y="2958"/>
                      </a:lnTo>
                      <a:cubicBezTo>
                        <a:pt x="1801" y="2981"/>
                        <a:pt x="1744" y="2993"/>
                        <a:pt x="1688" y="2993"/>
                      </a:cubicBezTo>
                      <a:cubicBezTo>
                        <a:pt x="1592" y="2993"/>
                        <a:pt x="1498" y="2958"/>
                        <a:pt x="1405" y="2884"/>
                      </a:cubicBezTo>
                      <a:cubicBezTo>
                        <a:pt x="1204" y="2715"/>
                        <a:pt x="1109" y="2472"/>
                        <a:pt x="1067" y="2230"/>
                      </a:cubicBezTo>
                      <a:cubicBezTo>
                        <a:pt x="1035" y="2050"/>
                        <a:pt x="1130" y="1902"/>
                        <a:pt x="1299" y="1839"/>
                      </a:cubicBezTo>
                      <a:cubicBezTo>
                        <a:pt x="1331" y="1827"/>
                        <a:pt x="1366" y="1821"/>
                        <a:pt x="1402" y="1821"/>
                      </a:cubicBezTo>
                      <a:close/>
                      <a:moveTo>
                        <a:pt x="3890" y="2345"/>
                      </a:moveTo>
                      <a:cubicBezTo>
                        <a:pt x="4109" y="2345"/>
                        <a:pt x="4301" y="2465"/>
                        <a:pt x="4341" y="2663"/>
                      </a:cubicBezTo>
                      <a:cubicBezTo>
                        <a:pt x="4404" y="2905"/>
                        <a:pt x="4267" y="3074"/>
                        <a:pt x="3918" y="3159"/>
                      </a:cubicBezTo>
                      <a:cubicBezTo>
                        <a:pt x="3855" y="3169"/>
                        <a:pt x="3802" y="3169"/>
                        <a:pt x="3749" y="3180"/>
                      </a:cubicBezTo>
                      <a:cubicBezTo>
                        <a:pt x="3735" y="3181"/>
                        <a:pt x="3722" y="3181"/>
                        <a:pt x="3708" y="3181"/>
                      </a:cubicBezTo>
                      <a:cubicBezTo>
                        <a:pt x="3527" y="3181"/>
                        <a:pt x="3386" y="3114"/>
                        <a:pt x="3327" y="2937"/>
                      </a:cubicBezTo>
                      <a:cubicBezTo>
                        <a:pt x="3253" y="2736"/>
                        <a:pt x="3359" y="2589"/>
                        <a:pt x="3517" y="2472"/>
                      </a:cubicBezTo>
                      <a:cubicBezTo>
                        <a:pt x="3559" y="2441"/>
                        <a:pt x="3612" y="2409"/>
                        <a:pt x="3665" y="2388"/>
                      </a:cubicBezTo>
                      <a:cubicBezTo>
                        <a:pt x="3740" y="2359"/>
                        <a:pt x="3817" y="2345"/>
                        <a:pt x="3890" y="2345"/>
                      </a:cubicBezTo>
                      <a:close/>
                      <a:moveTo>
                        <a:pt x="3633" y="3888"/>
                      </a:moveTo>
                      <a:cubicBezTo>
                        <a:pt x="3929" y="3898"/>
                        <a:pt x="4172" y="4131"/>
                        <a:pt x="4172" y="4416"/>
                      </a:cubicBezTo>
                      <a:cubicBezTo>
                        <a:pt x="4182" y="4716"/>
                        <a:pt x="3929" y="4965"/>
                        <a:pt x="3631" y="4965"/>
                      </a:cubicBezTo>
                      <a:cubicBezTo>
                        <a:pt x="3624" y="4965"/>
                        <a:pt x="3618" y="4965"/>
                        <a:pt x="3612" y="4965"/>
                      </a:cubicBezTo>
                      <a:cubicBezTo>
                        <a:pt x="3337" y="4965"/>
                        <a:pt x="3126" y="4743"/>
                        <a:pt x="3116" y="4447"/>
                      </a:cubicBezTo>
                      <a:cubicBezTo>
                        <a:pt x="3116" y="4141"/>
                        <a:pt x="3348" y="3888"/>
                        <a:pt x="3633" y="3888"/>
                      </a:cubicBezTo>
                      <a:close/>
                      <a:moveTo>
                        <a:pt x="5830" y="4711"/>
                      </a:moveTo>
                      <a:cubicBezTo>
                        <a:pt x="6157" y="4711"/>
                        <a:pt x="6442" y="5039"/>
                        <a:pt x="6442" y="5398"/>
                      </a:cubicBezTo>
                      <a:cubicBezTo>
                        <a:pt x="6453" y="5739"/>
                        <a:pt x="6241" y="5958"/>
                        <a:pt x="5926" y="5958"/>
                      </a:cubicBezTo>
                      <a:cubicBezTo>
                        <a:pt x="5919" y="5958"/>
                        <a:pt x="5911" y="5958"/>
                        <a:pt x="5904" y="5958"/>
                      </a:cubicBezTo>
                      <a:cubicBezTo>
                        <a:pt x="5534" y="5947"/>
                        <a:pt x="5217" y="5630"/>
                        <a:pt x="5238" y="5271"/>
                      </a:cubicBezTo>
                      <a:cubicBezTo>
                        <a:pt x="5260" y="4986"/>
                        <a:pt x="5555" y="4711"/>
                        <a:pt x="5830" y="4711"/>
                      </a:cubicBezTo>
                      <a:close/>
                      <a:moveTo>
                        <a:pt x="4960" y="6778"/>
                      </a:moveTo>
                      <a:cubicBezTo>
                        <a:pt x="5005" y="6778"/>
                        <a:pt x="5052" y="6786"/>
                        <a:pt x="5101" y="6803"/>
                      </a:cubicBezTo>
                      <a:cubicBezTo>
                        <a:pt x="5386" y="6898"/>
                        <a:pt x="5661" y="7320"/>
                        <a:pt x="5619" y="7616"/>
                      </a:cubicBezTo>
                      <a:cubicBezTo>
                        <a:pt x="5599" y="7770"/>
                        <a:pt x="5518" y="7872"/>
                        <a:pt x="5432" y="7872"/>
                      </a:cubicBezTo>
                      <a:cubicBezTo>
                        <a:pt x="5424" y="7872"/>
                        <a:pt x="5416" y="7871"/>
                        <a:pt x="5407" y="7869"/>
                      </a:cubicBezTo>
                      <a:cubicBezTo>
                        <a:pt x="5006" y="7838"/>
                        <a:pt x="4774" y="7679"/>
                        <a:pt x="4615" y="7405"/>
                      </a:cubicBezTo>
                      <a:cubicBezTo>
                        <a:pt x="4520" y="7257"/>
                        <a:pt x="4510" y="7098"/>
                        <a:pt x="4637" y="6950"/>
                      </a:cubicBezTo>
                      <a:cubicBezTo>
                        <a:pt x="4730" y="6841"/>
                        <a:pt x="4835" y="6778"/>
                        <a:pt x="4960" y="6778"/>
                      </a:cubicBezTo>
                      <a:close/>
                      <a:moveTo>
                        <a:pt x="7613" y="6855"/>
                      </a:moveTo>
                      <a:cubicBezTo>
                        <a:pt x="7621" y="6855"/>
                        <a:pt x="7628" y="6855"/>
                        <a:pt x="7636" y="6855"/>
                      </a:cubicBezTo>
                      <a:cubicBezTo>
                        <a:pt x="7953" y="6855"/>
                        <a:pt x="8185" y="7077"/>
                        <a:pt x="8185" y="7362"/>
                      </a:cubicBezTo>
                      <a:cubicBezTo>
                        <a:pt x="8175" y="7658"/>
                        <a:pt x="7879" y="7954"/>
                        <a:pt x="7573" y="7954"/>
                      </a:cubicBezTo>
                      <a:cubicBezTo>
                        <a:pt x="7266" y="7954"/>
                        <a:pt x="7055" y="7732"/>
                        <a:pt x="7055" y="7426"/>
                      </a:cubicBezTo>
                      <a:cubicBezTo>
                        <a:pt x="7045" y="7085"/>
                        <a:pt x="7277" y="6855"/>
                        <a:pt x="7613" y="6855"/>
                      </a:cubicBezTo>
                      <a:close/>
                      <a:moveTo>
                        <a:pt x="7499" y="9190"/>
                      </a:moveTo>
                      <a:cubicBezTo>
                        <a:pt x="7879" y="9200"/>
                        <a:pt x="8196" y="9527"/>
                        <a:pt x="8185" y="9908"/>
                      </a:cubicBezTo>
                      <a:cubicBezTo>
                        <a:pt x="8175" y="10235"/>
                        <a:pt x="8006" y="10394"/>
                        <a:pt x="7646" y="10394"/>
                      </a:cubicBezTo>
                      <a:cubicBezTo>
                        <a:pt x="7224" y="10383"/>
                        <a:pt x="6897" y="10098"/>
                        <a:pt x="6897" y="9739"/>
                      </a:cubicBezTo>
                      <a:cubicBezTo>
                        <a:pt x="6897" y="9411"/>
                        <a:pt x="7140" y="9190"/>
                        <a:pt x="7499" y="9190"/>
                      </a:cubicBezTo>
                      <a:close/>
                      <a:moveTo>
                        <a:pt x="9878" y="11386"/>
                      </a:moveTo>
                      <a:cubicBezTo>
                        <a:pt x="10023" y="11386"/>
                        <a:pt x="10202" y="11549"/>
                        <a:pt x="10181" y="11682"/>
                      </a:cubicBezTo>
                      <a:cubicBezTo>
                        <a:pt x="10150" y="11883"/>
                        <a:pt x="9959" y="11840"/>
                        <a:pt x="9833" y="11883"/>
                      </a:cubicBezTo>
                      <a:cubicBezTo>
                        <a:pt x="9815" y="11887"/>
                        <a:pt x="9798" y="11889"/>
                        <a:pt x="9782" y="11889"/>
                      </a:cubicBezTo>
                      <a:cubicBezTo>
                        <a:pt x="9675" y="11889"/>
                        <a:pt x="9610" y="11801"/>
                        <a:pt x="9600" y="11682"/>
                      </a:cubicBezTo>
                      <a:cubicBezTo>
                        <a:pt x="9579" y="11545"/>
                        <a:pt x="9727" y="11386"/>
                        <a:pt x="9864" y="11386"/>
                      </a:cubicBezTo>
                      <a:cubicBezTo>
                        <a:pt x="9869" y="11386"/>
                        <a:pt x="9873" y="11386"/>
                        <a:pt x="9878" y="11386"/>
                      </a:cubicBezTo>
                      <a:close/>
                      <a:moveTo>
                        <a:pt x="7206" y="18226"/>
                      </a:moveTo>
                      <a:cubicBezTo>
                        <a:pt x="7223" y="18226"/>
                        <a:pt x="7239" y="18227"/>
                        <a:pt x="7256" y="18230"/>
                      </a:cubicBezTo>
                      <a:cubicBezTo>
                        <a:pt x="7425" y="18262"/>
                        <a:pt x="7604" y="18294"/>
                        <a:pt x="7657" y="18505"/>
                      </a:cubicBezTo>
                      <a:cubicBezTo>
                        <a:pt x="7688" y="18637"/>
                        <a:pt x="7474" y="18759"/>
                        <a:pt x="7261" y="18759"/>
                      </a:cubicBezTo>
                      <a:cubicBezTo>
                        <a:pt x="7252" y="18759"/>
                        <a:pt x="7243" y="18759"/>
                        <a:pt x="7235" y="18758"/>
                      </a:cubicBezTo>
                      <a:cubicBezTo>
                        <a:pt x="7055" y="18758"/>
                        <a:pt x="6918" y="18716"/>
                        <a:pt x="6897" y="18526"/>
                      </a:cubicBezTo>
                      <a:cubicBezTo>
                        <a:pt x="6877" y="18372"/>
                        <a:pt x="7034" y="18226"/>
                        <a:pt x="7206" y="18226"/>
                      </a:cubicBezTo>
                      <a:close/>
                      <a:moveTo>
                        <a:pt x="1596" y="1"/>
                      </a:moveTo>
                      <a:cubicBezTo>
                        <a:pt x="1430" y="1"/>
                        <a:pt x="1264" y="20"/>
                        <a:pt x="1098" y="54"/>
                      </a:cubicBezTo>
                      <a:cubicBezTo>
                        <a:pt x="965" y="84"/>
                        <a:pt x="828" y="129"/>
                        <a:pt x="691" y="129"/>
                      </a:cubicBezTo>
                      <a:cubicBezTo>
                        <a:pt x="590" y="129"/>
                        <a:pt x="489" y="104"/>
                        <a:pt x="391" y="33"/>
                      </a:cubicBezTo>
                      <a:cubicBezTo>
                        <a:pt x="243" y="223"/>
                        <a:pt x="95" y="424"/>
                        <a:pt x="0" y="645"/>
                      </a:cubicBezTo>
                      <a:cubicBezTo>
                        <a:pt x="63" y="1047"/>
                        <a:pt x="116" y="1459"/>
                        <a:pt x="190" y="1870"/>
                      </a:cubicBezTo>
                      <a:cubicBezTo>
                        <a:pt x="380" y="3096"/>
                        <a:pt x="940" y="4162"/>
                        <a:pt x="1563" y="5197"/>
                      </a:cubicBezTo>
                      <a:cubicBezTo>
                        <a:pt x="2313" y="6454"/>
                        <a:pt x="3253" y="7553"/>
                        <a:pt x="4203" y="8661"/>
                      </a:cubicBezTo>
                      <a:cubicBezTo>
                        <a:pt x="5228" y="9844"/>
                        <a:pt x="6411" y="10869"/>
                        <a:pt x="7488" y="11999"/>
                      </a:cubicBezTo>
                      <a:cubicBezTo>
                        <a:pt x="8037" y="12559"/>
                        <a:pt x="8608" y="13097"/>
                        <a:pt x="9136" y="13678"/>
                      </a:cubicBezTo>
                      <a:cubicBezTo>
                        <a:pt x="10044" y="14671"/>
                        <a:pt x="10635" y="15864"/>
                        <a:pt x="11100" y="17142"/>
                      </a:cubicBezTo>
                      <a:cubicBezTo>
                        <a:pt x="11512" y="18294"/>
                        <a:pt x="11776" y="19498"/>
                        <a:pt x="12093" y="20680"/>
                      </a:cubicBezTo>
                      <a:cubicBezTo>
                        <a:pt x="12167" y="20955"/>
                        <a:pt x="12125" y="21230"/>
                        <a:pt x="12125" y="21515"/>
                      </a:cubicBezTo>
                      <a:cubicBezTo>
                        <a:pt x="11892" y="21483"/>
                        <a:pt x="11882" y="21272"/>
                        <a:pt x="11765" y="21177"/>
                      </a:cubicBezTo>
                      <a:cubicBezTo>
                        <a:pt x="11765" y="21261"/>
                        <a:pt x="11755" y="21367"/>
                        <a:pt x="11660" y="21399"/>
                      </a:cubicBezTo>
                      <a:cubicBezTo>
                        <a:pt x="11645" y="21402"/>
                        <a:pt x="11632" y="21404"/>
                        <a:pt x="11619" y="21404"/>
                      </a:cubicBezTo>
                      <a:cubicBezTo>
                        <a:pt x="11523" y="21404"/>
                        <a:pt x="11485" y="21304"/>
                        <a:pt x="11438" y="21230"/>
                      </a:cubicBezTo>
                      <a:cubicBezTo>
                        <a:pt x="10847" y="20300"/>
                        <a:pt x="10086" y="19508"/>
                        <a:pt x="9347" y="18716"/>
                      </a:cubicBezTo>
                      <a:cubicBezTo>
                        <a:pt x="8819" y="18167"/>
                        <a:pt x="8217" y="17744"/>
                        <a:pt x="7562" y="17385"/>
                      </a:cubicBezTo>
                      <a:cubicBezTo>
                        <a:pt x="6780" y="16963"/>
                        <a:pt x="5978" y="16572"/>
                        <a:pt x="5196" y="16139"/>
                      </a:cubicBezTo>
                      <a:cubicBezTo>
                        <a:pt x="4827" y="15938"/>
                        <a:pt x="4436" y="15780"/>
                        <a:pt x="4056" y="15600"/>
                      </a:cubicBezTo>
                      <a:cubicBezTo>
                        <a:pt x="3929" y="15611"/>
                        <a:pt x="3823" y="15664"/>
                        <a:pt x="3739" y="15780"/>
                      </a:cubicBezTo>
                      <a:cubicBezTo>
                        <a:pt x="4119" y="16635"/>
                        <a:pt x="4710" y="17354"/>
                        <a:pt x="5386" y="17966"/>
                      </a:cubicBezTo>
                      <a:cubicBezTo>
                        <a:pt x="5988" y="18515"/>
                        <a:pt x="6538" y="19107"/>
                        <a:pt x="7150" y="19645"/>
                      </a:cubicBezTo>
                      <a:cubicBezTo>
                        <a:pt x="8164" y="20543"/>
                        <a:pt x="9199" y="21420"/>
                        <a:pt x="10403" y="22032"/>
                      </a:cubicBezTo>
                      <a:cubicBezTo>
                        <a:pt x="10445" y="22053"/>
                        <a:pt x="10488" y="22075"/>
                        <a:pt x="10519" y="22106"/>
                      </a:cubicBezTo>
                      <a:cubicBezTo>
                        <a:pt x="11470" y="22909"/>
                        <a:pt x="12346" y="23775"/>
                        <a:pt x="12811" y="24989"/>
                      </a:cubicBezTo>
                      <a:cubicBezTo>
                        <a:pt x="12896" y="25222"/>
                        <a:pt x="12991" y="25454"/>
                        <a:pt x="12927" y="25771"/>
                      </a:cubicBezTo>
                      <a:cubicBezTo>
                        <a:pt x="12547" y="25496"/>
                        <a:pt x="12389" y="25053"/>
                        <a:pt x="12029" y="24810"/>
                      </a:cubicBezTo>
                      <a:lnTo>
                        <a:pt x="12019" y="24820"/>
                      </a:lnTo>
                      <a:cubicBezTo>
                        <a:pt x="12051" y="24968"/>
                        <a:pt x="12167" y="25053"/>
                        <a:pt x="12251" y="25169"/>
                      </a:cubicBezTo>
                      <a:cubicBezTo>
                        <a:pt x="12325" y="25296"/>
                        <a:pt x="12431" y="25412"/>
                        <a:pt x="12462" y="25560"/>
                      </a:cubicBezTo>
                      <a:cubicBezTo>
                        <a:pt x="12484" y="25655"/>
                        <a:pt x="12505" y="25782"/>
                        <a:pt x="12410" y="25845"/>
                      </a:cubicBezTo>
                      <a:cubicBezTo>
                        <a:pt x="12384" y="25864"/>
                        <a:pt x="12360" y="25871"/>
                        <a:pt x="12337" y="25871"/>
                      </a:cubicBezTo>
                      <a:cubicBezTo>
                        <a:pt x="12281" y="25871"/>
                        <a:pt x="12229" y="25829"/>
                        <a:pt x="12177" y="25792"/>
                      </a:cubicBezTo>
                      <a:cubicBezTo>
                        <a:pt x="11332" y="25190"/>
                        <a:pt x="10319" y="24979"/>
                        <a:pt x="9400" y="24556"/>
                      </a:cubicBezTo>
                      <a:cubicBezTo>
                        <a:pt x="8993" y="24365"/>
                        <a:pt x="8562" y="24255"/>
                        <a:pt x="8125" y="24255"/>
                      </a:cubicBezTo>
                      <a:cubicBezTo>
                        <a:pt x="7791" y="24255"/>
                        <a:pt x="7453" y="24319"/>
                        <a:pt x="7118" y="24461"/>
                      </a:cubicBezTo>
                      <a:cubicBezTo>
                        <a:pt x="6939" y="24535"/>
                        <a:pt x="6759" y="24525"/>
                        <a:pt x="6569" y="24535"/>
                      </a:cubicBezTo>
                      <a:cubicBezTo>
                        <a:pt x="6590" y="24652"/>
                        <a:pt x="6590" y="24768"/>
                        <a:pt x="6685" y="24863"/>
                      </a:cubicBezTo>
                      <a:cubicBezTo>
                        <a:pt x="7066" y="25127"/>
                        <a:pt x="7435" y="25391"/>
                        <a:pt x="7815" y="25655"/>
                      </a:cubicBezTo>
                      <a:cubicBezTo>
                        <a:pt x="8396" y="26067"/>
                        <a:pt x="9009" y="26394"/>
                        <a:pt x="9685" y="26605"/>
                      </a:cubicBezTo>
                      <a:cubicBezTo>
                        <a:pt x="10498" y="26869"/>
                        <a:pt x="11311" y="27133"/>
                        <a:pt x="12177" y="27197"/>
                      </a:cubicBezTo>
                      <a:cubicBezTo>
                        <a:pt x="13170" y="27260"/>
                        <a:pt x="14100" y="27651"/>
                        <a:pt x="15018" y="28042"/>
                      </a:cubicBezTo>
                      <a:cubicBezTo>
                        <a:pt x="15705" y="28337"/>
                        <a:pt x="16339" y="28739"/>
                        <a:pt x="16951" y="29161"/>
                      </a:cubicBezTo>
                      <a:cubicBezTo>
                        <a:pt x="17796" y="29742"/>
                        <a:pt x="18662" y="30291"/>
                        <a:pt x="19518" y="30862"/>
                      </a:cubicBezTo>
                      <a:cubicBezTo>
                        <a:pt x="19940" y="31147"/>
                        <a:pt x="20405" y="31305"/>
                        <a:pt x="20901" y="31379"/>
                      </a:cubicBezTo>
                      <a:cubicBezTo>
                        <a:pt x="22179" y="31569"/>
                        <a:pt x="23436" y="31928"/>
                        <a:pt x="24703" y="32171"/>
                      </a:cubicBezTo>
                      <a:cubicBezTo>
                        <a:pt x="26171" y="32456"/>
                        <a:pt x="27650" y="32689"/>
                        <a:pt x="29128" y="32900"/>
                      </a:cubicBezTo>
                      <a:cubicBezTo>
                        <a:pt x="29435" y="32942"/>
                        <a:pt x="29730" y="32995"/>
                        <a:pt x="30037" y="33037"/>
                      </a:cubicBezTo>
                      <a:cubicBezTo>
                        <a:pt x="30091" y="33046"/>
                        <a:pt x="30136" y="33052"/>
                        <a:pt x="30171" y="33052"/>
                      </a:cubicBezTo>
                      <a:cubicBezTo>
                        <a:pt x="30299" y="33052"/>
                        <a:pt x="30308" y="32983"/>
                        <a:pt x="30258" y="32784"/>
                      </a:cubicBezTo>
                      <a:cubicBezTo>
                        <a:pt x="30089" y="32097"/>
                        <a:pt x="29910" y="31421"/>
                        <a:pt x="29741" y="30735"/>
                      </a:cubicBezTo>
                      <a:cubicBezTo>
                        <a:pt x="29699" y="30598"/>
                        <a:pt x="29678" y="30450"/>
                        <a:pt x="29646" y="30302"/>
                      </a:cubicBezTo>
                      <a:cubicBezTo>
                        <a:pt x="28706" y="30207"/>
                        <a:pt x="27777" y="30101"/>
                        <a:pt x="26837" y="30027"/>
                      </a:cubicBezTo>
                      <a:cubicBezTo>
                        <a:pt x="25442" y="29922"/>
                        <a:pt x="24101" y="29668"/>
                        <a:pt x="22844" y="29024"/>
                      </a:cubicBezTo>
                      <a:cubicBezTo>
                        <a:pt x="22758" y="28985"/>
                        <a:pt x="22680" y="28938"/>
                        <a:pt x="22587" y="28938"/>
                      </a:cubicBezTo>
                      <a:cubicBezTo>
                        <a:pt x="22578" y="28938"/>
                        <a:pt x="22568" y="28939"/>
                        <a:pt x="22559" y="28939"/>
                      </a:cubicBezTo>
                      <a:cubicBezTo>
                        <a:pt x="22425" y="28999"/>
                        <a:pt x="22292" y="29021"/>
                        <a:pt x="22160" y="29021"/>
                      </a:cubicBezTo>
                      <a:cubicBezTo>
                        <a:pt x="21918" y="29021"/>
                        <a:pt x="21679" y="28949"/>
                        <a:pt x="21440" y="28908"/>
                      </a:cubicBezTo>
                      <a:cubicBezTo>
                        <a:pt x="20531" y="28739"/>
                        <a:pt x="19697" y="28348"/>
                        <a:pt x="18852" y="27989"/>
                      </a:cubicBezTo>
                      <a:cubicBezTo>
                        <a:pt x="18102" y="27672"/>
                        <a:pt x="17521" y="27091"/>
                        <a:pt x="16919" y="26542"/>
                      </a:cubicBezTo>
                      <a:cubicBezTo>
                        <a:pt x="15937" y="25634"/>
                        <a:pt x="15124" y="24578"/>
                        <a:pt x="14522" y="23374"/>
                      </a:cubicBezTo>
                      <a:cubicBezTo>
                        <a:pt x="13962" y="22275"/>
                        <a:pt x="13582" y="21124"/>
                        <a:pt x="13498" y="19867"/>
                      </a:cubicBezTo>
                      <a:cubicBezTo>
                        <a:pt x="13455" y="19170"/>
                        <a:pt x="13265" y="18484"/>
                        <a:pt x="13223" y="17776"/>
                      </a:cubicBezTo>
                      <a:cubicBezTo>
                        <a:pt x="13160" y="16709"/>
                        <a:pt x="12684" y="15769"/>
                        <a:pt x="12410" y="14766"/>
                      </a:cubicBezTo>
                      <a:cubicBezTo>
                        <a:pt x="12198" y="14006"/>
                        <a:pt x="12051" y="13224"/>
                        <a:pt x="11787" y="12474"/>
                      </a:cubicBezTo>
                      <a:cubicBezTo>
                        <a:pt x="11269" y="11059"/>
                        <a:pt x="10741" y="9644"/>
                        <a:pt x="9970" y="8345"/>
                      </a:cubicBezTo>
                      <a:cubicBezTo>
                        <a:pt x="9632" y="7785"/>
                        <a:pt x="9336" y="7204"/>
                        <a:pt x="9041" y="6623"/>
                      </a:cubicBezTo>
                      <a:cubicBezTo>
                        <a:pt x="8407" y="5398"/>
                        <a:pt x="7573" y="4310"/>
                        <a:pt x="6812" y="3180"/>
                      </a:cubicBezTo>
                      <a:cubicBezTo>
                        <a:pt x="6643" y="2927"/>
                        <a:pt x="6390" y="2726"/>
                        <a:pt x="6168" y="2515"/>
                      </a:cubicBezTo>
                      <a:cubicBezTo>
                        <a:pt x="5788" y="2166"/>
                        <a:pt x="5418" y="1807"/>
                        <a:pt x="5059" y="1427"/>
                      </a:cubicBezTo>
                      <a:cubicBezTo>
                        <a:pt x="4573" y="909"/>
                        <a:pt x="4003" y="550"/>
                        <a:pt x="3327" y="371"/>
                      </a:cubicBezTo>
                      <a:cubicBezTo>
                        <a:pt x="2883" y="255"/>
                        <a:pt x="2450" y="138"/>
                        <a:pt x="2017" y="43"/>
                      </a:cubicBezTo>
                      <a:cubicBezTo>
                        <a:pt x="1877" y="14"/>
                        <a:pt x="1736" y="1"/>
                        <a:pt x="1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6" name="Google Shape;96;p3"/>
                <p:cNvGrpSpPr/>
                <p:nvPr/>
              </p:nvGrpSpPr>
              <p:grpSpPr>
                <a:xfrm rot="-4500040" flipH="1">
                  <a:off x="7145410" y="3482536"/>
                  <a:ext cx="1661825" cy="1700748"/>
                  <a:chOff x="3231570" y="-2256764"/>
                  <a:chExt cx="1661875" cy="1700799"/>
                </a:xfrm>
              </p:grpSpPr>
              <p:sp>
                <p:nvSpPr>
                  <p:cNvPr id="97" name="Google Shape;97;p3"/>
                  <p:cNvSpPr/>
                  <p:nvPr/>
                </p:nvSpPr>
                <p:spPr>
                  <a:xfrm>
                    <a:off x="3617069" y="-1040869"/>
                    <a:ext cx="1276375" cy="484904"/>
                  </a:xfrm>
                  <a:custGeom>
                    <a:avLst/>
                    <a:gdLst/>
                    <a:ahLst/>
                    <a:cxnLst/>
                    <a:rect l="l" t="t" r="r" b="b"/>
                    <a:pathLst>
                      <a:path w="25422" h="9658" extrusionOk="0">
                        <a:moveTo>
                          <a:pt x="0" y="1"/>
                        </a:moveTo>
                        <a:cubicBezTo>
                          <a:pt x="243" y="529"/>
                          <a:pt x="634" y="920"/>
                          <a:pt x="1078" y="1279"/>
                        </a:cubicBezTo>
                        <a:cubicBezTo>
                          <a:pt x="2334" y="2282"/>
                          <a:pt x="3771" y="2926"/>
                          <a:pt x="5271" y="3433"/>
                        </a:cubicBezTo>
                        <a:cubicBezTo>
                          <a:pt x="6654" y="3898"/>
                          <a:pt x="8006" y="4437"/>
                          <a:pt x="9368" y="4933"/>
                        </a:cubicBezTo>
                        <a:cubicBezTo>
                          <a:pt x="10900" y="5493"/>
                          <a:pt x="12241" y="6369"/>
                          <a:pt x="13466" y="7457"/>
                        </a:cubicBezTo>
                        <a:cubicBezTo>
                          <a:pt x="13730" y="7689"/>
                          <a:pt x="14005" y="7837"/>
                          <a:pt x="14353" y="7890"/>
                        </a:cubicBezTo>
                        <a:cubicBezTo>
                          <a:pt x="15557" y="8080"/>
                          <a:pt x="16751" y="8344"/>
                          <a:pt x="17955" y="8545"/>
                        </a:cubicBezTo>
                        <a:cubicBezTo>
                          <a:pt x="20057" y="8893"/>
                          <a:pt x="22148" y="9210"/>
                          <a:pt x="24228" y="9622"/>
                        </a:cubicBezTo>
                        <a:cubicBezTo>
                          <a:pt x="24327" y="9647"/>
                          <a:pt x="24430" y="9657"/>
                          <a:pt x="24534" y="9657"/>
                        </a:cubicBezTo>
                        <a:cubicBezTo>
                          <a:pt x="24608" y="9657"/>
                          <a:pt x="24682" y="9652"/>
                          <a:pt x="24756" y="9643"/>
                        </a:cubicBezTo>
                        <a:cubicBezTo>
                          <a:pt x="25200" y="9601"/>
                          <a:pt x="25422" y="9274"/>
                          <a:pt x="25316" y="8820"/>
                        </a:cubicBezTo>
                        <a:cubicBezTo>
                          <a:pt x="25094" y="7922"/>
                          <a:pt x="24841" y="7035"/>
                          <a:pt x="24545" y="6148"/>
                        </a:cubicBezTo>
                        <a:cubicBezTo>
                          <a:pt x="24418" y="5757"/>
                          <a:pt x="24144" y="5546"/>
                          <a:pt x="23732" y="5514"/>
                        </a:cubicBezTo>
                        <a:cubicBezTo>
                          <a:pt x="23478" y="5493"/>
                          <a:pt x="23225" y="5461"/>
                          <a:pt x="22961" y="5440"/>
                        </a:cubicBezTo>
                        <a:lnTo>
                          <a:pt x="22961" y="5440"/>
                        </a:lnTo>
                        <a:cubicBezTo>
                          <a:pt x="22993" y="5588"/>
                          <a:pt x="23014" y="5736"/>
                          <a:pt x="23056" y="5873"/>
                        </a:cubicBezTo>
                        <a:cubicBezTo>
                          <a:pt x="23225" y="6559"/>
                          <a:pt x="23404" y="7235"/>
                          <a:pt x="23573" y="7922"/>
                        </a:cubicBezTo>
                        <a:cubicBezTo>
                          <a:pt x="23623" y="8121"/>
                          <a:pt x="23614" y="8190"/>
                          <a:pt x="23486" y="8190"/>
                        </a:cubicBezTo>
                        <a:cubicBezTo>
                          <a:pt x="23451" y="8190"/>
                          <a:pt x="23406" y="8184"/>
                          <a:pt x="23352" y="8175"/>
                        </a:cubicBezTo>
                        <a:cubicBezTo>
                          <a:pt x="23045" y="8133"/>
                          <a:pt x="22750" y="8080"/>
                          <a:pt x="22443" y="8038"/>
                        </a:cubicBezTo>
                        <a:cubicBezTo>
                          <a:pt x="20965" y="7827"/>
                          <a:pt x="19486" y="7594"/>
                          <a:pt x="18018" y="7309"/>
                        </a:cubicBezTo>
                        <a:cubicBezTo>
                          <a:pt x="16751" y="7066"/>
                          <a:pt x="15494" y="6707"/>
                          <a:pt x="14216" y="6517"/>
                        </a:cubicBezTo>
                        <a:cubicBezTo>
                          <a:pt x="13720" y="6443"/>
                          <a:pt x="13255" y="6285"/>
                          <a:pt x="12833" y="6000"/>
                        </a:cubicBezTo>
                        <a:cubicBezTo>
                          <a:pt x="11977" y="5429"/>
                          <a:pt x="11111" y="4880"/>
                          <a:pt x="10266" y="4299"/>
                        </a:cubicBezTo>
                        <a:cubicBezTo>
                          <a:pt x="9654" y="3877"/>
                          <a:pt x="9020" y="3475"/>
                          <a:pt x="8333" y="3180"/>
                        </a:cubicBezTo>
                        <a:cubicBezTo>
                          <a:pt x="7415" y="2789"/>
                          <a:pt x="6485" y="2398"/>
                          <a:pt x="5492" y="2335"/>
                        </a:cubicBezTo>
                        <a:cubicBezTo>
                          <a:pt x="4626" y="2271"/>
                          <a:pt x="3813" y="2007"/>
                          <a:pt x="3000" y="1743"/>
                        </a:cubicBezTo>
                        <a:cubicBezTo>
                          <a:pt x="2324" y="1532"/>
                          <a:pt x="1711" y="1205"/>
                          <a:pt x="1130" y="793"/>
                        </a:cubicBezTo>
                        <a:cubicBezTo>
                          <a:pt x="750" y="529"/>
                          <a:pt x="381" y="26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 name="Google Shape;98;p3"/>
                  <p:cNvGrpSpPr/>
                  <p:nvPr/>
                </p:nvGrpSpPr>
                <p:grpSpPr>
                  <a:xfrm>
                    <a:off x="3231570" y="-2256764"/>
                    <a:ext cx="702106" cy="1261576"/>
                    <a:chOff x="3231570" y="-2256764"/>
                    <a:chExt cx="702106" cy="1261576"/>
                  </a:xfrm>
                </p:grpSpPr>
                <p:sp>
                  <p:nvSpPr>
                    <p:cNvPr id="99" name="Google Shape;99;p3"/>
                    <p:cNvSpPr/>
                    <p:nvPr/>
                  </p:nvSpPr>
                  <p:spPr>
                    <a:xfrm>
                      <a:off x="3231570" y="-2256764"/>
                      <a:ext cx="653852" cy="1032116"/>
                    </a:xfrm>
                    <a:custGeom>
                      <a:avLst/>
                      <a:gdLst/>
                      <a:ahLst/>
                      <a:cxnLst/>
                      <a:rect l="l" t="t" r="r" b="b"/>
                      <a:pathLst>
                        <a:path w="13023" h="20557" extrusionOk="0">
                          <a:moveTo>
                            <a:pt x="993" y="0"/>
                          </a:moveTo>
                          <a:lnTo>
                            <a:pt x="993" y="0"/>
                          </a:lnTo>
                          <a:cubicBezTo>
                            <a:pt x="539" y="645"/>
                            <a:pt x="307" y="1384"/>
                            <a:pt x="180" y="2155"/>
                          </a:cubicBezTo>
                          <a:cubicBezTo>
                            <a:pt x="0" y="3338"/>
                            <a:pt x="159" y="4499"/>
                            <a:pt x="412" y="5640"/>
                          </a:cubicBezTo>
                          <a:cubicBezTo>
                            <a:pt x="761" y="7235"/>
                            <a:pt x="1542" y="8618"/>
                            <a:pt x="2472" y="9928"/>
                          </a:cubicBezTo>
                          <a:cubicBezTo>
                            <a:pt x="3528" y="11396"/>
                            <a:pt x="4763" y="12716"/>
                            <a:pt x="5946" y="14079"/>
                          </a:cubicBezTo>
                          <a:cubicBezTo>
                            <a:pt x="7013" y="14100"/>
                            <a:pt x="8016" y="14332"/>
                            <a:pt x="8904" y="14976"/>
                          </a:cubicBezTo>
                          <a:cubicBezTo>
                            <a:pt x="9527" y="15420"/>
                            <a:pt x="10097" y="15927"/>
                            <a:pt x="10625" y="16487"/>
                          </a:cubicBezTo>
                          <a:cubicBezTo>
                            <a:pt x="10868" y="16730"/>
                            <a:pt x="11069" y="17004"/>
                            <a:pt x="11206" y="17321"/>
                          </a:cubicBezTo>
                          <a:cubicBezTo>
                            <a:pt x="11586" y="18198"/>
                            <a:pt x="12051" y="19022"/>
                            <a:pt x="12484" y="19866"/>
                          </a:cubicBezTo>
                          <a:cubicBezTo>
                            <a:pt x="12600" y="20078"/>
                            <a:pt x="12706" y="20289"/>
                            <a:pt x="12758" y="20521"/>
                          </a:cubicBezTo>
                          <a:lnTo>
                            <a:pt x="12758" y="20532"/>
                          </a:lnTo>
                          <a:lnTo>
                            <a:pt x="12790" y="20511"/>
                          </a:lnTo>
                          <a:cubicBezTo>
                            <a:pt x="12852" y="20543"/>
                            <a:pt x="12897" y="20557"/>
                            <a:pt x="12929" y="20557"/>
                          </a:cubicBezTo>
                          <a:cubicBezTo>
                            <a:pt x="13023" y="20557"/>
                            <a:pt x="13009" y="20439"/>
                            <a:pt x="13001" y="20321"/>
                          </a:cubicBezTo>
                          <a:cubicBezTo>
                            <a:pt x="12949" y="19824"/>
                            <a:pt x="12801" y="19349"/>
                            <a:pt x="12674" y="18874"/>
                          </a:cubicBezTo>
                          <a:cubicBezTo>
                            <a:pt x="12241" y="17173"/>
                            <a:pt x="11745" y="15505"/>
                            <a:pt x="10762" y="14026"/>
                          </a:cubicBezTo>
                          <a:cubicBezTo>
                            <a:pt x="10129" y="13075"/>
                            <a:pt x="9305" y="12315"/>
                            <a:pt x="8513" y="11523"/>
                          </a:cubicBezTo>
                          <a:cubicBezTo>
                            <a:pt x="7224" y="10245"/>
                            <a:pt x="5904" y="9020"/>
                            <a:pt x="4721" y="7626"/>
                          </a:cubicBezTo>
                          <a:cubicBezTo>
                            <a:pt x="3792" y="6527"/>
                            <a:pt x="2915" y="5397"/>
                            <a:pt x="2186" y="4151"/>
                          </a:cubicBezTo>
                          <a:cubicBezTo>
                            <a:pt x="1574" y="3095"/>
                            <a:pt x="1141" y="1975"/>
                            <a:pt x="982" y="750"/>
                          </a:cubicBezTo>
                          <a:cubicBezTo>
                            <a:pt x="940" y="497"/>
                            <a:pt x="982" y="243"/>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278766" y="-2256764"/>
                      <a:ext cx="613536" cy="1047831"/>
                    </a:xfrm>
                    <a:custGeom>
                      <a:avLst/>
                      <a:gdLst/>
                      <a:ahLst/>
                      <a:cxnLst/>
                      <a:rect l="l" t="t" r="r" b="b"/>
                      <a:pathLst>
                        <a:path w="12220" h="20870" extrusionOk="0">
                          <a:moveTo>
                            <a:pt x="53" y="0"/>
                          </a:moveTo>
                          <a:cubicBezTo>
                            <a:pt x="42" y="243"/>
                            <a:pt x="0" y="497"/>
                            <a:pt x="42" y="750"/>
                          </a:cubicBezTo>
                          <a:cubicBezTo>
                            <a:pt x="201" y="1975"/>
                            <a:pt x="634" y="3095"/>
                            <a:pt x="1246" y="4151"/>
                          </a:cubicBezTo>
                          <a:cubicBezTo>
                            <a:pt x="1975" y="5397"/>
                            <a:pt x="2852" y="6527"/>
                            <a:pt x="3781" y="7626"/>
                          </a:cubicBezTo>
                          <a:cubicBezTo>
                            <a:pt x="4964" y="9020"/>
                            <a:pt x="6284" y="10245"/>
                            <a:pt x="7573" y="11523"/>
                          </a:cubicBezTo>
                          <a:cubicBezTo>
                            <a:pt x="8365" y="12315"/>
                            <a:pt x="9189" y="13075"/>
                            <a:pt x="9822" y="14026"/>
                          </a:cubicBezTo>
                          <a:cubicBezTo>
                            <a:pt x="10805" y="15505"/>
                            <a:pt x="11301" y="17173"/>
                            <a:pt x="11734" y="18874"/>
                          </a:cubicBezTo>
                          <a:cubicBezTo>
                            <a:pt x="11861" y="19349"/>
                            <a:pt x="12009" y="19824"/>
                            <a:pt x="12061" y="20321"/>
                          </a:cubicBezTo>
                          <a:cubicBezTo>
                            <a:pt x="12069" y="20441"/>
                            <a:pt x="12083" y="20561"/>
                            <a:pt x="11983" y="20561"/>
                          </a:cubicBezTo>
                          <a:cubicBezTo>
                            <a:pt x="11952" y="20561"/>
                            <a:pt x="11909" y="20549"/>
                            <a:pt x="11850" y="20521"/>
                          </a:cubicBezTo>
                          <a:lnTo>
                            <a:pt x="11818" y="20532"/>
                          </a:lnTo>
                          <a:cubicBezTo>
                            <a:pt x="11935" y="20627"/>
                            <a:pt x="11945" y="20838"/>
                            <a:pt x="12178" y="20870"/>
                          </a:cubicBezTo>
                          <a:cubicBezTo>
                            <a:pt x="12178" y="20585"/>
                            <a:pt x="12220" y="20310"/>
                            <a:pt x="12146" y="20035"/>
                          </a:cubicBezTo>
                          <a:cubicBezTo>
                            <a:pt x="11829" y="18853"/>
                            <a:pt x="11565" y="17649"/>
                            <a:pt x="11153" y="16497"/>
                          </a:cubicBezTo>
                          <a:cubicBezTo>
                            <a:pt x="10688" y="15219"/>
                            <a:pt x="10097" y="14026"/>
                            <a:pt x="9189" y="13033"/>
                          </a:cubicBezTo>
                          <a:cubicBezTo>
                            <a:pt x="8661" y="12452"/>
                            <a:pt x="8090" y="11914"/>
                            <a:pt x="7541" y="11354"/>
                          </a:cubicBezTo>
                          <a:cubicBezTo>
                            <a:pt x="6464" y="10224"/>
                            <a:pt x="5281" y="9199"/>
                            <a:pt x="4256" y="8016"/>
                          </a:cubicBezTo>
                          <a:cubicBezTo>
                            <a:pt x="3306" y="6908"/>
                            <a:pt x="2366" y="5809"/>
                            <a:pt x="1616" y="4552"/>
                          </a:cubicBezTo>
                          <a:cubicBezTo>
                            <a:pt x="993" y="3517"/>
                            <a:pt x="433" y="2451"/>
                            <a:pt x="243" y="1225"/>
                          </a:cubicBezTo>
                          <a:cubicBezTo>
                            <a:pt x="169" y="814"/>
                            <a:pt x="116" y="402"/>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 name="Google Shape;101;p3"/>
                    <p:cNvGrpSpPr/>
                    <p:nvPr/>
                  </p:nvGrpSpPr>
                  <p:grpSpPr>
                    <a:xfrm>
                      <a:off x="3450026" y="-1496911"/>
                      <a:ext cx="483649" cy="501724"/>
                      <a:chOff x="3450026" y="-1496911"/>
                      <a:chExt cx="483649" cy="501724"/>
                    </a:xfrm>
                  </p:grpSpPr>
                  <p:sp>
                    <p:nvSpPr>
                      <p:cNvPr id="102" name="Google Shape;102;p3"/>
                      <p:cNvSpPr/>
                      <p:nvPr/>
                    </p:nvSpPr>
                    <p:spPr>
                      <a:xfrm>
                        <a:off x="3450026" y="-1496911"/>
                        <a:ext cx="475716" cy="488971"/>
                      </a:xfrm>
                      <a:custGeom>
                        <a:avLst/>
                        <a:gdLst/>
                        <a:ahLst/>
                        <a:cxnLst/>
                        <a:rect l="l" t="t" r="r" b="b"/>
                        <a:pathLst>
                          <a:path w="9475" h="9739" extrusionOk="0">
                            <a:moveTo>
                              <a:pt x="381" y="1"/>
                            </a:moveTo>
                            <a:cubicBezTo>
                              <a:pt x="32" y="254"/>
                              <a:pt x="1" y="613"/>
                              <a:pt x="53" y="1004"/>
                            </a:cubicBezTo>
                            <a:cubicBezTo>
                              <a:pt x="117" y="1416"/>
                              <a:pt x="275" y="1807"/>
                              <a:pt x="486" y="2166"/>
                            </a:cubicBezTo>
                            <a:cubicBezTo>
                              <a:pt x="782" y="2652"/>
                              <a:pt x="1110" y="3117"/>
                              <a:pt x="1511" y="3518"/>
                            </a:cubicBezTo>
                            <a:cubicBezTo>
                              <a:pt x="2546" y="4585"/>
                              <a:pt x="3697" y="5535"/>
                              <a:pt x="4795" y="6528"/>
                            </a:cubicBezTo>
                            <a:cubicBezTo>
                              <a:pt x="4817" y="6549"/>
                              <a:pt x="4848" y="6560"/>
                              <a:pt x="4869" y="6581"/>
                            </a:cubicBezTo>
                            <a:cubicBezTo>
                              <a:pt x="5672" y="6602"/>
                              <a:pt x="6390" y="6866"/>
                              <a:pt x="6971" y="7415"/>
                            </a:cubicBezTo>
                            <a:cubicBezTo>
                              <a:pt x="7531" y="7943"/>
                              <a:pt x="8143" y="8429"/>
                              <a:pt x="8650" y="9020"/>
                            </a:cubicBezTo>
                            <a:lnTo>
                              <a:pt x="8671" y="9031"/>
                            </a:lnTo>
                            <a:cubicBezTo>
                              <a:pt x="8707" y="9007"/>
                              <a:pt x="8739" y="8997"/>
                              <a:pt x="8768" y="8997"/>
                            </a:cubicBezTo>
                            <a:cubicBezTo>
                              <a:pt x="8868" y="8997"/>
                              <a:pt x="8936" y="9116"/>
                              <a:pt x="9009" y="9189"/>
                            </a:cubicBezTo>
                            <a:cubicBezTo>
                              <a:pt x="9157" y="9348"/>
                              <a:pt x="9263" y="9548"/>
                              <a:pt x="9474" y="9739"/>
                            </a:cubicBezTo>
                            <a:cubicBezTo>
                              <a:pt x="9295" y="8830"/>
                              <a:pt x="8830" y="8154"/>
                              <a:pt x="8270" y="7542"/>
                            </a:cubicBezTo>
                            <a:cubicBezTo>
                              <a:pt x="7774" y="7003"/>
                              <a:pt x="7246" y="6507"/>
                              <a:pt x="6601" y="6127"/>
                            </a:cubicBezTo>
                            <a:cubicBezTo>
                              <a:pt x="5228" y="5313"/>
                              <a:pt x="3982" y="4299"/>
                              <a:pt x="2863" y="3127"/>
                            </a:cubicBezTo>
                            <a:cubicBezTo>
                              <a:pt x="2218" y="2462"/>
                              <a:pt x="1458" y="1913"/>
                              <a:pt x="941" y="1120"/>
                            </a:cubicBezTo>
                            <a:cubicBezTo>
                              <a:pt x="708" y="772"/>
                              <a:pt x="360" y="487"/>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468051" y="-1496911"/>
                        <a:ext cx="465624" cy="501724"/>
                      </a:xfrm>
                      <a:custGeom>
                        <a:avLst/>
                        <a:gdLst/>
                        <a:ahLst/>
                        <a:cxnLst/>
                        <a:rect l="l" t="t" r="r" b="b"/>
                        <a:pathLst>
                          <a:path w="9274" h="9993" extrusionOk="0">
                            <a:moveTo>
                              <a:pt x="22" y="1"/>
                            </a:moveTo>
                            <a:cubicBezTo>
                              <a:pt x="1" y="487"/>
                              <a:pt x="349" y="772"/>
                              <a:pt x="582" y="1120"/>
                            </a:cubicBezTo>
                            <a:cubicBezTo>
                              <a:pt x="1099" y="1913"/>
                              <a:pt x="1859" y="2462"/>
                              <a:pt x="2504" y="3127"/>
                            </a:cubicBezTo>
                            <a:cubicBezTo>
                              <a:pt x="3623" y="4299"/>
                              <a:pt x="4869" y="5313"/>
                              <a:pt x="6242" y="6127"/>
                            </a:cubicBezTo>
                            <a:cubicBezTo>
                              <a:pt x="6887" y="6507"/>
                              <a:pt x="7415" y="7003"/>
                              <a:pt x="7911" y="7542"/>
                            </a:cubicBezTo>
                            <a:cubicBezTo>
                              <a:pt x="8471" y="8154"/>
                              <a:pt x="8936" y="8830"/>
                              <a:pt x="9115" y="9739"/>
                            </a:cubicBezTo>
                            <a:cubicBezTo>
                              <a:pt x="8904" y="9538"/>
                              <a:pt x="8798" y="9348"/>
                              <a:pt x="8650" y="9189"/>
                            </a:cubicBezTo>
                            <a:cubicBezTo>
                              <a:pt x="8577" y="9116"/>
                              <a:pt x="8509" y="8997"/>
                              <a:pt x="8409" y="8997"/>
                            </a:cubicBezTo>
                            <a:cubicBezTo>
                              <a:pt x="8380" y="8997"/>
                              <a:pt x="8348" y="9007"/>
                              <a:pt x="8312" y="9031"/>
                            </a:cubicBezTo>
                            <a:cubicBezTo>
                              <a:pt x="8672" y="9274"/>
                              <a:pt x="8830" y="9717"/>
                              <a:pt x="9210" y="9992"/>
                            </a:cubicBezTo>
                            <a:cubicBezTo>
                              <a:pt x="9274" y="9675"/>
                              <a:pt x="9179" y="9443"/>
                              <a:pt x="9094" y="9210"/>
                            </a:cubicBezTo>
                            <a:cubicBezTo>
                              <a:pt x="8629" y="7996"/>
                              <a:pt x="7753" y="7130"/>
                              <a:pt x="6802" y="6327"/>
                            </a:cubicBezTo>
                            <a:cubicBezTo>
                              <a:pt x="6771" y="6296"/>
                              <a:pt x="6728" y="6274"/>
                              <a:pt x="6686" y="6253"/>
                            </a:cubicBezTo>
                            <a:cubicBezTo>
                              <a:pt x="5482" y="5641"/>
                              <a:pt x="4447" y="4764"/>
                              <a:pt x="3433" y="3866"/>
                            </a:cubicBezTo>
                            <a:cubicBezTo>
                              <a:pt x="2821" y="3328"/>
                              <a:pt x="2271" y="2736"/>
                              <a:pt x="1669" y="2187"/>
                            </a:cubicBezTo>
                            <a:cubicBezTo>
                              <a:pt x="993" y="1564"/>
                              <a:pt x="402" y="856"/>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04" name="Google Shape;104;p3"/>
                <p:cNvGrpSpPr/>
                <p:nvPr/>
              </p:nvGrpSpPr>
              <p:grpSpPr>
                <a:xfrm rot="-4500040" flipH="1">
                  <a:off x="7288050" y="3319875"/>
                  <a:ext cx="1113067" cy="1531132"/>
                  <a:chOff x="3301008" y="-2363256"/>
                  <a:chExt cx="1113100" cy="1531178"/>
                </a:xfrm>
              </p:grpSpPr>
              <p:sp>
                <p:nvSpPr>
                  <p:cNvPr id="105" name="Google Shape;105;p3"/>
                  <p:cNvSpPr/>
                  <p:nvPr/>
                </p:nvSpPr>
                <p:spPr>
                  <a:xfrm>
                    <a:off x="3301008" y="-2363256"/>
                    <a:ext cx="1113100" cy="1531178"/>
                  </a:xfrm>
                  <a:custGeom>
                    <a:avLst/>
                    <a:gdLst/>
                    <a:ahLst/>
                    <a:cxnLst/>
                    <a:rect l="l" t="t" r="r" b="b"/>
                    <a:pathLst>
                      <a:path w="22170" h="30497" extrusionOk="0">
                        <a:moveTo>
                          <a:pt x="3447" y="1"/>
                        </a:moveTo>
                        <a:cubicBezTo>
                          <a:pt x="3241" y="1"/>
                          <a:pt x="3032" y="17"/>
                          <a:pt x="2821" y="51"/>
                        </a:cubicBezTo>
                        <a:cubicBezTo>
                          <a:pt x="1733" y="220"/>
                          <a:pt x="740" y="611"/>
                          <a:pt x="1" y="1509"/>
                        </a:cubicBezTo>
                        <a:cubicBezTo>
                          <a:pt x="99" y="1580"/>
                          <a:pt x="200" y="1605"/>
                          <a:pt x="302" y="1605"/>
                        </a:cubicBezTo>
                        <a:cubicBezTo>
                          <a:pt x="439" y="1605"/>
                          <a:pt x="579" y="1560"/>
                          <a:pt x="719" y="1530"/>
                        </a:cubicBezTo>
                        <a:cubicBezTo>
                          <a:pt x="879" y="1496"/>
                          <a:pt x="1042" y="1477"/>
                          <a:pt x="1207" y="1477"/>
                        </a:cubicBezTo>
                        <a:cubicBezTo>
                          <a:pt x="1346" y="1477"/>
                          <a:pt x="1487" y="1490"/>
                          <a:pt x="1627" y="1519"/>
                        </a:cubicBezTo>
                        <a:cubicBezTo>
                          <a:pt x="2060" y="1614"/>
                          <a:pt x="2493" y="1731"/>
                          <a:pt x="2937" y="1847"/>
                        </a:cubicBezTo>
                        <a:cubicBezTo>
                          <a:pt x="3613" y="2026"/>
                          <a:pt x="4183" y="2385"/>
                          <a:pt x="4669" y="2903"/>
                        </a:cubicBezTo>
                        <a:cubicBezTo>
                          <a:pt x="5028" y="3283"/>
                          <a:pt x="5398" y="3642"/>
                          <a:pt x="5778" y="3991"/>
                        </a:cubicBezTo>
                        <a:cubicBezTo>
                          <a:pt x="6000" y="4202"/>
                          <a:pt x="6253" y="4403"/>
                          <a:pt x="6422" y="4656"/>
                        </a:cubicBezTo>
                        <a:cubicBezTo>
                          <a:pt x="7183" y="5786"/>
                          <a:pt x="8017" y="6874"/>
                          <a:pt x="8651" y="8099"/>
                        </a:cubicBezTo>
                        <a:cubicBezTo>
                          <a:pt x="8946" y="8680"/>
                          <a:pt x="9242" y="9261"/>
                          <a:pt x="9580" y="9821"/>
                        </a:cubicBezTo>
                        <a:cubicBezTo>
                          <a:pt x="10351" y="11120"/>
                          <a:pt x="10879" y="12535"/>
                          <a:pt x="11397" y="13950"/>
                        </a:cubicBezTo>
                        <a:cubicBezTo>
                          <a:pt x="11661" y="14700"/>
                          <a:pt x="11808" y="15482"/>
                          <a:pt x="12020" y="16242"/>
                        </a:cubicBezTo>
                        <a:cubicBezTo>
                          <a:pt x="12294" y="17245"/>
                          <a:pt x="12770" y="18185"/>
                          <a:pt x="12833" y="19252"/>
                        </a:cubicBezTo>
                        <a:cubicBezTo>
                          <a:pt x="12875" y="19960"/>
                          <a:pt x="13065" y="20646"/>
                          <a:pt x="13108" y="21343"/>
                        </a:cubicBezTo>
                        <a:cubicBezTo>
                          <a:pt x="13192" y="22600"/>
                          <a:pt x="13572" y="23751"/>
                          <a:pt x="14132" y="24850"/>
                        </a:cubicBezTo>
                        <a:cubicBezTo>
                          <a:pt x="14734" y="26054"/>
                          <a:pt x="15547" y="27110"/>
                          <a:pt x="16529" y="28018"/>
                        </a:cubicBezTo>
                        <a:cubicBezTo>
                          <a:pt x="17131" y="28567"/>
                          <a:pt x="17712" y="29148"/>
                          <a:pt x="18462" y="29465"/>
                        </a:cubicBezTo>
                        <a:cubicBezTo>
                          <a:pt x="19307" y="29824"/>
                          <a:pt x="20152" y="30215"/>
                          <a:pt x="21050" y="30384"/>
                        </a:cubicBezTo>
                        <a:cubicBezTo>
                          <a:pt x="21289" y="30425"/>
                          <a:pt x="21528" y="30497"/>
                          <a:pt x="21770" y="30497"/>
                        </a:cubicBezTo>
                        <a:cubicBezTo>
                          <a:pt x="21902" y="30497"/>
                          <a:pt x="22035" y="30475"/>
                          <a:pt x="22169" y="30415"/>
                        </a:cubicBezTo>
                        <a:cubicBezTo>
                          <a:pt x="22042" y="30342"/>
                          <a:pt x="21916" y="30268"/>
                          <a:pt x="21778" y="30204"/>
                        </a:cubicBezTo>
                        <a:cubicBezTo>
                          <a:pt x="20289" y="29412"/>
                          <a:pt x="18969" y="28409"/>
                          <a:pt x="17850" y="27110"/>
                        </a:cubicBezTo>
                        <a:cubicBezTo>
                          <a:pt x="16867" y="25959"/>
                          <a:pt x="15991" y="24723"/>
                          <a:pt x="15178" y="23445"/>
                        </a:cubicBezTo>
                        <a:cubicBezTo>
                          <a:pt x="14713" y="22737"/>
                          <a:pt x="14333" y="21977"/>
                          <a:pt x="14005" y="21185"/>
                        </a:cubicBezTo>
                        <a:cubicBezTo>
                          <a:pt x="13361" y="19653"/>
                          <a:pt x="12991" y="18027"/>
                          <a:pt x="12696" y="16390"/>
                        </a:cubicBezTo>
                        <a:cubicBezTo>
                          <a:pt x="12379" y="14637"/>
                          <a:pt x="12178" y="12862"/>
                          <a:pt x="11808" y="11120"/>
                        </a:cubicBezTo>
                        <a:cubicBezTo>
                          <a:pt x="11333" y="8860"/>
                          <a:pt x="10647" y="6684"/>
                          <a:pt x="9506" y="4688"/>
                        </a:cubicBezTo>
                        <a:cubicBezTo>
                          <a:pt x="8577" y="3061"/>
                          <a:pt x="7352" y="1720"/>
                          <a:pt x="5778" y="727"/>
                        </a:cubicBezTo>
                        <a:cubicBezTo>
                          <a:pt x="5043" y="263"/>
                          <a:pt x="4268" y="1"/>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85021" y="-1549931"/>
                    <a:ext cx="387150" cy="335436"/>
                  </a:xfrm>
                  <a:custGeom>
                    <a:avLst/>
                    <a:gdLst/>
                    <a:ahLst/>
                    <a:cxnLst/>
                    <a:rect l="l" t="t" r="r" b="b"/>
                    <a:pathLst>
                      <a:path w="7711" h="6681" extrusionOk="0">
                        <a:moveTo>
                          <a:pt x="898" y="1"/>
                        </a:moveTo>
                        <a:lnTo>
                          <a:pt x="898" y="1"/>
                        </a:lnTo>
                        <a:cubicBezTo>
                          <a:pt x="1057" y="223"/>
                          <a:pt x="1215" y="444"/>
                          <a:pt x="1395" y="708"/>
                        </a:cubicBezTo>
                        <a:cubicBezTo>
                          <a:pt x="1235" y="708"/>
                          <a:pt x="1078" y="703"/>
                          <a:pt x="924" y="703"/>
                        </a:cubicBezTo>
                        <a:cubicBezTo>
                          <a:pt x="602" y="703"/>
                          <a:pt x="294" y="727"/>
                          <a:pt x="1" y="877"/>
                        </a:cubicBezTo>
                        <a:cubicBezTo>
                          <a:pt x="381" y="1057"/>
                          <a:pt x="772" y="1215"/>
                          <a:pt x="1141" y="1416"/>
                        </a:cubicBezTo>
                        <a:cubicBezTo>
                          <a:pt x="1923" y="1849"/>
                          <a:pt x="2725" y="2229"/>
                          <a:pt x="3507" y="2662"/>
                        </a:cubicBezTo>
                        <a:cubicBezTo>
                          <a:pt x="4162" y="3021"/>
                          <a:pt x="4764" y="3444"/>
                          <a:pt x="5292" y="3993"/>
                        </a:cubicBezTo>
                        <a:cubicBezTo>
                          <a:pt x="6031" y="4785"/>
                          <a:pt x="6792" y="5577"/>
                          <a:pt x="7383" y="6507"/>
                        </a:cubicBezTo>
                        <a:cubicBezTo>
                          <a:pt x="7430" y="6581"/>
                          <a:pt x="7468" y="6681"/>
                          <a:pt x="7564" y="6681"/>
                        </a:cubicBezTo>
                        <a:cubicBezTo>
                          <a:pt x="7577" y="6681"/>
                          <a:pt x="7590" y="6679"/>
                          <a:pt x="7605" y="6676"/>
                        </a:cubicBezTo>
                        <a:cubicBezTo>
                          <a:pt x="7700" y="6644"/>
                          <a:pt x="7710" y="6538"/>
                          <a:pt x="7710" y="6454"/>
                        </a:cubicBezTo>
                        <a:lnTo>
                          <a:pt x="7710" y="6443"/>
                        </a:lnTo>
                        <a:cubicBezTo>
                          <a:pt x="7658" y="6211"/>
                          <a:pt x="7552" y="6000"/>
                          <a:pt x="7436" y="5788"/>
                        </a:cubicBezTo>
                        <a:cubicBezTo>
                          <a:pt x="7003" y="4944"/>
                          <a:pt x="6538" y="4120"/>
                          <a:pt x="6158" y="3243"/>
                        </a:cubicBezTo>
                        <a:cubicBezTo>
                          <a:pt x="6021" y="2926"/>
                          <a:pt x="5820" y="2652"/>
                          <a:pt x="5577" y="2409"/>
                        </a:cubicBezTo>
                        <a:cubicBezTo>
                          <a:pt x="5049" y="1849"/>
                          <a:pt x="4479" y="1342"/>
                          <a:pt x="3856" y="898"/>
                        </a:cubicBezTo>
                        <a:cubicBezTo>
                          <a:pt x="2968" y="254"/>
                          <a:pt x="1965" y="22"/>
                          <a:pt x="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07530" y="-1166541"/>
                    <a:ext cx="301747" cy="176379"/>
                  </a:xfrm>
                  <a:custGeom>
                    <a:avLst/>
                    <a:gdLst/>
                    <a:ahLst/>
                    <a:cxnLst/>
                    <a:rect l="l" t="t" r="r" b="b"/>
                    <a:pathLst>
                      <a:path w="6010" h="3513" extrusionOk="0">
                        <a:moveTo>
                          <a:pt x="1732" y="1"/>
                        </a:moveTo>
                        <a:lnTo>
                          <a:pt x="1732" y="1"/>
                        </a:lnTo>
                        <a:cubicBezTo>
                          <a:pt x="1880" y="233"/>
                          <a:pt x="2165" y="339"/>
                          <a:pt x="2292" y="645"/>
                        </a:cubicBezTo>
                        <a:cubicBezTo>
                          <a:pt x="1983" y="592"/>
                          <a:pt x="1686" y="552"/>
                          <a:pt x="1397" y="552"/>
                        </a:cubicBezTo>
                        <a:cubicBezTo>
                          <a:pt x="1221" y="552"/>
                          <a:pt x="1048" y="567"/>
                          <a:pt x="877" y="603"/>
                        </a:cubicBezTo>
                        <a:cubicBezTo>
                          <a:pt x="370" y="719"/>
                          <a:pt x="64" y="1067"/>
                          <a:pt x="11" y="1595"/>
                        </a:cubicBezTo>
                        <a:cubicBezTo>
                          <a:pt x="0" y="1786"/>
                          <a:pt x="0" y="1986"/>
                          <a:pt x="74" y="2176"/>
                        </a:cubicBezTo>
                        <a:cubicBezTo>
                          <a:pt x="264" y="2166"/>
                          <a:pt x="444" y="2176"/>
                          <a:pt x="623" y="2102"/>
                        </a:cubicBezTo>
                        <a:cubicBezTo>
                          <a:pt x="956" y="1957"/>
                          <a:pt x="1292" y="1892"/>
                          <a:pt x="1625" y="1892"/>
                        </a:cubicBezTo>
                        <a:cubicBezTo>
                          <a:pt x="2064" y="1892"/>
                          <a:pt x="2496" y="2005"/>
                          <a:pt x="2905" y="2197"/>
                        </a:cubicBezTo>
                        <a:cubicBezTo>
                          <a:pt x="3824" y="2620"/>
                          <a:pt x="4837" y="2831"/>
                          <a:pt x="5682" y="3433"/>
                        </a:cubicBezTo>
                        <a:cubicBezTo>
                          <a:pt x="5734" y="3470"/>
                          <a:pt x="5786" y="3512"/>
                          <a:pt x="5842" y="3512"/>
                        </a:cubicBezTo>
                        <a:cubicBezTo>
                          <a:pt x="5865" y="3512"/>
                          <a:pt x="5889" y="3505"/>
                          <a:pt x="5915" y="3486"/>
                        </a:cubicBezTo>
                        <a:cubicBezTo>
                          <a:pt x="6010" y="3423"/>
                          <a:pt x="5989" y="3296"/>
                          <a:pt x="5967" y="3201"/>
                        </a:cubicBezTo>
                        <a:cubicBezTo>
                          <a:pt x="5936" y="3053"/>
                          <a:pt x="5830" y="2937"/>
                          <a:pt x="5756" y="2810"/>
                        </a:cubicBezTo>
                        <a:cubicBezTo>
                          <a:pt x="5672" y="2694"/>
                          <a:pt x="5556" y="2609"/>
                          <a:pt x="5524" y="2461"/>
                        </a:cubicBezTo>
                        <a:lnTo>
                          <a:pt x="5513" y="2440"/>
                        </a:lnTo>
                        <a:cubicBezTo>
                          <a:pt x="5006" y="1849"/>
                          <a:pt x="4394" y="1363"/>
                          <a:pt x="3834" y="835"/>
                        </a:cubicBezTo>
                        <a:cubicBezTo>
                          <a:pt x="3253" y="286"/>
                          <a:pt x="2535" y="22"/>
                          <a:pt x="1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3"/>
                <p:cNvSpPr/>
                <p:nvPr/>
              </p:nvSpPr>
              <p:spPr>
                <a:xfrm rot="-4499991" flipH="1">
                  <a:off x="7496186" y="4143100"/>
                  <a:ext cx="111965" cy="126776"/>
                </a:xfrm>
                <a:custGeom>
                  <a:avLst/>
                  <a:gdLst/>
                  <a:ahLst/>
                  <a:cxnLst/>
                  <a:rect l="l" t="t" r="r" b="b"/>
                  <a:pathLst>
                    <a:path w="2230" h="2525" extrusionOk="0">
                      <a:moveTo>
                        <a:pt x="1160" y="0"/>
                      </a:moveTo>
                      <a:cubicBezTo>
                        <a:pt x="1153" y="0"/>
                        <a:pt x="1147" y="0"/>
                        <a:pt x="1141" y="0"/>
                      </a:cubicBezTo>
                      <a:cubicBezTo>
                        <a:pt x="508" y="11"/>
                        <a:pt x="1" y="613"/>
                        <a:pt x="1" y="1342"/>
                      </a:cubicBezTo>
                      <a:cubicBezTo>
                        <a:pt x="11" y="2007"/>
                        <a:pt x="486" y="2524"/>
                        <a:pt x="1120" y="2524"/>
                      </a:cubicBezTo>
                      <a:cubicBezTo>
                        <a:pt x="1764" y="2524"/>
                        <a:pt x="2229" y="1965"/>
                        <a:pt x="2229" y="1194"/>
                      </a:cubicBezTo>
                      <a:cubicBezTo>
                        <a:pt x="2229" y="514"/>
                        <a:pt x="1763"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 name="Google Shape;109;p3"/>
                <p:cNvGrpSpPr/>
                <p:nvPr/>
              </p:nvGrpSpPr>
              <p:grpSpPr>
                <a:xfrm rot="-4500040" flipH="1">
                  <a:off x="7495372" y="3296696"/>
                  <a:ext cx="460245" cy="904877"/>
                  <a:chOff x="3333392" y="-2252195"/>
                  <a:chExt cx="460259" cy="904904"/>
                </a:xfrm>
              </p:grpSpPr>
              <p:sp>
                <p:nvSpPr>
                  <p:cNvPr id="110" name="Google Shape;110;p3"/>
                  <p:cNvSpPr/>
                  <p:nvPr/>
                </p:nvSpPr>
                <p:spPr>
                  <a:xfrm>
                    <a:off x="3627663" y="-1827784"/>
                    <a:ext cx="65270" cy="60500"/>
                  </a:xfrm>
                  <a:custGeom>
                    <a:avLst/>
                    <a:gdLst/>
                    <a:ahLst/>
                    <a:cxnLst/>
                    <a:rect l="l" t="t" r="r" b="b"/>
                    <a:pathLst>
                      <a:path w="1300" h="1205" extrusionOk="0">
                        <a:moveTo>
                          <a:pt x="603" y="1"/>
                        </a:moveTo>
                        <a:cubicBezTo>
                          <a:pt x="244" y="1"/>
                          <a:pt x="1" y="222"/>
                          <a:pt x="1" y="550"/>
                        </a:cubicBezTo>
                        <a:cubicBezTo>
                          <a:pt x="1" y="909"/>
                          <a:pt x="328" y="1194"/>
                          <a:pt x="750" y="1205"/>
                        </a:cubicBezTo>
                        <a:cubicBezTo>
                          <a:pt x="1110" y="1205"/>
                          <a:pt x="1279" y="1046"/>
                          <a:pt x="1289" y="719"/>
                        </a:cubicBezTo>
                        <a:cubicBezTo>
                          <a:pt x="1300" y="338"/>
                          <a:pt x="983" y="1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43364" y="-2052617"/>
                    <a:ext cx="62056" cy="62659"/>
                  </a:xfrm>
                  <a:custGeom>
                    <a:avLst/>
                    <a:gdLst/>
                    <a:ahLst/>
                    <a:cxnLst/>
                    <a:rect l="l" t="t" r="r" b="b"/>
                    <a:pathLst>
                      <a:path w="1236" h="1248" extrusionOk="0">
                        <a:moveTo>
                          <a:pt x="613" y="0"/>
                        </a:moveTo>
                        <a:cubicBezTo>
                          <a:pt x="338" y="0"/>
                          <a:pt x="43" y="275"/>
                          <a:pt x="21" y="560"/>
                        </a:cubicBezTo>
                        <a:cubicBezTo>
                          <a:pt x="0" y="919"/>
                          <a:pt x="317" y="1236"/>
                          <a:pt x="687" y="1247"/>
                        </a:cubicBezTo>
                        <a:cubicBezTo>
                          <a:pt x="694" y="1247"/>
                          <a:pt x="702" y="1247"/>
                          <a:pt x="709" y="1247"/>
                        </a:cubicBezTo>
                        <a:cubicBezTo>
                          <a:pt x="1024" y="1247"/>
                          <a:pt x="1236" y="1028"/>
                          <a:pt x="1225" y="687"/>
                        </a:cubicBezTo>
                        <a:cubicBezTo>
                          <a:pt x="1225" y="328"/>
                          <a:pt x="940" y="0"/>
                          <a:pt x="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635094" y="-1944971"/>
                    <a:ext cx="57337" cy="55178"/>
                  </a:xfrm>
                  <a:custGeom>
                    <a:avLst/>
                    <a:gdLst/>
                    <a:ahLst/>
                    <a:cxnLst/>
                    <a:rect l="l" t="t" r="r" b="b"/>
                    <a:pathLst>
                      <a:path w="1142" h="1099" extrusionOk="0">
                        <a:moveTo>
                          <a:pt x="569" y="0"/>
                        </a:moveTo>
                        <a:cubicBezTo>
                          <a:pt x="233" y="0"/>
                          <a:pt x="1" y="230"/>
                          <a:pt x="11" y="571"/>
                        </a:cubicBezTo>
                        <a:cubicBezTo>
                          <a:pt x="11" y="877"/>
                          <a:pt x="222" y="1099"/>
                          <a:pt x="529" y="1099"/>
                        </a:cubicBezTo>
                        <a:cubicBezTo>
                          <a:pt x="835" y="1099"/>
                          <a:pt x="1131" y="803"/>
                          <a:pt x="1141" y="507"/>
                        </a:cubicBezTo>
                        <a:cubicBezTo>
                          <a:pt x="1141" y="222"/>
                          <a:pt x="909" y="0"/>
                          <a:pt x="592" y="0"/>
                        </a:cubicBezTo>
                        <a:cubicBezTo>
                          <a:pt x="584" y="0"/>
                          <a:pt x="57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3333392" y="-2197770"/>
                    <a:ext cx="57186" cy="58944"/>
                  </a:xfrm>
                  <a:custGeom>
                    <a:avLst/>
                    <a:gdLst/>
                    <a:ahLst/>
                    <a:cxnLst/>
                    <a:rect l="l" t="t" r="r" b="b"/>
                    <a:pathLst>
                      <a:path w="1139" h="1174" extrusionOk="0">
                        <a:moveTo>
                          <a:pt x="368" y="1"/>
                        </a:moveTo>
                        <a:cubicBezTo>
                          <a:pt x="331" y="1"/>
                          <a:pt x="296" y="7"/>
                          <a:pt x="264" y="19"/>
                        </a:cubicBezTo>
                        <a:cubicBezTo>
                          <a:pt x="95" y="82"/>
                          <a:pt x="0" y="230"/>
                          <a:pt x="32" y="410"/>
                        </a:cubicBezTo>
                        <a:cubicBezTo>
                          <a:pt x="74" y="652"/>
                          <a:pt x="169" y="895"/>
                          <a:pt x="370" y="1064"/>
                        </a:cubicBezTo>
                        <a:cubicBezTo>
                          <a:pt x="463" y="1138"/>
                          <a:pt x="561" y="1173"/>
                          <a:pt x="658" y="1173"/>
                        </a:cubicBezTo>
                        <a:cubicBezTo>
                          <a:pt x="714" y="1173"/>
                          <a:pt x="770" y="1161"/>
                          <a:pt x="824" y="1138"/>
                        </a:cubicBezTo>
                        <a:cubicBezTo>
                          <a:pt x="982" y="1054"/>
                          <a:pt x="1109" y="927"/>
                          <a:pt x="1120" y="779"/>
                        </a:cubicBezTo>
                        <a:cubicBezTo>
                          <a:pt x="1138" y="420"/>
                          <a:pt x="683"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3437826" y="-2093989"/>
                    <a:ext cx="53622" cy="54174"/>
                  </a:xfrm>
                  <a:custGeom>
                    <a:avLst/>
                    <a:gdLst/>
                    <a:ahLst/>
                    <a:cxnLst/>
                    <a:rect l="l" t="t" r="r" b="b"/>
                    <a:pathLst>
                      <a:path w="1068" h="1079" extrusionOk="0">
                        <a:moveTo>
                          <a:pt x="518" y="1"/>
                        </a:moveTo>
                        <a:cubicBezTo>
                          <a:pt x="233" y="1"/>
                          <a:pt x="1" y="254"/>
                          <a:pt x="1" y="560"/>
                        </a:cubicBezTo>
                        <a:cubicBezTo>
                          <a:pt x="11" y="856"/>
                          <a:pt x="222" y="1078"/>
                          <a:pt x="497" y="1078"/>
                        </a:cubicBezTo>
                        <a:cubicBezTo>
                          <a:pt x="503" y="1078"/>
                          <a:pt x="509" y="1078"/>
                          <a:pt x="516" y="1078"/>
                        </a:cubicBezTo>
                        <a:cubicBezTo>
                          <a:pt x="814" y="1078"/>
                          <a:pt x="1067" y="829"/>
                          <a:pt x="1057" y="529"/>
                        </a:cubicBezTo>
                        <a:cubicBezTo>
                          <a:pt x="1057" y="244"/>
                          <a:pt x="814" y="1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3507816" y="-1948837"/>
                    <a:ext cx="57839" cy="54977"/>
                  </a:xfrm>
                  <a:custGeom>
                    <a:avLst/>
                    <a:gdLst/>
                    <a:ahLst/>
                    <a:cxnLst/>
                    <a:rect l="l" t="t" r="r" b="b"/>
                    <a:pathLst>
                      <a:path w="1152" h="1095" extrusionOk="0">
                        <a:moveTo>
                          <a:pt x="451" y="0"/>
                        </a:moveTo>
                        <a:cubicBezTo>
                          <a:pt x="326" y="0"/>
                          <a:pt x="221" y="63"/>
                          <a:pt x="128" y="172"/>
                        </a:cubicBezTo>
                        <a:cubicBezTo>
                          <a:pt x="1" y="320"/>
                          <a:pt x="11" y="479"/>
                          <a:pt x="106" y="627"/>
                        </a:cubicBezTo>
                        <a:cubicBezTo>
                          <a:pt x="265" y="901"/>
                          <a:pt x="497" y="1060"/>
                          <a:pt x="898" y="1091"/>
                        </a:cubicBezTo>
                        <a:cubicBezTo>
                          <a:pt x="907" y="1093"/>
                          <a:pt x="915" y="1094"/>
                          <a:pt x="923" y="1094"/>
                        </a:cubicBezTo>
                        <a:cubicBezTo>
                          <a:pt x="1009" y="1094"/>
                          <a:pt x="1090" y="992"/>
                          <a:pt x="1110" y="838"/>
                        </a:cubicBezTo>
                        <a:cubicBezTo>
                          <a:pt x="1152" y="542"/>
                          <a:pt x="877" y="120"/>
                          <a:pt x="592" y="25"/>
                        </a:cubicBezTo>
                        <a:cubicBezTo>
                          <a:pt x="543" y="8"/>
                          <a:pt x="496"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375417" y="-2252195"/>
                    <a:ext cx="66173" cy="44383"/>
                  </a:xfrm>
                  <a:custGeom>
                    <a:avLst/>
                    <a:gdLst/>
                    <a:ahLst/>
                    <a:cxnLst/>
                    <a:rect l="l" t="t" r="r" b="b"/>
                    <a:pathLst>
                      <a:path w="1318" h="884" extrusionOk="0">
                        <a:moveTo>
                          <a:pt x="692" y="0"/>
                        </a:moveTo>
                        <a:cubicBezTo>
                          <a:pt x="672" y="0"/>
                          <a:pt x="652" y="2"/>
                          <a:pt x="631" y="4"/>
                        </a:cubicBezTo>
                        <a:cubicBezTo>
                          <a:pt x="623" y="4"/>
                          <a:pt x="616" y="4"/>
                          <a:pt x="608" y="4"/>
                        </a:cubicBezTo>
                        <a:cubicBezTo>
                          <a:pt x="211" y="4"/>
                          <a:pt x="0" y="274"/>
                          <a:pt x="156" y="575"/>
                        </a:cubicBezTo>
                        <a:cubicBezTo>
                          <a:pt x="244" y="750"/>
                          <a:pt x="549" y="884"/>
                          <a:pt x="788" y="884"/>
                        </a:cubicBezTo>
                        <a:cubicBezTo>
                          <a:pt x="865" y="884"/>
                          <a:pt x="936" y="870"/>
                          <a:pt x="990" y="839"/>
                        </a:cubicBezTo>
                        <a:cubicBezTo>
                          <a:pt x="1286" y="670"/>
                          <a:pt x="1318" y="363"/>
                          <a:pt x="1064" y="152"/>
                        </a:cubicBezTo>
                        <a:cubicBezTo>
                          <a:pt x="954" y="60"/>
                          <a:pt x="827"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444704" y="-2171460"/>
                    <a:ext cx="57889" cy="42074"/>
                  </a:xfrm>
                  <a:custGeom>
                    <a:avLst/>
                    <a:gdLst/>
                    <a:ahLst/>
                    <a:cxnLst/>
                    <a:rect l="l" t="t" r="r" b="b"/>
                    <a:pathLst>
                      <a:path w="1153" h="838" extrusionOk="0">
                        <a:moveTo>
                          <a:pt x="638" y="1"/>
                        </a:moveTo>
                        <a:cubicBezTo>
                          <a:pt x="565" y="1"/>
                          <a:pt x="488" y="15"/>
                          <a:pt x="413" y="44"/>
                        </a:cubicBezTo>
                        <a:cubicBezTo>
                          <a:pt x="360" y="65"/>
                          <a:pt x="307" y="97"/>
                          <a:pt x="265" y="128"/>
                        </a:cubicBezTo>
                        <a:cubicBezTo>
                          <a:pt x="107" y="245"/>
                          <a:pt x="1" y="392"/>
                          <a:pt x="75" y="593"/>
                        </a:cubicBezTo>
                        <a:cubicBezTo>
                          <a:pt x="134" y="770"/>
                          <a:pt x="275" y="837"/>
                          <a:pt x="456" y="837"/>
                        </a:cubicBezTo>
                        <a:cubicBezTo>
                          <a:pt x="470" y="837"/>
                          <a:pt x="483" y="837"/>
                          <a:pt x="497" y="836"/>
                        </a:cubicBezTo>
                        <a:cubicBezTo>
                          <a:pt x="550" y="825"/>
                          <a:pt x="603" y="825"/>
                          <a:pt x="666" y="815"/>
                        </a:cubicBezTo>
                        <a:cubicBezTo>
                          <a:pt x="1015" y="730"/>
                          <a:pt x="1152" y="561"/>
                          <a:pt x="1089" y="319"/>
                        </a:cubicBezTo>
                        <a:cubicBezTo>
                          <a:pt x="1049" y="121"/>
                          <a:pt x="857"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3626709" y="-1374052"/>
                    <a:ext cx="40718" cy="26761"/>
                  </a:xfrm>
                  <a:custGeom>
                    <a:avLst/>
                    <a:gdLst/>
                    <a:ahLst/>
                    <a:cxnLst/>
                    <a:rect l="l" t="t" r="r" b="b"/>
                    <a:pathLst>
                      <a:path w="811" h="533" extrusionOk="0">
                        <a:moveTo>
                          <a:pt x="329" y="0"/>
                        </a:moveTo>
                        <a:cubicBezTo>
                          <a:pt x="157" y="0"/>
                          <a:pt x="0" y="146"/>
                          <a:pt x="20" y="300"/>
                        </a:cubicBezTo>
                        <a:cubicBezTo>
                          <a:pt x="41" y="490"/>
                          <a:pt x="178" y="532"/>
                          <a:pt x="358" y="532"/>
                        </a:cubicBezTo>
                        <a:cubicBezTo>
                          <a:pt x="366" y="533"/>
                          <a:pt x="375" y="533"/>
                          <a:pt x="384" y="533"/>
                        </a:cubicBezTo>
                        <a:cubicBezTo>
                          <a:pt x="597" y="533"/>
                          <a:pt x="811" y="411"/>
                          <a:pt x="780" y="279"/>
                        </a:cubicBezTo>
                        <a:cubicBezTo>
                          <a:pt x="727" y="68"/>
                          <a:pt x="548" y="36"/>
                          <a:pt x="379" y="4"/>
                        </a:cubicBezTo>
                        <a:cubicBezTo>
                          <a:pt x="362" y="1"/>
                          <a:pt x="346"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762372" y="-1717527"/>
                    <a:ext cx="31279" cy="25305"/>
                  </a:xfrm>
                  <a:custGeom>
                    <a:avLst/>
                    <a:gdLst/>
                    <a:ahLst/>
                    <a:cxnLst/>
                    <a:rect l="l" t="t" r="r" b="b"/>
                    <a:pathLst>
                      <a:path w="623" h="504" extrusionOk="0">
                        <a:moveTo>
                          <a:pt x="299" y="1"/>
                        </a:moveTo>
                        <a:cubicBezTo>
                          <a:pt x="294" y="1"/>
                          <a:pt x="290" y="1"/>
                          <a:pt x="285" y="1"/>
                        </a:cubicBezTo>
                        <a:cubicBezTo>
                          <a:pt x="148" y="12"/>
                          <a:pt x="0" y="160"/>
                          <a:pt x="21" y="297"/>
                        </a:cubicBezTo>
                        <a:cubicBezTo>
                          <a:pt x="31" y="416"/>
                          <a:pt x="96" y="504"/>
                          <a:pt x="203" y="504"/>
                        </a:cubicBezTo>
                        <a:cubicBezTo>
                          <a:pt x="219" y="504"/>
                          <a:pt x="236" y="502"/>
                          <a:pt x="254" y="498"/>
                        </a:cubicBezTo>
                        <a:cubicBezTo>
                          <a:pt x="380" y="455"/>
                          <a:pt x="571" y="498"/>
                          <a:pt x="602" y="297"/>
                        </a:cubicBezTo>
                        <a:cubicBezTo>
                          <a:pt x="623" y="164"/>
                          <a:pt x="444"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1539124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2" name="Google Shape;122;p4"/>
          <p:cNvSpPr txBox="1">
            <a:spLocks noGrp="1"/>
          </p:cNvSpPr>
          <p:nvPr>
            <p:ph type="body" idx="1"/>
          </p:nvPr>
        </p:nvSpPr>
        <p:spPr>
          <a:xfrm>
            <a:off x="951033" y="1536633"/>
            <a:ext cx="10290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grpSp>
        <p:nvGrpSpPr>
          <p:cNvPr id="123" name="Google Shape;123;p4"/>
          <p:cNvGrpSpPr/>
          <p:nvPr/>
        </p:nvGrpSpPr>
        <p:grpSpPr>
          <a:xfrm>
            <a:off x="-611144" y="-1302673"/>
            <a:ext cx="14076760" cy="8928681"/>
            <a:chOff x="-458358" y="-977005"/>
            <a:chExt cx="10557570" cy="6696511"/>
          </a:xfrm>
        </p:grpSpPr>
        <p:grpSp>
          <p:nvGrpSpPr>
            <p:cNvPr id="124" name="Google Shape;124;p4"/>
            <p:cNvGrpSpPr/>
            <p:nvPr/>
          </p:nvGrpSpPr>
          <p:grpSpPr>
            <a:xfrm rot="1606117" flipH="1">
              <a:off x="-7868" y="-890424"/>
              <a:ext cx="912110" cy="2217483"/>
              <a:chOff x="3328967" y="-979524"/>
              <a:chExt cx="966143" cy="2348844"/>
            </a:xfrm>
          </p:grpSpPr>
          <p:grpSp>
            <p:nvGrpSpPr>
              <p:cNvPr id="125" name="Google Shape;125;p4"/>
              <p:cNvGrpSpPr/>
              <p:nvPr/>
            </p:nvGrpSpPr>
            <p:grpSpPr>
              <a:xfrm>
                <a:off x="3328967" y="-979524"/>
                <a:ext cx="966143" cy="2348844"/>
                <a:chOff x="6747867" y="-803324"/>
                <a:chExt cx="966143" cy="2348844"/>
              </a:xfrm>
            </p:grpSpPr>
            <p:sp>
              <p:nvSpPr>
                <p:cNvPr id="126" name="Google Shape;126;p4"/>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4"/>
              <p:cNvGrpSpPr/>
              <p:nvPr/>
            </p:nvGrpSpPr>
            <p:grpSpPr>
              <a:xfrm>
                <a:off x="3394690" y="-755696"/>
                <a:ext cx="834159" cy="2123158"/>
                <a:chOff x="6813590" y="-579496"/>
                <a:chExt cx="834159" cy="2123158"/>
              </a:xfrm>
            </p:grpSpPr>
            <p:sp>
              <p:nvSpPr>
                <p:cNvPr id="132" name="Google Shape;132;p4"/>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1" name="Google Shape;151;p4"/>
            <p:cNvGrpSpPr/>
            <p:nvPr/>
          </p:nvGrpSpPr>
          <p:grpSpPr>
            <a:xfrm>
              <a:off x="7216627" y="-160253"/>
              <a:ext cx="2882584" cy="5879759"/>
              <a:chOff x="7086927" y="-181303"/>
              <a:chExt cx="2882584" cy="5879759"/>
            </a:xfrm>
          </p:grpSpPr>
          <p:grpSp>
            <p:nvGrpSpPr>
              <p:cNvPr id="152" name="Google Shape;152;p4"/>
              <p:cNvGrpSpPr/>
              <p:nvPr/>
            </p:nvGrpSpPr>
            <p:grpSpPr>
              <a:xfrm>
                <a:off x="7086927" y="-181303"/>
                <a:ext cx="530767" cy="461691"/>
                <a:chOff x="-1418961" y="4543306"/>
                <a:chExt cx="252445" cy="219560"/>
              </a:xfrm>
            </p:grpSpPr>
            <p:sp>
              <p:nvSpPr>
                <p:cNvPr id="153" name="Google Shape;153;p4"/>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4"/>
              <p:cNvGrpSpPr/>
              <p:nvPr/>
            </p:nvGrpSpPr>
            <p:grpSpPr>
              <a:xfrm>
                <a:off x="7719612" y="1288250"/>
                <a:ext cx="2249899" cy="4410206"/>
                <a:chOff x="7719612" y="1288250"/>
                <a:chExt cx="2249899" cy="4410206"/>
              </a:xfrm>
            </p:grpSpPr>
            <p:sp>
              <p:nvSpPr>
                <p:cNvPr id="157" name="Google Shape;157;p4"/>
                <p:cNvSpPr/>
                <p:nvPr/>
              </p:nvSpPr>
              <p:spPr>
                <a:xfrm rot="-453076" flipH="1">
                  <a:off x="7989668" y="1382280"/>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8698050" y="2798418"/>
                  <a:ext cx="635009" cy="583491"/>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8117100" y="3911977"/>
                  <a:ext cx="876379" cy="1285093"/>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rot="1881534">
                  <a:off x="8859766" y="4471375"/>
                  <a:ext cx="396145" cy="815955"/>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02150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1"/>
        <p:cNvGrpSpPr/>
        <p:nvPr/>
      </p:nvGrpSpPr>
      <p:grpSpPr>
        <a:xfrm>
          <a:off x="0" y="0"/>
          <a:ext cx="0" cy="0"/>
          <a:chOff x="0" y="0"/>
          <a:chExt cx="0" cy="0"/>
        </a:xfrm>
      </p:grpSpPr>
      <p:grpSp>
        <p:nvGrpSpPr>
          <p:cNvPr id="162" name="Google Shape;162;p5"/>
          <p:cNvGrpSpPr/>
          <p:nvPr/>
        </p:nvGrpSpPr>
        <p:grpSpPr>
          <a:xfrm>
            <a:off x="-3158489" y="-1022264"/>
            <a:ext cx="17700676" cy="9215689"/>
            <a:chOff x="-2368867" y="-766699"/>
            <a:chExt cx="13275507" cy="6911767"/>
          </a:xfrm>
        </p:grpSpPr>
        <p:grpSp>
          <p:nvGrpSpPr>
            <p:cNvPr id="163" name="Google Shape;163;p5"/>
            <p:cNvGrpSpPr/>
            <p:nvPr/>
          </p:nvGrpSpPr>
          <p:grpSpPr>
            <a:xfrm>
              <a:off x="7900700" y="-766699"/>
              <a:ext cx="3005940" cy="5910201"/>
              <a:chOff x="7900700" y="-766699"/>
              <a:chExt cx="3005940" cy="5910201"/>
            </a:xfrm>
          </p:grpSpPr>
          <p:grpSp>
            <p:nvGrpSpPr>
              <p:cNvPr id="164" name="Google Shape;164;p5"/>
              <p:cNvGrpSpPr/>
              <p:nvPr/>
            </p:nvGrpSpPr>
            <p:grpSpPr>
              <a:xfrm>
                <a:off x="7941221" y="-766699"/>
                <a:ext cx="2965419" cy="2822930"/>
                <a:chOff x="7941221" y="-766699"/>
                <a:chExt cx="2965419" cy="2822930"/>
              </a:xfrm>
            </p:grpSpPr>
            <p:grpSp>
              <p:nvGrpSpPr>
                <p:cNvPr id="165" name="Google Shape;165;p5"/>
                <p:cNvGrpSpPr/>
                <p:nvPr/>
              </p:nvGrpSpPr>
              <p:grpSpPr>
                <a:xfrm rot="-1571836">
                  <a:off x="8291919" y="-527495"/>
                  <a:ext cx="1536564" cy="1946332"/>
                  <a:chOff x="7565887" y="511311"/>
                  <a:chExt cx="1192155" cy="1510076"/>
                </a:xfrm>
              </p:grpSpPr>
              <p:sp>
                <p:nvSpPr>
                  <p:cNvPr id="166" name="Google Shape;166;p5"/>
                  <p:cNvSpPr/>
                  <p:nvPr/>
                </p:nvSpPr>
                <p:spPr>
                  <a:xfrm>
                    <a:off x="8134424" y="1066196"/>
                    <a:ext cx="343641" cy="955192"/>
                  </a:xfrm>
                  <a:custGeom>
                    <a:avLst/>
                    <a:gdLst/>
                    <a:ahLst/>
                    <a:cxnLst/>
                    <a:rect l="l" t="t" r="r" b="b"/>
                    <a:pathLst>
                      <a:path w="7351" h="20433" extrusionOk="0">
                        <a:moveTo>
                          <a:pt x="1196" y="1"/>
                        </a:moveTo>
                        <a:cubicBezTo>
                          <a:pt x="1170" y="1"/>
                          <a:pt x="1144" y="6"/>
                          <a:pt x="1120" y="17"/>
                        </a:cubicBezTo>
                        <a:cubicBezTo>
                          <a:pt x="1003" y="70"/>
                          <a:pt x="961" y="186"/>
                          <a:pt x="929" y="302"/>
                        </a:cubicBezTo>
                        <a:cubicBezTo>
                          <a:pt x="0" y="3407"/>
                          <a:pt x="116" y="6797"/>
                          <a:pt x="85" y="9997"/>
                        </a:cubicBezTo>
                        <a:cubicBezTo>
                          <a:pt x="53" y="13451"/>
                          <a:pt x="190" y="16915"/>
                          <a:pt x="486" y="20358"/>
                        </a:cubicBezTo>
                        <a:cubicBezTo>
                          <a:pt x="496" y="20390"/>
                          <a:pt x="496" y="20411"/>
                          <a:pt x="496" y="20432"/>
                        </a:cubicBezTo>
                        <a:cubicBezTo>
                          <a:pt x="755" y="20411"/>
                          <a:pt x="1014" y="20400"/>
                          <a:pt x="1273" y="20400"/>
                        </a:cubicBezTo>
                        <a:cubicBezTo>
                          <a:pt x="1531" y="20400"/>
                          <a:pt x="1790" y="20411"/>
                          <a:pt x="2049" y="20432"/>
                        </a:cubicBezTo>
                        <a:cubicBezTo>
                          <a:pt x="2049" y="20400"/>
                          <a:pt x="2049" y="20369"/>
                          <a:pt x="2049" y="20348"/>
                        </a:cubicBezTo>
                        <a:cubicBezTo>
                          <a:pt x="1964" y="18837"/>
                          <a:pt x="1817" y="17327"/>
                          <a:pt x="1679" y="15817"/>
                        </a:cubicBezTo>
                        <a:cubicBezTo>
                          <a:pt x="1679" y="15785"/>
                          <a:pt x="1679" y="15743"/>
                          <a:pt x="1669" y="15701"/>
                        </a:cubicBezTo>
                        <a:cubicBezTo>
                          <a:pt x="1658" y="15637"/>
                          <a:pt x="1658" y="15574"/>
                          <a:pt x="1648" y="15500"/>
                        </a:cubicBezTo>
                        <a:cubicBezTo>
                          <a:pt x="1616" y="15151"/>
                          <a:pt x="1584" y="14792"/>
                          <a:pt x="1553" y="14444"/>
                        </a:cubicBezTo>
                        <a:cubicBezTo>
                          <a:pt x="1489" y="13419"/>
                          <a:pt x="1510" y="12405"/>
                          <a:pt x="1500" y="11381"/>
                        </a:cubicBezTo>
                        <a:cubicBezTo>
                          <a:pt x="1806" y="11349"/>
                          <a:pt x="2207" y="11360"/>
                          <a:pt x="2355" y="11339"/>
                        </a:cubicBezTo>
                        <a:cubicBezTo>
                          <a:pt x="3390" y="11149"/>
                          <a:pt x="4372" y="10705"/>
                          <a:pt x="5186" y="10050"/>
                        </a:cubicBezTo>
                        <a:cubicBezTo>
                          <a:pt x="6295" y="9153"/>
                          <a:pt x="7066" y="7853"/>
                          <a:pt x="7351" y="6459"/>
                        </a:cubicBezTo>
                        <a:cubicBezTo>
                          <a:pt x="7196" y="6446"/>
                          <a:pt x="7040" y="6439"/>
                          <a:pt x="6884" y="6439"/>
                        </a:cubicBezTo>
                        <a:cubicBezTo>
                          <a:pt x="5727" y="6439"/>
                          <a:pt x="4573" y="6815"/>
                          <a:pt x="3633" y="7494"/>
                        </a:cubicBezTo>
                        <a:cubicBezTo>
                          <a:pt x="3021" y="7927"/>
                          <a:pt x="2503" y="8498"/>
                          <a:pt x="2123" y="9142"/>
                        </a:cubicBezTo>
                        <a:cubicBezTo>
                          <a:pt x="1975" y="9374"/>
                          <a:pt x="1658" y="9902"/>
                          <a:pt x="1468" y="10367"/>
                        </a:cubicBezTo>
                        <a:cubicBezTo>
                          <a:pt x="1447" y="10029"/>
                          <a:pt x="1415" y="9681"/>
                          <a:pt x="1384" y="9332"/>
                        </a:cubicBezTo>
                        <a:cubicBezTo>
                          <a:pt x="1384" y="9311"/>
                          <a:pt x="1384" y="9279"/>
                          <a:pt x="1384" y="9248"/>
                        </a:cubicBezTo>
                        <a:cubicBezTo>
                          <a:pt x="1394" y="7843"/>
                          <a:pt x="1468" y="6417"/>
                          <a:pt x="1521" y="4991"/>
                        </a:cubicBezTo>
                        <a:cubicBezTo>
                          <a:pt x="1574" y="3502"/>
                          <a:pt x="1605" y="2013"/>
                          <a:pt x="1531" y="534"/>
                        </a:cubicBezTo>
                        <a:cubicBezTo>
                          <a:pt x="1521" y="408"/>
                          <a:pt x="1510" y="270"/>
                          <a:pt x="1447" y="154"/>
                        </a:cubicBezTo>
                        <a:cubicBezTo>
                          <a:pt x="1397" y="71"/>
                          <a:pt x="1294"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7565887" y="511311"/>
                    <a:ext cx="1192155" cy="822335"/>
                  </a:xfrm>
                  <a:custGeom>
                    <a:avLst/>
                    <a:gdLst/>
                    <a:ahLst/>
                    <a:cxnLst/>
                    <a:rect l="l" t="t" r="r" b="b"/>
                    <a:pathLst>
                      <a:path w="25502" h="17591" extrusionOk="0">
                        <a:moveTo>
                          <a:pt x="12097" y="1"/>
                        </a:moveTo>
                        <a:cubicBezTo>
                          <a:pt x="10331" y="1"/>
                          <a:pt x="8473" y="1030"/>
                          <a:pt x="7906" y="2698"/>
                        </a:cubicBezTo>
                        <a:cubicBezTo>
                          <a:pt x="7737" y="3184"/>
                          <a:pt x="7673" y="3702"/>
                          <a:pt x="7642" y="4219"/>
                        </a:cubicBezTo>
                        <a:cubicBezTo>
                          <a:pt x="7578" y="5307"/>
                          <a:pt x="7663" y="6405"/>
                          <a:pt x="7885" y="7472"/>
                        </a:cubicBezTo>
                        <a:cubicBezTo>
                          <a:pt x="7779" y="7060"/>
                          <a:pt x="7462" y="6743"/>
                          <a:pt x="7156" y="6437"/>
                        </a:cubicBezTo>
                        <a:cubicBezTo>
                          <a:pt x="6733" y="6025"/>
                          <a:pt x="6290" y="5592"/>
                          <a:pt x="5720" y="5402"/>
                        </a:cubicBezTo>
                        <a:cubicBezTo>
                          <a:pt x="5523" y="5340"/>
                          <a:pt x="5321" y="5311"/>
                          <a:pt x="5118" y="5311"/>
                        </a:cubicBezTo>
                        <a:cubicBezTo>
                          <a:pt x="4365" y="5311"/>
                          <a:pt x="3604" y="5713"/>
                          <a:pt x="3079" y="6279"/>
                        </a:cubicBezTo>
                        <a:cubicBezTo>
                          <a:pt x="2488" y="6912"/>
                          <a:pt x="1791" y="7979"/>
                          <a:pt x="1601" y="8993"/>
                        </a:cubicBezTo>
                        <a:cubicBezTo>
                          <a:pt x="1506" y="9500"/>
                          <a:pt x="1537" y="9986"/>
                          <a:pt x="1759" y="10408"/>
                        </a:cubicBezTo>
                        <a:cubicBezTo>
                          <a:pt x="1939" y="10746"/>
                          <a:pt x="2213" y="11031"/>
                          <a:pt x="2541" y="11232"/>
                        </a:cubicBezTo>
                        <a:cubicBezTo>
                          <a:pt x="3174" y="11612"/>
                          <a:pt x="3977" y="11665"/>
                          <a:pt x="4579" y="12098"/>
                        </a:cubicBezTo>
                        <a:cubicBezTo>
                          <a:pt x="4500" y="12105"/>
                          <a:pt x="4421" y="12109"/>
                          <a:pt x="4342" y="12109"/>
                        </a:cubicBezTo>
                        <a:cubicBezTo>
                          <a:pt x="3851" y="12109"/>
                          <a:pt x="3359" y="11982"/>
                          <a:pt x="2868" y="11919"/>
                        </a:cubicBezTo>
                        <a:cubicBezTo>
                          <a:pt x="2733" y="11901"/>
                          <a:pt x="2605" y="11892"/>
                          <a:pt x="2483" y="11892"/>
                        </a:cubicBezTo>
                        <a:cubicBezTo>
                          <a:pt x="0" y="11892"/>
                          <a:pt x="300" y="15454"/>
                          <a:pt x="1991" y="16692"/>
                        </a:cubicBezTo>
                        <a:cubicBezTo>
                          <a:pt x="3024" y="17462"/>
                          <a:pt x="4591" y="17591"/>
                          <a:pt x="5854" y="17591"/>
                        </a:cubicBezTo>
                        <a:cubicBezTo>
                          <a:pt x="5908" y="17591"/>
                          <a:pt x="5962" y="17590"/>
                          <a:pt x="6015" y="17590"/>
                        </a:cubicBezTo>
                        <a:cubicBezTo>
                          <a:pt x="7578" y="17579"/>
                          <a:pt x="9457" y="17231"/>
                          <a:pt x="10577" y="16049"/>
                        </a:cubicBezTo>
                        <a:lnTo>
                          <a:pt x="10577" y="16049"/>
                        </a:lnTo>
                        <a:cubicBezTo>
                          <a:pt x="10460" y="16179"/>
                          <a:pt x="11993" y="16956"/>
                          <a:pt x="12130" y="16999"/>
                        </a:cubicBezTo>
                        <a:cubicBezTo>
                          <a:pt x="12525" y="17128"/>
                          <a:pt x="12940" y="17194"/>
                          <a:pt x="13356" y="17194"/>
                        </a:cubicBezTo>
                        <a:cubicBezTo>
                          <a:pt x="13618" y="17194"/>
                          <a:pt x="13880" y="17168"/>
                          <a:pt x="14137" y="17115"/>
                        </a:cubicBezTo>
                        <a:cubicBezTo>
                          <a:pt x="14676" y="17009"/>
                          <a:pt x="15330" y="16787"/>
                          <a:pt x="15647" y="16302"/>
                        </a:cubicBezTo>
                        <a:cubicBezTo>
                          <a:pt x="15837" y="15995"/>
                          <a:pt x="15985" y="15626"/>
                          <a:pt x="16260" y="15372"/>
                        </a:cubicBezTo>
                        <a:cubicBezTo>
                          <a:pt x="16452" y="15192"/>
                          <a:pt x="16605" y="15121"/>
                          <a:pt x="16745" y="15121"/>
                        </a:cubicBezTo>
                        <a:cubicBezTo>
                          <a:pt x="16999" y="15121"/>
                          <a:pt x="17211" y="15352"/>
                          <a:pt x="17538" y="15583"/>
                        </a:cubicBezTo>
                        <a:cubicBezTo>
                          <a:pt x="18451" y="16233"/>
                          <a:pt x="19520" y="16843"/>
                          <a:pt x="20661" y="16843"/>
                        </a:cubicBezTo>
                        <a:cubicBezTo>
                          <a:pt x="20708" y="16843"/>
                          <a:pt x="20754" y="16842"/>
                          <a:pt x="20801" y="16840"/>
                        </a:cubicBezTo>
                        <a:cubicBezTo>
                          <a:pt x="22385" y="16777"/>
                          <a:pt x="23653" y="15330"/>
                          <a:pt x="24287" y="14020"/>
                        </a:cubicBezTo>
                        <a:cubicBezTo>
                          <a:pt x="24793" y="12932"/>
                          <a:pt x="25501" y="11105"/>
                          <a:pt x="23885" y="10693"/>
                        </a:cubicBezTo>
                        <a:cubicBezTo>
                          <a:pt x="23262" y="10533"/>
                          <a:pt x="22620" y="10453"/>
                          <a:pt x="21979" y="10453"/>
                        </a:cubicBezTo>
                        <a:cubicBezTo>
                          <a:pt x="21256" y="10453"/>
                          <a:pt x="20534" y="10554"/>
                          <a:pt x="19839" y="10756"/>
                        </a:cubicBezTo>
                        <a:lnTo>
                          <a:pt x="19839" y="10756"/>
                        </a:lnTo>
                        <a:cubicBezTo>
                          <a:pt x="20433" y="10552"/>
                          <a:pt x="21210" y="9621"/>
                          <a:pt x="21646" y="9225"/>
                        </a:cubicBezTo>
                        <a:cubicBezTo>
                          <a:pt x="22269" y="8676"/>
                          <a:pt x="22871" y="8138"/>
                          <a:pt x="23241" y="7367"/>
                        </a:cubicBezTo>
                        <a:cubicBezTo>
                          <a:pt x="24329" y="5106"/>
                          <a:pt x="22058" y="2487"/>
                          <a:pt x="19745" y="2382"/>
                        </a:cubicBezTo>
                        <a:cubicBezTo>
                          <a:pt x="19710" y="2380"/>
                          <a:pt x="19675" y="2379"/>
                          <a:pt x="19640" y="2379"/>
                        </a:cubicBezTo>
                        <a:cubicBezTo>
                          <a:pt x="18677" y="2379"/>
                          <a:pt x="17787" y="2934"/>
                          <a:pt x="17084" y="3596"/>
                        </a:cubicBezTo>
                        <a:cubicBezTo>
                          <a:pt x="16365" y="4283"/>
                          <a:pt x="15763" y="5106"/>
                          <a:pt x="14982" y="5740"/>
                        </a:cubicBezTo>
                        <a:cubicBezTo>
                          <a:pt x="15140" y="4853"/>
                          <a:pt x="15288" y="3966"/>
                          <a:pt x="15225" y="3068"/>
                        </a:cubicBezTo>
                        <a:cubicBezTo>
                          <a:pt x="15130" y="1949"/>
                          <a:pt x="14591" y="628"/>
                          <a:pt x="13461" y="227"/>
                        </a:cubicBezTo>
                        <a:cubicBezTo>
                          <a:pt x="13030" y="74"/>
                          <a:pt x="12567" y="1"/>
                          <a:pt x="1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021857" y="1203211"/>
                    <a:ext cx="330832" cy="182689"/>
                  </a:xfrm>
                  <a:custGeom>
                    <a:avLst/>
                    <a:gdLst/>
                    <a:ahLst/>
                    <a:cxnLst/>
                    <a:rect l="l" t="t" r="r" b="b"/>
                    <a:pathLst>
                      <a:path w="7077" h="3908" extrusionOk="0">
                        <a:moveTo>
                          <a:pt x="7076" y="1"/>
                        </a:moveTo>
                        <a:cubicBezTo>
                          <a:pt x="4710" y="265"/>
                          <a:pt x="2334" y="423"/>
                          <a:pt x="0" y="867"/>
                        </a:cubicBezTo>
                        <a:cubicBezTo>
                          <a:pt x="11" y="1089"/>
                          <a:pt x="42" y="1300"/>
                          <a:pt x="106" y="1511"/>
                        </a:cubicBezTo>
                        <a:cubicBezTo>
                          <a:pt x="180" y="1722"/>
                          <a:pt x="296" y="1934"/>
                          <a:pt x="391" y="2134"/>
                        </a:cubicBezTo>
                        <a:cubicBezTo>
                          <a:pt x="444" y="2229"/>
                          <a:pt x="496" y="2324"/>
                          <a:pt x="549" y="2409"/>
                        </a:cubicBezTo>
                        <a:cubicBezTo>
                          <a:pt x="951" y="3148"/>
                          <a:pt x="1447" y="3718"/>
                          <a:pt x="2345" y="3866"/>
                        </a:cubicBezTo>
                        <a:cubicBezTo>
                          <a:pt x="2519" y="3895"/>
                          <a:pt x="2694" y="3908"/>
                          <a:pt x="2870" y="3908"/>
                        </a:cubicBezTo>
                        <a:cubicBezTo>
                          <a:pt x="3737" y="3908"/>
                          <a:pt x="4608" y="3586"/>
                          <a:pt x="5355" y="3190"/>
                        </a:cubicBezTo>
                        <a:cubicBezTo>
                          <a:pt x="5745" y="2979"/>
                          <a:pt x="6136" y="2768"/>
                          <a:pt x="6432" y="2441"/>
                        </a:cubicBezTo>
                        <a:cubicBezTo>
                          <a:pt x="6759" y="2081"/>
                          <a:pt x="6928" y="1596"/>
                          <a:pt x="7013" y="1110"/>
                        </a:cubicBezTo>
                        <a:cubicBezTo>
                          <a:pt x="7066" y="740"/>
                          <a:pt x="7076" y="370"/>
                          <a:pt x="7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a:off x="7924062" y="856536"/>
                    <a:ext cx="468597" cy="288526"/>
                  </a:xfrm>
                  <a:custGeom>
                    <a:avLst/>
                    <a:gdLst/>
                    <a:ahLst/>
                    <a:cxnLst/>
                    <a:rect l="l" t="t" r="r" b="b"/>
                    <a:pathLst>
                      <a:path w="10024" h="6172" extrusionOk="0">
                        <a:moveTo>
                          <a:pt x="5167" y="1"/>
                        </a:moveTo>
                        <a:cubicBezTo>
                          <a:pt x="5058" y="1"/>
                          <a:pt x="4957" y="55"/>
                          <a:pt x="4891" y="151"/>
                        </a:cubicBezTo>
                        <a:cubicBezTo>
                          <a:pt x="4880" y="172"/>
                          <a:pt x="4870" y="182"/>
                          <a:pt x="4870" y="203"/>
                        </a:cubicBezTo>
                        <a:cubicBezTo>
                          <a:pt x="4764" y="351"/>
                          <a:pt x="4722" y="541"/>
                          <a:pt x="4775" y="721"/>
                        </a:cubicBezTo>
                        <a:cubicBezTo>
                          <a:pt x="4796" y="816"/>
                          <a:pt x="4870" y="879"/>
                          <a:pt x="4965" y="911"/>
                        </a:cubicBezTo>
                        <a:cubicBezTo>
                          <a:pt x="4985" y="915"/>
                          <a:pt x="5004" y="917"/>
                          <a:pt x="5023" y="917"/>
                        </a:cubicBezTo>
                        <a:cubicBezTo>
                          <a:pt x="5095" y="917"/>
                          <a:pt x="5160" y="887"/>
                          <a:pt x="5218" y="837"/>
                        </a:cubicBezTo>
                        <a:cubicBezTo>
                          <a:pt x="5356" y="721"/>
                          <a:pt x="5472" y="531"/>
                          <a:pt x="5482" y="351"/>
                        </a:cubicBezTo>
                        <a:cubicBezTo>
                          <a:pt x="5482" y="224"/>
                          <a:pt x="5429" y="98"/>
                          <a:pt x="5313" y="34"/>
                        </a:cubicBezTo>
                        <a:cubicBezTo>
                          <a:pt x="5265" y="12"/>
                          <a:pt x="5215" y="1"/>
                          <a:pt x="5167" y="1"/>
                        </a:cubicBezTo>
                        <a:close/>
                        <a:moveTo>
                          <a:pt x="3586" y="1174"/>
                        </a:moveTo>
                        <a:cubicBezTo>
                          <a:pt x="3517" y="1174"/>
                          <a:pt x="3448" y="1198"/>
                          <a:pt x="3402" y="1249"/>
                        </a:cubicBezTo>
                        <a:cubicBezTo>
                          <a:pt x="3233" y="1460"/>
                          <a:pt x="3000" y="1914"/>
                          <a:pt x="3317" y="2104"/>
                        </a:cubicBezTo>
                        <a:cubicBezTo>
                          <a:pt x="3367" y="2133"/>
                          <a:pt x="3416" y="2146"/>
                          <a:pt x="3463" y="2146"/>
                        </a:cubicBezTo>
                        <a:cubicBezTo>
                          <a:pt x="3602" y="2146"/>
                          <a:pt x="3718" y="2033"/>
                          <a:pt x="3782" y="1914"/>
                        </a:cubicBezTo>
                        <a:cubicBezTo>
                          <a:pt x="3845" y="1798"/>
                          <a:pt x="3866" y="1682"/>
                          <a:pt x="3824" y="1566"/>
                        </a:cubicBezTo>
                        <a:cubicBezTo>
                          <a:pt x="3877" y="1460"/>
                          <a:pt x="3877" y="1344"/>
                          <a:pt x="3782" y="1249"/>
                        </a:cubicBezTo>
                        <a:cubicBezTo>
                          <a:pt x="3733" y="1200"/>
                          <a:pt x="3659" y="1174"/>
                          <a:pt x="3586" y="1174"/>
                        </a:cubicBezTo>
                        <a:close/>
                        <a:moveTo>
                          <a:pt x="6110" y="1339"/>
                        </a:moveTo>
                        <a:cubicBezTo>
                          <a:pt x="5998" y="1339"/>
                          <a:pt x="5883" y="1387"/>
                          <a:pt x="5799" y="1481"/>
                        </a:cubicBezTo>
                        <a:cubicBezTo>
                          <a:pt x="5641" y="1661"/>
                          <a:pt x="5598" y="1904"/>
                          <a:pt x="5662" y="2136"/>
                        </a:cubicBezTo>
                        <a:cubicBezTo>
                          <a:pt x="5672" y="2168"/>
                          <a:pt x="5683" y="2199"/>
                          <a:pt x="5704" y="2221"/>
                        </a:cubicBezTo>
                        <a:cubicBezTo>
                          <a:pt x="5715" y="2252"/>
                          <a:pt x="5736" y="2284"/>
                          <a:pt x="5757" y="2305"/>
                        </a:cubicBezTo>
                        <a:cubicBezTo>
                          <a:pt x="5835" y="2379"/>
                          <a:pt x="5923" y="2412"/>
                          <a:pt x="6011" y="2412"/>
                        </a:cubicBezTo>
                        <a:cubicBezTo>
                          <a:pt x="6160" y="2412"/>
                          <a:pt x="6308" y="2318"/>
                          <a:pt x="6401" y="2178"/>
                        </a:cubicBezTo>
                        <a:cubicBezTo>
                          <a:pt x="6528" y="1999"/>
                          <a:pt x="6549" y="1724"/>
                          <a:pt x="6433" y="1524"/>
                        </a:cubicBezTo>
                        <a:cubicBezTo>
                          <a:pt x="6360" y="1400"/>
                          <a:pt x="6237" y="1339"/>
                          <a:pt x="6110" y="1339"/>
                        </a:cubicBezTo>
                        <a:close/>
                        <a:moveTo>
                          <a:pt x="4434" y="2023"/>
                        </a:moveTo>
                        <a:cubicBezTo>
                          <a:pt x="4369" y="2023"/>
                          <a:pt x="4302" y="2039"/>
                          <a:pt x="4236" y="2073"/>
                        </a:cubicBezTo>
                        <a:cubicBezTo>
                          <a:pt x="4183" y="2104"/>
                          <a:pt x="4141" y="2157"/>
                          <a:pt x="4120" y="2221"/>
                        </a:cubicBezTo>
                        <a:lnTo>
                          <a:pt x="4109" y="2252"/>
                        </a:lnTo>
                        <a:cubicBezTo>
                          <a:pt x="4014" y="2474"/>
                          <a:pt x="3983" y="2728"/>
                          <a:pt x="4130" y="2939"/>
                        </a:cubicBezTo>
                        <a:cubicBezTo>
                          <a:pt x="4227" y="3065"/>
                          <a:pt x="4368" y="3147"/>
                          <a:pt x="4504" y="3147"/>
                        </a:cubicBezTo>
                        <a:cubicBezTo>
                          <a:pt x="4607" y="3147"/>
                          <a:pt x="4708" y="3101"/>
                          <a:pt x="4785" y="2992"/>
                        </a:cubicBezTo>
                        <a:cubicBezTo>
                          <a:pt x="4933" y="2801"/>
                          <a:pt x="4954" y="2537"/>
                          <a:pt x="4859" y="2316"/>
                        </a:cubicBezTo>
                        <a:cubicBezTo>
                          <a:pt x="4774" y="2138"/>
                          <a:pt x="4611" y="2023"/>
                          <a:pt x="4434" y="2023"/>
                        </a:cubicBezTo>
                        <a:close/>
                        <a:moveTo>
                          <a:pt x="8868" y="2336"/>
                        </a:moveTo>
                        <a:cubicBezTo>
                          <a:pt x="8762" y="2336"/>
                          <a:pt x="8666" y="2395"/>
                          <a:pt x="8587" y="2464"/>
                        </a:cubicBezTo>
                        <a:cubicBezTo>
                          <a:pt x="8556" y="2495"/>
                          <a:pt x="8534" y="2537"/>
                          <a:pt x="8524" y="2580"/>
                        </a:cubicBezTo>
                        <a:cubicBezTo>
                          <a:pt x="8450" y="2728"/>
                          <a:pt x="8397" y="2918"/>
                          <a:pt x="8461" y="3076"/>
                        </a:cubicBezTo>
                        <a:cubicBezTo>
                          <a:pt x="8513" y="3213"/>
                          <a:pt x="8619" y="3308"/>
                          <a:pt x="8767" y="3319"/>
                        </a:cubicBezTo>
                        <a:cubicBezTo>
                          <a:pt x="8904" y="3319"/>
                          <a:pt x="8999" y="3224"/>
                          <a:pt x="9073" y="3118"/>
                        </a:cubicBezTo>
                        <a:cubicBezTo>
                          <a:pt x="9179" y="2970"/>
                          <a:pt x="9221" y="2759"/>
                          <a:pt x="9189" y="2580"/>
                        </a:cubicBezTo>
                        <a:cubicBezTo>
                          <a:pt x="9158" y="2442"/>
                          <a:pt x="9031" y="2347"/>
                          <a:pt x="8894" y="2337"/>
                        </a:cubicBezTo>
                        <a:cubicBezTo>
                          <a:pt x="8885" y="2336"/>
                          <a:pt x="8876" y="2336"/>
                          <a:pt x="8868" y="2336"/>
                        </a:cubicBezTo>
                        <a:close/>
                        <a:moveTo>
                          <a:pt x="2445" y="2738"/>
                        </a:moveTo>
                        <a:cubicBezTo>
                          <a:pt x="2405" y="2738"/>
                          <a:pt x="2364" y="2745"/>
                          <a:pt x="2324" y="2759"/>
                        </a:cubicBezTo>
                        <a:cubicBezTo>
                          <a:pt x="2261" y="2791"/>
                          <a:pt x="2198" y="2833"/>
                          <a:pt x="2166" y="2886"/>
                        </a:cubicBezTo>
                        <a:cubicBezTo>
                          <a:pt x="2113" y="2949"/>
                          <a:pt x="2092" y="3044"/>
                          <a:pt x="2113" y="3139"/>
                        </a:cubicBezTo>
                        <a:cubicBezTo>
                          <a:pt x="2109" y="3132"/>
                          <a:pt x="2107" y="3128"/>
                          <a:pt x="2106" y="3128"/>
                        </a:cubicBezTo>
                        <a:lnTo>
                          <a:pt x="2106" y="3128"/>
                        </a:lnTo>
                        <a:cubicBezTo>
                          <a:pt x="2104" y="3128"/>
                          <a:pt x="2106" y="3140"/>
                          <a:pt x="2113" y="3161"/>
                        </a:cubicBezTo>
                        <a:cubicBezTo>
                          <a:pt x="2103" y="3182"/>
                          <a:pt x="2103" y="3203"/>
                          <a:pt x="2103" y="3224"/>
                        </a:cubicBezTo>
                        <a:cubicBezTo>
                          <a:pt x="2103" y="3287"/>
                          <a:pt x="2103" y="3340"/>
                          <a:pt x="2113" y="3393"/>
                        </a:cubicBezTo>
                        <a:cubicBezTo>
                          <a:pt x="2134" y="3488"/>
                          <a:pt x="2187" y="3572"/>
                          <a:pt x="2261" y="3636"/>
                        </a:cubicBezTo>
                        <a:cubicBezTo>
                          <a:pt x="2331" y="3697"/>
                          <a:pt x="2420" y="3727"/>
                          <a:pt x="2508" y="3727"/>
                        </a:cubicBezTo>
                        <a:cubicBezTo>
                          <a:pt x="2634" y="3727"/>
                          <a:pt x="2759" y="3665"/>
                          <a:pt x="2821" y="3541"/>
                        </a:cubicBezTo>
                        <a:cubicBezTo>
                          <a:pt x="2916" y="3382"/>
                          <a:pt x="2916" y="3150"/>
                          <a:pt x="2831" y="2992"/>
                        </a:cubicBezTo>
                        <a:cubicBezTo>
                          <a:pt x="2764" y="2848"/>
                          <a:pt x="2608" y="2738"/>
                          <a:pt x="2445" y="2738"/>
                        </a:cubicBezTo>
                        <a:close/>
                        <a:moveTo>
                          <a:pt x="573" y="2924"/>
                        </a:moveTo>
                        <a:cubicBezTo>
                          <a:pt x="480" y="2924"/>
                          <a:pt x="388" y="2970"/>
                          <a:pt x="339" y="3055"/>
                        </a:cubicBezTo>
                        <a:cubicBezTo>
                          <a:pt x="275" y="3182"/>
                          <a:pt x="223" y="3308"/>
                          <a:pt x="202" y="3446"/>
                        </a:cubicBezTo>
                        <a:cubicBezTo>
                          <a:pt x="170" y="3646"/>
                          <a:pt x="244" y="3858"/>
                          <a:pt x="466" y="3889"/>
                        </a:cubicBezTo>
                        <a:cubicBezTo>
                          <a:pt x="481" y="3892"/>
                          <a:pt x="497" y="3893"/>
                          <a:pt x="512" y="3893"/>
                        </a:cubicBezTo>
                        <a:cubicBezTo>
                          <a:pt x="832" y="3893"/>
                          <a:pt x="1007" y="3381"/>
                          <a:pt x="835" y="3139"/>
                        </a:cubicBezTo>
                        <a:cubicBezTo>
                          <a:pt x="814" y="3066"/>
                          <a:pt x="782" y="3002"/>
                          <a:pt x="708" y="2960"/>
                        </a:cubicBezTo>
                        <a:cubicBezTo>
                          <a:pt x="666" y="2935"/>
                          <a:pt x="619" y="2924"/>
                          <a:pt x="573" y="2924"/>
                        </a:cubicBezTo>
                        <a:close/>
                        <a:moveTo>
                          <a:pt x="9686" y="3378"/>
                        </a:moveTo>
                        <a:cubicBezTo>
                          <a:pt x="9659" y="3378"/>
                          <a:pt x="9633" y="3382"/>
                          <a:pt x="9612" y="3382"/>
                        </a:cubicBezTo>
                        <a:cubicBezTo>
                          <a:pt x="9548" y="3403"/>
                          <a:pt x="9485" y="3456"/>
                          <a:pt x="9453" y="3509"/>
                        </a:cubicBezTo>
                        <a:cubicBezTo>
                          <a:pt x="9422" y="3572"/>
                          <a:pt x="9401" y="3646"/>
                          <a:pt x="9422" y="3720"/>
                        </a:cubicBezTo>
                        <a:lnTo>
                          <a:pt x="9443" y="3763"/>
                        </a:lnTo>
                        <a:cubicBezTo>
                          <a:pt x="9443" y="3826"/>
                          <a:pt x="9464" y="3900"/>
                          <a:pt x="9496" y="3963"/>
                        </a:cubicBezTo>
                        <a:cubicBezTo>
                          <a:pt x="9538" y="4048"/>
                          <a:pt x="9633" y="4090"/>
                          <a:pt x="9728" y="4090"/>
                        </a:cubicBezTo>
                        <a:cubicBezTo>
                          <a:pt x="9823" y="4090"/>
                          <a:pt x="9918" y="4048"/>
                          <a:pt x="9960" y="3963"/>
                        </a:cubicBezTo>
                        <a:cubicBezTo>
                          <a:pt x="10003" y="3868"/>
                          <a:pt x="10013" y="3784"/>
                          <a:pt x="10003" y="3689"/>
                        </a:cubicBezTo>
                        <a:cubicBezTo>
                          <a:pt x="10024" y="3583"/>
                          <a:pt x="9971" y="3467"/>
                          <a:pt x="9876" y="3414"/>
                        </a:cubicBezTo>
                        <a:cubicBezTo>
                          <a:pt x="9823" y="3393"/>
                          <a:pt x="9770" y="3382"/>
                          <a:pt x="9728" y="3382"/>
                        </a:cubicBezTo>
                        <a:cubicBezTo>
                          <a:pt x="9714" y="3379"/>
                          <a:pt x="9700" y="3378"/>
                          <a:pt x="9686" y="3378"/>
                        </a:cubicBezTo>
                        <a:close/>
                        <a:moveTo>
                          <a:pt x="3634" y="3562"/>
                        </a:moveTo>
                        <a:cubicBezTo>
                          <a:pt x="3592" y="3572"/>
                          <a:pt x="3560" y="3583"/>
                          <a:pt x="3528" y="3604"/>
                        </a:cubicBezTo>
                        <a:cubicBezTo>
                          <a:pt x="3497" y="3615"/>
                          <a:pt x="3476" y="3636"/>
                          <a:pt x="3454" y="3668"/>
                        </a:cubicBezTo>
                        <a:cubicBezTo>
                          <a:pt x="3433" y="3699"/>
                          <a:pt x="3412" y="3720"/>
                          <a:pt x="3402" y="3763"/>
                        </a:cubicBezTo>
                        <a:cubicBezTo>
                          <a:pt x="3402" y="3784"/>
                          <a:pt x="3402" y="3805"/>
                          <a:pt x="3391" y="3826"/>
                        </a:cubicBezTo>
                        <a:cubicBezTo>
                          <a:pt x="3391" y="3879"/>
                          <a:pt x="3412" y="3921"/>
                          <a:pt x="3433" y="3963"/>
                        </a:cubicBezTo>
                        <a:lnTo>
                          <a:pt x="3433" y="3974"/>
                        </a:lnTo>
                        <a:lnTo>
                          <a:pt x="3454" y="3995"/>
                        </a:lnTo>
                        <a:cubicBezTo>
                          <a:pt x="3465" y="4027"/>
                          <a:pt x="3486" y="4058"/>
                          <a:pt x="3518" y="4079"/>
                        </a:cubicBezTo>
                        <a:cubicBezTo>
                          <a:pt x="3539" y="4101"/>
                          <a:pt x="3581" y="4111"/>
                          <a:pt x="3613" y="4122"/>
                        </a:cubicBezTo>
                        <a:cubicBezTo>
                          <a:pt x="3634" y="4122"/>
                          <a:pt x="3655" y="4132"/>
                          <a:pt x="3676" y="4132"/>
                        </a:cubicBezTo>
                        <a:cubicBezTo>
                          <a:pt x="3729" y="4132"/>
                          <a:pt x="3771" y="4122"/>
                          <a:pt x="3814" y="4101"/>
                        </a:cubicBezTo>
                        <a:cubicBezTo>
                          <a:pt x="3835" y="4079"/>
                          <a:pt x="3856" y="4069"/>
                          <a:pt x="3877" y="4058"/>
                        </a:cubicBezTo>
                        <a:cubicBezTo>
                          <a:pt x="3909" y="4016"/>
                          <a:pt x="3930" y="3984"/>
                          <a:pt x="3940" y="3932"/>
                        </a:cubicBezTo>
                        <a:cubicBezTo>
                          <a:pt x="3951" y="3910"/>
                          <a:pt x="3951" y="3879"/>
                          <a:pt x="3951" y="3858"/>
                        </a:cubicBezTo>
                        <a:cubicBezTo>
                          <a:pt x="3951" y="3794"/>
                          <a:pt x="3940" y="3763"/>
                          <a:pt x="3909" y="3710"/>
                        </a:cubicBezTo>
                        <a:cubicBezTo>
                          <a:pt x="3898" y="3689"/>
                          <a:pt x="3877" y="3668"/>
                          <a:pt x="3866" y="3646"/>
                        </a:cubicBezTo>
                        <a:cubicBezTo>
                          <a:pt x="3814" y="3604"/>
                          <a:pt x="3792" y="3594"/>
                          <a:pt x="3740" y="3572"/>
                        </a:cubicBezTo>
                        <a:cubicBezTo>
                          <a:pt x="3697" y="3562"/>
                          <a:pt x="3666" y="3562"/>
                          <a:pt x="3634" y="3562"/>
                        </a:cubicBezTo>
                        <a:close/>
                        <a:moveTo>
                          <a:pt x="7375" y="2826"/>
                        </a:moveTo>
                        <a:cubicBezTo>
                          <a:pt x="7291" y="2826"/>
                          <a:pt x="7209" y="2859"/>
                          <a:pt x="7140" y="2928"/>
                        </a:cubicBezTo>
                        <a:cubicBezTo>
                          <a:pt x="7035" y="3034"/>
                          <a:pt x="7035" y="3171"/>
                          <a:pt x="7045" y="3308"/>
                        </a:cubicBezTo>
                        <a:cubicBezTo>
                          <a:pt x="7077" y="3583"/>
                          <a:pt x="7183" y="3815"/>
                          <a:pt x="7362" y="4027"/>
                        </a:cubicBezTo>
                        <a:cubicBezTo>
                          <a:pt x="7383" y="4048"/>
                          <a:pt x="7394" y="4058"/>
                          <a:pt x="7415" y="4079"/>
                        </a:cubicBezTo>
                        <a:lnTo>
                          <a:pt x="7426" y="4079"/>
                        </a:lnTo>
                        <a:cubicBezTo>
                          <a:pt x="7479" y="4126"/>
                          <a:pt x="7553" y="4156"/>
                          <a:pt x="7624" y="4156"/>
                        </a:cubicBezTo>
                        <a:cubicBezTo>
                          <a:pt x="7666" y="4156"/>
                          <a:pt x="7707" y="4145"/>
                          <a:pt x="7742" y="4122"/>
                        </a:cubicBezTo>
                        <a:cubicBezTo>
                          <a:pt x="7985" y="3963"/>
                          <a:pt x="7975" y="3699"/>
                          <a:pt x="7922" y="3446"/>
                        </a:cubicBezTo>
                        <a:cubicBezTo>
                          <a:pt x="7869" y="3245"/>
                          <a:pt x="7732" y="2939"/>
                          <a:pt x="7510" y="2854"/>
                        </a:cubicBezTo>
                        <a:cubicBezTo>
                          <a:pt x="7466" y="2836"/>
                          <a:pt x="7420" y="2826"/>
                          <a:pt x="7375" y="2826"/>
                        </a:cubicBezTo>
                        <a:close/>
                        <a:moveTo>
                          <a:pt x="5926" y="3347"/>
                        </a:moveTo>
                        <a:cubicBezTo>
                          <a:pt x="5891" y="3347"/>
                          <a:pt x="5855" y="3351"/>
                          <a:pt x="5820" y="3361"/>
                        </a:cubicBezTo>
                        <a:cubicBezTo>
                          <a:pt x="5546" y="3446"/>
                          <a:pt x="5493" y="3784"/>
                          <a:pt x="5556" y="4016"/>
                        </a:cubicBezTo>
                        <a:lnTo>
                          <a:pt x="5556" y="4027"/>
                        </a:lnTo>
                        <a:cubicBezTo>
                          <a:pt x="5579" y="4211"/>
                          <a:pt x="5741" y="4339"/>
                          <a:pt x="5917" y="4339"/>
                        </a:cubicBezTo>
                        <a:cubicBezTo>
                          <a:pt x="5984" y="4339"/>
                          <a:pt x="6052" y="4321"/>
                          <a:pt x="6116" y="4280"/>
                        </a:cubicBezTo>
                        <a:cubicBezTo>
                          <a:pt x="6295" y="4164"/>
                          <a:pt x="6391" y="3889"/>
                          <a:pt x="6338" y="3678"/>
                        </a:cubicBezTo>
                        <a:cubicBezTo>
                          <a:pt x="6293" y="3482"/>
                          <a:pt x="6114" y="3347"/>
                          <a:pt x="5926" y="3347"/>
                        </a:cubicBezTo>
                        <a:close/>
                        <a:moveTo>
                          <a:pt x="1299" y="4057"/>
                        </a:moveTo>
                        <a:cubicBezTo>
                          <a:pt x="1292" y="4057"/>
                          <a:pt x="1285" y="4057"/>
                          <a:pt x="1279" y="4058"/>
                        </a:cubicBezTo>
                        <a:cubicBezTo>
                          <a:pt x="1247" y="4058"/>
                          <a:pt x="1215" y="4058"/>
                          <a:pt x="1194" y="4069"/>
                        </a:cubicBezTo>
                        <a:cubicBezTo>
                          <a:pt x="1099" y="4101"/>
                          <a:pt x="1025" y="4164"/>
                          <a:pt x="1004" y="4259"/>
                        </a:cubicBezTo>
                        <a:cubicBezTo>
                          <a:pt x="994" y="4301"/>
                          <a:pt x="994" y="4343"/>
                          <a:pt x="1004" y="4386"/>
                        </a:cubicBezTo>
                        <a:cubicBezTo>
                          <a:pt x="994" y="4502"/>
                          <a:pt x="994" y="4629"/>
                          <a:pt x="1004" y="4755"/>
                        </a:cubicBezTo>
                        <a:cubicBezTo>
                          <a:pt x="1017" y="4923"/>
                          <a:pt x="1140" y="5019"/>
                          <a:pt x="1269" y="5019"/>
                        </a:cubicBezTo>
                        <a:cubicBezTo>
                          <a:pt x="1352" y="5019"/>
                          <a:pt x="1439" y="4979"/>
                          <a:pt x="1501" y="4893"/>
                        </a:cubicBezTo>
                        <a:cubicBezTo>
                          <a:pt x="1606" y="4745"/>
                          <a:pt x="1670" y="4597"/>
                          <a:pt x="1638" y="4417"/>
                        </a:cubicBezTo>
                        <a:cubicBezTo>
                          <a:pt x="1617" y="4301"/>
                          <a:pt x="1553" y="4206"/>
                          <a:pt x="1469" y="4143"/>
                        </a:cubicBezTo>
                        <a:cubicBezTo>
                          <a:pt x="1422" y="4095"/>
                          <a:pt x="1357" y="4057"/>
                          <a:pt x="1299" y="4057"/>
                        </a:cubicBezTo>
                        <a:close/>
                        <a:moveTo>
                          <a:pt x="8894" y="4320"/>
                        </a:moveTo>
                        <a:cubicBezTo>
                          <a:pt x="8863" y="4320"/>
                          <a:pt x="8832" y="4324"/>
                          <a:pt x="8799" y="4333"/>
                        </a:cubicBezTo>
                        <a:cubicBezTo>
                          <a:pt x="8313" y="4460"/>
                          <a:pt x="8513" y="5093"/>
                          <a:pt x="8746" y="5347"/>
                        </a:cubicBezTo>
                        <a:cubicBezTo>
                          <a:pt x="8797" y="5403"/>
                          <a:pt x="8866" y="5430"/>
                          <a:pt x="8935" y="5430"/>
                        </a:cubicBezTo>
                        <a:cubicBezTo>
                          <a:pt x="9006" y="5430"/>
                          <a:pt x="9077" y="5401"/>
                          <a:pt x="9126" y="5347"/>
                        </a:cubicBezTo>
                        <a:lnTo>
                          <a:pt x="9136" y="5347"/>
                        </a:lnTo>
                        <a:cubicBezTo>
                          <a:pt x="9179" y="5326"/>
                          <a:pt x="9210" y="5294"/>
                          <a:pt x="9253" y="5241"/>
                        </a:cubicBezTo>
                        <a:cubicBezTo>
                          <a:pt x="9439" y="4967"/>
                          <a:pt x="9280" y="4320"/>
                          <a:pt x="8894" y="4320"/>
                        </a:cubicBezTo>
                        <a:close/>
                        <a:moveTo>
                          <a:pt x="2097" y="5035"/>
                        </a:moveTo>
                        <a:cubicBezTo>
                          <a:pt x="2025" y="5035"/>
                          <a:pt x="1952" y="5057"/>
                          <a:pt x="1891" y="5104"/>
                        </a:cubicBezTo>
                        <a:cubicBezTo>
                          <a:pt x="1765" y="5199"/>
                          <a:pt x="1733" y="5368"/>
                          <a:pt x="1775" y="5516"/>
                        </a:cubicBezTo>
                        <a:cubicBezTo>
                          <a:pt x="1817" y="5664"/>
                          <a:pt x="1923" y="5759"/>
                          <a:pt x="2060" y="5811"/>
                        </a:cubicBezTo>
                        <a:cubicBezTo>
                          <a:pt x="2083" y="5819"/>
                          <a:pt x="2109" y="5822"/>
                          <a:pt x="2136" y="5822"/>
                        </a:cubicBezTo>
                        <a:cubicBezTo>
                          <a:pt x="2186" y="5822"/>
                          <a:pt x="2237" y="5811"/>
                          <a:pt x="2272" y="5790"/>
                        </a:cubicBezTo>
                        <a:cubicBezTo>
                          <a:pt x="2314" y="5759"/>
                          <a:pt x="2346" y="5727"/>
                          <a:pt x="2377" y="5685"/>
                        </a:cubicBezTo>
                        <a:cubicBezTo>
                          <a:pt x="2398" y="5653"/>
                          <a:pt x="2419" y="5621"/>
                          <a:pt x="2430" y="5579"/>
                        </a:cubicBezTo>
                        <a:cubicBezTo>
                          <a:pt x="2472" y="5431"/>
                          <a:pt x="2462" y="5262"/>
                          <a:pt x="2346" y="5136"/>
                        </a:cubicBezTo>
                        <a:cubicBezTo>
                          <a:pt x="2281" y="5071"/>
                          <a:pt x="2189" y="5035"/>
                          <a:pt x="2097" y="5035"/>
                        </a:cubicBezTo>
                        <a:close/>
                        <a:moveTo>
                          <a:pt x="363" y="5132"/>
                        </a:moveTo>
                        <a:cubicBezTo>
                          <a:pt x="258" y="5132"/>
                          <a:pt x="153" y="5185"/>
                          <a:pt x="96" y="5294"/>
                        </a:cubicBezTo>
                        <a:cubicBezTo>
                          <a:pt x="1" y="5452"/>
                          <a:pt x="33" y="5664"/>
                          <a:pt x="64" y="5833"/>
                        </a:cubicBezTo>
                        <a:lnTo>
                          <a:pt x="75" y="5875"/>
                        </a:lnTo>
                        <a:cubicBezTo>
                          <a:pt x="64" y="5959"/>
                          <a:pt x="96" y="6044"/>
                          <a:pt x="149" y="6097"/>
                        </a:cubicBezTo>
                        <a:cubicBezTo>
                          <a:pt x="205" y="6148"/>
                          <a:pt x="272" y="6172"/>
                          <a:pt x="337" y="6172"/>
                        </a:cubicBezTo>
                        <a:cubicBezTo>
                          <a:pt x="407" y="6172"/>
                          <a:pt x="475" y="6145"/>
                          <a:pt x="529" y="6097"/>
                        </a:cubicBezTo>
                        <a:cubicBezTo>
                          <a:pt x="761" y="5896"/>
                          <a:pt x="825" y="5484"/>
                          <a:pt x="603" y="5241"/>
                        </a:cubicBezTo>
                        <a:cubicBezTo>
                          <a:pt x="540" y="5169"/>
                          <a:pt x="451" y="5132"/>
                          <a:pt x="363" y="5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5"/>
                <p:cNvGrpSpPr/>
                <p:nvPr/>
              </p:nvGrpSpPr>
              <p:grpSpPr>
                <a:xfrm rot="-1134536" flipH="1">
                  <a:off x="8595899" y="774638"/>
                  <a:ext cx="2208712" cy="951989"/>
                  <a:chOff x="4205804" y="417102"/>
                  <a:chExt cx="2196950" cy="662397"/>
                </a:xfrm>
              </p:grpSpPr>
              <p:sp>
                <p:nvSpPr>
                  <p:cNvPr id="171" name="Google Shape;171;p5"/>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3" name="Google Shape;173;p5"/>
              <p:cNvGrpSpPr/>
              <p:nvPr/>
            </p:nvGrpSpPr>
            <p:grpSpPr>
              <a:xfrm rot="909630">
                <a:off x="8558584" y="4040640"/>
                <a:ext cx="543690" cy="1050041"/>
                <a:chOff x="-1009612" y="3548478"/>
                <a:chExt cx="185116" cy="357481"/>
              </a:xfrm>
            </p:grpSpPr>
            <p:sp>
              <p:nvSpPr>
                <p:cNvPr id="174" name="Google Shape;174;p5"/>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5"/>
              <p:cNvSpPr/>
              <p:nvPr/>
            </p:nvSpPr>
            <p:spPr>
              <a:xfrm rot="1250230" flipH="1">
                <a:off x="7932749" y="4751735"/>
                <a:ext cx="215504" cy="219749"/>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5"/>
            <p:cNvGrpSpPr/>
            <p:nvPr/>
          </p:nvGrpSpPr>
          <p:grpSpPr>
            <a:xfrm>
              <a:off x="-2368867" y="71706"/>
              <a:ext cx="4495005" cy="6073362"/>
              <a:chOff x="-2245717" y="-163744"/>
              <a:chExt cx="4495005" cy="6073362"/>
            </a:xfrm>
          </p:grpSpPr>
          <p:grpSp>
            <p:nvGrpSpPr>
              <p:cNvPr id="179" name="Google Shape;179;p5"/>
              <p:cNvGrpSpPr/>
              <p:nvPr/>
            </p:nvGrpSpPr>
            <p:grpSpPr>
              <a:xfrm rot="-3292890">
                <a:off x="-2051602" y="1858761"/>
                <a:ext cx="3179743" cy="2125722"/>
                <a:chOff x="8218892" y="533597"/>
                <a:chExt cx="1572025" cy="1050931"/>
              </a:xfrm>
            </p:grpSpPr>
            <p:sp>
              <p:nvSpPr>
                <p:cNvPr id="180" name="Google Shape;180;p5"/>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5"/>
              <p:cNvGrpSpPr/>
              <p:nvPr/>
            </p:nvGrpSpPr>
            <p:grpSpPr>
              <a:xfrm rot="-4360385" flipH="1">
                <a:off x="-684178" y="2983854"/>
                <a:ext cx="2623720" cy="2578834"/>
                <a:chOff x="6931797" y="3310225"/>
                <a:chExt cx="2080972" cy="2045371"/>
              </a:xfrm>
            </p:grpSpPr>
            <p:sp>
              <p:nvSpPr>
                <p:cNvPr id="184" name="Google Shape;184;p5"/>
                <p:cNvSpPr/>
                <p:nvPr/>
              </p:nvSpPr>
              <p:spPr>
                <a:xfrm rot="-4499991" flipH="1">
                  <a:off x="7905358" y="3453051"/>
                  <a:ext cx="128383" cy="140131"/>
                </a:xfrm>
                <a:custGeom>
                  <a:avLst/>
                  <a:gdLst/>
                  <a:ahLst/>
                  <a:cxnLst/>
                  <a:rect l="l" t="t" r="r" b="b"/>
                  <a:pathLst>
                    <a:path w="2557" h="2791" extrusionOk="0">
                      <a:moveTo>
                        <a:pt x="1193" y="0"/>
                      </a:moveTo>
                      <a:cubicBezTo>
                        <a:pt x="1092" y="0"/>
                        <a:pt x="990" y="14"/>
                        <a:pt x="888" y="41"/>
                      </a:cubicBezTo>
                      <a:cubicBezTo>
                        <a:pt x="360" y="189"/>
                        <a:pt x="1" y="696"/>
                        <a:pt x="1" y="1456"/>
                      </a:cubicBezTo>
                      <a:cubicBezTo>
                        <a:pt x="1" y="1762"/>
                        <a:pt x="170" y="2153"/>
                        <a:pt x="518" y="2470"/>
                      </a:cubicBezTo>
                      <a:cubicBezTo>
                        <a:pt x="751" y="2685"/>
                        <a:pt x="1027" y="2790"/>
                        <a:pt x="1297" y="2790"/>
                      </a:cubicBezTo>
                      <a:cubicBezTo>
                        <a:pt x="1663" y="2790"/>
                        <a:pt x="2019" y="2598"/>
                        <a:pt x="2250" y="2227"/>
                      </a:cubicBezTo>
                      <a:cubicBezTo>
                        <a:pt x="2557" y="1731"/>
                        <a:pt x="2546" y="1213"/>
                        <a:pt x="2282" y="696"/>
                      </a:cubicBezTo>
                      <a:cubicBezTo>
                        <a:pt x="2058" y="257"/>
                        <a:pt x="1638" y="0"/>
                        <a:pt x="1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rot="-4499991" flipH="1">
                  <a:off x="8360284" y="3597017"/>
                  <a:ext cx="194658" cy="437064"/>
                </a:xfrm>
                <a:custGeom>
                  <a:avLst/>
                  <a:gdLst/>
                  <a:ahLst/>
                  <a:cxnLst/>
                  <a:rect l="l" t="t" r="r" b="b"/>
                  <a:pathLst>
                    <a:path w="3877" h="8705" extrusionOk="0">
                      <a:moveTo>
                        <a:pt x="679" y="1"/>
                      </a:moveTo>
                      <a:cubicBezTo>
                        <a:pt x="588" y="1"/>
                        <a:pt x="495" y="13"/>
                        <a:pt x="402" y="33"/>
                      </a:cubicBezTo>
                      <a:cubicBezTo>
                        <a:pt x="128" y="85"/>
                        <a:pt x="75" y="349"/>
                        <a:pt x="33" y="582"/>
                      </a:cubicBezTo>
                      <a:cubicBezTo>
                        <a:pt x="1" y="719"/>
                        <a:pt x="1" y="856"/>
                        <a:pt x="11" y="983"/>
                      </a:cubicBezTo>
                      <a:cubicBezTo>
                        <a:pt x="85" y="1638"/>
                        <a:pt x="180" y="2293"/>
                        <a:pt x="339" y="2937"/>
                      </a:cubicBezTo>
                      <a:cubicBezTo>
                        <a:pt x="698" y="4405"/>
                        <a:pt x="1078" y="5863"/>
                        <a:pt x="1638" y="7257"/>
                      </a:cubicBezTo>
                      <a:cubicBezTo>
                        <a:pt x="1828" y="7721"/>
                        <a:pt x="2060" y="8154"/>
                        <a:pt x="2441" y="8482"/>
                      </a:cubicBezTo>
                      <a:cubicBezTo>
                        <a:pt x="2608" y="8629"/>
                        <a:pt x="2802" y="8705"/>
                        <a:pt x="2999" y="8705"/>
                      </a:cubicBezTo>
                      <a:cubicBezTo>
                        <a:pt x="3112" y="8705"/>
                        <a:pt x="3227" y="8680"/>
                        <a:pt x="3338" y="8630"/>
                      </a:cubicBezTo>
                      <a:cubicBezTo>
                        <a:pt x="3645" y="8492"/>
                        <a:pt x="3824" y="8218"/>
                        <a:pt x="3814" y="7838"/>
                      </a:cubicBezTo>
                      <a:cubicBezTo>
                        <a:pt x="3814" y="7764"/>
                        <a:pt x="3814" y="7690"/>
                        <a:pt x="3814" y="7573"/>
                      </a:cubicBezTo>
                      <a:cubicBezTo>
                        <a:pt x="3877" y="7352"/>
                        <a:pt x="3824" y="7109"/>
                        <a:pt x="3729" y="6866"/>
                      </a:cubicBezTo>
                      <a:cubicBezTo>
                        <a:pt x="3486" y="6264"/>
                        <a:pt x="3243" y="5651"/>
                        <a:pt x="2990" y="5049"/>
                      </a:cubicBezTo>
                      <a:cubicBezTo>
                        <a:pt x="2779" y="4521"/>
                        <a:pt x="2504" y="4025"/>
                        <a:pt x="2367" y="3465"/>
                      </a:cubicBezTo>
                      <a:cubicBezTo>
                        <a:pt x="2166" y="2588"/>
                        <a:pt x="1817" y="1765"/>
                        <a:pt x="1564" y="899"/>
                      </a:cubicBezTo>
                      <a:cubicBezTo>
                        <a:pt x="1490" y="677"/>
                        <a:pt x="1384" y="466"/>
                        <a:pt x="1237" y="265"/>
                      </a:cubicBezTo>
                      <a:cubicBezTo>
                        <a:pt x="1082" y="66"/>
                        <a:pt x="887"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rot="-4499991" flipH="1">
                  <a:off x="7169318" y="3470009"/>
                  <a:ext cx="1521765" cy="1659486"/>
                </a:xfrm>
                <a:custGeom>
                  <a:avLst/>
                  <a:gdLst/>
                  <a:ahLst/>
                  <a:cxnLst/>
                  <a:rect l="l" t="t" r="r" b="b"/>
                  <a:pathLst>
                    <a:path w="30309" h="33052" extrusionOk="0">
                      <a:moveTo>
                        <a:pt x="2564" y="736"/>
                      </a:moveTo>
                      <a:cubicBezTo>
                        <a:pt x="2699" y="736"/>
                        <a:pt x="2826" y="796"/>
                        <a:pt x="2936" y="888"/>
                      </a:cubicBezTo>
                      <a:cubicBezTo>
                        <a:pt x="3190" y="1099"/>
                        <a:pt x="3158" y="1406"/>
                        <a:pt x="2862" y="1575"/>
                      </a:cubicBezTo>
                      <a:cubicBezTo>
                        <a:pt x="2808" y="1606"/>
                        <a:pt x="2737" y="1620"/>
                        <a:pt x="2660" y="1620"/>
                      </a:cubicBezTo>
                      <a:cubicBezTo>
                        <a:pt x="2421" y="1620"/>
                        <a:pt x="2116" y="1486"/>
                        <a:pt x="2028" y="1311"/>
                      </a:cubicBezTo>
                      <a:cubicBezTo>
                        <a:pt x="1872" y="1010"/>
                        <a:pt x="2083" y="740"/>
                        <a:pt x="2480" y="740"/>
                      </a:cubicBezTo>
                      <a:cubicBezTo>
                        <a:pt x="2488" y="740"/>
                        <a:pt x="2495" y="740"/>
                        <a:pt x="2503" y="740"/>
                      </a:cubicBezTo>
                      <a:cubicBezTo>
                        <a:pt x="2524" y="738"/>
                        <a:pt x="2544" y="736"/>
                        <a:pt x="2564" y="736"/>
                      </a:cubicBezTo>
                      <a:close/>
                      <a:moveTo>
                        <a:pt x="1402" y="1821"/>
                      </a:moveTo>
                      <a:cubicBezTo>
                        <a:pt x="1716" y="1821"/>
                        <a:pt x="2164" y="2240"/>
                        <a:pt x="2155" y="2599"/>
                      </a:cubicBezTo>
                      <a:cubicBezTo>
                        <a:pt x="2144" y="2747"/>
                        <a:pt x="2017" y="2874"/>
                        <a:pt x="1859" y="2948"/>
                      </a:cubicBezTo>
                      <a:lnTo>
                        <a:pt x="1859" y="2958"/>
                      </a:lnTo>
                      <a:cubicBezTo>
                        <a:pt x="1801" y="2981"/>
                        <a:pt x="1744" y="2993"/>
                        <a:pt x="1688" y="2993"/>
                      </a:cubicBezTo>
                      <a:cubicBezTo>
                        <a:pt x="1592" y="2993"/>
                        <a:pt x="1498" y="2958"/>
                        <a:pt x="1405" y="2884"/>
                      </a:cubicBezTo>
                      <a:cubicBezTo>
                        <a:pt x="1204" y="2715"/>
                        <a:pt x="1109" y="2472"/>
                        <a:pt x="1067" y="2230"/>
                      </a:cubicBezTo>
                      <a:cubicBezTo>
                        <a:pt x="1035" y="2050"/>
                        <a:pt x="1130" y="1902"/>
                        <a:pt x="1299" y="1839"/>
                      </a:cubicBezTo>
                      <a:cubicBezTo>
                        <a:pt x="1331" y="1827"/>
                        <a:pt x="1366" y="1821"/>
                        <a:pt x="1402" y="1821"/>
                      </a:cubicBezTo>
                      <a:close/>
                      <a:moveTo>
                        <a:pt x="3890" y="2345"/>
                      </a:moveTo>
                      <a:cubicBezTo>
                        <a:pt x="4109" y="2345"/>
                        <a:pt x="4301" y="2465"/>
                        <a:pt x="4341" y="2663"/>
                      </a:cubicBezTo>
                      <a:cubicBezTo>
                        <a:pt x="4404" y="2905"/>
                        <a:pt x="4267" y="3074"/>
                        <a:pt x="3918" y="3159"/>
                      </a:cubicBezTo>
                      <a:cubicBezTo>
                        <a:pt x="3855" y="3169"/>
                        <a:pt x="3802" y="3169"/>
                        <a:pt x="3749" y="3180"/>
                      </a:cubicBezTo>
                      <a:cubicBezTo>
                        <a:pt x="3735" y="3181"/>
                        <a:pt x="3722" y="3181"/>
                        <a:pt x="3708" y="3181"/>
                      </a:cubicBezTo>
                      <a:cubicBezTo>
                        <a:pt x="3527" y="3181"/>
                        <a:pt x="3386" y="3114"/>
                        <a:pt x="3327" y="2937"/>
                      </a:cubicBezTo>
                      <a:cubicBezTo>
                        <a:pt x="3253" y="2736"/>
                        <a:pt x="3359" y="2589"/>
                        <a:pt x="3517" y="2472"/>
                      </a:cubicBezTo>
                      <a:cubicBezTo>
                        <a:pt x="3559" y="2441"/>
                        <a:pt x="3612" y="2409"/>
                        <a:pt x="3665" y="2388"/>
                      </a:cubicBezTo>
                      <a:cubicBezTo>
                        <a:pt x="3740" y="2359"/>
                        <a:pt x="3817" y="2345"/>
                        <a:pt x="3890" y="2345"/>
                      </a:cubicBezTo>
                      <a:close/>
                      <a:moveTo>
                        <a:pt x="3633" y="3888"/>
                      </a:moveTo>
                      <a:cubicBezTo>
                        <a:pt x="3929" y="3898"/>
                        <a:pt x="4172" y="4131"/>
                        <a:pt x="4172" y="4416"/>
                      </a:cubicBezTo>
                      <a:cubicBezTo>
                        <a:pt x="4182" y="4716"/>
                        <a:pt x="3929" y="4965"/>
                        <a:pt x="3631" y="4965"/>
                      </a:cubicBezTo>
                      <a:cubicBezTo>
                        <a:pt x="3624" y="4965"/>
                        <a:pt x="3618" y="4965"/>
                        <a:pt x="3612" y="4965"/>
                      </a:cubicBezTo>
                      <a:cubicBezTo>
                        <a:pt x="3337" y="4965"/>
                        <a:pt x="3126" y="4743"/>
                        <a:pt x="3116" y="4447"/>
                      </a:cubicBezTo>
                      <a:cubicBezTo>
                        <a:pt x="3116" y="4141"/>
                        <a:pt x="3348" y="3888"/>
                        <a:pt x="3633" y="3888"/>
                      </a:cubicBezTo>
                      <a:close/>
                      <a:moveTo>
                        <a:pt x="5830" y="4711"/>
                      </a:moveTo>
                      <a:cubicBezTo>
                        <a:pt x="6157" y="4711"/>
                        <a:pt x="6442" y="5039"/>
                        <a:pt x="6442" y="5398"/>
                      </a:cubicBezTo>
                      <a:cubicBezTo>
                        <a:pt x="6453" y="5739"/>
                        <a:pt x="6241" y="5958"/>
                        <a:pt x="5926" y="5958"/>
                      </a:cubicBezTo>
                      <a:cubicBezTo>
                        <a:pt x="5919" y="5958"/>
                        <a:pt x="5911" y="5958"/>
                        <a:pt x="5904" y="5958"/>
                      </a:cubicBezTo>
                      <a:cubicBezTo>
                        <a:pt x="5534" y="5947"/>
                        <a:pt x="5217" y="5630"/>
                        <a:pt x="5238" y="5271"/>
                      </a:cubicBezTo>
                      <a:cubicBezTo>
                        <a:pt x="5260" y="4986"/>
                        <a:pt x="5555" y="4711"/>
                        <a:pt x="5830" y="4711"/>
                      </a:cubicBezTo>
                      <a:close/>
                      <a:moveTo>
                        <a:pt x="4960" y="6778"/>
                      </a:moveTo>
                      <a:cubicBezTo>
                        <a:pt x="5005" y="6778"/>
                        <a:pt x="5052" y="6786"/>
                        <a:pt x="5101" y="6803"/>
                      </a:cubicBezTo>
                      <a:cubicBezTo>
                        <a:pt x="5386" y="6898"/>
                        <a:pt x="5661" y="7320"/>
                        <a:pt x="5619" y="7616"/>
                      </a:cubicBezTo>
                      <a:cubicBezTo>
                        <a:pt x="5599" y="7770"/>
                        <a:pt x="5518" y="7872"/>
                        <a:pt x="5432" y="7872"/>
                      </a:cubicBezTo>
                      <a:cubicBezTo>
                        <a:pt x="5424" y="7872"/>
                        <a:pt x="5416" y="7871"/>
                        <a:pt x="5407" y="7869"/>
                      </a:cubicBezTo>
                      <a:cubicBezTo>
                        <a:pt x="5006" y="7838"/>
                        <a:pt x="4774" y="7679"/>
                        <a:pt x="4615" y="7405"/>
                      </a:cubicBezTo>
                      <a:cubicBezTo>
                        <a:pt x="4520" y="7257"/>
                        <a:pt x="4510" y="7098"/>
                        <a:pt x="4637" y="6950"/>
                      </a:cubicBezTo>
                      <a:cubicBezTo>
                        <a:pt x="4730" y="6841"/>
                        <a:pt x="4835" y="6778"/>
                        <a:pt x="4960" y="6778"/>
                      </a:cubicBezTo>
                      <a:close/>
                      <a:moveTo>
                        <a:pt x="7613" y="6855"/>
                      </a:moveTo>
                      <a:cubicBezTo>
                        <a:pt x="7621" y="6855"/>
                        <a:pt x="7628" y="6855"/>
                        <a:pt x="7636" y="6855"/>
                      </a:cubicBezTo>
                      <a:cubicBezTo>
                        <a:pt x="7953" y="6855"/>
                        <a:pt x="8185" y="7077"/>
                        <a:pt x="8185" y="7362"/>
                      </a:cubicBezTo>
                      <a:cubicBezTo>
                        <a:pt x="8175" y="7658"/>
                        <a:pt x="7879" y="7954"/>
                        <a:pt x="7573" y="7954"/>
                      </a:cubicBezTo>
                      <a:cubicBezTo>
                        <a:pt x="7266" y="7954"/>
                        <a:pt x="7055" y="7732"/>
                        <a:pt x="7055" y="7426"/>
                      </a:cubicBezTo>
                      <a:cubicBezTo>
                        <a:pt x="7045" y="7085"/>
                        <a:pt x="7277" y="6855"/>
                        <a:pt x="7613" y="6855"/>
                      </a:cubicBezTo>
                      <a:close/>
                      <a:moveTo>
                        <a:pt x="7499" y="9190"/>
                      </a:moveTo>
                      <a:cubicBezTo>
                        <a:pt x="7879" y="9200"/>
                        <a:pt x="8196" y="9527"/>
                        <a:pt x="8185" y="9908"/>
                      </a:cubicBezTo>
                      <a:cubicBezTo>
                        <a:pt x="8175" y="10235"/>
                        <a:pt x="8006" y="10394"/>
                        <a:pt x="7646" y="10394"/>
                      </a:cubicBezTo>
                      <a:cubicBezTo>
                        <a:pt x="7224" y="10383"/>
                        <a:pt x="6897" y="10098"/>
                        <a:pt x="6897" y="9739"/>
                      </a:cubicBezTo>
                      <a:cubicBezTo>
                        <a:pt x="6897" y="9411"/>
                        <a:pt x="7140" y="9190"/>
                        <a:pt x="7499" y="9190"/>
                      </a:cubicBezTo>
                      <a:close/>
                      <a:moveTo>
                        <a:pt x="9878" y="11386"/>
                      </a:moveTo>
                      <a:cubicBezTo>
                        <a:pt x="10023" y="11386"/>
                        <a:pt x="10202" y="11549"/>
                        <a:pt x="10181" y="11682"/>
                      </a:cubicBezTo>
                      <a:cubicBezTo>
                        <a:pt x="10150" y="11883"/>
                        <a:pt x="9959" y="11840"/>
                        <a:pt x="9833" y="11883"/>
                      </a:cubicBezTo>
                      <a:cubicBezTo>
                        <a:pt x="9815" y="11887"/>
                        <a:pt x="9798" y="11889"/>
                        <a:pt x="9782" y="11889"/>
                      </a:cubicBezTo>
                      <a:cubicBezTo>
                        <a:pt x="9675" y="11889"/>
                        <a:pt x="9610" y="11801"/>
                        <a:pt x="9600" y="11682"/>
                      </a:cubicBezTo>
                      <a:cubicBezTo>
                        <a:pt x="9579" y="11545"/>
                        <a:pt x="9727" y="11386"/>
                        <a:pt x="9864" y="11386"/>
                      </a:cubicBezTo>
                      <a:cubicBezTo>
                        <a:pt x="9869" y="11386"/>
                        <a:pt x="9873" y="11386"/>
                        <a:pt x="9878" y="11386"/>
                      </a:cubicBezTo>
                      <a:close/>
                      <a:moveTo>
                        <a:pt x="7206" y="18226"/>
                      </a:moveTo>
                      <a:cubicBezTo>
                        <a:pt x="7223" y="18226"/>
                        <a:pt x="7239" y="18227"/>
                        <a:pt x="7256" y="18230"/>
                      </a:cubicBezTo>
                      <a:cubicBezTo>
                        <a:pt x="7425" y="18262"/>
                        <a:pt x="7604" y="18294"/>
                        <a:pt x="7657" y="18505"/>
                      </a:cubicBezTo>
                      <a:cubicBezTo>
                        <a:pt x="7688" y="18637"/>
                        <a:pt x="7474" y="18759"/>
                        <a:pt x="7261" y="18759"/>
                      </a:cubicBezTo>
                      <a:cubicBezTo>
                        <a:pt x="7252" y="18759"/>
                        <a:pt x="7243" y="18759"/>
                        <a:pt x="7235" y="18758"/>
                      </a:cubicBezTo>
                      <a:cubicBezTo>
                        <a:pt x="7055" y="18758"/>
                        <a:pt x="6918" y="18716"/>
                        <a:pt x="6897" y="18526"/>
                      </a:cubicBezTo>
                      <a:cubicBezTo>
                        <a:pt x="6877" y="18372"/>
                        <a:pt x="7034" y="18226"/>
                        <a:pt x="7206" y="18226"/>
                      </a:cubicBezTo>
                      <a:close/>
                      <a:moveTo>
                        <a:pt x="1596" y="1"/>
                      </a:moveTo>
                      <a:cubicBezTo>
                        <a:pt x="1430" y="1"/>
                        <a:pt x="1264" y="20"/>
                        <a:pt x="1098" y="54"/>
                      </a:cubicBezTo>
                      <a:cubicBezTo>
                        <a:pt x="965" y="84"/>
                        <a:pt x="828" y="129"/>
                        <a:pt x="691" y="129"/>
                      </a:cubicBezTo>
                      <a:cubicBezTo>
                        <a:pt x="590" y="129"/>
                        <a:pt x="489" y="104"/>
                        <a:pt x="391" y="33"/>
                      </a:cubicBezTo>
                      <a:cubicBezTo>
                        <a:pt x="243" y="223"/>
                        <a:pt x="95" y="424"/>
                        <a:pt x="0" y="645"/>
                      </a:cubicBezTo>
                      <a:cubicBezTo>
                        <a:pt x="63" y="1047"/>
                        <a:pt x="116" y="1459"/>
                        <a:pt x="190" y="1870"/>
                      </a:cubicBezTo>
                      <a:cubicBezTo>
                        <a:pt x="380" y="3096"/>
                        <a:pt x="940" y="4162"/>
                        <a:pt x="1563" y="5197"/>
                      </a:cubicBezTo>
                      <a:cubicBezTo>
                        <a:pt x="2313" y="6454"/>
                        <a:pt x="3253" y="7553"/>
                        <a:pt x="4203" y="8661"/>
                      </a:cubicBezTo>
                      <a:cubicBezTo>
                        <a:pt x="5228" y="9844"/>
                        <a:pt x="6411" y="10869"/>
                        <a:pt x="7488" y="11999"/>
                      </a:cubicBezTo>
                      <a:cubicBezTo>
                        <a:pt x="8037" y="12559"/>
                        <a:pt x="8608" y="13097"/>
                        <a:pt x="9136" y="13678"/>
                      </a:cubicBezTo>
                      <a:cubicBezTo>
                        <a:pt x="10044" y="14671"/>
                        <a:pt x="10635" y="15864"/>
                        <a:pt x="11100" y="17142"/>
                      </a:cubicBezTo>
                      <a:cubicBezTo>
                        <a:pt x="11512" y="18294"/>
                        <a:pt x="11776" y="19498"/>
                        <a:pt x="12093" y="20680"/>
                      </a:cubicBezTo>
                      <a:cubicBezTo>
                        <a:pt x="12167" y="20955"/>
                        <a:pt x="12125" y="21230"/>
                        <a:pt x="12125" y="21515"/>
                      </a:cubicBezTo>
                      <a:cubicBezTo>
                        <a:pt x="11892" y="21483"/>
                        <a:pt x="11882" y="21272"/>
                        <a:pt x="11765" y="21177"/>
                      </a:cubicBezTo>
                      <a:cubicBezTo>
                        <a:pt x="11765" y="21261"/>
                        <a:pt x="11755" y="21367"/>
                        <a:pt x="11660" y="21399"/>
                      </a:cubicBezTo>
                      <a:cubicBezTo>
                        <a:pt x="11645" y="21402"/>
                        <a:pt x="11632" y="21404"/>
                        <a:pt x="11619" y="21404"/>
                      </a:cubicBezTo>
                      <a:cubicBezTo>
                        <a:pt x="11523" y="21404"/>
                        <a:pt x="11485" y="21304"/>
                        <a:pt x="11438" y="21230"/>
                      </a:cubicBezTo>
                      <a:cubicBezTo>
                        <a:pt x="10847" y="20300"/>
                        <a:pt x="10086" y="19508"/>
                        <a:pt x="9347" y="18716"/>
                      </a:cubicBezTo>
                      <a:cubicBezTo>
                        <a:pt x="8819" y="18167"/>
                        <a:pt x="8217" y="17744"/>
                        <a:pt x="7562" y="17385"/>
                      </a:cubicBezTo>
                      <a:cubicBezTo>
                        <a:pt x="6780" y="16963"/>
                        <a:pt x="5978" y="16572"/>
                        <a:pt x="5196" y="16139"/>
                      </a:cubicBezTo>
                      <a:cubicBezTo>
                        <a:pt x="4827" y="15938"/>
                        <a:pt x="4436" y="15780"/>
                        <a:pt x="4056" y="15600"/>
                      </a:cubicBezTo>
                      <a:cubicBezTo>
                        <a:pt x="3929" y="15611"/>
                        <a:pt x="3823" y="15664"/>
                        <a:pt x="3739" y="15780"/>
                      </a:cubicBezTo>
                      <a:cubicBezTo>
                        <a:pt x="4119" y="16635"/>
                        <a:pt x="4710" y="17354"/>
                        <a:pt x="5386" y="17966"/>
                      </a:cubicBezTo>
                      <a:cubicBezTo>
                        <a:pt x="5988" y="18515"/>
                        <a:pt x="6538" y="19107"/>
                        <a:pt x="7150" y="19645"/>
                      </a:cubicBezTo>
                      <a:cubicBezTo>
                        <a:pt x="8164" y="20543"/>
                        <a:pt x="9199" y="21420"/>
                        <a:pt x="10403" y="22032"/>
                      </a:cubicBezTo>
                      <a:cubicBezTo>
                        <a:pt x="10445" y="22053"/>
                        <a:pt x="10488" y="22075"/>
                        <a:pt x="10519" y="22106"/>
                      </a:cubicBezTo>
                      <a:cubicBezTo>
                        <a:pt x="11470" y="22909"/>
                        <a:pt x="12346" y="23775"/>
                        <a:pt x="12811" y="24989"/>
                      </a:cubicBezTo>
                      <a:cubicBezTo>
                        <a:pt x="12896" y="25222"/>
                        <a:pt x="12991" y="25454"/>
                        <a:pt x="12927" y="25771"/>
                      </a:cubicBezTo>
                      <a:cubicBezTo>
                        <a:pt x="12547" y="25496"/>
                        <a:pt x="12389" y="25053"/>
                        <a:pt x="12029" y="24810"/>
                      </a:cubicBezTo>
                      <a:lnTo>
                        <a:pt x="12019" y="24820"/>
                      </a:lnTo>
                      <a:cubicBezTo>
                        <a:pt x="12051" y="24968"/>
                        <a:pt x="12167" y="25053"/>
                        <a:pt x="12251" y="25169"/>
                      </a:cubicBezTo>
                      <a:cubicBezTo>
                        <a:pt x="12325" y="25296"/>
                        <a:pt x="12431" y="25412"/>
                        <a:pt x="12462" y="25560"/>
                      </a:cubicBezTo>
                      <a:cubicBezTo>
                        <a:pt x="12484" y="25655"/>
                        <a:pt x="12505" y="25782"/>
                        <a:pt x="12410" y="25845"/>
                      </a:cubicBezTo>
                      <a:cubicBezTo>
                        <a:pt x="12384" y="25864"/>
                        <a:pt x="12360" y="25871"/>
                        <a:pt x="12337" y="25871"/>
                      </a:cubicBezTo>
                      <a:cubicBezTo>
                        <a:pt x="12281" y="25871"/>
                        <a:pt x="12229" y="25829"/>
                        <a:pt x="12177" y="25792"/>
                      </a:cubicBezTo>
                      <a:cubicBezTo>
                        <a:pt x="11332" y="25190"/>
                        <a:pt x="10319" y="24979"/>
                        <a:pt x="9400" y="24556"/>
                      </a:cubicBezTo>
                      <a:cubicBezTo>
                        <a:pt x="8993" y="24365"/>
                        <a:pt x="8562" y="24255"/>
                        <a:pt x="8125" y="24255"/>
                      </a:cubicBezTo>
                      <a:cubicBezTo>
                        <a:pt x="7791" y="24255"/>
                        <a:pt x="7453" y="24319"/>
                        <a:pt x="7118" y="24461"/>
                      </a:cubicBezTo>
                      <a:cubicBezTo>
                        <a:pt x="6939" y="24535"/>
                        <a:pt x="6759" y="24525"/>
                        <a:pt x="6569" y="24535"/>
                      </a:cubicBezTo>
                      <a:cubicBezTo>
                        <a:pt x="6590" y="24652"/>
                        <a:pt x="6590" y="24768"/>
                        <a:pt x="6685" y="24863"/>
                      </a:cubicBezTo>
                      <a:cubicBezTo>
                        <a:pt x="7066" y="25127"/>
                        <a:pt x="7435" y="25391"/>
                        <a:pt x="7815" y="25655"/>
                      </a:cubicBezTo>
                      <a:cubicBezTo>
                        <a:pt x="8396" y="26067"/>
                        <a:pt x="9009" y="26394"/>
                        <a:pt x="9685" y="26605"/>
                      </a:cubicBezTo>
                      <a:cubicBezTo>
                        <a:pt x="10498" y="26869"/>
                        <a:pt x="11311" y="27133"/>
                        <a:pt x="12177" y="27197"/>
                      </a:cubicBezTo>
                      <a:cubicBezTo>
                        <a:pt x="13170" y="27260"/>
                        <a:pt x="14100" y="27651"/>
                        <a:pt x="15018" y="28042"/>
                      </a:cubicBezTo>
                      <a:cubicBezTo>
                        <a:pt x="15705" y="28337"/>
                        <a:pt x="16339" y="28739"/>
                        <a:pt x="16951" y="29161"/>
                      </a:cubicBezTo>
                      <a:cubicBezTo>
                        <a:pt x="17796" y="29742"/>
                        <a:pt x="18662" y="30291"/>
                        <a:pt x="19518" y="30862"/>
                      </a:cubicBezTo>
                      <a:cubicBezTo>
                        <a:pt x="19940" y="31147"/>
                        <a:pt x="20405" y="31305"/>
                        <a:pt x="20901" y="31379"/>
                      </a:cubicBezTo>
                      <a:cubicBezTo>
                        <a:pt x="22179" y="31569"/>
                        <a:pt x="23436" y="31928"/>
                        <a:pt x="24703" y="32171"/>
                      </a:cubicBezTo>
                      <a:cubicBezTo>
                        <a:pt x="26171" y="32456"/>
                        <a:pt x="27650" y="32689"/>
                        <a:pt x="29128" y="32900"/>
                      </a:cubicBezTo>
                      <a:cubicBezTo>
                        <a:pt x="29435" y="32942"/>
                        <a:pt x="29730" y="32995"/>
                        <a:pt x="30037" y="33037"/>
                      </a:cubicBezTo>
                      <a:cubicBezTo>
                        <a:pt x="30091" y="33046"/>
                        <a:pt x="30136" y="33052"/>
                        <a:pt x="30171" y="33052"/>
                      </a:cubicBezTo>
                      <a:cubicBezTo>
                        <a:pt x="30299" y="33052"/>
                        <a:pt x="30308" y="32983"/>
                        <a:pt x="30258" y="32784"/>
                      </a:cubicBezTo>
                      <a:cubicBezTo>
                        <a:pt x="30089" y="32097"/>
                        <a:pt x="29910" y="31421"/>
                        <a:pt x="29741" y="30735"/>
                      </a:cubicBezTo>
                      <a:cubicBezTo>
                        <a:pt x="29699" y="30598"/>
                        <a:pt x="29678" y="30450"/>
                        <a:pt x="29646" y="30302"/>
                      </a:cubicBezTo>
                      <a:cubicBezTo>
                        <a:pt x="28706" y="30207"/>
                        <a:pt x="27777" y="30101"/>
                        <a:pt x="26837" y="30027"/>
                      </a:cubicBezTo>
                      <a:cubicBezTo>
                        <a:pt x="25442" y="29922"/>
                        <a:pt x="24101" y="29668"/>
                        <a:pt x="22844" y="29024"/>
                      </a:cubicBezTo>
                      <a:cubicBezTo>
                        <a:pt x="22758" y="28985"/>
                        <a:pt x="22680" y="28938"/>
                        <a:pt x="22587" y="28938"/>
                      </a:cubicBezTo>
                      <a:cubicBezTo>
                        <a:pt x="22578" y="28938"/>
                        <a:pt x="22568" y="28939"/>
                        <a:pt x="22559" y="28939"/>
                      </a:cubicBezTo>
                      <a:cubicBezTo>
                        <a:pt x="22425" y="28999"/>
                        <a:pt x="22292" y="29021"/>
                        <a:pt x="22160" y="29021"/>
                      </a:cubicBezTo>
                      <a:cubicBezTo>
                        <a:pt x="21918" y="29021"/>
                        <a:pt x="21679" y="28949"/>
                        <a:pt x="21440" y="28908"/>
                      </a:cubicBezTo>
                      <a:cubicBezTo>
                        <a:pt x="20531" y="28739"/>
                        <a:pt x="19697" y="28348"/>
                        <a:pt x="18852" y="27989"/>
                      </a:cubicBezTo>
                      <a:cubicBezTo>
                        <a:pt x="18102" y="27672"/>
                        <a:pt x="17521" y="27091"/>
                        <a:pt x="16919" y="26542"/>
                      </a:cubicBezTo>
                      <a:cubicBezTo>
                        <a:pt x="15937" y="25634"/>
                        <a:pt x="15124" y="24578"/>
                        <a:pt x="14522" y="23374"/>
                      </a:cubicBezTo>
                      <a:cubicBezTo>
                        <a:pt x="13962" y="22275"/>
                        <a:pt x="13582" y="21124"/>
                        <a:pt x="13498" y="19867"/>
                      </a:cubicBezTo>
                      <a:cubicBezTo>
                        <a:pt x="13455" y="19170"/>
                        <a:pt x="13265" y="18484"/>
                        <a:pt x="13223" y="17776"/>
                      </a:cubicBezTo>
                      <a:cubicBezTo>
                        <a:pt x="13160" y="16709"/>
                        <a:pt x="12684" y="15769"/>
                        <a:pt x="12410" y="14766"/>
                      </a:cubicBezTo>
                      <a:cubicBezTo>
                        <a:pt x="12198" y="14006"/>
                        <a:pt x="12051" y="13224"/>
                        <a:pt x="11787" y="12474"/>
                      </a:cubicBezTo>
                      <a:cubicBezTo>
                        <a:pt x="11269" y="11059"/>
                        <a:pt x="10741" y="9644"/>
                        <a:pt x="9970" y="8345"/>
                      </a:cubicBezTo>
                      <a:cubicBezTo>
                        <a:pt x="9632" y="7785"/>
                        <a:pt x="9336" y="7204"/>
                        <a:pt x="9041" y="6623"/>
                      </a:cubicBezTo>
                      <a:cubicBezTo>
                        <a:pt x="8407" y="5398"/>
                        <a:pt x="7573" y="4310"/>
                        <a:pt x="6812" y="3180"/>
                      </a:cubicBezTo>
                      <a:cubicBezTo>
                        <a:pt x="6643" y="2927"/>
                        <a:pt x="6390" y="2726"/>
                        <a:pt x="6168" y="2515"/>
                      </a:cubicBezTo>
                      <a:cubicBezTo>
                        <a:pt x="5788" y="2166"/>
                        <a:pt x="5418" y="1807"/>
                        <a:pt x="5059" y="1427"/>
                      </a:cubicBezTo>
                      <a:cubicBezTo>
                        <a:pt x="4573" y="909"/>
                        <a:pt x="4003" y="550"/>
                        <a:pt x="3327" y="371"/>
                      </a:cubicBezTo>
                      <a:cubicBezTo>
                        <a:pt x="2883" y="255"/>
                        <a:pt x="2450" y="138"/>
                        <a:pt x="2017" y="43"/>
                      </a:cubicBezTo>
                      <a:cubicBezTo>
                        <a:pt x="1877" y="14"/>
                        <a:pt x="1736" y="1"/>
                        <a:pt x="1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 name="Google Shape;187;p5"/>
                <p:cNvGrpSpPr/>
                <p:nvPr/>
              </p:nvGrpSpPr>
              <p:grpSpPr>
                <a:xfrm rot="-4500040" flipH="1">
                  <a:off x="7145410" y="3482536"/>
                  <a:ext cx="1661825" cy="1700748"/>
                  <a:chOff x="3231570" y="-2256764"/>
                  <a:chExt cx="1661875" cy="1700799"/>
                </a:xfrm>
              </p:grpSpPr>
              <p:sp>
                <p:nvSpPr>
                  <p:cNvPr id="188" name="Google Shape;188;p5"/>
                  <p:cNvSpPr/>
                  <p:nvPr/>
                </p:nvSpPr>
                <p:spPr>
                  <a:xfrm>
                    <a:off x="3617069" y="-1040869"/>
                    <a:ext cx="1276375" cy="484904"/>
                  </a:xfrm>
                  <a:custGeom>
                    <a:avLst/>
                    <a:gdLst/>
                    <a:ahLst/>
                    <a:cxnLst/>
                    <a:rect l="l" t="t" r="r" b="b"/>
                    <a:pathLst>
                      <a:path w="25422" h="9658" extrusionOk="0">
                        <a:moveTo>
                          <a:pt x="0" y="1"/>
                        </a:moveTo>
                        <a:cubicBezTo>
                          <a:pt x="243" y="529"/>
                          <a:pt x="634" y="920"/>
                          <a:pt x="1078" y="1279"/>
                        </a:cubicBezTo>
                        <a:cubicBezTo>
                          <a:pt x="2334" y="2282"/>
                          <a:pt x="3771" y="2926"/>
                          <a:pt x="5271" y="3433"/>
                        </a:cubicBezTo>
                        <a:cubicBezTo>
                          <a:pt x="6654" y="3898"/>
                          <a:pt x="8006" y="4437"/>
                          <a:pt x="9368" y="4933"/>
                        </a:cubicBezTo>
                        <a:cubicBezTo>
                          <a:pt x="10900" y="5493"/>
                          <a:pt x="12241" y="6369"/>
                          <a:pt x="13466" y="7457"/>
                        </a:cubicBezTo>
                        <a:cubicBezTo>
                          <a:pt x="13730" y="7689"/>
                          <a:pt x="14005" y="7837"/>
                          <a:pt x="14353" y="7890"/>
                        </a:cubicBezTo>
                        <a:cubicBezTo>
                          <a:pt x="15557" y="8080"/>
                          <a:pt x="16751" y="8344"/>
                          <a:pt x="17955" y="8545"/>
                        </a:cubicBezTo>
                        <a:cubicBezTo>
                          <a:pt x="20057" y="8893"/>
                          <a:pt x="22148" y="9210"/>
                          <a:pt x="24228" y="9622"/>
                        </a:cubicBezTo>
                        <a:cubicBezTo>
                          <a:pt x="24327" y="9647"/>
                          <a:pt x="24430" y="9657"/>
                          <a:pt x="24534" y="9657"/>
                        </a:cubicBezTo>
                        <a:cubicBezTo>
                          <a:pt x="24608" y="9657"/>
                          <a:pt x="24682" y="9652"/>
                          <a:pt x="24756" y="9643"/>
                        </a:cubicBezTo>
                        <a:cubicBezTo>
                          <a:pt x="25200" y="9601"/>
                          <a:pt x="25422" y="9274"/>
                          <a:pt x="25316" y="8820"/>
                        </a:cubicBezTo>
                        <a:cubicBezTo>
                          <a:pt x="25094" y="7922"/>
                          <a:pt x="24841" y="7035"/>
                          <a:pt x="24545" y="6148"/>
                        </a:cubicBezTo>
                        <a:cubicBezTo>
                          <a:pt x="24418" y="5757"/>
                          <a:pt x="24144" y="5546"/>
                          <a:pt x="23732" y="5514"/>
                        </a:cubicBezTo>
                        <a:cubicBezTo>
                          <a:pt x="23478" y="5493"/>
                          <a:pt x="23225" y="5461"/>
                          <a:pt x="22961" y="5440"/>
                        </a:cubicBezTo>
                        <a:lnTo>
                          <a:pt x="22961" y="5440"/>
                        </a:lnTo>
                        <a:cubicBezTo>
                          <a:pt x="22993" y="5588"/>
                          <a:pt x="23014" y="5736"/>
                          <a:pt x="23056" y="5873"/>
                        </a:cubicBezTo>
                        <a:cubicBezTo>
                          <a:pt x="23225" y="6559"/>
                          <a:pt x="23404" y="7235"/>
                          <a:pt x="23573" y="7922"/>
                        </a:cubicBezTo>
                        <a:cubicBezTo>
                          <a:pt x="23623" y="8121"/>
                          <a:pt x="23614" y="8190"/>
                          <a:pt x="23486" y="8190"/>
                        </a:cubicBezTo>
                        <a:cubicBezTo>
                          <a:pt x="23451" y="8190"/>
                          <a:pt x="23406" y="8184"/>
                          <a:pt x="23352" y="8175"/>
                        </a:cubicBezTo>
                        <a:cubicBezTo>
                          <a:pt x="23045" y="8133"/>
                          <a:pt x="22750" y="8080"/>
                          <a:pt x="22443" y="8038"/>
                        </a:cubicBezTo>
                        <a:cubicBezTo>
                          <a:pt x="20965" y="7827"/>
                          <a:pt x="19486" y="7594"/>
                          <a:pt x="18018" y="7309"/>
                        </a:cubicBezTo>
                        <a:cubicBezTo>
                          <a:pt x="16751" y="7066"/>
                          <a:pt x="15494" y="6707"/>
                          <a:pt x="14216" y="6517"/>
                        </a:cubicBezTo>
                        <a:cubicBezTo>
                          <a:pt x="13720" y="6443"/>
                          <a:pt x="13255" y="6285"/>
                          <a:pt x="12833" y="6000"/>
                        </a:cubicBezTo>
                        <a:cubicBezTo>
                          <a:pt x="11977" y="5429"/>
                          <a:pt x="11111" y="4880"/>
                          <a:pt x="10266" y="4299"/>
                        </a:cubicBezTo>
                        <a:cubicBezTo>
                          <a:pt x="9654" y="3877"/>
                          <a:pt x="9020" y="3475"/>
                          <a:pt x="8333" y="3180"/>
                        </a:cubicBezTo>
                        <a:cubicBezTo>
                          <a:pt x="7415" y="2789"/>
                          <a:pt x="6485" y="2398"/>
                          <a:pt x="5492" y="2335"/>
                        </a:cubicBezTo>
                        <a:cubicBezTo>
                          <a:pt x="4626" y="2271"/>
                          <a:pt x="3813" y="2007"/>
                          <a:pt x="3000" y="1743"/>
                        </a:cubicBezTo>
                        <a:cubicBezTo>
                          <a:pt x="2324" y="1532"/>
                          <a:pt x="1711" y="1205"/>
                          <a:pt x="1130" y="793"/>
                        </a:cubicBezTo>
                        <a:cubicBezTo>
                          <a:pt x="750" y="529"/>
                          <a:pt x="381" y="26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 name="Google Shape;189;p5"/>
                  <p:cNvGrpSpPr/>
                  <p:nvPr/>
                </p:nvGrpSpPr>
                <p:grpSpPr>
                  <a:xfrm>
                    <a:off x="3231570" y="-2256764"/>
                    <a:ext cx="702106" cy="1261576"/>
                    <a:chOff x="3231570" y="-2256764"/>
                    <a:chExt cx="702106" cy="1261576"/>
                  </a:xfrm>
                </p:grpSpPr>
                <p:sp>
                  <p:nvSpPr>
                    <p:cNvPr id="190" name="Google Shape;190;p5"/>
                    <p:cNvSpPr/>
                    <p:nvPr/>
                  </p:nvSpPr>
                  <p:spPr>
                    <a:xfrm>
                      <a:off x="3231570" y="-2256764"/>
                      <a:ext cx="653852" cy="1032116"/>
                    </a:xfrm>
                    <a:custGeom>
                      <a:avLst/>
                      <a:gdLst/>
                      <a:ahLst/>
                      <a:cxnLst/>
                      <a:rect l="l" t="t" r="r" b="b"/>
                      <a:pathLst>
                        <a:path w="13023" h="20557" extrusionOk="0">
                          <a:moveTo>
                            <a:pt x="993" y="0"/>
                          </a:moveTo>
                          <a:lnTo>
                            <a:pt x="993" y="0"/>
                          </a:lnTo>
                          <a:cubicBezTo>
                            <a:pt x="539" y="645"/>
                            <a:pt x="307" y="1384"/>
                            <a:pt x="180" y="2155"/>
                          </a:cubicBezTo>
                          <a:cubicBezTo>
                            <a:pt x="0" y="3338"/>
                            <a:pt x="159" y="4499"/>
                            <a:pt x="412" y="5640"/>
                          </a:cubicBezTo>
                          <a:cubicBezTo>
                            <a:pt x="761" y="7235"/>
                            <a:pt x="1542" y="8618"/>
                            <a:pt x="2472" y="9928"/>
                          </a:cubicBezTo>
                          <a:cubicBezTo>
                            <a:pt x="3528" y="11396"/>
                            <a:pt x="4763" y="12716"/>
                            <a:pt x="5946" y="14079"/>
                          </a:cubicBezTo>
                          <a:cubicBezTo>
                            <a:pt x="7013" y="14100"/>
                            <a:pt x="8016" y="14332"/>
                            <a:pt x="8904" y="14976"/>
                          </a:cubicBezTo>
                          <a:cubicBezTo>
                            <a:pt x="9527" y="15420"/>
                            <a:pt x="10097" y="15927"/>
                            <a:pt x="10625" y="16487"/>
                          </a:cubicBezTo>
                          <a:cubicBezTo>
                            <a:pt x="10868" y="16730"/>
                            <a:pt x="11069" y="17004"/>
                            <a:pt x="11206" y="17321"/>
                          </a:cubicBezTo>
                          <a:cubicBezTo>
                            <a:pt x="11586" y="18198"/>
                            <a:pt x="12051" y="19022"/>
                            <a:pt x="12484" y="19866"/>
                          </a:cubicBezTo>
                          <a:cubicBezTo>
                            <a:pt x="12600" y="20078"/>
                            <a:pt x="12706" y="20289"/>
                            <a:pt x="12758" y="20521"/>
                          </a:cubicBezTo>
                          <a:lnTo>
                            <a:pt x="12758" y="20532"/>
                          </a:lnTo>
                          <a:lnTo>
                            <a:pt x="12790" y="20511"/>
                          </a:lnTo>
                          <a:cubicBezTo>
                            <a:pt x="12852" y="20543"/>
                            <a:pt x="12897" y="20557"/>
                            <a:pt x="12929" y="20557"/>
                          </a:cubicBezTo>
                          <a:cubicBezTo>
                            <a:pt x="13023" y="20557"/>
                            <a:pt x="13009" y="20439"/>
                            <a:pt x="13001" y="20321"/>
                          </a:cubicBezTo>
                          <a:cubicBezTo>
                            <a:pt x="12949" y="19824"/>
                            <a:pt x="12801" y="19349"/>
                            <a:pt x="12674" y="18874"/>
                          </a:cubicBezTo>
                          <a:cubicBezTo>
                            <a:pt x="12241" y="17173"/>
                            <a:pt x="11745" y="15505"/>
                            <a:pt x="10762" y="14026"/>
                          </a:cubicBezTo>
                          <a:cubicBezTo>
                            <a:pt x="10129" y="13075"/>
                            <a:pt x="9305" y="12315"/>
                            <a:pt x="8513" y="11523"/>
                          </a:cubicBezTo>
                          <a:cubicBezTo>
                            <a:pt x="7224" y="10245"/>
                            <a:pt x="5904" y="9020"/>
                            <a:pt x="4721" y="7626"/>
                          </a:cubicBezTo>
                          <a:cubicBezTo>
                            <a:pt x="3792" y="6527"/>
                            <a:pt x="2915" y="5397"/>
                            <a:pt x="2186" y="4151"/>
                          </a:cubicBezTo>
                          <a:cubicBezTo>
                            <a:pt x="1574" y="3095"/>
                            <a:pt x="1141" y="1975"/>
                            <a:pt x="982" y="750"/>
                          </a:cubicBezTo>
                          <a:cubicBezTo>
                            <a:pt x="940" y="497"/>
                            <a:pt x="982" y="243"/>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3278766" y="-2256764"/>
                      <a:ext cx="613536" cy="1047831"/>
                    </a:xfrm>
                    <a:custGeom>
                      <a:avLst/>
                      <a:gdLst/>
                      <a:ahLst/>
                      <a:cxnLst/>
                      <a:rect l="l" t="t" r="r" b="b"/>
                      <a:pathLst>
                        <a:path w="12220" h="20870" extrusionOk="0">
                          <a:moveTo>
                            <a:pt x="53" y="0"/>
                          </a:moveTo>
                          <a:cubicBezTo>
                            <a:pt x="42" y="243"/>
                            <a:pt x="0" y="497"/>
                            <a:pt x="42" y="750"/>
                          </a:cubicBezTo>
                          <a:cubicBezTo>
                            <a:pt x="201" y="1975"/>
                            <a:pt x="634" y="3095"/>
                            <a:pt x="1246" y="4151"/>
                          </a:cubicBezTo>
                          <a:cubicBezTo>
                            <a:pt x="1975" y="5397"/>
                            <a:pt x="2852" y="6527"/>
                            <a:pt x="3781" y="7626"/>
                          </a:cubicBezTo>
                          <a:cubicBezTo>
                            <a:pt x="4964" y="9020"/>
                            <a:pt x="6284" y="10245"/>
                            <a:pt x="7573" y="11523"/>
                          </a:cubicBezTo>
                          <a:cubicBezTo>
                            <a:pt x="8365" y="12315"/>
                            <a:pt x="9189" y="13075"/>
                            <a:pt x="9822" y="14026"/>
                          </a:cubicBezTo>
                          <a:cubicBezTo>
                            <a:pt x="10805" y="15505"/>
                            <a:pt x="11301" y="17173"/>
                            <a:pt x="11734" y="18874"/>
                          </a:cubicBezTo>
                          <a:cubicBezTo>
                            <a:pt x="11861" y="19349"/>
                            <a:pt x="12009" y="19824"/>
                            <a:pt x="12061" y="20321"/>
                          </a:cubicBezTo>
                          <a:cubicBezTo>
                            <a:pt x="12069" y="20441"/>
                            <a:pt x="12083" y="20561"/>
                            <a:pt x="11983" y="20561"/>
                          </a:cubicBezTo>
                          <a:cubicBezTo>
                            <a:pt x="11952" y="20561"/>
                            <a:pt x="11909" y="20549"/>
                            <a:pt x="11850" y="20521"/>
                          </a:cubicBezTo>
                          <a:lnTo>
                            <a:pt x="11818" y="20532"/>
                          </a:lnTo>
                          <a:cubicBezTo>
                            <a:pt x="11935" y="20627"/>
                            <a:pt x="11945" y="20838"/>
                            <a:pt x="12178" y="20870"/>
                          </a:cubicBezTo>
                          <a:cubicBezTo>
                            <a:pt x="12178" y="20585"/>
                            <a:pt x="12220" y="20310"/>
                            <a:pt x="12146" y="20035"/>
                          </a:cubicBezTo>
                          <a:cubicBezTo>
                            <a:pt x="11829" y="18853"/>
                            <a:pt x="11565" y="17649"/>
                            <a:pt x="11153" y="16497"/>
                          </a:cubicBezTo>
                          <a:cubicBezTo>
                            <a:pt x="10688" y="15219"/>
                            <a:pt x="10097" y="14026"/>
                            <a:pt x="9189" y="13033"/>
                          </a:cubicBezTo>
                          <a:cubicBezTo>
                            <a:pt x="8661" y="12452"/>
                            <a:pt x="8090" y="11914"/>
                            <a:pt x="7541" y="11354"/>
                          </a:cubicBezTo>
                          <a:cubicBezTo>
                            <a:pt x="6464" y="10224"/>
                            <a:pt x="5281" y="9199"/>
                            <a:pt x="4256" y="8016"/>
                          </a:cubicBezTo>
                          <a:cubicBezTo>
                            <a:pt x="3306" y="6908"/>
                            <a:pt x="2366" y="5809"/>
                            <a:pt x="1616" y="4552"/>
                          </a:cubicBezTo>
                          <a:cubicBezTo>
                            <a:pt x="993" y="3517"/>
                            <a:pt x="433" y="2451"/>
                            <a:pt x="243" y="1225"/>
                          </a:cubicBezTo>
                          <a:cubicBezTo>
                            <a:pt x="169" y="814"/>
                            <a:pt x="116" y="402"/>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 name="Google Shape;192;p5"/>
                    <p:cNvGrpSpPr/>
                    <p:nvPr/>
                  </p:nvGrpSpPr>
                  <p:grpSpPr>
                    <a:xfrm>
                      <a:off x="3450026" y="-1496911"/>
                      <a:ext cx="483649" cy="501724"/>
                      <a:chOff x="3450026" y="-1496911"/>
                      <a:chExt cx="483649" cy="501724"/>
                    </a:xfrm>
                  </p:grpSpPr>
                  <p:sp>
                    <p:nvSpPr>
                      <p:cNvPr id="193" name="Google Shape;193;p5"/>
                      <p:cNvSpPr/>
                      <p:nvPr/>
                    </p:nvSpPr>
                    <p:spPr>
                      <a:xfrm>
                        <a:off x="3450026" y="-1496911"/>
                        <a:ext cx="475716" cy="488971"/>
                      </a:xfrm>
                      <a:custGeom>
                        <a:avLst/>
                        <a:gdLst/>
                        <a:ahLst/>
                        <a:cxnLst/>
                        <a:rect l="l" t="t" r="r" b="b"/>
                        <a:pathLst>
                          <a:path w="9475" h="9739" extrusionOk="0">
                            <a:moveTo>
                              <a:pt x="381" y="1"/>
                            </a:moveTo>
                            <a:cubicBezTo>
                              <a:pt x="32" y="254"/>
                              <a:pt x="1" y="613"/>
                              <a:pt x="53" y="1004"/>
                            </a:cubicBezTo>
                            <a:cubicBezTo>
                              <a:pt x="117" y="1416"/>
                              <a:pt x="275" y="1807"/>
                              <a:pt x="486" y="2166"/>
                            </a:cubicBezTo>
                            <a:cubicBezTo>
                              <a:pt x="782" y="2652"/>
                              <a:pt x="1110" y="3117"/>
                              <a:pt x="1511" y="3518"/>
                            </a:cubicBezTo>
                            <a:cubicBezTo>
                              <a:pt x="2546" y="4585"/>
                              <a:pt x="3697" y="5535"/>
                              <a:pt x="4795" y="6528"/>
                            </a:cubicBezTo>
                            <a:cubicBezTo>
                              <a:pt x="4817" y="6549"/>
                              <a:pt x="4848" y="6560"/>
                              <a:pt x="4869" y="6581"/>
                            </a:cubicBezTo>
                            <a:cubicBezTo>
                              <a:pt x="5672" y="6602"/>
                              <a:pt x="6390" y="6866"/>
                              <a:pt x="6971" y="7415"/>
                            </a:cubicBezTo>
                            <a:cubicBezTo>
                              <a:pt x="7531" y="7943"/>
                              <a:pt x="8143" y="8429"/>
                              <a:pt x="8650" y="9020"/>
                            </a:cubicBezTo>
                            <a:lnTo>
                              <a:pt x="8671" y="9031"/>
                            </a:lnTo>
                            <a:cubicBezTo>
                              <a:pt x="8707" y="9007"/>
                              <a:pt x="8739" y="8997"/>
                              <a:pt x="8768" y="8997"/>
                            </a:cubicBezTo>
                            <a:cubicBezTo>
                              <a:pt x="8868" y="8997"/>
                              <a:pt x="8936" y="9116"/>
                              <a:pt x="9009" y="9189"/>
                            </a:cubicBezTo>
                            <a:cubicBezTo>
                              <a:pt x="9157" y="9348"/>
                              <a:pt x="9263" y="9548"/>
                              <a:pt x="9474" y="9739"/>
                            </a:cubicBezTo>
                            <a:cubicBezTo>
                              <a:pt x="9295" y="8830"/>
                              <a:pt x="8830" y="8154"/>
                              <a:pt x="8270" y="7542"/>
                            </a:cubicBezTo>
                            <a:cubicBezTo>
                              <a:pt x="7774" y="7003"/>
                              <a:pt x="7246" y="6507"/>
                              <a:pt x="6601" y="6127"/>
                            </a:cubicBezTo>
                            <a:cubicBezTo>
                              <a:pt x="5228" y="5313"/>
                              <a:pt x="3982" y="4299"/>
                              <a:pt x="2863" y="3127"/>
                            </a:cubicBezTo>
                            <a:cubicBezTo>
                              <a:pt x="2218" y="2462"/>
                              <a:pt x="1458" y="1913"/>
                              <a:pt x="941" y="1120"/>
                            </a:cubicBezTo>
                            <a:cubicBezTo>
                              <a:pt x="708" y="772"/>
                              <a:pt x="360" y="487"/>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3468051" y="-1496911"/>
                        <a:ext cx="465624" cy="501724"/>
                      </a:xfrm>
                      <a:custGeom>
                        <a:avLst/>
                        <a:gdLst/>
                        <a:ahLst/>
                        <a:cxnLst/>
                        <a:rect l="l" t="t" r="r" b="b"/>
                        <a:pathLst>
                          <a:path w="9274" h="9993" extrusionOk="0">
                            <a:moveTo>
                              <a:pt x="22" y="1"/>
                            </a:moveTo>
                            <a:cubicBezTo>
                              <a:pt x="1" y="487"/>
                              <a:pt x="349" y="772"/>
                              <a:pt x="582" y="1120"/>
                            </a:cubicBezTo>
                            <a:cubicBezTo>
                              <a:pt x="1099" y="1913"/>
                              <a:pt x="1859" y="2462"/>
                              <a:pt x="2504" y="3127"/>
                            </a:cubicBezTo>
                            <a:cubicBezTo>
                              <a:pt x="3623" y="4299"/>
                              <a:pt x="4869" y="5313"/>
                              <a:pt x="6242" y="6127"/>
                            </a:cubicBezTo>
                            <a:cubicBezTo>
                              <a:pt x="6887" y="6507"/>
                              <a:pt x="7415" y="7003"/>
                              <a:pt x="7911" y="7542"/>
                            </a:cubicBezTo>
                            <a:cubicBezTo>
                              <a:pt x="8471" y="8154"/>
                              <a:pt x="8936" y="8830"/>
                              <a:pt x="9115" y="9739"/>
                            </a:cubicBezTo>
                            <a:cubicBezTo>
                              <a:pt x="8904" y="9538"/>
                              <a:pt x="8798" y="9348"/>
                              <a:pt x="8650" y="9189"/>
                            </a:cubicBezTo>
                            <a:cubicBezTo>
                              <a:pt x="8577" y="9116"/>
                              <a:pt x="8509" y="8997"/>
                              <a:pt x="8409" y="8997"/>
                            </a:cubicBezTo>
                            <a:cubicBezTo>
                              <a:pt x="8380" y="8997"/>
                              <a:pt x="8348" y="9007"/>
                              <a:pt x="8312" y="9031"/>
                            </a:cubicBezTo>
                            <a:cubicBezTo>
                              <a:pt x="8672" y="9274"/>
                              <a:pt x="8830" y="9717"/>
                              <a:pt x="9210" y="9992"/>
                            </a:cubicBezTo>
                            <a:cubicBezTo>
                              <a:pt x="9274" y="9675"/>
                              <a:pt x="9179" y="9443"/>
                              <a:pt x="9094" y="9210"/>
                            </a:cubicBezTo>
                            <a:cubicBezTo>
                              <a:pt x="8629" y="7996"/>
                              <a:pt x="7753" y="7130"/>
                              <a:pt x="6802" y="6327"/>
                            </a:cubicBezTo>
                            <a:cubicBezTo>
                              <a:pt x="6771" y="6296"/>
                              <a:pt x="6728" y="6274"/>
                              <a:pt x="6686" y="6253"/>
                            </a:cubicBezTo>
                            <a:cubicBezTo>
                              <a:pt x="5482" y="5641"/>
                              <a:pt x="4447" y="4764"/>
                              <a:pt x="3433" y="3866"/>
                            </a:cubicBezTo>
                            <a:cubicBezTo>
                              <a:pt x="2821" y="3328"/>
                              <a:pt x="2271" y="2736"/>
                              <a:pt x="1669" y="2187"/>
                            </a:cubicBezTo>
                            <a:cubicBezTo>
                              <a:pt x="993" y="1564"/>
                              <a:pt x="402" y="856"/>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95" name="Google Shape;195;p5"/>
                <p:cNvGrpSpPr/>
                <p:nvPr/>
              </p:nvGrpSpPr>
              <p:grpSpPr>
                <a:xfrm rot="-4500040" flipH="1">
                  <a:off x="7288050" y="3319875"/>
                  <a:ext cx="1113067" cy="1531132"/>
                  <a:chOff x="3301008" y="-2363256"/>
                  <a:chExt cx="1113100" cy="1531178"/>
                </a:xfrm>
              </p:grpSpPr>
              <p:sp>
                <p:nvSpPr>
                  <p:cNvPr id="196" name="Google Shape;196;p5"/>
                  <p:cNvSpPr/>
                  <p:nvPr/>
                </p:nvSpPr>
                <p:spPr>
                  <a:xfrm>
                    <a:off x="3301008" y="-2363256"/>
                    <a:ext cx="1113100" cy="1531178"/>
                  </a:xfrm>
                  <a:custGeom>
                    <a:avLst/>
                    <a:gdLst/>
                    <a:ahLst/>
                    <a:cxnLst/>
                    <a:rect l="l" t="t" r="r" b="b"/>
                    <a:pathLst>
                      <a:path w="22170" h="30497" extrusionOk="0">
                        <a:moveTo>
                          <a:pt x="3447" y="1"/>
                        </a:moveTo>
                        <a:cubicBezTo>
                          <a:pt x="3241" y="1"/>
                          <a:pt x="3032" y="17"/>
                          <a:pt x="2821" y="51"/>
                        </a:cubicBezTo>
                        <a:cubicBezTo>
                          <a:pt x="1733" y="220"/>
                          <a:pt x="740" y="611"/>
                          <a:pt x="1" y="1509"/>
                        </a:cubicBezTo>
                        <a:cubicBezTo>
                          <a:pt x="99" y="1580"/>
                          <a:pt x="200" y="1605"/>
                          <a:pt x="302" y="1605"/>
                        </a:cubicBezTo>
                        <a:cubicBezTo>
                          <a:pt x="439" y="1605"/>
                          <a:pt x="579" y="1560"/>
                          <a:pt x="719" y="1530"/>
                        </a:cubicBezTo>
                        <a:cubicBezTo>
                          <a:pt x="879" y="1496"/>
                          <a:pt x="1042" y="1477"/>
                          <a:pt x="1207" y="1477"/>
                        </a:cubicBezTo>
                        <a:cubicBezTo>
                          <a:pt x="1346" y="1477"/>
                          <a:pt x="1487" y="1490"/>
                          <a:pt x="1627" y="1519"/>
                        </a:cubicBezTo>
                        <a:cubicBezTo>
                          <a:pt x="2060" y="1614"/>
                          <a:pt x="2493" y="1731"/>
                          <a:pt x="2937" y="1847"/>
                        </a:cubicBezTo>
                        <a:cubicBezTo>
                          <a:pt x="3613" y="2026"/>
                          <a:pt x="4183" y="2385"/>
                          <a:pt x="4669" y="2903"/>
                        </a:cubicBezTo>
                        <a:cubicBezTo>
                          <a:pt x="5028" y="3283"/>
                          <a:pt x="5398" y="3642"/>
                          <a:pt x="5778" y="3991"/>
                        </a:cubicBezTo>
                        <a:cubicBezTo>
                          <a:pt x="6000" y="4202"/>
                          <a:pt x="6253" y="4403"/>
                          <a:pt x="6422" y="4656"/>
                        </a:cubicBezTo>
                        <a:cubicBezTo>
                          <a:pt x="7183" y="5786"/>
                          <a:pt x="8017" y="6874"/>
                          <a:pt x="8651" y="8099"/>
                        </a:cubicBezTo>
                        <a:cubicBezTo>
                          <a:pt x="8946" y="8680"/>
                          <a:pt x="9242" y="9261"/>
                          <a:pt x="9580" y="9821"/>
                        </a:cubicBezTo>
                        <a:cubicBezTo>
                          <a:pt x="10351" y="11120"/>
                          <a:pt x="10879" y="12535"/>
                          <a:pt x="11397" y="13950"/>
                        </a:cubicBezTo>
                        <a:cubicBezTo>
                          <a:pt x="11661" y="14700"/>
                          <a:pt x="11808" y="15482"/>
                          <a:pt x="12020" y="16242"/>
                        </a:cubicBezTo>
                        <a:cubicBezTo>
                          <a:pt x="12294" y="17245"/>
                          <a:pt x="12770" y="18185"/>
                          <a:pt x="12833" y="19252"/>
                        </a:cubicBezTo>
                        <a:cubicBezTo>
                          <a:pt x="12875" y="19960"/>
                          <a:pt x="13065" y="20646"/>
                          <a:pt x="13108" y="21343"/>
                        </a:cubicBezTo>
                        <a:cubicBezTo>
                          <a:pt x="13192" y="22600"/>
                          <a:pt x="13572" y="23751"/>
                          <a:pt x="14132" y="24850"/>
                        </a:cubicBezTo>
                        <a:cubicBezTo>
                          <a:pt x="14734" y="26054"/>
                          <a:pt x="15547" y="27110"/>
                          <a:pt x="16529" y="28018"/>
                        </a:cubicBezTo>
                        <a:cubicBezTo>
                          <a:pt x="17131" y="28567"/>
                          <a:pt x="17712" y="29148"/>
                          <a:pt x="18462" y="29465"/>
                        </a:cubicBezTo>
                        <a:cubicBezTo>
                          <a:pt x="19307" y="29824"/>
                          <a:pt x="20152" y="30215"/>
                          <a:pt x="21050" y="30384"/>
                        </a:cubicBezTo>
                        <a:cubicBezTo>
                          <a:pt x="21289" y="30425"/>
                          <a:pt x="21528" y="30497"/>
                          <a:pt x="21770" y="30497"/>
                        </a:cubicBezTo>
                        <a:cubicBezTo>
                          <a:pt x="21902" y="30497"/>
                          <a:pt x="22035" y="30475"/>
                          <a:pt x="22169" y="30415"/>
                        </a:cubicBezTo>
                        <a:cubicBezTo>
                          <a:pt x="22042" y="30342"/>
                          <a:pt x="21916" y="30268"/>
                          <a:pt x="21778" y="30204"/>
                        </a:cubicBezTo>
                        <a:cubicBezTo>
                          <a:pt x="20289" y="29412"/>
                          <a:pt x="18969" y="28409"/>
                          <a:pt x="17850" y="27110"/>
                        </a:cubicBezTo>
                        <a:cubicBezTo>
                          <a:pt x="16867" y="25959"/>
                          <a:pt x="15991" y="24723"/>
                          <a:pt x="15178" y="23445"/>
                        </a:cubicBezTo>
                        <a:cubicBezTo>
                          <a:pt x="14713" y="22737"/>
                          <a:pt x="14333" y="21977"/>
                          <a:pt x="14005" y="21185"/>
                        </a:cubicBezTo>
                        <a:cubicBezTo>
                          <a:pt x="13361" y="19653"/>
                          <a:pt x="12991" y="18027"/>
                          <a:pt x="12696" y="16390"/>
                        </a:cubicBezTo>
                        <a:cubicBezTo>
                          <a:pt x="12379" y="14637"/>
                          <a:pt x="12178" y="12862"/>
                          <a:pt x="11808" y="11120"/>
                        </a:cubicBezTo>
                        <a:cubicBezTo>
                          <a:pt x="11333" y="8860"/>
                          <a:pt x="10647" y="6684"/>
                          <a:pt x="9506" y="4688"/>
                        </a:cubicBezTo>
                        <a:cubicBezTo>
                          <a:pt x="8577" y="3061"/>
                          <a:pt x="7352" y="1720"/>
                          <a:pt x="5778" y="727"/>
                        </a:cubicBezTo>
                        <a:cubicBezTo>
                          <a:pt x="5043" y="263"/>
                          <a:pt x="4268" y="1"/>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485021" y="-1549931"/>
                    <a:ext cx="387150" cy="335436"/>
                  </a:xfrm>
                  <a:custGeom>
                    <a:avLst/>
                    <a:gdLst/>
                    <a:ahLst/>
                    <a:cxnLst/>
                    <a:rect l="l" t="t" r="r" b="b"/>
                    <a:pathLst>
                      <a:path w="7711" h="6681" extrusionOk="0">
                        <a:moveTo>
                          <a:pt x="898" y="1"/>
                        </a:moveTo>
                        <a:lnTo>
                          <a:pt x="898" y="1"/>
                        </a:lnTo>
                        <a:cubicBezTo>
                          <a:pt x="1057" y="223"/>
                          <a:pt x="1215" y="444"/>
                          <a:pt x="1395" y="708"/>
                        </a:cubicBezTo>
                        <a:cubicBezTo>
                          <a:pt x="1235" y="708"/>
                          <a:pt x="1078" y="703"/>
                          <a:pt x="924" y="703"/>
                        </a:cubicBezTo>
                        <a:cubicBezTo>
                          <a:pt x="602" y="703"/>
                          <a:pt x="294" y="727"/>
                          <a:pt x="1" y="877"/>
                        </a:cubicBezTo>
                        <a:cubicBezTo>
                          <a:pt x="381" y="1057"/>
                          <a:pt x="772" y="1215"/>
                          <a:pt x="1141" y="1416"/>
                        </a:cubicBezTo>
                        <a:cubicBezTo>
                          <a:pt x="1923" y="1849"/>
                          <a:pt x="2725" y="2229"/>
                          <a:pt x="3507" y="2662"/>
                        </a:cubicBezTo>
                        <a:cubicBezTo>
                          <a:pt x="4162" y="3021"/>
                          <a:pt x="4764" y="3444"/>
                          <a:pt x="5292" y="3993"/>
                        </a:cubicBezTo>
                        <a:cubicBezTo>
                          <a:pt x="6031" y="4785"/>
                          <a:pt x="6792" y="5577"/>
                          <a:pt x="7383" y="6507"/>
                        </a:cubicBezTo>
                        <a:cubicBezTo>
                          <a:pt x="7430" y="6581"/>
                          <a:pt x="7468" y="6681"/>
                          <a:pt x="7564" y="6681"/>
                        </a:cubicBezTo>
                        <a:cubicBezTo>
                          <a:pt x="7577" y="6681"/>
                          <a:pt x="7590" y="6679"/>
                          <a:pt x="7605" y="6676"/>
                        </a:cubicBezTo>
                        <a:cubicBezTo>
                          <a:pt x="7700" y="6644"/>
                          <a:pt x="7710" y="6538"/>
                          <a:pt x="7710" y="6454"/>
                        </a:cubicBezTo>
                        <a:lnTo>
                          <a:pt x="7710" y="6443"/>
                        </a:lnTo>
                        <a:cubicBezTo>
                          <a:pt x="7658" y="6211"/>
                          <a:pt x="7552" y="6000"/>
                          <a:pt x="7436" y="5788"/>
                        </a:cubicBezTo>
                        <a:cubicBezTo>
                          <a:pt x="7003" y="4944"/>
                          <a:pt x="6538" y="4120"/>
                          <a:pt x="6158" y="3243"/>
                        </a:cubicBezTo>
                        <a:cubicBezTo>
                          <a:pt x="6021" y="2926"/>
                          <a:pt x="5820" y="2652"/>
                          <a:pt x="5577" y="2409"/>
                        </a:cubicBezTo>
                        <a:cubicBezTo>
                          <a:pt x="5049" y="1849"/>
                          <a:pt x="4479" y="1342"/>
                          <a:pt x="3856" y="898"/>
                        </a:cubicBezTo>
                        <a:cubicBezTo>
                          <a:pt x="2968" y="254"/>
                          <a:pt x="1965" y="22"/>
                          <a:pt x="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3607530" y="-1166541"/>
                    <a:ext cx="301747" cy="176379"/>
                  </a:xfrm>
                  <a:custGeom>
                    <a:avLst/>
                    <a:gdLst/>
                    <a:ahLst/>
                    <a:cxnLst/>
                    <a:rect l="l" t="t" r="r" b="b"/>
                    <a:pathLst>
                      <a:path w="6010" h="3513" extrusionOk="0">
                        <a:moveTo>
                          <a:pt x="1732" y="1"/>
                        </a:moveTo>
                        <a:lnTo>
                          <a:pt x="1732" y="1"/>
                        </a:lnTo>
                        <a:cubicBezTo>
                          <a:pt x="1880" y="233"/>
                          <a:pt x="2165" y="339"/>
                          <a:pt x="2292" y="645"/>
                        </a:cubicBezTo>
                        <a:cubicBezTo>
                          <a:pt x="1983" y="592"/>
                          <a:pt x="1686" y="552"/>
                          <a:pt x="1397" y="552"/>
                        </a:cubicBezTo>
                        <a:cubicBezTo>
                          <a:pt x="1221" y="552"/>
                          <a:pt x="1048" y="567"/>
                          <a:pt x="877" y="603"/>
                        </a:cubicBezTo>
                        <a:cubicBezTo>
                          <a:pt x="370" y="719"/>
                          <a:pt x="64" y="1067"/>
                          <a:pt x="11" y="1595"/>
                        </a:cubicBezTo>
                        <a:cubicBezTo>
                          <a:pt x="0" y="1786"/>
                          <a:pt x="0" y="1986"/>
                          <a:pt x="74" y="2176"/>
                        </a:cubicBezTo>
                        <a:cubicBezTo>
                          <a:pt x="264" y="2166"/>
                          <a:pt x="444" y="2176"/>
                          <a:pt x="623" y="2102"/>
                        </a:cubicBezTo>
                        <a:cubicBezTo>
                          <a:pt x="956" y="1957"/>
                          <a:pt x="1292" y="1892"/>
                          <a:pt x="1625" y="1892"/>
                        </a:cubicBezTo>
                        <a:cubicBezTo>
                          <a:pt x="2064" y="1892"/>
                          <a:pt x="2496" y="2005"/>
                          <a:pt x="2905" y="2197"/>
                        </a:cubicBezTo>
                        <a:cubicBezTo>
                          <a:pt x="3824" y="2620"/>
                          <a:pt x="4837" y="2831"/>
                          <a:pt x="5682" y="3433"/>
                        </a:cubicBezTo>
                        <a:cubicBezTo>
                          <a:pt x="5734" y="3470"/>
                          <a:pt x="5786" y="3512"/>
                          <a:pt x="5842" y="3512"/>
                        </a:cubicBezTo>
                        <a:cubicBezTo>
                          <a:pt x="5865" y="3512"/>
                          <a:pt x="5889" y="3505"/>
                          <a:pt x="5915" y="3486"/>
                        </a:cubicBezTo>
                        <a:cubicBezTo>
                          <a:pt x="6010" y="3423"/>
                          <a:pt x="5989" y="3296"/>
                          <a:pt x="5967" y="3201"/>
                        </a:cubicBezTo>
                        <a:cubicBezTo>
                          <a:pt x="5936" y="3053"/>
                          <a:pt x="5830" y="2937"/>
                          <a:pt x="5756" y="2810"/>
                        </a:cubicBezTo>
                        <a:cubicBezTo>
                          <a:pt x="5672" y="2694"/>
                          <a:pt x="5556" y="2609"/>
                          <a:pt x="5524" y="2461"/>
                        </a:cubicBezTo>
                        <a:lnTo>
                          <a:pt x="5513" y="2440"/>
                        </a:lnTo>
                        <a:cubicBezTo>
                          <a:pt x="5006" y="1849"/>
                          <a:pt x="4394" y="1363"/>
                          <a:pt x="3834" y="835"/>
                        </a:cubicBezTo>
                        <a:cubicBezTo>
                          <a:pt x="3253" y="286"/>
                          <a:pt x="2535" y="22"/>
                          <a:pt x="1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5"/>
                <p:cNvSpPr/>
                <p:nvPr/>
              </p:nvSpPr>
              <p:spPr>
                <a:xfrm rot="-4499991" flipH="1">
                  <a:off x="7496186" y="4143100"/>
                  <a:ext cx="111965" cy="126776"/>
                </a:xfrm>
                <a:custGeom>
                  <a:avLst/>
                  <a:gdLst/>
                  <a:ahLst/>
                  <a:cxnLst/>
                  <a:rect l="l" t="t" r="r" b="b"/>
                  <a:pathLst>
                    <a:path w="2230" h="2525" extrusionOk="0">
                      <a:moveTo>
                        <a:pt x="1160" y="0"/>
                      </a:moveTo>
                      <a:cubicBezTo>
                        <a:pt x="1153" y="0"/>
                        <a:pt x="1147" y="0"/>
                        <a:pt x="1141" y="0"/>
                      </a:cubicBezTo>
                      <a:cubicBezTo>
                        <a:pt x="508" y="11"/>
                        <a:pt x="1" y="613"/>
                        <a:pt x="1" y="1342"/>
                      </a:cubicBezTo>
                      <a:cubicBezTo>
                        <a:pt x="11" y="2007"/>
                        <a:pt x="486" y="2524"/>
                        <a:pt x="1120" y="2524"/>
                      </a:cubicBezTo>
                      <a:cubicBezTo>
                        <a:pt x="1764" y="2524"/>
                        <a:pt x="2229" y="1965"/>
                        <a:pt x="2229" y="1194"/>
                      </a:cubicBezTo>
                      <a:cubicBezTo>
                        <a:pt x="2229" y="514"/>
                        <a:pt x="1763"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0" name="Google Shape;200;p5"/>
                <p:cNvGrpSpPr/>
                <p:nvPr/>
              </p:nvGrpSpPr>
              <p:grpSpPr>
                <a:xfrm rot="-4500040" flipH="1">
                  <a:off x="7495372" y="3296696"/>
                  <a:ext cx="460245" cy="904877"/>
                  <a:chOff x="3333392" y="-2252195"/>
                  <a:chExt cx="460259" cy="904904"/>
                </a:xfrm>
              </p:grpSpPr>
              <p:sp>
                <p:nvSpPr>
                  <p:cNvPr id="201" name="Google Shape;201;p5"/>
                  <p:cNvSpPr/>
                  <p:nvPr/>
                </p:nvSpPr>
                <p:spPr>
                  <a:xfrm>
                    <a:off x="3627663" y="-1827784"/>
                    <a:ext cx="65270" cy="60500"/>
                  </a:xfrm>
                  <a:custGeom>
                    <a:avLst/>
                    <a:gdLst/>
                    <a:ahLst/>
                    <a:cxnLst/>
                    <a:rect l="l" t="t" r="r" b="b"/>
                    <a:pathLst>
                      <a:path w="1300" h="1205" extrusionOk="0">
                        <a:moveTo>
                          <a:pt x="603" y="1"/>
                        </a:moveTo>
                        <a:cubicBezTo>
                          <a:pt x="244" y="1"/>
                          <a:pt x="1" y="222"/>
                          <a:pt x="1" y="550"/>
                        </a:cubicBezTo>
                        <a:cubicBezTo>
                          <a:pt x="1" y="909"/>
                          <a:pt x="328" y="1194"/>
                          <a:pt x="750" y="1205"/>
                        </a:cubicBezTo>
                        <a:cubicBezTo>
                          <a:pt x="1110" y="1205"/>
                          <a:pt x="1279" y="1046"/>
                          <a:pt x="1289" y="719"/>
                        </a:cubicBezTo>
                        <a:cubicBezTo>
                          <a:pt x="1300" y="338"/>
                          <a:pt x="983" y="1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3543364" y="-2052617"/>
                    <a:ext cx="62056" cy="62659"/>
                  </a:xfrm>
                  <a:custGeom>
                    <a:avLst/>
                    <a:gdLst/>
                    <a:ahLst/>
                    <a:cxnLst/>
                    <a:rect l="l" t="t" r="r" b="b"/>
                    <a:pathLst>
                      <a:path w="1236" h="1248" extrusionOk="0">
                        <a:moveTo>
                          <a:pt x="613" y="0"/>
                        </a:moveTo>
                        <a:cubicBezTo>
                          <a:pt x="338" y="0"/>
                          <a:pt x="43" y="275"/>
                          <a:pt x="21" y="560"/>
                        </a:cubicBezTo>
                        <a:cubicBezTo>
                          <a:pt x="0" y="919"/>
                          <a:pt x="317" y="1236"/>
                          <a:pt x="687" y="1247"/>
                        </a:cubicBezTo>
                        <a:cubicBezTo>
                          <a:pt x="694" y="1247"/>
                          <a:pt x="702" y="1247"/>
                          <a:pt x="709" y="1247"/>
                        </a:cubicBezTo>
                        <a:cubicBezTo>
                          <a:pt x="1024" y="1247"/>
                          <a:pt x="1236" y="1028"/>
                          <a:pt x="1225" y="687"/>
                        </a:cubicBezTo>
                        <a:cubicBezTo>
                          <a:pt x="1225" y="328"/>
                          <a:pt x="940" y="0"/>
                          <a:pt x="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3635094" y="-1944971"/>
                    <a:ext cx="57337" cy="55178"/>
                  </a:xfrm>
                  <a:custGeom>
                    <a:avLst/>
                    <a:gdLst/>
                    <a:ahLst/>
                    <a:cxnLst/>
                    <a:rect l="l" t="t" r="r" b="b"/>
                    <a:pathLst>
                      <a:path w="1142" h="1099" extrusionOk="0">
                        <a:moveTo>
                          <a:pt x="569" y="0"/>
                        </a:moveTo>
                        <a:cubicBezTo>
                          <a:pt x="233" y="0"/>
                          <a:pt x="1" y="230"/>
                          <a:pt x="11" y="571"/>
                        </a:cubicBezTo>
                        <a:cubicBezTo>
                          <a:pt x="11" y="877"/>
                          <a:pt x="222" y="1099"/>
                          <a:pt x="529" y="1099"/>
                        </a:cubicBezTo>
                        <a:cubicBezTo>
                          <a:pt x="835" y="1099"/>
                          <a:pt x="1131" y="803"/>
                          <a:pt x="1141" y="507"/>
                        </a:cubicBezTo>
                        <a:cubicBezTo>
                          <a:pt x="1141" y="222"/>
                          <a:pt x="909" y="0"/>
                          <a:pt x="592" y="0"/>
                        </a:cubicBezTo>
                        <a:cubicBezTo>
                          <a:pt x="584" y="0"/>
                          <a:pt x="57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3333392" y="-2197770"/>
                    <a:ext cx="57186" cy="58944"/>
                  </a:xfrm>
                  <a:custGeom>
                    <a:avLst/>
                    <a:gdLst/>
                    <a:ahLst/>
                    <a:cxnLst/>
                    <a:rect l="l" t="t" r="r" b="b"/>
                    <a:pathLst>
                      <a:path w="1139" h="1174" extrusionOk="0">
                        <a:moveTo>
                          <a:pt x="368" y="1"/>
                        </a:moveTo>
                        <a:cubicBezTo>
                          <a:pt x="331" y="1"/>
                          <a:pt x="296" y="7"/>
                          <a:pt x="264" y="19"/>
                        </a:cubicBezTo>
                        <a:cubicBezTo>
                          <a:pt x="95" y="82"/>
                          <a:pt x="0" y="230"/>
                          <a:pt x="32" y="410"/>
                        </a:cubicBezTo>
                        <a:cubicBezTo>
                          <a:pt x="74" y="652"/>
                          <a:pt x="169" y="895"/>
                          <a:pt x="370" y="1064"/>
                        </a:cubicBezTo>
                        <a:cubicBezTo>
                          <a:pt x="463" y="1138"/>
                          <a:pt x="561" y="1173"/>
                          <a:pt x="658" y="1173"/>
                        </a:cubicBezTo>
                        <a:cubicBezTo>
                          <a:pt x="714" y="1173"/>
                          <a:pt x="770" y="1161"/>
                          <a:pt x="824" y="1138"/>
                        </a:cubicBezTo>
                        <a:cubicBezTo>
                          <a:pt x="982" y="1054"/>
                          <a:pt x="1109" y="927"/>
                          <a:pt x="1120" y="779"/>
                        </a:cubicBezTo>
                        <a:cubicBezTo>
                          <a:pt x="1138" y="420"/>
                          <a:pt x="683"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3437826" y="-2093989"/>
                    <a:ext cx="53622" cy="54174"/>
                  </a:xfrm>
                  <a:custGeom>
                    <a:avLst/>
                    <a:gdLst/>
                    <a:ahLst/>
                    <a:cxnLst/>
                    <a:rect l="l" t="t" r="r" b="b"/>
                    <a:pathLst>
                      <a:path w="1068" h="1079" extrusionOk="0">
                        <a:moveTo>
                          <a:pt x="518" y="1"/>
                        </a:moveTo>
                        <a:cubicBezTo>
                          <a:pt x="233" y="1"/>
                          <a:pt x="1" y="254"/>
                          <a:pt x="1" y="560"/>
                        </a:cubicBezTo>
                        <a:cubicBezTo>
                          <a:pt x="11" y="856"/>
                          <a:pt x="222" y="1078"/>
                          <a:pt x="497" y="1078"/>
                        </a:cubicBezTo>
                        <a:cubicBezTo>
                          <a:pt x="503" y="1078"/>
                          <a:pt x="509" y="1078"/>
                          <a:pt x="516" y="1078"/>
                        </a:cubicBezTo>
                        <a:cubicBezTo>
                          <a:pt x="814" y="1078"/>
                          <a:pt x="1067" y="829"/>
                          <a:pt x="1057" y="529"/>
                        </a:cubicBezTo>
                        <a:cubicBezTo>
                          <a:pt x="1057" y="244"/>
                          <a:pt x="814" y="1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507816" y="-1948837"/>
                    <a:ext cx="57839" cy="54977"/>
                  </a:xfrm>
                  <a:custGeom>
                    <a:avLst/>
                    <a:gdLst/>
                    <a:ahLst/>
                    <a:cxnLst/>
                    <a:rect l="l" t="t" r="r" b="b"/>
                    <a:pathLst>
                      <a:path w="1152" h="1095" extrusionOk="0">
                        <a:moveTo>
                          <a:pt x="451" y="0"/>
                        </a:moveTo>
                        <a:cubicBezTo>
                          <a:pt x="326" y="0"/>
                          <a:pt x="221" y="63"/>
                          <a:pt x="128" y="172"/>
                        </a:cubicBezTo>
                        <a:cubicBezTo>
                          <a:pt x="1" y="320"/>
                          <a:pt x="11" y="479"/>
                          <a:pt x="106" y="627"/>
                        </a:cubicBezTo>
                        <a:cubicBezTo>
                          <a:pt x="265" y="901"/>
                          <a:pt x="497" y="1060"/>
                          <a:pt x="898" y="1091"/>
                        </a:cubicBezTo>
                        <a:cubicBezTo>
                          <a:pt x="907" y="1093"/>
                          <a:pt x="915" y="1094"/>
                          <a:pt x="923" y="1094"/>
                        </a:cubicBezTo>
                        <a:cubicBezTo>
                          <a:pt x="1009" y="1094"/>
                          <a:pt x="1090" y="992"/>
                          <a:pt x="1110" y="838"/>
                        </a:cubicBezTo>
                        <a:cubicBezTo>
                          <a:pt x="1152" y="542"/>
                          <a:pt x="877" y="120"/>
                          <a:pt x="592" y="25"/>
                        </a:cubicBezTo>
                        <a:cubicBezTo>
                          <a:pt x="543" y="8"/>
                          <a:pt x="496"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375417" y="-2252195"/>
                    <a:ext cx="66173" cy="44383"/>
                  </a:xfrm>
                  <a:custGeom>
                    <a:avLst/>
                    <a:gdLst/>
                    <a:ahLst/>
                    <a:cxnLst/>
                    <a:rect l="l" t="t" r="r" b="b"/>
                    <a:pathLst>
                      <a:path w="1318" h="884" extrusionOk="0">
                        <a:moveTo>
                          <a:pt x="692" y="0"/>
                        </a:moveTo>
                        <a:cubicBezTo>
                          <a:pt x="672" y="0"/>
                          <a:pt x="652" y="2"/>
                          <a:pt x="631" y="4"/>
                        </a:cubicBezTo>
                        <a:cubicBezTo>
                          <a:pt x="623" y="4"/>
                          <a:pt x="616" y="4"/>
                          <a:pt x="608" y="4"/>
                        </a:cubicBezTo>
                        <a:cubicBezTo>
                          <a:pt x="211" y="4"/>
                          <a:pt x="0" y="274"/>
                          <a:pt x="156" y="575"/>
                        </a:cubicBezTo>
                        <a:cubicBezTo>
                          <a:pt x="244" y="750"/>
                          <a:pt x="549" y="884"/>
                          <a:pt x="788" y="884"/>
                        </a:cubicBezTo>
                        <a:cubicBezTo>
                          <a:pt x="865" y="884"/>
                          <a:pt x="936" y="870"/>
                          <a:pt x="990" y="839"/>
                        </a:cubicBezTo>
                        <a:cubicBezTo>
                          <a:pt x="1286" y="670"/>
                          <a:pt x="1318" y="363"/>
                          <a:pt x="1064" y="152"/>
                        </a:cubicBezTo>
                        <a:cubicBezTo>
                          <a:pt x="954" y="60"/>
                          <a:pt x="827"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3444704" y="-2171460"/>
                    <a:ext cx="57889" cy="42074"/>
                  </a:xfrm>
                  <a:custGeom>
                    <a:avLst/>
                    <a:gdLst/>
                    <a:ahLst/>
                    <a:cxnLst/>
                    <a:rect l="l" t="t" r="r" b="b"/>
                    <a:pathLst>
                      <a:path w="1153" h="838" extrusionOk="0">
                        <a:moveTo>
                          <a:pt x="638" y="1"/>
                        </a:moveTo>
                        <a:cubicBezTo>
                          <a:pt x="565" y="1"/>
                          <a:pt x="488" y="15"/>
                          <a:pt x="413" y="44"/>
                        </a:cubicBezTo>
                        <a:cubicBezTo>
                          <a:pt x="360" y="65"/>
                          <a:pt x="307" y="97"/>
                          <a:pt x="265" y="128"/>
                        </a:cubicBezTo>
                        <a:cubicBezTo>
                          <a:pt x="107" y="245"/>
                          <a:pt x="1" y="392"/>
                          <a:pt x="75" y="593"/>
                        </a:cubicBezTo>
                        <a:cubicBezTo>
                          <a:pt x="134" y="770"/>
                          <a:pt x="275" y="837"/>
                          <a:pt x="456" y="837"/>
                        </a:cubicBezTo>
                        <a:cubicBezTo>
                          <a:pt x="470" y="837"/>
                          <a:pt x="483" y="837"/>
                          <a:pt x="497" y="836"/>
                        </a:cubicBezTo>
                        <a:cubicBezTo>
                          <a:pt x="550" y="825"/>
                          <a:pt x="603" y="825"/>
                          <a:pt x="666" y="815"/>
                        </a:cubicBezTo>
                        <a:cubicBezTo>
                          <a:pt x="1015" y="730"/>
                          <a:pt x="1152" y="561"/>
                          <a:pt x="1089" y="319"/>
                        </a:cubicBezTo>
                        <a:cubicBezTo>
                          <a:pt x="1049" y="121"/>
                          <a:pt x="857"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3626709" y="-1374052"/>
                    <a:ext cx="40718" cy="26761"/>
                  </a:xfrm>
                  <a:custGeom>
                    <a:avLst/>
                    <a:gdLst/>
                    <a:ahLst/>
                    <a:cxnLst/>
                    <a:rect l="l" t="t" r="r" b="b"/>
                    <a:pathLst>
                      <a:path w="811" h="533" extrusionOk="0">
                        <a:moveTo>
                          <a:pt x="329" y="0"/>
                        </a:moveTo>
                        <a:cubicBezTo>
                          <a:pt x="157" y="0"/>
                          <a:pt x="0" y="146"/>
                          <a:pt x="20" y="300"/>
                        </a:cubicBezTo>
                        <a:cubicBezTo>
                          <a:pt x="41" y="490"/>
                          <a:pt x="178" y="532"/>
                          <a:pt x="358" y="532"/>
                        </a:cubicBezTo>
                        <a:cubicBezTo>
                          <a:pt x="366" y="533"/>
                          <a:pt x="375" y="533"/>
                          <a:pt x="384" y="533"/>
                        </a:cubicBezTo>
                        <a:cubicBezTo>
                          <a:pt x="597" y="533"/>
                          <a:pt x="811" y="411"/>
                          <a:pt x="780" y="279"/>
                        </a:cubicBezTo>
                        <a:cubicBezTo>
                          <a:pt x="727" y="68"/>
                          <a:pt x="548" y="36"/>
                          <a:pt x="379" y="4"/>
                        </a:cubicBezTo>
                        <a:cubicBezTo>
                          <a:pt x="362" y="1"/>
                          <a:pt x="346"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3762372" y="-1717527"/>
                    <a:ext cx="31279" cy="25305"/>
                  </a:xfrm>
                  <a:custGeom>
                    <a:avLst/>
                    <a:gdLst/>
                    <a:ahLst/>
                    <a:cxnLst/>
                    <a:rect l="l" t="t" r="r" b="b"/>
                    <a:pathLst>
                      <a:path w="623" h="504" extrusionOk="0">
                        <a:moveTo>
                          <a:pt x="299" y="1"/>
                        </a:moveTo>
                        <a:cubicBezTo>
                          <a:pt x="294" y="1"/>
                          <a:pt x="290" y="1"/>
                          <a:pt x="285" y="1"/>
                        </a:cubicBezTo>
                        <a:cubicBezTo>
                          <a:pt x="148" y="12"/>
                          <a:pt x="0" y="160"/>
                          <a:pt x="21" y="297"/>
                        </a:cubicBezTo>
                        <a:cubicBezTo>
                          <a:pt x="31" y="416"/>
                          <a:pt x="96" y="504"/>
                          <a:pt x="203" y="504"/>
                        </a:cubicBezTo>
                        <a:cubicBezTo>
                          <a:pt x="219" y="504"/>
                          <a:pt x="236" y="502"/>
                          <a:pt x="254" y="498"/>
                        </a:cubicBezTo>
                        <a:cubicBezTo>
                          <a:pt x="380" y="455"/>
                          <a:pt x="571" y="498"/>
                          <a:pt x="602" y="297"/>
                        </a:cubicBezTo>
                        <a:cubicBezTo>
                          <a:pt x="623" y="164"/>
                          <a:pt x="444"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5"/>
              <p:cNvSpPr/>
              <p:nvPr/>
            </p:nvSpPr>
            <p:spPr>
              <a:xfrm>
                <a:off x="-912407" y="1837097"/>
                <a:ext cx="1625814" cy="1469293"/>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rot="1250338" flipH="1">
                <a:off x="392985" y="-104290"/>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3" name="Google Shape;213;p5"/>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14" name="Google Shape;214;p5"/>
          <p:cNvSpPr txBox="1">
            <a:spLocks noGrp="1"/>
          </p:cNvSpPr>
          <p:nvPr>
            <p:ph type="title" idx="2"/>
          </p:nvPr>
        </p:nvSpPr>
        <p:spPr>
          <a:xfrm>
            <a:off x="2220444" y="3648333"/>
            <a:ext cx="3452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 name="Google Shape;215;p5"/>
          <p:cNvSpPr txBox="1">
            <a:spLocks noGrp="1"/>
          </p:cNvSpPr>
          <p:nvPr>
            <p:ph type="subTitle" idx="1"/>
          </p:nvPr>
        </p:nvSpPr>
        <p:spPr>
          <a:xfrm>
            <a:off x="2220444" y="4351933"/>
            <a:ext cx="3452400" cy="13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5"/>
          <p:cNvSpPr txBox="1">
            <a:spLocks noGrp="1"/>
          </p:cNvSpPr>
          <p:nvPr>
            <p:ph type="title" idx="3"/>
          </p:nvPr>
        </p:nvSpPr>
        <p:spPr>
          <a:xfrm>
            <a:off x="6519156" y="3648333"/>
            <a:ext cx="3452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7" name="Google Shape;217;p5"/>
          <p:cNvSpPr txBox="1">
            <a:spLocks noGrp="1"/>
          </p:cNvSpPr>
          <p:nvPr>
            <p:ph type="subTitle" idx="4"/>
          </p:nvPr>
        </p:nvSpPr>
        <p:spPr>
          <a:xfrm>
            <a:off x="6519156" y="4351933"/>
            <a:ext cx="3452400" cy="13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55631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8"/>
        <p:cNvGrpSpPr/>
        <p:nvPr/>
      </p:nvGrpSpPr>
      <p:grpSpPr>
        <a:xfrm>
          <a:off x="0" y="0"/>
          <a:ext cx="0" cy="0"/>
          <a:chOff x="0" y="0"/>
          <a:chExt cx="0" cy="0"/>
        </a:xfrm>
      </p:grpSpPr>
      <p:grpSp>
        <p:nvGrpSpPr>
          <p:cNvPr id="219" name="Google Shape;219;p6"/>
          <p:cNvGrpSpPr/>
          <p:nvPr/>
        </p:nvGrpSpPr>
        <p:grpSpPr>
          <a:xfrm>
            <a:off x="-611144" y="-1302672"/>
            <a:ext cx="13903827" cy="10030265"/>
            <a:chOff x="-458358" y="-977005"/>
            <a:chExt cx="10427870" cy="7522699"/>
          </a:xfrm>
        </p:grpSpPr>
        <p:grpSp>
          <p:nvGrpSpPr>
            <p:cNvPr id="220" name="Google Shape;220;p6"/>
            <p:cNvGrpSpPr/>
            <p:nvPr/>
          </p:nvGrpSpPr>
          <p:grpSpPr>
            <a:xfrm>
              <a:off x="-71120" y="3458505"/>
              <a:ext cx="647066" cy="3087189"/>
              <a:chOff x="-71120" y="3458505"/>
              <a:chExt cx="647066" cy="3087189"/>
            </a:xfrm>
          </p:grpSpPr>
          <p:sp>
            <p:nvSpPr>
              <p:cNvPr id="221" name="Google Shape;221;p6"/>
              <p:cNvSpPr/>
              <p:nvPr/>
            </p:nvSpPr>
            <p:spPr>
              <a:xfrm rot="5945863">
                <a:off x="-999714" y="5162070"/>
                <a:ext cx="2504254" cy="254295"/>
              </a:xfrm>
              <a:custGeom>
                <a:avLst/>
                <a:gdLst/>
                <a:ahLst/>
                <a:cxnLst/>
                <a:rect l="l" t="t" r="r" b="b"/>
                <a:pathLst>
                  <a:path w="33628" h="3415" extrusionOk="0">
                    <a:moveTo>
                      <a:pt x="546" y="1"/>
                    </a:moveTo>
                    <a:cubicBezTo>
                      <a:pt x="260" y="1"/>
                      <a:pt x="18" y="223"/>
                      <a:pt x="11" y="545"/>
                    </a:cubicBezTo>
                    <a:cubicBezTo>
                      <a:pt x="0" y="756"/>
                      <a:pt x="116" y="915"/>
                      <a:pt x="243" y="1063"/>
                    </a:cubicBezTo>
                    <a:cubicBezTo>
                      <a:pt x="454" y="1306"/>
                      <a:pt x="623" y="1580"/>
                      <a:pt x="740" y="1897"/>
                    </a:cubicBezTo>
                    <a:cubicBezTo>
                      <a:pt x="919" y="2425"/>
                      <a:pt x="1289" y="2784"/>
                      <a:pt x="1785" y="2974"/>
                    </a:cubicBezTo>
                    <a:cubicBezTo>
                      <a:pt x="2216" y="3141"/>
                      <a:pt x="2647" y="3226"/>
                      <a:pt x="3094" y="3226"/>
                    </a:cubicBezTo>
                    <a:cubicBezTo>
                      <a:pt x="3271" y="3226"/>
                      <a:pt x="3451" y="3212"/>
                      <a:pt x="3633" y="3185"/>
                    </a:cubicBezTo>
                    <a:cubicBezTo>
                      <a:pt x="4489" y="3048"/>
                      <a:pt x="5260" y="2731"/>
                      <a:pt x="5904" y="2129"/>
                    </a:cubicBezTo>
                    <a:cubicBezTo>
                      <a:pt x="6109" y="1938"/>
                      <a:pt x="6340" y="1857"/>
                      <a:pt x="6565" y="1857"/>
                    </a:cubicBezTo>
                    <a:cubicBezTo>
                      <a:pt x="6885" y="1857"/>
                      <a:pt x="7190" y="2020"/>
                      <a:pt x="7383" y="2256"/>
                    </a:cubicBezTo>
                    <a:cubicBezTo>
                      <a:pt x="7552" y="2457"/>
                      <a:pt x="7721" y="2668"/>
                      <a:pt x="7911" y="2858"/>
                    </a:cubicBezTo>
                    <a:cubicBezTo>
                      <a:pt x="8217" y="3175"/>
                      <a:pt x="8597" y="3354"/>
                      <a:pt x="9030" y="3397"/>
                    </a:cubicBezTo>
                    <a:cubicBezTo>
                      <a:pt x="9157" y="3409"/>
                      <a:pt x="9282" y="3415"/>
                      <a:pt x="9407" y="3415"/>
                    </a:cubicBezTo>
                    <a:cubicBezTo>
                      <a:pt x="9615" y="3415"/>
                      <a:pt x="9822" y="3398"/>
                      <a:pt x="10034" y="3365"/>
                    </a:cubicBezTo>
                    <a:cubicBezTo>
                      <a:pt x="10878" y="3228"/>
                      <a:pt x="11649" y="2890"/>
                      <a:pt x="12368" y="2404"/>
                    </a:cubicBezTo>
                    <a:cubicBezTo>
                      <a:pt x="12678" y="2187"/>
                      <a:pt x="12884" y="2079"/>
                      <a:pt x="13077" y="2079"/>
                    </a:cubicBezTo>
                    <a:cubicBezTo>
                      <a:pt x="13297" y="2079"/>
                      <a:pt x="13499" y="2222"/>
                      <a:pt x="13815" y="2510"/>
                    </a:cubicBezTo>
                    <a:cubicBezTo>
                      <a:pt x="14100" y="2774"/>
                      <a:pt x="14417" y="2995"/>
                      <a:pt x="14754" y="3154"/>
                    </a:cubicBezTo>
                    <a:cubicBezTo>
                      <a:pt x="14999" y="3267"/>
                      <a:pt x="15235" y="3325"/>
                      <a:pt x="15464" y="3325"/>
                    </a:cubicBezTo>
                    <a:cubicBezTo>
                      <a:pt x="15788" y="3325"/>
                      <a:pt x="16099" y="3210"/>
                      <a:pt x="16402" y="2974"/>
                    </a:cubicBezTo>
                    <a:cubicBezTo>
                      <a:pt x="16634" y="2795"/>
                      <a:pt x="16835" y="2573"/>
                      <a:pt x="17036" y="2362"/>
                    </a:cubicBezTo>
                    <a:cubicBezTo>
                      <a:pt x="17374" y="1989"/>
                      <a:pt x="17735" y="1809"/>
                      <a:pt x="18113" y="1809"/>
                    </a:cubicBezTo>
                    <a:cubicBezTo>
                      <a:pt x="18432" y="1809"/>
                      <a:pt x="18763" y="1936"/>
                      <a:pt x="19106" y="2182"/>
                    </a:cubicBezTo>
                    <a:cubicBezTo>
                      <a:pt x="19391" y="2383"/>
                      <a:pt x="19644" y="2636"/>
                      <a:pt x="19930" y="2858"/>
                    </a:cubicBezTo>
                    <a:cubicBezTo>
                      <a:pt x="20409" y="3221"/>
                      <a:pt x="20824" y="3390"/>
                      <a:pt x="21220" y="3390"/>
                    </a:cubicBezTo>
                    <a:cubicBezTo>
                      <a:pt x="21584" y="3390"/>
                      <a:pt x="21931" y="3248"/>
                      <a:pt x="22295" y="2985"/>
                    </a:cubicBezTo>
                    <a:cubicBezTo>
                      <a:pt x="22612" y="2752"/>
                      <a:pt x="22929" y="2520"/>
                      <a:pt x="23246" y="2277"/>
                    </a:cubicBezTo>
                    <a:cubicBezTo>
                      <a:pt x="23425" y="2140"/>
                      <a:pt x="23605" y="2003"/>
                      <a:pt x="23827" y="1981"/>
                    </a:cubicBezTo>
                    <a:cubicBezTo>
                      <a:pt x="24075" y="1953"/>
                      <a:pt x="24321" y="1934"/>
                      <a:pt x="24561" y="1934"/>
                    </a:cubicBezTo>
                    <a:cubicBezTo>
                      <a:pt x="25304" y="1934"/>
                      <a:pt x="25998" y="2114"/>
                      <a:pt x="26573" y="2752"/>
                    </a:cubicBezTo>
                    <a:cubicBezTo>
                      <a:pt x="26882" y="3103"/>
                      <a:pt x="27236" y="3248"/>
                      <a:pt x="27618" y="3248"/>
                    </a:cubicBezTo>
                    <a:cubicBezTo>
                      <a:pt x="27822" y="3248"/>
                      <a:pt x="28035" y="3206"/>
                      <a:pt x="28252" y="3133"/>
                    </a:cubicBezTo>
                    <a:cubicBezTo>
                      <a:pt x="28759" y="2953"/>
                      <a:pt x="29266" y="2774"/>
                      <a:pt x="29720" y="2446"/>
                    </a:cubicBezTo>
                    <a:cubicBezTo>
                      <a:pt x="29889" y="2330"/>
                      <a:pt x="30069" y="2224"/>
                      <a:pt x="30259" y="2161"/>
                    </a:cubicBezTo>
                    <a:cubicBezTo>
                      <a:pt x="30539" y="2074"/>
                      <a:pt x="30818" y="2016"/>
                      <a:pt x="31093" y="2016"/>
                    </a:cubicBezTo>
                    <a:cubicBezTo>
                      <a:pt x="31418" y="2016"/>
                      <a:pt x="31739" y="2097"/>
                      <a:pt x="32054" y="2309"/>
                    </a:cubicBezTo>
                    <a:cubicBezTo>
                      <a:pt x="32445" y="2573"/>
                      <a:pt x="32857" y="2805"/>
                      <a:pt x="33142" y="3196"/>
                    </a:cubicBezTo>
                    <a:cubicBezTo>
                      <a:pt x="33199" y="3275"/>
                      <a:pt x="33272" y="3335"/>
                      <a:pt x="33358" y="3335"/>
                    </a:cubicBezTo>
                    <a:cubicBezTo>
                      <a:pt x="33399" y="3335"/>
                      <a:pt x="33443" y="3321"/>
                      <a:pt x="33490" y="3291"/>
                    </a:cubicBezTo>
                    <a:cubicBezTo>
                      <a:pt x="33617" y="3207"/>
                      <a:pt x="33628" y="3069"/>
                      <a:pt x="33585" y="2932"/>
                    </a:cubicBezTo>
                    <a:cubicBezTo>
                      <a:pt x="33459" y="2541"/>
                      <a:pt x="33237" y="2214"/>
                      <a:pt x="32899" y="1981"/>
                    </a:cubicBezTo>
                    <a:cubicBezTo>
                      <a:pt x="32677" y="1823"/>
                      <a:pt x="32455" y="1686"/>
                      <a:pt x="32234" y="1548"/>
                    </a:cubicBezTo>
                    <a:cubicBezTo>
                      <a:pt x="32012" y="1411"/>
                      <a:pt x="31779" y="1348"/>
                      <a:pt x="31526" y="1337"/>
                    </a:cubicBezTo>
                    <a:cubicBezTo>
                      <a:pt x="31346" y="1327"/>
                      <a:pt x="31177" y="1327"/>
                      <a:pt x="31008" y="1295"/>
                    </a:cubicBezTo>
                    <a:cubicBezTo>
                      <a:pt x="30902" y="1278"/>
                      <a:pt x="30798" y="1270"/>
                      <a:pt x="30694" y="1270"/>
                    </a:cubicBezTo>
                    <a:cubicBezTo>
                      <a:pt x="30406" y="1270"/>
                      <a:pt x="30126" y="1331"/>
                      <a:pt x="29847" y="1432"/>
                    </a:cubicBezTo>
                    <a:cubicBezTo>
                      <a:pt x="29234" y="1654"/>
                      <a:pt x="28632" y="1939"/>
                      <a:pt x="28009" y="2129"/>
                    </a:cubicBezTo>
                    <a:cubicBezTo>
                      <a:pt x="27888" y="2165"/>
                      <a:pt x="27780" y="2185"/>
                      <a:pt x="27681" y="2185"/>
                    </a:cubicBezTo>
                    <a:cubicBezTo>
                      <a:pt x="27485" y="2185"/>
                      <a:pt x="27322" y="2107"/>
                      <a:pt x="27154" y="1918"/>
                    </a:cubicBezTo>
                    <a:cubicBezTo>
                      <a:pt x="26689" y="1411"/>
                      <a:pt x="26129" y="1115"/>
                      <a:pt x="25453" y="968"/>
                    </a:cubicBezTo>
                    <a:cubicBezTo>
                      <a:pt x="24967" y="862"/>
                      <a:pt x="24471" y="883"/>
                      <a:pt x="23985" y="873"/>
                    </a:cubicBezTo>
                    <a:cubicBezTo>
                      <a:pt x="23969" y="872"/>
                      <a:pt x="23953" y="872"/>
                      <a:pt x="23938" y="872"/>
                    </a:cubicBezTo>
                    <a:cubicBezTo>
                      <a:pt x="23419" y="872"/>
                      <a:pt x="22969" y="1040"/>
                      <a:pt x="22559" y="1348"/>
                    </a:cubicBezTo>
                    <a:cubicBezTo>
                      <a:pt x="22285" y="1548"/>
                      <a:pt x="22000" y="1728"/>
                      <a:pt x="21704" y="1897"/>
                    </a:cubicBezTo>
                    <a:cubicBezTo>
                      <a:pt x="21488" y="2023"/>
                      <a:pt x="21329" y="2088"/>
                      <a:pt x="21180" y="2088"/>
                    </a:cubicBezTo>
                    <a:cubicBezTo>
                      <a:pt x="20992" y="2088"/>
                      <a:pt x="20821" y="1987"/>
                      <a:pt x="20574" y="1781"/>
                    </a:cubicBezTo>
                    <a:cubicBezTo>
                      <a:pt x="20268" y="1517"/>
                      <a:pt x="19982" y="1242"/>
                      <a:pt x="19655" y="1020"/>
                    </a:cubicBezTo>
                    <a:cubicBezTo>
                      <a:pt x="19131" y="660"/>
                      <a:pt x="18573" y="458"/>
                      <a:pt x="18011" y="458"/>
                    </a:cubicBezTo>
                    <a:cubicBezTo>
                      <a:pt x="17521" y="458"/>
                      <a:pt x="17027" y="612"/>
                      <a:pt x="16550" y="946"/>
                    </a:cubicBezTo>
                    <a:cubicBezTo>
                      <a:pt x="16402" y="1052"/>
                      <a:pt x="16275" y="1168"/>
                      <a:pt x="16138" y="1284"/>
                    </a:cubicBezTo>
                    <a:cubicBezTo>
                      <a:pt x="16043" y="1379"/>
                      <a:pt x="15958" y="1475"/>
                      <a:pt x="15853" y="1570"/>
                    </a:cubicBezTo>
                    <a:cubicBezTo>
                      <a:pt x="15673" y="1728"/>
                      <a:pt x="15557" y="1807"/>
                      <a:pt x="15442" y="1807"/>
                    </a:cubicBezTo>
                    <a:cubicBezTo>
                      <a:pt x="15327" y="1807"/>
                      <a:pt x="15214" y="1728"/>
                      <a:pt x="15040" y="1570"/>
                    </a:cubicBezTo>
                    <a:cubicBezTo>
                      <a:pt x="14902" y="1443"/>
                      <a:pt x="14754" y="1306"/>
                      <a:pt x="14628" y="1168"/>
                    </a:cubicBezTo>
                    <a:cubicBezTo>
                      <a:pt x="14222" y="680"/>
                      <a:pt x="13587" y="439"/>
                      <a:pt x="12969" y="439"/>
                    </a:cubicBezTo>
                    <a:cubicBezTo>
                      <a:pt x="12558" y="439"/>
                      <a:pt x="12154" y="545"/>
                      <a:pt x="11829" y="756"/>
                    </a:cubicBezTo>
                    <a:cubicBezTo>
                      <a:pt x="11639" y="894"/>
                      <a:pt x="11438" y="1010"/>
                      <a:pt x="11238" y="1137"/>
                    </a:cubicBezTo>
                    <a:cubicBezTo>
                      <a:pt x="10857" y="1390"/>
                      <a:pt x="10435" y="1570"/>
                      <a:pt x="10002" y="1696"/>
                    </a:cubicBezTo>
                    <a:cubicBezTo>
                      <a:pt x="9806" y="1756"/>
                      <a:pt x="9617" y="1792"/>
                      <a:pt x="9438" y="1792"/>
                    </a:cubicBezTo>
                    <a:cubicBezTo>
                      <a:pt x="9078" y="1792"/>
                      <a:pt x="8760" y="1645"/>
                      <a:pt x="8513" y="1242"/>
                    </a:cubicBezTo>
                    <a:lnTo>
                      <a:pt x="8481" y="1210"/>
                    </a:lnTo>
                    <a:cubicBezTo>
                      <a:pt x="7954" y="597"/>
                      <a:pt x="7206" y="256"/>
                      <a:pt x="6454" y="256"/>
                    </a:cubicBezTo>
                    <a:cubicBezTo>
                      <a:pt x="5923" y="256"/>
                      <a:pt x="5391" y="426"/>
                      <a:pt x="4932" y="788"/>
                    </a:cubicBezTo>
                    <a:cubicBezTo>
                      <a:pt x="4362" y="1242"/>
                      <a:pt x="3676" y="1390"/>
                      <a:pt x="2968" y="1411"/>
                    </a:cubicBezTo>
                    <a:cubicBezTo>
                      <a:pt x="2949" y="1412"/>
                      <a:pt x="2931" y="1412"/>
                      <a:pt x="2912" y="1412"/>
                    </a:cubicBezTo>
                    <a:cubicBezTo>
                      <a:pt x="2513" y="1412"/>
                      <a:pt x="2164" y="1299"/>
                      <a:pt x="1901" y="925"/>
                    </a:cubicBezTo>
                    <a:cubicBezTo>
                      <a:pt x="1648" y="556"/>
                      <a:pt x="1246" y="323"/>
                      <a:pt x="877" y="102"/>
                    </a:cubicBezTo>
                    <a:cubicBezTo>
                      <a:pt x="767" y="32"/>
                      <a:pt x="65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2" name="Google Shape;222;p6"/>
              <p:cNvGrpSpPr/>
              <p:nvPr/>
            </p:nvGrpSpPr>
            <p:grpSpPr>
              <a:xfrm>
                <a:off x="156338" y="3458505"/>
                <a:ext cx="268326" cy="518204"/>
                <a:chOff x="-1009612" y="3548478"/>
                <a:chExt cx="185116" cy="357481"/>
              </a:xfrm>
            </p:grpSpPr>
            <p:sp>
              <p:nvSpPr>
                <p:cNvPr id="223" name="Google Shape;223;p6"/>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6" name="Google Shape;226;p6"/>
            <p:cNvGrpSpPr/>
            <p:nvPr/>
          </p:nvGrpSpPr>
          <p:grpSpPr>
            <a:xfrm rot="1606117" flipH="1">
              <a:off x="-7868" y="-890424"/>
              <a:ext cx="912110" cy="2217483"/>
              <a:chOff x="3328967" y="-979524"/>
              <a:chExt cx="966143" cy="2348844"/>
            </a:xfrm>
          </p:grpSpPr>
          <p:grpSp>
            <p:nvGrpSpPr>
              <p:cNvPr id="227" name="Google Shape;227;p6"/>
              <p:cNvGrpSpPr/>
              <p:nvPr/>
            </p:nvGrpSpPr>
            <p:grpSpPr>
              <a:xfrm>
                <a:off x="3328967" y="-979524"/>
                <a:ext cx="966143" cy="2348844"/>
                <a:chOff x="6747867" y="-803324"/>
                <a:chExt cx="966143" cy="2348844"/>
              </a:xfrm>
            </p:grpSpPr>
            <p:sp>
              <p:nvSpPr>
                <p:cNvPr id="228" name="Google Shape;228;p6"/>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6"/>
              <p:cNvGrpSpPr/>
              <p:nvPr/>
            </p:nvGrpSpPr>
            <p:grpSpPr>
              <a:xfrm>
                <a:off x="3394690" y="-755696"/>
                <a:ext cx="834159" cy="2123158"/>
                <a:chOff x="6813590" y="-579496"/>
                <a:chExt cx="834159" cy="2123158"/>
              </a:xfrm>
            </p:grpSpPr>
            <p:sp>
              <p:nvSpPr>
                <p:cNvPr id="234" name="Google Shape;234;p6"/>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6"/>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6"/>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6"/>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6"/>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6"/>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6"/>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6"/>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6"/>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3" name="Google Shape;253;p6"/>
            <p:cNvGrpSpPr/>
            <p:nvPr/>
          </p:nvGrpSpPr>
          <p:grpSpPr>
            <a:xfrm>
              <a:off x="7086927" y="-181303"/>
              <a:ext cx="2882584" cy="5879759"/>
              <a:chOff x="7086927" y="-181303"/>
              <a:chExt cx="2882584" cy="5879759"/>
            </a:xfrm>
          </p:grpSpPr>
          <p:grpSp>
            <p:nvGrpSpPr>
              <p:cNvPr id="254" name="Google Shape;254;p6"/>
              <p:cNvGrpSpPr/>
              <p:nvPr/>
            </p:nvGrpSpPr>
            <p:grpSpPr>
              <a:xfrm>
                <a:off x="7086927" y="-181303"/>
                <a:ext cx="530767" cy="461691"/>
                <a:chOff x="-1418961" y="4543306"/>
                <a:chExt cx="252445" cy="219560"/>
              </a:xfrm>
            </p:grpSpPr>
            <p:sp>
              <p:nvSpPr>
                <p:cNvPr id="255" name="Google Shape;255;p6"/>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6"/>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6"/>
              <p:cNvGrpSpPr/>
              <p:nvPr/>
            </p:nvGrpSpPr>
            <p:grpSpPr>
              <a:xfrm>
                <a:off x="7719612" y="1288250"/>
                <a:ext cx="2249899" cy="4410206"/>
                <a:chOff x="7719612" y="1288250"/>
                <a:chExt cx="2249899" cy="4410206"/>
              </a:xfrm>
            </p:grpSpPr>
            <p:sp>
              <p:nvSpPr>
                <p:cNvPr id="259" name="Google Shape;259;p6"/>
                <p:cNvSpPr/>
                <p:nvPr/>
              </p:nvSpPr>
              <p:spPr>
                <a:xfrm rot="-453076" flipH="1">
                  <a:off x="7989668" y="1382280"/>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8698050" y="2798418"/>
                  <a:ext cx="635009" cy="583491"/>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8117100" y="3911977"/>
                  <a:ext cx="876379" cy="1285093"/>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rot="1881534">
                  <a:off x="8859766" y="4471375"/>
                  <a:ext cx="396145" cy="815955"/>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3" name="Google Shape;263;p6"/>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6064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4"/>
        <p:cNvGrpSpPr/>
        <p:nvPr/>
      </p:nvGrpSpPr>
      <p:grpSpPr>
        <a:xfrm>
          <a:off x="0" y="0"/>
          <a:ext cx="0" cy="0"/>
          <a:chOff x="0" y="0"/>
          <a:chExt cx="0" cy="0"/>
        </a:xfrm>
      </p:grpSpPr>
      <p:sp>
        <p:nvSpPr>
          <p:cNvPr id="265" name="Google Shape;265;p7"/>
          <p:cNvSpPr txBox="1">
            <a:spLocks noGrp="1"/>
          </p:cNvSpPr>
          <p:nvPr>
            <p:ph type="title"/>
          </p:nvPr>
        </p:nvSpPr>
        <p:spPr>
          <a:xfrm>
            <a:off x="951200" y="1554967"/>
            <a:ext cx="67328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66" name="Google Shape;266;p7"/>
          <p:cNvSpPr txBox="1">
            <a:spLocks noGrp="1"/>
          </p:cNvSpPr>
          <p:nvPr>
            <p:ph type="body" idx="1"/>
          </p:nvPr>
        </p:nvSpPr>
        <p:spPr>
          <a:xfrm>
            <a:off x="951200" y="2498233"/>
            <a:ext cx="6732800" cy="2804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Barlow Medium"/>
              <a:buChar char="●"/>
              <a:defRPr/>
            </a:lvl1pPr>
            <a:lvl2pPr marL="1219170" lvl="1" indent="-423323" rtl="0">
              <a:spcBef>
                <a:spcPts val="0"/>
              </a:spcBef>
              <a:spcAft>
                <a:spcPts val="0"/>
              </a:spcAft>
              <a:buSzPts val="1400"/>
              <a:buFont typeface="Open Sans Medium"/>
              <a:buChar char="○"/>
              <a:defRPr/>
            </a:lvl2pPr>
            <a:lvl3pPr marL="1828754" lvl="2" indent="-423323" rtl="0">
              <a:spcBef>
                <a:spcPts val="0"/>
              </a:spcBef>
              <a:spcAft>
                <a:spcPts val="0"/>
              </a:spcAft>
              <a:buSzPts val="1400"/>
              <a:buFont typeface="Open Sans Medium"/>
              <a:buChar char="■"/>
              <a:defRPr/>
            </a:lvl3pPr>
            <a:lvl4pPr marL="2438339" lvl="3" indent="-423323" rtl="0">
              <a:spcBef>
                <a:spcPts val="0"/>
              </a:spcBef>
              <a:spcAft>
                <a:spcPts val="0"/>
              </a:spcAft>
              <a:buSzPts val="1400"/>
              <a:buFont typeface="Open Sans Medium"/>
              <a:buChar char="●"/>
              <a:defRPr/>
            </a:lvl4pPr>
            <a:lvl5pPr marL="3047924" lvl="4" indent="-423323" rtl="0">
              <a:spcBef>
                <a:spcPts val="0"/>
              </a:spcBef>
              <a:spcAft>
                <a:spcPts val="0"/>
              </a:spcAft>
              <a:buSzPts val="1400"/>
              <a:buFont typeface="Open Sans Medium"/>
              <a:buChar char="○"/>
              <a:defRPr/>
            </a:lvl5pPr>
            <a:lvl6pPr marL="3657509" lvl="5" indent="-423323" rtl="0">
              <a:spcBef>
                <a:spcPts val="0"/>
              </a:spcBef>
              <a:spcAft>
                <a:spcPts val="0"/>
              </a:spcAft>
              <a:buSzPts val="1400"/>
              <a:buFont typeface="Open Sans Medium"/>
              <a:buChar char="■"/>
              <a:defRPr/>
            </a:lvl6pPr>
            <a:lvl7pPr marL="4267093" lvl="6" indent="-423323" rtl="0">
              <a:spcBef>
                <a:spcPts val="0"/>
              </a:spcBef>
              <a:spcAft>
                <a:spcPts val="0"/>
              </a:spcAft>
              <a:buSzPts val="1400"/>
              <a:buFont typeface="Open Sans Medium"/>
              <a:buChar char="●"/>
              <a:defRPr/>
            </a:lvl7pPr>
            <a:lvl8pPr marL="4876678" lvl="7" indent="-423323" rtl="0">
              <a:spcBef>
                <a:spcPts val="0"/>
              </a:spcBef>
              <a:spcAft>
                <a:spcPts val="0"/>
              </a:spcAft>
              <a:buSzPts val="1400"/>
              <a:buFont typeface="Open Sans Medium"/>
              <a:buChar char="○"/>
              <a:defRPr/>
            </a:lvl8pPr>
            <a:lvl9pPr marL="5486263" lvl="8" indent="-423323" rtl="0">
              <a:spcBef>
                <a:spcPts val="0"/>
              </a:spcBef>
              <a:spcAft>
                <a:spcPts val="0"/>
              </a:spcAft>
              <a:buSzPts val="1400"/>
              <a:buFont typeface="Open Sans Medium"/>
              <a:buChar char="■"/>
              <a:defRPr/>
            </a:lvl9pPr>
          </a:lstStyle>
          <a:p>
            <a:endParaRPr/>
          </a:p>
        </p:txBody>
      </p:sp>
      <p:grpSp>
        <p:nvGrpSpPr>
          <p:cNvPr id="267" name="Google Shape;267;p7"/>
          <p:cNvGrpSpPr/>
          <p:nvPr/>
        </p:nvGrpSpPr>
        <p:grpSpPr>
          <a:xfrm flipH="1">
            <a:off x="-1202200" y="-1108808"/>
            <a:ext cx="3134989" cy="4001941"/>
            <a:chOff x="7625875" y="-831606"/>
            <a:chExt cx="2351242" cy="3001456"/>
          </a:xfrm>
        </p:grpSpPr>
        <p:grpSp>
          <p:nvGrpSpPr>
            <p:cNvPr id="268" name="Google Shape;268;p7"/>
            <p:cNvGrpSpPr/>
            <p:nvPr/>
          </p:nvGrpSpPr>
          <p:grpSpPr>
            <a:xfrm rot="1899171" flipH="1">
              <a:off x="7800598" y="-398098"/>
              <a:ext cx="2001796" cy="1233350"/>
              <a:chOff x="1446013" y="926500"/>
              <a:chExt cx="1104495" cy="680503"/>
            </a:xfrm>
          </p:grpSpPr>
          <p:sp>
            <p:nvSpPr>
              <p:cNvPr id="269" name="Google Shape;269;p7"/>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7"/>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7"/>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6" name="Google Shape;276;p7"/>
              <p:cNvGrpSpPr/>
              <p:nvPr/>
            </p:nvGrpSpPr>
            <p:grpSpPr>
              <a:xfrm>
                <a:off x="1925918" y="926500"/>
                <a:ext cx="624591" cy="658158"/>
                <a:chOff x="1925918" y="926500"/>
                <a:chExt cx="624591" cy="658158"/>
              </a:xfrm>
            </p:grpSpPr>
            <p:sp>
              <p:nvSpPr>
                <p:cNvPr id="277" name="Google Shape;277;p7"/>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9" name="Google Shape;279;p7"/>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7"/>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7"/>
            <p:cNvGrpSpPr/>
            <p:nvPr/>
          </p:nvGrpSpPr>
          <p:grpSpPr>
            <a:xfrm rot="-1146294">
              <a:off x="8679640" y="1059766"/>
              <a:ext cx="543700" cy="1050026"/>
              <a:chOff x="-1009612" y="3548478"/>
              <a:chExt cx="185116" cy="357481"/>
            </a:xfrm>
          </p:grpSpPr>
          <p:sp>
            <p:nvSpPr>
              <p:cNvPr id="286" name="Google Shape;286;p7"/>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7"/>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3266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932938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sp>
        <p:nvSpPr>
          <p:cNvPr id="290" name="Google Shape;290;p8"/>
          <p:cNvSpPr txBox="1">
            <a:spLocks noGrp="1"/>
          </p:cNvSpPr>
          <p:nvPr>
            <p:ph type="title"/>
          </p:nvPr>
        </p:nvSpPr>
        <p:spPr>
          <a:xfrm>
            <a:off x="3098600" y="719167"/>
            <a:ext cx="5994800" cy="270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91" name="Google Shape;291;p8"/>
          <p:cNvGrpSpPr/>
          <p:nvPr/>
        </p:nvGrpSpPr>
        <p:grpSpPr>
          <a:xfrm>
            <a:off x="57734" y="-544193"/>
            <a:ext cx="12523357" cy="8481928"/>
            <a:chOff x="43300" y="-408145"/>
            <a:chExt cx="9392518" cy="6361446"/>
          </a:xfrm>
        </p:grpSpPr>
        <p:grpSp>
          <p:nvGrpSpPr>
            <p:cNvPr id="292" name="Google Shape;292;p8"/>
            <p:cNvGrpSpPr/>
            <p:nvPr/>
          </p:nvGrpSpPr>
          <p:grpSpPr>
            <a:xfrm flipH="1">
              <a:off x="6392486" y="1083613"/>
              <a:ext cx="3043332" cy="3836918"/>
              <a:chOff x="8897996" y="-1"/>
              <a:chExt cx="3370246" cy="4249079"/>
            </a:xfrm>
          </p:grpSpPr>
          <p:sp>
            <p:nvSpPr>
              <p:cNvPr id="293" name="Google Shape;293;p8"/>
              <p:cNvSpPr/>
              <p:nvPr/>
            </p:nvSpPr>
            <p:spPr>
              <a:xfrm rot="-135710">
                <a:off x="9816869" y="319061"/>
                <a:ext cx="2375667" cy="3884650"/>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8"/>
              <p:cNvGrpSpPr/>
              <p:nvPr/>
            </p:nvGrpSpPr>
            <p:grpSpPr>
              <a:xfrm>
                <a:off x="9921802" y="3555347"/>
                <a:ext cx="530767" cy="461691"/>
                <a:chOff x="-1418961" y="4543306"/>
                <a:chExt cx="252445" cy="219560"/>
              </a:xfrm>
            </p:grpSpPr>
            <p:sp>
              <p:nvSpPr>
                <p:cNvPr id="295" name="Google Shape;295;p8"/>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8"/>
              <p:cNvGrpSpPr/>
              <p:nvPr/>
            </p:nvGrpSpPr>
            <p:grpSpPr>
              <a:xfrm>
                <a:off x="8897996" y="-1"/>
                <a:ext cx="1647096" cy="752074"/>
                <a:chOff x="6003567" y="525716"/>
                <a:chExt cx="959343" cy="438042"/>
              </a:xfrm>
            </p:grpSpPr>
            <p:sp>
              <p:nvSpPr>
                <p:cNvPr id="299" name="Google Shape;299;p8"/>
                <p:cNvSpPr/>
                <p:nvPr/>
              </p:nvSpPr>
              <p:spPr>
                <a:xfrm rot="-135802">
                  <a:off x="6011118" y="544205"/>
                  <a:ext cx="944241" cy="401064"/>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135802">
                  <a:off x="6353875" y="532518"/>
                  <a:ext cx="198534" cy="426788"/>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01" name="Google Shape;301;p8"/>
            <p:cNvGrpSpPr/>
            <p:nvPr/>
          </p:nvGrpSpPr>
          <p:grpSpPr>
            <a:xfrm>
              <a:off x="43300" y="-408145"/>
              <a:ext cx="2708227" cy="6361446"/>
              <a:chOff x="43300" y="-408145"/>
              <a:chExt cx="2708227" cy="6361446"/>
            </a:xfrm>
          </p:grpSpPr>
          <p:grpSp>
            <p:nvGrpSpPr>
              <p:cNvPr id="302" name="Google Shape;302;p8"/>
              <p:cNvGrpSpPr/>
              <p:nvPr/>
            </p:nvGrpSpPr>
            <p:grpSpPr>
              <a:xfrm>
                <a:off x="43300" y="-408145"/>
                <a:ext cx="2708227" cy="6361446"/>
                <a:chOff x="43300" y="-408145"/>
                <a:chExt cx="2708227" cy="6361446"/>
              </a:xfrm>
            </p:grpSpPr>
            <p:sp>
              <p:nvSpPr>
                <p:cNvPr id="303" name="Google Shape;303;p8"/>
                <p:cNvSpPr/>
                <p:nvPr/>
              </p:nvSpPr>
              <p:spPr>
                <a:xfrm rot="-426876">
                  <a:off x="417596" y="-310527"/>
                  <a:ext cx="1959636" cy="6166210"/>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rot="4267996">
                  <a:off x="102853" y="1353395"/>
                  <a:ext cx="1392229" cy="976842"/>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5" name="Google Shape;305;p8"/>
              <p:cNvGrpSpPr/>
              <p:nvPr/>
            </p:nvGrpSpPr>
            <p:grpSpPr>
              <a:xfrm>
                <a:off x="874872" y="222439"/>
                <a:ext cx="611379" cy="534258"/>
                <a:chOff x="874872" y="222439"/>
                <a:chExt cx="611379" cy="534258"/>
              </a:xfrm>
            </p:grpSpPr>
            <p:sp>
              <p:nvSpPr>
                <p:cNvPr id="306" name="Google Shape;306;p8"/>
                <p:cNvSpPr/>
                <p:nvPr/>
              </p:nvSpPr>
              <p:spPr>
                <a:xfrm rot="5400000" flipH="1">
                  <a:off x="1189832" y="198862"/>
                  <a:ext cx="272842" cy="319996"/>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rot="5400000" flipH="1">
                  <a:off x="878696" y="555080"/>
                  <a:ext cx="197793" cy="205441"/>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513496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8"/>
        <p:cNvGrpSpPr/>
        <p:nvPr/>
      </p:nvGrpSpPr>
      <p:grpSpPr>
        <a:xfrm>
          <a:off x="0" y="0"/>
          <a:ext cx="0" cy="0"/>
          <a:chOff x="0" y="0"/>
          <a:chExt cx="0" cy="0"/>
        </a:xfrm>
      </p:grpSpPr>
      <p:grpSp>
        <p:nvGrpSpPr>
          <p:cNvPr id="309" name="Google Shape;309;p9"/>
          <p:cNvGrpSpPr/>
          <p:nvPr/>
        </p:nvGrpSpPr>
        <p:grpSpPr>
          <a:xfrm>
            <a:off x="-1547484" y="-602919"/>
            <a:ext cx="15681349" cy="9033264"/>
            <a:chOff x="-1160613" y="-452189"/>
            <a:chExt cx="11761012" cy="6774948"/>
          </a:xfrm>
        </p:grpSpPr>
        <p:grpSp>
          <p:nvGrpSpPr>
            <p:cNvPr id="310" name="Google Shape;310;p9"/>
            <p:cNvGrpSpPr/>
            <p:nvPr/>
          </p:nvGrpSpPr>
          <p:grpSpPr>
            <a:xfrm>
              <a:off x="-1160613" y="-248130"/>
              <a:ext cx="4265582" cy="6570889"/>
              <a:chOff x="-1160613" y="-248130"/>
              <a:chExt cx="4265582" cy="6570889"/>
            </a:xfrm>
          </p:grpSpPr>
          <p:sp>
            <p:nvSpPr>
              <p:cNvPr id="311" name="Google Shape;311;p9"/>
              <p:cNvSpPr/>
              <p:nvPr/>
            </p:nvSpPr>
            <p:spPr>
              <a:xfrm rot="376591">
                <a:off x="-441361" y="615193"/>
                <a:ext cx="3252808" cy="5546389"/>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2" name="Google Shape;312;p9"/>
              <p:cNvGrpSpPr/>
              <p:nvPr/>
            </p:nvGrpSpPr>
            <p:grpSpPr>
              <a:xfrm rot="10982">
                <a:off x="829253" y="3494652"/>
                <a:ext cx="1057547" cy="2350827"/>
                <a:chOff x="952975" y="2608775"/>
                <a:chExt cx="767781" cy="1706704"/>
              </a:xfrm>
            </p:grpSpPr>
            <p:sp>
              <p:nvSpPr>
                <p:cNvPr id="313" name="Google Shape;313;p9"/>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9"/>
              <p:cNvGrpSpPr/>
              <p:nvPr/>
            </p:nvGrpSpPr>
            <p:grpSpPr>
              <a:xfrm rot="-1899171">
                <a:off x="-381377" y="2454627"/>
                <a:ext cx="2001796" cy="1233350"/>
                <a:chOff x="1446013" y="926500"/>
                <a:chExt cx="1104495" cy="680503"/>
              </a:xfrm>
            </p:grpSpPr>
            <p:sp>
              <p:nvSpPr>
                <p:cNvPr id="316" name="Google Shape;316;p9"/>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3" name="Google Shape;323;p9"/>
                <p:cNvGrpSpPr/>
                <p:nvPr/>
              </p:nvGrpSpPr>
              <p:grpSpPr>
                <a:xfrm>
                  <a:off x="1925918" y="926500"/>
                  <a:ext cx="624591" cy="658158"/>
                  <a:chOff x="1925918" y="926500"/>
                  <a:chExt cx="624591" cy="658158"/>
                </a:xfrm>
              </p:grpSpPr>
              <p:sp>
                <p:nvSpPr>
                  <p:cNvPr id="324" name="Google Shape;324;p9"/>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6" name="Google Shape;326;p9"/>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9"/>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9"/>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9"/>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9"/>
              <p:cNvGrpSpPr/>
              <p:nvPr/>
            </p:nvGrpSpPr>
            <p:grpSpPr>
              <a:xfrm rot="-1856474">
                <a:off x="-656608" y="-26112"/>
                <a:ext cx="1522891" cy="2381998"/>
                <a:chOff x="-4282960" y="369091"/>
                <a:chExt cx="712473" cy="1114399"/>
              </a:xfrm>
            </p:grpSpPr>
            <p:sp>
              <p:nvSpPr>
                <p:cNvPr id="333" name="Google Shape;333;p9"/>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3" name="Google Shape;343;p9"/>
              <p:cNvSpPr/>
              <p:nvPr/>
            </p:nvSpPr>
            <p:spPr>
              <a:xfrm rot="4267996">
                <a:off x="-76597" y="3689282"/>
                <a:ext cx="1392229" cy="976842"/>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9"/>
            <p:cNvGrpSpPr/>
            <p:nvPr/>
          </p:nvGrpSpPr>
          <p:grpSpPr>
            <a:xfrm>
              <a:off x="7225681" y="-452189"/>
              <a:ext cx="3374718" cy="6273751"/>
              <a:chOff x="7225681" y="-452189"/>
              <a:chExt cx="3374718" cy="6273751"/>
            </a:xfrm>
          </p:grpSpPr>
          <p:grpSp>
            <p:nvGrpSpPr>
              <p:cNvPr id="345" name="Google Shape;345;p9"/>
              <p:cNvGrpSpPr/>
              <p:nvPr/>
            </p:nvGrpSpPr>
            <p:grpSpPr>
              <a:xfrm>
                <a:off x="7225681" y="2422062"/>
                <a:ext cx="3374718" cy="3399500"/>
                <a:chOff x="7225681" y="2422062"/>
                <a:chExt cx="3374718" cy="3399500"/>
              </a:xfrm>
            </p:grpSpPr>
            <p:sp>
              <p:nvSpPr>
                <p:cNvPr id="346" name="Google Shape;346;p9"/>
                <p:cNvSpPr/>
                <p:nvPr/>
              </p:nvSpPr>
              <p:spPr>
                <a:xfrm rot="2699944">
                  <a:off x="8424721" y="4287788"/>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7" name="Google Shape;347;p9"/>
                <p:cNvGrpSpPr/>
                <p:nvPr/>
              </p:nvGrpSpPr>
              <p:grpSpPr>
                <a:xfrm rot="-4078651" flipH="1">
                  <a:off x="7601092" y="2832308"/>
                  <a:ext cx="2623896" cy="2579007"/>
                  <a:chOff x="6931797" y="3310225"/>
                  <a:chExt cx="2080972" cy="2045371"/>
                </a:xfrm>
              </p:grpSpPr>
              <p:sp>
                <p:nvSpPr>
                  <p:cNvPr id="348" name="Google Shape;348;p9"/>
                  <p:cNvSpPr/>
                  <p:nvPr/>
                </p:nvSpPr>
                <p:spPr>
                  <a:xfrm rot="-4499991" flipH="1">
                    <a:off x="7905358" y="3453051"/>
                    <a:ext cx="128383" cy="140131"/>
                  </a:xfrm>
                  <a:custGeom>
                    <a:avLst/>
                    <a:gdLst/>
                    <a:ahLst/>
                    <a:cxnLst/>
                    <a:rect l="l" t="t" r="r" b="b"/>
                    <a:pathLst>
                      <a:path w="2557" h="2791" extrusionOk="0">
                        <a:moveTo>
                          <a:pt x="1193" y="0"/>
                        </a:moveTo>
                        <a:cubicBezTo>
                          <a:pt x="1092" y="0"/>
                          <a:pt x="990" y="14"/>
                          <a:pt x="888" y="41"/>
                        </a:cubicBezTo>
                        <a:cubicBezTo>
                          <a:pt x="360" y="189"/>
                          <a:pt x="1" y="696"/>
                          <a:pt x="1" y="1456"/>
                        </a:cubicBezTo>
                        <a:cubicBezTo>
                          <a:pt x="1" y="1762"/>
                          <a:pt x="170" y="2153"/>
                          <a:pt x="518" y="2470"/>
                        </a:cubicBezTo>
                        <a:cubicBezTo>
                          <a:pt x="751" y="2685"/>
                          <a:pt x="1027" y="2790"/>
                          <a:pt x="1297" y="2790"/>
                        </a:cubicBezTo>
                        <a:cubicBezTo>
                          <a:pt x="1663" y="2790"/>
                          <a:pt x="2019" y="2598"/>
                          <a:pt x="2250" y="2227"/>
                        </a:cubicBezTo>
                        <a:cubicBezTo>
                          <a:pt x="2557" y="1731"/>
                          <a:pt x="2546" y="1213"/>
                          <a:pt x="2282" y="696"/>
                        </a:cubicBezTo>
                        <a:cubicBezTo>
                          <a:pt x="2058" y="257"/>
                          <a:pt x="1638" y="0"/>
                          <a:pt x="1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rot="-4499991" flipH="1">
                    <a:off x="8360284" y="3597017"/>
                    <a:ext cx="194658" cy="437064"/>
                  </a:xfrm>
                  <a:custGeom>
                    <a:avLst/>
                    <a:gdLst/>
                    <a:ahLst/>
                    <a:cxnLst/>
                    <a:rect l="l" t="t" r="r" b="b"/>
                    <a:pathLst>
                      <a:path w="3877" h="8705" extrusionOk="0">
                        <a:moveTo>
                          <a:pt x="679" y="1"/>
                        </a:moveTo>
                        <a:cubicBezTo>
                          <a:pt x="588" y="1"/>
                          <a:pt x="495" y="13"/>
                          <a:pt x="402" y="33"/>
                        </a:cubicBezTo>
                        <a:cubicBezTo>
                          <a:pt x="128" y="85"/>
                          <a:pt x="75" y="349"/>
                          <a:pt x="33" y="582"/>
                        </a:cubicBezTo>
                        <a:cubicBezTo>
                          <a:pt x="1" y="719"/>
                          <a:pt x="1" y="856"/>
                          <a:pt x="11" y="983"/>
                        </a:cubicBezTo>
                        <a:cubicBezTo>
                          <a:pt x="85" y="1638"/>
                          <a:pt x="180" y="2293"/>
                          <a:pt x="339" y="2937"/>
                        </a:cubicBezTo>
                        <a:cubicBezTo>
                          <a:pt x="698" y="4405"/>
                          <a:pt x="1078" y="5863"/>
                          <a:pt x="1638" y="7257"/>
                        </a:cubicBezTo>
                        <a:cubicBezTo>
                          <a:pt x="1828" y="7721"/>
                          <a:pt x="2060" y="8154"/>
                          <a:pt x="2441" y="8482"/>
                        </a:cubicBezTo>
                        <a:cubicBezTo>
                          <a:pt x="2608" y="8629"/>
                          <a:pt x="2802" y="8705"/>
                          <a:pt x="2999" y="8705"/>
                        </a:cubicBezTo>
                        <a:cubicBezTo>
                          <a:pt x="3112" y="8705"/>
                          <a:pt x="3227" y="8680"/>
                          <a:pt x="3338" y="8630"/>
                        </a:cubicBezTo>
                        <a:cubicBezTo>
                          <a:pt x="3645" y="8492"/>
                          <a:pt x="3824" y="8218"/>
                          <a:pt x="3814" y="7838"/>
                        </a:cubicBezTo>
                        <a:cubicBezTo>
                          <a:pt x="3814" y="7764"/>
                          <a:pt x="3814" y="7690"/>
                          <a:pt x="3814" y="7573"/>
                        </a:cubicBezTo>
                        <a:cubicBezTo>
                          <a:pt x="3877" y="7352"/>
                          <a:pt x="3824" y="7109"/>
                          <a:pt x="3729" y="6866"/>
                        </a:cubicBezTo>
                        <a:cubicBezTo>
                          <a:pt x="3486" y="6264"/>
                          <a:pt x="3243" y="5651"/>
                          <a:pt x="2990" y="5049"/>
                        </a:cubicBezTo>
                        <a:cubicBezTo>
                          <a:pt x="2779" y="4521"/>
                          <a:pt x="2504" y="4025"/>
                          <a:pt x="2367" y="3465"/>
                        </a:cubicBezTo>
                        <a:cubicBezTo>
                          <a:pt x="2166" y="2588"/>
                          <a:pt x="1817" y="1765"/>
                          <a:pt x="1564" y="899"/>
                        </a:cubicBezTo>
                        <a:cubicBezTo>
                          <a:pt x="1490" y="677"/>
                          <a:pt x="1384" y="466"/>
                          <a:pt x="1237" y="265"/>
                        </a:cubicBezTo>
                        <a:cubicBezTo>
                          <a:pt x="1082" y="66"/>
                          <a:pt x="887"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9"/>
                  <p:cNvSpPr/>
                  <p:nvPr/>
                </p:nvSpPr>
                <p:spPr>
                  <a:xfrm rot="-4499991" flipH="1">
                    <a:off x="7169318" y="3470009"/>
                    <a:ext cx="1521765" cy="1659486"/>
                  </a:xfrm>
                  <a:custGeom>
                    <a:avLst/>
                    <a:gdLst/>
                    <a:ahLst/>
                    <a:cxnLst/>
                    <a:rect l="l" t="t" r="r" b="b"/>
                    <a:pathLst>
                      <a:path w="30309" h="33052" extrusionOk="0">
                        <a:moveTo>
                          <a:pt x="2564" y="736"/>
                        </a:moveTo>
                        <a:cubicBezTo>
                          <a:pt x="2699" y="736"/>
                          <a:pt x="2826" y="796"/>
                          <a:pt x="2936" y="888"/>
                        </a:cubicBezTo>
                        <a:cubicBezTo>
                          <a:pt x="3190" y="1099"/>
                          <a:pt x="3158" y="1406"/>
                          <a:pt x="2862" y="1575"/>
                        </a:cubicBezTo>
                        <a:cubicBezTo>
                          <a:pt x="2808" y="1606"/>
                          <a:pt x="2737" y="1620"/>
                          <a:pt x="2660" y="1620"/>
                        </a:cubicBezTo>
                        <a:cubicBezTo>
                          <a:pt x="2421" y="1620"/>
                          <a:pt x="2116" y="1486"/>
                          <a:pt x="2028" y="1311"/>
                        </a:cubicBezTo>
                        <a:cubicBezTo>
                          <a:pt x="1872" y="1010"/>
                          <a:pt x="2083" y="740"/>
                          <a:pt x="2480" y="740"/>
                        </a:cubicBezTo>
                        <a:cubicBezTo>
                          <a:pt x="2488" y="740"/>
                          <a:pt x="2495" y="740"/>
                          <a:pt x="2503" y="740"/>
                        </a:cubicBezTo>
                        <a:cubicBezTo>
                          <a:pt x="2524" y="738"/>
                          <a:pt x="2544" y="736"/>
                          <a:pt x="2564" y="736"/>
                        </a:cubicBezTo>
                        <a:close/>
                        <a:moveTo>
                          <a:pt x="1402" y="1821"/>
                        </a:moveTo>
                        <a:cubicBezTo>
                          <a:pt x="1716" y="1821"/>
                          <a:pt x="2164" y="2240"/>
                          <a:pt x="2155" y="2599"/>
                        </a:cubicBezTo>
                        <a:cubicBezTo>
                          <a:pt x="2144" y="2747"/>
                          <a:pt x="2017" y="2874"/>
                          <a:pt x="1859" y="2948"/>
                        </a:cubicBezTo>
                        <a:lnTo>
                          <a:pt x="1859" y="2958"/>
                        </a:lnTo>
                        <a:cubicBezTo>
                          <a:pt x="1801" y="2981"/>
                          <a:pt x="1744" y="2993"/>
                          <a:pt x="1688" y="2993"/>
                        </a:cubicBezTo>
                        <a:cubicBezTo>
                          <a:pt x="1592" y="2993"/>
                          <a:pt x="1498" y="2958"/>
                          <a:pt x="1405" y="2884"/>
                        </a:cubicBezTo>
                        <a:cubicBezTo>
                          <a:pt x="1204" y="2715"/>
                          <a:pt x="1109" y="2472"/>
                          <a:pt x="1067" y="2230"/>
                        </a:cubicBezTo>
                        <a:cubicBezTo>
                          <a:pt x="1035" y="2050"/>
                          <a:pt x="1130" y="1902"/>
                          <a:pt x="1299" y="1839"/>
                        </a:cubicBezTo>
                        <a:cubicBezTo>
                          <a:pt x="1331" y="1827"/>
                          <a:pt x="1366" y="1821"/>
                          <a:pt x="1402" y="1821"/>
                        </a:cubicBezTo>
                        <a:close/>
                        <a:moveTo>
                          <a:pt x="3890" y="2345"/>
                        </a:moveTo>
                        <a:cubicBezTo>
                          <a:pt x="4109" y="2345"/>
                          <a:pt x="4301" y="2465"/>
                          <a:pt x="4341" y="2663"/>
                        </a:cubicBezTo>
                        <a:cubicBezTo>
                          <a:pt x="4404" y="2905"/>
                          <a:pt x="4267" y="3074"/>
                          <a:pt x="3918" y="3159"/>
                        </a:cubicBezTo>
                        <a:cubicBezTo>
                          <a:pt x="3855" y="3169"/>
                          <a:pt x="3802" y="3169"/>
                          <a:pt x="3749" y="3180"/>
                        </a:cubicBezTo>
                        <a:cubicBezTo>
                          <a:pt x="3735" y="3181"/>
                          <a:pt x="3722" y="3181"/>
                          <a:pt x="3708" y="3181"/>
                        </a:cubicBezTo>
                        <a:cubicBezTo>
                          <a:pt x="3527" y="3181"/>
                          <a:pt x="3386" y="3114"/>
                          <a:pt x="3327" y="2937"/>
                        </a:cubicBezTo>
                        <a:cubicBezTo>
                          <a:pt x="3253" y="2736"/>
                          <a:pt x="3359" y="2589"/>
                          <a:pt x="3517" y="2472"/>
                        </a:cubicBezTo>
                        <a:cubicBezTo>
                          <a:pt x="3559" y="2441"/>
                          <a:pt x="3612" y="2409"/>
                          <a:pt x="3665" y="2388"/>
                        </a:cubicBezTo>
                        <a:cubicBezTo>
                          <a:pt x="3740" y="2359"/>
                          <a:pt x="3817" y="2345"/>
                          <a:pt x="3890" y="2345"/>
                        </a:cubicBezTo>
                        <a:close/>
                        <a:moveTo>
                          <a:pt x="3633" y="3888"/>
                        </a:moveTo>
                        <a:cubicBezTo>
                          <a:pt x="3929" y="3898"/>
                          <a:pt x="4172" y="4131"/>
                          <a:pt x="4172" y="4416"/>
                        </a:cubicBezTo>
                        <a:cubicBezTo>
                          <a:pt x="4182" y="4716"/>
                          <a:pt x="3929" y="4965"/>
                          <a:pt x="3631" y="4965"/>
                        </a:cubicBezTo>
                        <a:cubicBezTo>
                          <a:pt x="3624" y="4965"/>
                          <a:pt x="3618" y="4965"/>
                          <a:pt x="3612" y="4965"/>
                        </a:cubicBezTo>
                        <a:cubicBezTo>
                          <a:pt x="3337" y="4965"/>
                          <a:pt x="3126" y="4743"/>
                          <a:pt x="3116" y="4447"/>
                        </a:cubicBezTo>
                        <a:cubicBezTo>
                          <a:pt x="3116" y="4141"/>
                          <a:pt x="3348" y="3888"/>
                          <a:pt x="3633" y="3888"/>
                        </a:cubicBezTo>
                        <a:close/>
                        <a:moveTo>
                          <a:pt x="5830" y="4711"/>
                        </a:moveTo>
                        <a:cubicBezTo>
                          <a:pt x="6157" y="4711"/>
                          <a:pt x="6442" y="5039"/>
                          <a:pt x="6442" y="5398"/>
                        </a:cubicBezTo>
                        <a:cubicBezTo>
                          <a:pt x="6453" y="5739"/>
                          <a:pt x="6241" y="5958"/>
                          <a:pt x="5926" y="5958"/>
                        </a:cubicBezTo>
                        <a:cubicBezTo>
                          <a:pt x="5919" y="5958"/>
                          <a:pt x="5911" y="5958"/>
                          <a:pt x="5904" y="5958"/>
                        </a:cubicBezTo>
                        <a:cubicBezTo>
                          <a:pt x="5534" y="5947"/>
                          <a:pt x="5217" y="5630"/>
                          <a:pt x="5238" y="5271"/>
                        </a:cubicBezTo>
                        <a:cubicBezTo>
                          <a:pt x="5260" y="4986"/>
                          <a:pt x="5555" y="4711"/>
                          <a:pt x="5830" y="4711"/>
                        </a:cubicBezTo>
                        <a:close/>
                        <a:moveTo>
                          <a:pt x="4960" y="6778"/>
                        </a:moveTo>
                        <a:cubicBezTo>
                          <a:pt x="5005" y="6778"/>
                          <a:pt x="5052" y="6786"/>
                          <a:pt x="5101" y="6803"/>
                        </a:cubicBezTo>
                        <a:cubicBezTo>
                          <a:pt x="5386" y="6898"/>
                          <a:pt x="5661" y="7320"/>
                          <a:pt x="5619" y="7616"/>
                        </a:cubicBezTo>
                        <a:cubicBezTo>
                          <a:pt x="5599" y="7770"/>
                          <a:pt x="5518" y="7872"/>
                          <a:pt x="5432" y="7872"/>
                        </a:cubicBezTo>
                        <a:cubicBezTo>
                          <a:pt x="5424" y="7872"/>
                          <a:pt x="5416" y="7871"/>
                          <a:pt x="5407" y="7869"/>
                        </a:cubicBezTo>
                        <a:cubicBezTo>
                          <a:pt x="5006" y="7838"/>
                          <a:pt x="4774" y="7679"/>
                          <a:pt x="4615" y="7405"/>
                        </a:cubicBezTo>
                        <a:cubicBezTo>
                          <a:pt x="4520" y="7257"/>
                          <a:pt x="4510" y="7098"/>
                          <a:pt x="4637" y="6950"/>
                        </a:cubicBezTo>
                        <a:cubicBezTo>
                          <a:pt x="4730" y="6841"/>
                          <a:pt x="4835" y="6778"/>
                          <a:pt x="4960" y="6778"/>
                        </a:cubicBezTo>
                        <a:close/>
                        <a:moveTo>
                          <a:pt x="7613" y="6855"/>
                        </a:moveTo>
                        <a:cubicBezTo>
                          <a:pt x="7621" y="6855"/>
                          <a:pt x="7628" y="6855"/>
                          <a:pt x="7636" y="6855"/>
                        </a:cubicBezTo>
                        <a:cubicBezTo>
                          <a:pt x="7953" y="6855"/>
                          <a:pt x="8185" y="7077"/>
                          <a:pt x="8185" y="7362"/>
                        </a:cubicBezTo>
                        <a:cubicBezTo>
                          <a:pt x="8175" y="7658"/>
                          <a:pt x="7879" y="7954"/>
                          <a:pt x="7573" y="7954"/>
                        </a:cubicBezTo>
                        <a:cubicBezTo>
                          <a:pt x="7266" y="7954"/>
                          <a:pt x="7055" y="7732"/>
                          <a:pt x="7055" y="7426"/>
                        </a:cubicBezTo>
                        <a:cubicBezTo>
                          <a:pt x="7045" y="7085"/>
                          <a:pt x="7277" y="6855"/>
                          <a:pt x="7613" y="6855"/>
                        </a:cubicBezTo>
                        <a:close/>
                        <a:moveTo>
                          <a:pt x="7499" y="9190"/>
                        </a:moveTo>
                        <a:cubicBezTo>
                          <a:pt x="7879" y="9200"/>
                          <a:pt x="8196" y="9527"/>
                          <a:pt x="8185" y="9908"/>
                        </a:cubicBezTo>
                        <a:cubicBezTo>
                          <a:pt x="8175" y="10235"/>
                          <a:pt x="8006" y="10394"/>
                          <a:pt x="7646" y="10394"/>
                        </a:cubicBezTo>
                        <a:cubicBezTo>
                          <a:pt x="7224" y="10383"/>
                          <a:pt x="6897" y="10098"/>
                          <a:pt x="6897" y="9739"/>
                        </a:cubicBezTo>
                        <a:cubicBezTo>
                          <a:pt x="6897" y="9411"/>
                          <a:pt x="7140" y="9190"/>
                          <a:pt x="7499" y="9190"/>
                        </a:cubicBezTo>
                        <a:close/>
                        <a:moveTo>
                          <a:pt x="9878" y="11386"/>
                        </a:moveTo>
                        <a:cubicBezTo>
                          <a:pt x="10023" y="11386"/>
                          <a:pt x="10202" y="11549"/>
                          <a:pt x="10181" y="11682"/>
                        </a:cubicBezTo>
                        <a:cubicBezTo>
                          <a:pt x="10150" y="11883"/>
                          <a:pt x="9959" y="11840"/>
                          <a:pt x="9833" y="11883"/>
                        </a:cubicBezTo>
                        <a:cubicBezTo>
                          <a:pt x="9815" y="11887"/>
                          <a:pt x="9798" y="11889"/>
                          <a:pt x="9782" y="11889"/>
                        </a:cubicBezTo>
                        <a:cubicBezTo>
                          <a:pt x="9675" y="11889"/>
                          <a:pt x="9610" y="11801"/>
                          <a:pt x="9600" y="11682"/>
                        </a:cubicBezTo>
                        <a:cubicBezTo>
                          <a:pt x="9579" y="11545"/>
                          <a:pt x="9727" y="11386"/>
                          <a:pt x="9864" y="11386"/>
                        </a:cubicBezTo>
                        <a:cubicBezTo>
                          <a:pt x="9869" y="11386"/>
                          <a:pt x="9873" y="11386"/>
                          <a:pt x="9878" y="11386"/>
                        </a:cubicBezTo>
                        <a:close/>
                        <a:moveTo>
                          <a:pt x="7206" y="18226"/>
                        </a:moveTo>
                        <a:cubicBezTo>
                          <a:pt x="7223" y="18226"/>
                          <a:pt x="7239" y="18227"/>
                          <a:pt x="7256" y="18230"/>
                        </a:cubicBezTo>
                        <a:cubicBezTo>
                          <a:pt x="7425" y="18262"/>
                          <a:pt x="7604" y="18294"/>
                          <a:pt x="7657" y="18505"/>
                        </a:cubicBezTo>
                        <a:cubicBezTo>
                          <a:pt x="7688" y="18637"/>
                          <a:pt x="7474" y="18759"/>
                          <a:pt x="7261" y="18759"/>
                        </a:cubicBezTo>
                        <a:cubicBezTo>
                          <a:pt x="7252" y="18759"/>
                          <a:pt x="7243" y="18759"/>
                          <a:pt x="7235" y="18758"/>
                        </a:cubicBezTo>
                        <a:cubicBezTo>
                          <a:pt x="7055" y="18758"/>
                          <a:pt x="6918" y="18716"/>
                          <a:pt x="6897" y="18526"/>
                        </a:cubicBezTo>
                        <a:cubicBezTo>
                          <a:pt x="6877" y="18372"/>
                          <a:pt x="7034" y="18226"/>
                          <a:pt x="7206" y="18226"/>
                        </a:cubicBezTo>
                        <a:close/>
                        <a:moveTo>
                          <a:pt x="1596" y="1"/>
                        </a:moveTo>
                        <a:cubicBezTo>
                          <a:pt x="1430" y="1"/>
                          <a:pt x="1264" y="20"/>
                          <a:pt x="1098" y="54"/>
                        </a:cubicBezTo>
                        <a:cubicBezTo>
                          <a:pt x="965" y="84"/>
                          <a:pt x="828" y="129"/>
                          <a:pt x="691" y="129"/>
                        </a:cubicBezTo>
                        <a:cubicBezTo>
                          <a:pt x="590" y="129"/>
                          <a:pt x="489" y="104"/>
                          <a:pt x="391" y="33"/>
                        </a:cubicBezTo>
                        <a:cubicBezTo>
                          <a:pt x="243" y="223"/>
                          <a:pt x="95" y="424"/>
                          <a:pt x="0" y="645"/>
                        </a:cubicBezTo>
                        <a:cubicBezTo>
                          <a:pt x="63" y="1047"/>
                          <a:pt x="116" y="1459"/>
                          <a:pt x="190" y="1870"/>
                        </a:cubicBezTo>
                        <a:cubicBezTo>
                          <a:pt x="380" y="3096"/>
                          <a:pt x="940" y="4162"/>
                          <a:pt x="1563" y="5197"/>
                        </a:cubicBezTo>
                        <a:cubicBezTo>
                          <a:pt x="2313" y="6454"/>
                          <a:pt x="3253" y="7553"/>
                          <a:pt x="4203" y="8661"/>
                        </a:cubicBezTo>
                        <a:cubicBezTo>
                          <a:pt x="5228" y="9844"/>
                          <a:pt x="6411" y="10869"/>
                          <a:pt x="7488" y="11999"/>
                        </a:cubicBezTo>
                        <a:cubicBezTo>
                          <a:pt x="8037" y="12559"/>
                          <a:pt x="8608" y="13097"/>
                          <a:pt x="9136" y="13678"/>
                        </a:cubicBezTo>
                        <a:cubicBezTo>
                          <a:pt x="10044" y="14671"/>
                          <a:pt x="10635" y="15864"/>
                          <a:pt x="11100" y="17142"/>
                        </a:cubicBezTo>
                        <a:cubicBezTo>
                          <a:pt x="11512" y="18294"/>
                          <a:pt x="11776" y="19498"/>
                          <a:pt x="12093" y="20680"/>
                        </a:cubicBezTo>
                        <a:cubicBezTo>
                          <a:pt x="12167" y="20955"/>
                          <a:pt x="12125" y="21230"/>
                          <a:pt x="12125" y="21515"/>
                        </a:cubicBezTo>
                        <a:cubicBezTo>
                          <a:pt x="11892" y="21483"/>
                          <a:pt x="11882" y="21272"/>
                          <a:pt x="11765" y="21177"/>
                        </a:cubicBezTo>
                        <a:cubicBezTo>
                          <a:pt x="11765" y="21261"/>
                          <a:pt x="11755" y="21367"/>
                          <a:pt x="11660" y="21399"/>
                        </a:cubicBezTo>
                        <a:cubicBezTo>
                          <a:pt x="11645" y="21402"/>
                          <a:pt x="11632" y="21404"/>
                          <a:pt x="11619" y="21404"/>
                        </a:cubicBezTo>
                        <a:cubicBezTo>
                          <a:pt x="11523" y="21404"/>
                          <a:pt x="11485" y="21304"/>
                          <a:pt x="11438" y="21230"/>
                        </a:cubicBezTo>
                        <a:cubicBezTo>
                          <a:pt x="10847" y="20300"/>
                          <a:pt x="10086" y="19508"/>
                          <a:pt x="9347" y="18716"/>
                        </a:cubicBezTo>
                        <a:cubicBezTo>
                          <a:pt x="8819" y="18167"/>
                          <a:pt x="8217" y="17744"/>
                          <a:pt x="7562" y="17385"/>
                        </a:cubicBezTo>
                        <a:cubicBezTo>
                          <a:pt x="6780" y="16963"/>
                          <a:pt x="5978" y="16572"/>
                          <a:pt x="5196" y="16139"/>
                        </a:cubicBezTo>
                        <a:cubicBezTo>
                          <a:pt x="4827" y="15938"/>
                          <a:pt x="4436" y="15780"/>
                          <a:pt x="4056" y="15600"/>
                        </a:cubicBezTo>
                        <a:cubicBezTo>
                          <a:pt x="3929" y="15611"/>
                          <a:pt x="3823" y="15664"/>
                          <a:pt x="3739" y="15780"/>
                        </a:cubicBezTo>
                        <a:cubicBezTo>
                          <a:pt x="4119" y="16635"/>
                          <a:pt x="4710" y="17354"/>
                          <a:pt x="5386" y="17966"/>
                        </a:cubicBezTo>
                        <a:cubicBezTo>
                          <a:pt x="5988" y="18515"/>
                          <a:pt x="6538" y="19107"/>
                          <a:pt x="7150" y="19645"/>
                        </a:cubicBezTo>
                        <a:cubicBezTo>
                          <a:pt x="8164" y="20543"/>
                          <a:pt x="9199" y="21420"/>
                          <a:pt x="10403" y="22032"/>
                        </a:cubicBezTo>
                        <a:cubicBezTo>
                          <a:pt x="10445" y="22053"/>
                          <a:pt x="10488" y="22075"/>
                          <a:pt x="10519" y="22106"/>
                        </a:cubicBezTo>
                        <a:cubicBezTo>
                          <a:pt x="11470" y="22909"/>
                          <a:pt x="12346" y="23775"/>
                          <a:pt x="12811" y="24989"/>
                        </a:cubicBezTo>
                        <a:cubicBezTo>
                          <a:pt x="12896" y="25222"/>
                          <a:pt x="12991" y="25454"/>
                          <a:pt x="12927" y="25771"/>
                        </a:cubicBezTo>
                        <a:cubicBezTo>
                          <a:pt x="12547" y="25496"/>
                          <a:pt x="12389" y="25053"/>
                          <a:pt x="12029" y="24810"/>
                        </a:cubicBezTo>
                        <a:lnTo>
                          <a:pt x="12019" y="24820"/>
                        </a:lnTo>
                        <a:cubicBezTo>
                          <a:pt x="12051" y="24968"/>
                          <a:pt x="12167" y="25053"/>
                          <a:pt x="12251" y="25169"/>
                        </a:cubicBezTo>
                        <a:cubicBezTo>
                          <a:pt x="12325" y="25296"/>
                          <a:pt x="12431" y="25412"/>
                          <a:pt x="12462" y="25560"/>
                        </a:cubicBezTo>
                        <a:cubicBezTo>
                          <a:pt x="12484" y="25655"/>
                          <a:pt x="12505" y="25782"/>
                          <a:pt x="12410" y="25845"/>
                        </a:cubicBezTo>
                        <a:cubicBezTo>
                          <a:pt x="12384" y="25864"/>
                          <a:pt x="12360" y="25871"/>
                          <a:pt x="12337" y="25871"/>
                        </a:cubicBezTo>
                        <a:cubicBezTo>
                          <a:pt x="12281" y="25871"/>
                          <a:pt x="12229" y="25829"/>
                          <a:pt x="12177" y="25792"/>
                        </a:cubicBezTo>
                        <a:cubicBezTo>
                          <a:pt x="11332" y="25190"/>
                          <a:pt x="10319" y="24979"/>
                          <a:pt x="9400" y="24556"/>
                        </a:cubicBezTo>
                        <a:cubicBezTo>
                          <a:pt x="8993" y="24365"/>
                          <a:pt x="8562" y="24255"/>
                          <a:pt x="8125" y="24255"/>
                        </a:cubicBezTo>
                        <a:cubicBezTo>
                          <a:pt x="7791" y="24255"/>
                          <a:pt x="7453" y="24319"/>
                          <a:pt x="7118" y="24461"/>
                        </a:cubicBezTo>
                        <a:cubicBezTo>
                          <a:pt x="6939" y="24535"/>
                          <a:pt x="6759" y="24525"/>
                          <a:pt x="6569" y="24535"/>
                        </a:cubicBezTo>
                        <a:cubicBezTo>
                          <a:pt x="6590" y="24652"/>
                          <a:pt x="6590" y="24768"/>
                          <a:pt x="6685" y="24863"/>
                        </a:cubicBezTo>
                        <a:cubicBezTo>
                          <a:pt x="7066" y="25127"/>
                          <a:pt x="7435" y="25391"/>
                          <a:pt x="7815" y="25655"/>
                        </a:cubicBezTo>
                        <a:cubicBezTo>
                          <a:pt x="8396" y="26067"/>
                          <a:pt x="9009" y="26394"/>
                          <a:pt x="9685" y="26605"/>
                        </a:cubicBezTo>
                        <a:cubicBezTo>
                          <a:pt x="10498" y="26869"/>
                          <a:pt x="11311" y="27133"/>
                          <a:pt x="12177" y="27197"/>
                        </a:cubicBezTo>
                        <a:cubicBezTo>
                          <a:pt x="13170" y="27260"/>
                          <a:pt x="14100" y="27651"/>
                          <a:pt x="15018" y="28042"/>
                        </a:cubicBezTo>
                        <a:cubicBezTo>
                          <a:pt x="15705" y="28337"/>
                          <a:pt x="16339" y="28739"/>
                          <a:pt x="16951" y="29161"/>
                        </a:cubicBezTo>
                        <a:cubicBezTo>
                          <a:pt x="17796" y="29742"/>
                          <a:pt x="18662" y="30291"/>
                          <a:pt x="19518" y="30862"/>
                        </a:cubicBezTo>
                        <a:cubicBezTo>
                          <a:pt x="19940" y="31147"/>
                          <a:pt x="20405" y="31305"/>
                          <a:pt x="20901" y="31379"/>
                        </a:cubicBezTo>
                        <a:cubicBezTo>
                          <a:pt x="22179" y="31569"/>
                          <a:pt x="23436" y="31928"/>
                          <a:pt x="24703" y="32171"/>
                        </a:cubicBezTo>
                        <a:cubicBezTo>
                          <a:pt x="26171" y="32456"/>
                          <a:pt x="27650" y="32689"/>
                          <a:pt x="29128" y="32900"/>
                        </a:cubicBezTo>
                        <a:cubicBezTo>
                          <a:pt x="29435" y="32942"/>
                          <a:pt x="29730" y="32995"/>
                          <a:pt x="30037" y="33037"/>
                        </a:cubicBezTo>
                        <a:cubicBezTo>
                          <a:pt x="30091" y="33046"/>
                          <a:pt x="30136" y="33052"/>
                          <a:pt x="30171" y="33052"/>
                        </a:cubicBezTo>
                        <a:cubicBezTo>
                          <a:pt x="30299" y="33052"/>
                          <a:pt x="30308" y="32983"/>
                          <a:pt x="30258" y="32784"/>
                        </a:cubicBezTo>
                        <a:cubicBezTo>
                          <a:pt x="30089" y="32097"/>
                          <a:pt x="29910" y="31421"/>
                          <a:pt x="29741" y="30735"/>
                        </a:cubicBezTo>
                        <a:cubicBezTo>
                          <a:pt x="29699" y="30598"/>
                          <a:pt x="29678" y="30450"/>
                          <a:pt x="29646" y="30302"/>
                        </a:cubicBezTo>
                        <a:cubicBezTo>
                          <a:pt x="28706" y="30207"/>
                          <a:pt x="27777" y="30101"/>
                          <a:pt x="26837" y="30027"/>
                        </a:cubicBezTo>
                        <a:cubicBezTo>
                          <a:pt x="25442" y="29922"/>
                          <a:pt x="24101" y="29668"/>
                          <a:pt x="22844" y="29024"/>
                        </a:cubicBezTo>
                        <a:cubicBezTo>
                          <a:pt x="22758" y="28985"/>
                          <a:pt x="22680" y="28938"/>
                          <a:pt x="22587" y="28938"/>
                        </a:cubicBezTo>
                        <a:cubicBezTo>
                          <a:pt x="22578" y="28938"/>
                          <a:pt x="22568" y="28939"/>
                          <a:pt x="22559" y="28939"/>
                        </a:cubicBezTo>
                        <a:cubicBezTo>
                          <a:pt x="22425" y="28999"/>
                          <a:pt x="22292" y="29021"/>
                          <a:pt x="22160" y="29021"/>
                        </a:cubicBezTo>
                        <a:cubicBezTo>
                          <a:pt x="21918" y="29021"/>
                          <a:pt x="21679" y="28949"/>
                          <a:pt x="21440" y="28908"/>
                        </a:cubicBezTo>
                        <a:cubicBezTo>
                          <a:pt x="20531" y="28739"/>
                          <a:pt x="19697" y="28348"/>
                          <a:pt x="18852" y="27989"/>
                        </a:cubicBezTo>
                        <a:cubicBezTo>
                          <a:pt x="18102" y="27672"/>
                          <a:pt x="17521" y="27091"/>
                          <a:pt x="16919" y="26542"/>
                        </a:cubicBezTo>
                        <a:cubicBezTo>
                          <a:pt x="15937" y="25634"/>
                          <a:pt x="15124" y="24578"/>
                          <a:pt x="14522" y="23374"/>
                        </a:cubicBezTo>
                        <a:cubicBezTo>
                          <a:pt x="13962" y="22275"/>
                          <a:pt x="13582" y="21124"/>
                          <a:pt x="13498" y="19867"/>
                        </a:cubicBezTo>
                        <a:cubicBezTo>
                          <a:pt x="13455" y="19170"/>
                          <a:pt x="13265" y="18484"/>
                          <a:pt x="13223" y="17776"/>
                        </a:cubicBezTo>
                        <a:cubicBezTo>
                          <a:pt x="13160" y="16709"/>
                          <a:pt x="12684" y="15769"/>
                          <a:pt x="12410" y="14766"/>
                        </a:cubicBezTo>
                        <a:cubicBezTo>
                          <a:pt x="12198" y="14006"/>
                          <a:pt x="12051" y="13224"/>
                          <a:pt x="11787" y="12474"/>
                        </a:cubicBezTo>
                        <a:cubicBezTo>
                          <a:pt x="11269" y="11059"/>
                          <a:pt x="10741" y="9644"/>
                          <a:pt x="9970" y="8345"/>
                        </a:cubicBezTo>
                        <a:cubicBezTo>
                          <a:pt x="9632" y="7785"/>
                          <a:pt x="9336" y="7204"/>
                          <a:pt x="9041" y="6623"/>
                        </a:cubicBezTo>
                        <a:cubicBezTo>
                          <a:pt x="8407" y="5398"/>
                          <a:pt x="7573" y="4310"/>
                          <a:pt x="6812" y="3180"/>
                        </a:cubicBezTo>
                        <a:cubicBezTo>
                          <a:pt x="6643" y="2927"/>
                          <a:pt x="6390" y="2726"/>
                          <a:pt x="6168" y="2515"/>
                        </a:cubicBezTo>
                        <a:cubicBezTo>
                          <a:pt x="5788" y="2166"/>
                          <a:pt x="5418" y="1807"/>
                          <a:pt x="5059" y="1427"/>
                        </a:cubicBezTo>
                        <a:cubicBezTo>
                          <a:pt x="4573" y="909"/>
                          <a:pt x="4003" y="550"/>
                          <a:pt x="3327" y="371"/>
                        </a:cubicBezTo>
                        <a:cubicBezTo>
                          <a:pt x="2883" y="255"/>
                          <a:pt x="2450" y="138"/>
                          <a:pt x="2017" y="43"/>
                        </a:cubicBezTo>
                        <a:cubicBezTo>
                          <a:pt x="1877" y="14"/>
                          <a:pt x="1736" y="1"/>
                          <a:pt x="1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1" name="Google Shape;351;p9"/>
                  <p:cNvGrpSpPr/>
                  <p:nvPr/>
                </p:nvGrpSpPr>
                <p:grpSpPr>
                  <a:xfrm rot="-4500040" flipH="1">
                    <a:off x="7145410" y="3482536"/>
                    <a:ext cx="1661825" cy="1700748"/>
                    <a:chOff x="3231570" y="-2256764"/>
                    <a:chExt cx="1661875" cy="1700799"/>
                  </a:xfrm>
                </p:grpSpPr>
                <p:sp>
                  <p:nvSpPr>
                    <p:cNvPr id="352" name="Google Shape;352;p9"/>
                    <p:cNvSpPr/>
                    <p:nvPr/>
                  </p:nvSpPr>
                  <p:spPr>
                    <a:xfrm>
                      <a:off x="3617069" y="-1040869"/>
                      <a:ext cx="1276375" cy="484904"/>
                    </a:xfrm>
                    <a:custGeom>
                      <a:avLst/>
                      <a:gdLst/>
                      <a:ahLst/>
                      <a:cxnLst/>
                      <a:rect l="l" t="t" r="r" b="b"/>
                      <a:pathLst>
                        <a:path w="25422" h="9658" extrusionOk="0">
                          <a:moveTo>
                            <a:pt x="0" y="1"/>
                          </a:moveTo>
                          <a:cubicBezTo>
                            <a:pt x="243" y="529"/>
                            <a:pt x="634" y="920"/>
                            <a:pt x="1078" y="1279"/>
                          </a:cubicBezTo>
                          <a:cubicBezTo>
                            <a:pt x="2334" y="2282"/>
                            <a:pt x="3771" y="2926"/>
                            <a:pt x="5271" y="3433"/>
                          </a:cubicBezTo>
                          <a:cubicBezTo>
                            <a:pt x="6654" y="3898"/>
                            <a:pt x="8006" y="4437"/>
                            <a:pt x="9368" y="4933"/>
                          </a:cubicBezTo>
                          <a:cubicBezTo>
                            <a:pt x="10900" y="5493"/>
                            <a:pt x="12241" y="6369"/>
                            <a:pt x="13466" y="7457"/>
                          </a:cubicBezTo>
                          <a:cubicBezTo>
                            <a:pt x="13730" y="7689"/>
                            <a:pt x="14005" y="7837"/>
                            <a:pt x="14353" y="7890"/>
                          </a:cubicBezTo>
                          <a:cubicBezTo>
                            <a:pt x="15557" y="8080"/>
                            <a:pt x="16751" y="8344"/>
                            <a:pt x="17955" y="8545"/>
                          </a:cubicBezTo>
                          <a:cubicBezTo>
                            <a:pt x="20057" y="8893"/>
                            <a:pt x="22148" y="9210"/>
                            <a:pt x="24228" y="9622"/>
                          </a:cubicBezTo>
                          <a:cubicBezTo>
                            <a:pt x="24327" y="9647"/>
                            <a:pt x="24430" y="9657"/>
                            <a:pt x="24534" y="9657"/>
                          </a:cubicBezTo>
                          <a:cubicBezTo>
                            <a:pt x="24608" y="9657"/>
                            <a:pt x="24682" y="9652"/>
                            <a:pt x="24756" y="9643"/>
                          </a:cubicBezTo>
                          <a:cubicBezTo>
                            <a:pt x="25200" y="9601"/>
                            <a:pt x="25422" y="9274"/>
                            <a:pt x="25316" y="8820"/>
                          </a:cubicBezTo>
                          <a:cubicBezTo>
                            <a:pt x="25094" y="7922"/>
                            <a:pt x="24841" y="7035"/>
                            <a:pt x="24545" y="6148"/>
                          </a:cubicBezTo>
                          <a:cubicBezTo>
                            <a:pt x="24418" y="5757"/>
                            <a:pt x="24144" y="5546"/>
                            <a:pt x="23732" y="5514"/>
                          </a:cubicBezTo>
                          <a:cubicBezTo>
                            <a:pt x="23478" y="5493"/>
                            <a:pt x="23225" y="5461"/>
                            <a:pt x="22961" y="5440"/>
                          </a:cubicBezTo>
                          <a:lnTo>
                            <a:pt x="22961" y="5440"/>
                          </a:lnTo>
                          <a:cubicBezTo>
                            <a:pt x="22993" y="5588"/>
                            <a:pt x="23014" y="5736"/>
                            <a:pt x="23056" y="5873"/>
                          </a:cubicBezTo>
                          <a:cubicBezTo>
                            <a:pt x="23225" y="6559"/>
                            <a:pt x="23404" y="7235"/>
                            <a:pt x="23573" y="7922"/>
                          </a:cubicBezTo>
                          <a:cubicBezTo>
                            <a:pt x="23623" y="8121"/>
                            <a:pt x="23614" y="8190"/>
                            <a:pt x="23486" y="8190"/>
                          </a:cubicBezTo>
                          <a:cubicBezTo>
                            <a:pt x="23451" y="8190"/>
                            <a:pt x="23406" y="8184"/>
                            <a:pt x="23352" y="8175"/>
                          </a:cubicBezTo>
                          <a:cubicBezTo>
                            <a:pt x="23045" y="8133"/>
                            <a:pt x="22750" y="8080"/>
                            <a:pt x="22443" y="8038"/>
                          </a:cubicBezTo>
                          <a:cubicBezTo>
                            <a:pt x="20965" y="7827"/>
                            <a:pt x="19486" y="7594"/>
                            <a:pt x="18018" y="7309"/>
                          </a:cubicBezTo>
                          <a:cubicBezTo>
                            <a:pt x="16751" y="7066"/>
                            <a:pt x="15494" y="6707"/>
                            <a:pt x="14216" y="6517"/>
                          </a:cubicBezTo>
                          <a:cubicBezTo>
                            <a:pt x="13720" y="6443"/>
                            <a:pt x="13255" y="6285"/>
                            <a:pt x="12833" y="6000"/>
                          </a:cubicBezTo>
                          <a:cubicBezTo>
                            <a:pt x="11977" y="5429"/>
                            <a:pt x="11111" y="4880"/>
                            <a:pt x="10266" y="4299"/>
                          </a:cubicBezTo>
                          <a:cubicBezTo>
                            <a:pt x="9654" y="3877"/>
                            <a:pt x="9020" y="3475"/>
                            <a:pt x="8333" y="3180"/>
                          </a:cubicBezTo>
                          <a:cubicBezTo>
                            <a:pt x="7415" y="2789"/>
                            <a:pt x="6485" y="2398"/>
                            <a:pt x="5492" y="2335"/>
                          </a:cubicBezTo>
                          <a:cubicBezTo>
                            <a:pt x="4626" y="2271"/>
                            <a:pt x="3813" y="2007"/>
                            <a:pt x="3000" y="1743"/>
                          </a:cubicBezTo>
                          <a:cubicBezTo>
                            <a:pt x="2324" y="1532"/>
                            <a:pt x="1711" y="1205"/>
                            <a:pt x="1130" y="793"/>
                          </a:cubicBezTo>
                          <a:cubicBezTo>
                            <a:pt x="750" y="529"/>
                            <a:pt x="381" y="26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3" name="Google Shape;353;p9"/>
                    <p:cNvGrpSpPr/>
                    <p:nvPr/>
                  </p:nvGrpSpPr>
                  <p:grpSpPr>
                    <a:xfrm>
                      <a:off x="3231570" y="-2256764"/>
                      <a:ext cx="702106" cy="1261576"/>
                      <a:chOff x="3231570" y="-2256764"/>
                      <a:chExt cx="702106" cy="1261576"/>
                    </a:xfrm>
                  </p:grpSpPr>
                  <p:sp>
                    <p:nvSpPr>
                      <p:cNvPr id="354" name="Google Shape;354;p9"/>
                      <p:cNvSpPr/>
                      <p:nvPr/>
                    </p:nvSpPr>
                    <p:spPr>
                      <a:xfrm>
                        <a:off x="3231570" y="-2256764"/>
                        <a:ext cx="653852" cy="1032116"/>
                      </a:xfrm>
                      <a:custGeom>
                        <a:avLst/>
                        <a:gdLst/>
                        <a:ahLst/>
                        <a:cxnLst/>
                        <a:rect l="l" t="t" r="r" b="b"/>
                        <a:pathLst>
                          <a:path w="13023" h="20557" extrusionOk="0">
                            <a:moveTo>
                              <a:pt x="993" y="0"/>
                            </a:moveTo>
                            <a:lnTo>
                              <a:pt x="993" y="0"/>
                            </a:lnTo>
                            <a:cubicBezTo>
                              <a:pt x="539" y="645"/>
                              <a:pt x="307" y="1384"/>
                              <a:pt x="180" y="2155"/>
                            </a:cubicBezTo>
                            <a:cubicBezTo>
                              <a:pt x="0" y="3338"/>
                              <a:pt x="159" y="4499"/>
                              <a:pt x="412" y="5640"/>
                            </a:cubicBezTo>
                            <a:cubicBezTo>
                              <a:pt x="761" y="7235"/>
                              <a:pt x="1542" y="8618"/>
                              <a:pt x="2472" y="9928"/>
                            </a:cubicBezTo>
                            <a:cubicBezTo>
                              <a:pt x="3528" y="11396"/>
                              <a:pt x="4763" y="12716"/>
                              <a:pt x="5946" y="14079"/>
                            </a:cubicBezTo>
                            <a:cubicBezTo>
                              <a:pt x="7013" y="14100"/>
                              <a:pt x="8016" y="14332"/>
                              <a:pt x="8904" y="14976"/>
                            </a:cubicBezTo>
                            <a:cubicBezTo>
                              <a:pt x="9527" y="15420"/>
                              <a:pt x="10097" y="15927"/>
                              <a:pt x="10625" y="16487"/>
                            </a:cubicBezTo>
                            <a:cubicBezTo>
                              <a:pt x="10868" y="16730"/>
                              <a:pt x="11069" y="17004"/>
                              <a:pt x="11206" y="17321"/>
                            </a:cubicBezTo>
                            <a:cubicBezTo>
                              <a:pt x="11586" y="18198"/>
                              <a:pt x="12051" y="19022"/>
                              <a:pt x="12484" y="19866"/>
                            </a:cubicBezTo>
                            <a:cubicBezTo>
                              <a:pt x="12600" y="20078"/>
                              <a:pt x="12706" y="20289"/>
                              <a:pt x="12758" y="20521"/>
                            </a:cubicBezTo>
                            <a:lnTo>
                              <a:pt x="12758" y="20532"/>
                            </a:lnTo>
                            <a:lnTo>
                              <a:pt x="12790" y="20511"/>
                            </a:lnTo>
                            <a:cubicBezTo>
                              <a:pt x="12852" y="20543"/>
                              <a:pt x="12897" y="20557"/>
                              <a:pt x="12929" y="20557"/>
                            </a:cubicBezTo>
                            <a:cubicBezTo>
                              <a:pt x="13023" y="20557"/>
                              <a:pt x="13009" y="20439"/>
                              <a:pt x="13001" y="20321"/>
                            </a:cubicBezTo>
                            <a:cubicBezTo>
                              <a:pt x="12949" y="19824"/>
                              <a:pt x="12801" y="19349"/>
                              <a:pt x="12674" y="18874"/>
                            </a:cubicBezTo>
                            <a:cubicBezTo>
                              <a:pt x="12241" y="17173"/>
                              <a:pt x="11745" y="15505"/>
                              <a:pt x="10762" y="14026"/>
                            </a:cubicBezTo>
                            <a:cubicBezTo>
                              <a:pt x="10129" y="13075"/>
                              <a:pt x="9305" y="12315"/>
                              <a:pt x="8513" y="11523"/>
                            </a:cubicBezTo>
                            <a:cubicBezTo>
                              <a:pt x="7224" y="10245"/>
                              <a:pt x="5904" y="9020"/>
                              <a:pt x="4721" y="7626"/>
                            </a:cubicBezTo>
                            <a:cubicBezTo>
                              <a:pt x="3792" y="6527"/>
                              <a:pt x="2915" y="5397"/>
                              <a:pt x="2186" y="4151"/>
                            </a:cubicBezTo>
                            <a:cubicBezTo>
                              <a:pt x="1574" y="3095"/>
                              <a:pt x="1141" y="1975"/>
                              <a:pt x="982" y="750"/>
                            </a:cubicBezTo>
                            <a:cubicBezTo>
                              <a:pt x="940" y="497"/>
                              <a:pt x="982" y="243"/>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9"/>
                      <p:cNvSpPr/>
                      <p:nvPr/>
                    </p:nvSpPr>
                    <p:spPr>
                      <a:xfrm>
                        <a:off x="3278766" y="-2256764"/>
                        <a:ext cx="613536" cy="1047831"/>
                      </a:xfrm>
                      <a:custGeom>
                        <a:avLst/>
                        <a:gdLst/>
                        <a:ahLst/>
                        <a:cxnLst/>
                        <a:rect l="l" t="t" r="r" b="b"/>
                        <a:pathLst>
                          <a:path w="12220" h="20870" extrusionOk="0">
                            <a:moveTo>
                              <a:pt x="53" y="0"/>
                            </a:moveTo>
                            <a:cubicBezTo>
                              <a:pt x="42" y="243"/>
                              <a:pt x="0" y="497"/>
                              <a:pt x="42" y="750"/>
                            </a:cubicBezTo>
                            <a:cubicBezTo>
                              <a:pt x="201" y="1975"/>
                              <a:pt x="634" y="3095"/>
                              <a:pt x="1246" y="4151"/>
                            </a:cubicBezTo>
                            <a:cubicBezTo>
                              <a:pt x="1975" y="5397"/>
                              <a:pt x="2852" y="6527"/>
                              <a:pt x="3781" y="7626"/>
                            </a:cubicBezTo>
                            <a:cubicBezTo>
                              <a:pt x="4964" y="9020"/>
                              <a:pt x="6284" y="10245"/>
                              <a:pt x="7573" y="11523"/>
                            </a:cubicBezTo>
                            <a:cubicBezTo>
                              <a:pt x="8365" y="12315"/>
                              <a:pt x="9189" y="13075"/>
                              <a:pt x="9822" y="14026"/>
                            </a:cubicBezTo>
                            <a:cubicBezTo>
                              <a:pt x="10805" y="15505"/>
                              <a:pt x="11301" y="17173"/>
                              <a:pt x="11734" y="18874"/>
                            </a:cubicBezTo>
                            <a:cubicBezTo>
                              <a:pt x="11861" y="19349"/>
                              <a:pt x="12009" y="19824"/>
                              <a:pt x="12061" y="20321"/>
                            </a:cubicBezTo>
                            <a:cubicBezTo>
                              <a:pt x="12069" y="20441"/>
                              <a:pt x="12083" y="20561"/>
                              <a:pt x="11983" y="20561"/>
                            </a:cubicBezTo>
                            <a:cubicBezTo>
                              <a:pt x="11952" y="20561"/>
                              <a:pt x="11909" y="20549"/>
                              <a:pt x="11850" y="20521"/>
                            </a:cubicBezTo>
                            <a:lnTo>
                              <a:pt x="11818" y="20532"/>
                            </a:lnTo>
                            <a:cubicBezTo>
                              <a:pt x="11935" y="20627"/>
                              <a:pt x="11945" y="20838"/>
                              <a:pt x="12178" y="20870"/>
                            </a:cubicBezTo>
                            <a:cubicBezTo>
                              <a:pt x="12178" y="20585"/>
                              <a:pt x="12220" y="20310"/>
                              <a:pt x="12146" y="20035"/>
                            </a:cubicBezTo>
                            <a:cubicBezTo>
                              <a:pt x="11829" y="18853"/>
                              <a:pt x="11565" y="17649"/>
                              <a:pt x="11153" y="16497"/>
                            </a:cubicBezTo>
                            <a:cubicBezTo>
                              <a:pt x="10688" y="15219"/>
                              <a:pt x="10097" y="14026"/>
                              <a:pt x="9189" y="13033"/>
                            </a:cubicBezTo>
                            <a:cubicBezTo>
                              <a:pt x="8661" y="12452"/>
                              <a:pt x="8090" y="11914"/>
                              <a:pt x="7541" y="11354"/>
                            </a:cubicBezTo>
                            <a:cubicBezTo>
                              <a:pt x="6464" y="10224"/>
                              <a:pt x="5281" y="9199"/>
                              <a:pt x="4256" y="8016"/>
                            </a:cubicBezTo>
                            <a:cubicBezTo>
                              <a:pt x="3306" y="6908"/>
                              <a:pt x="2366" y="5809"/>
                              <a:pt x="1616" y="4552"/>
                            </a:cubicBezTo>
                            <a:cubicBezTo>
                              <a:pt x="993" y="3517"/>
                              <a:pt x="433" y="2451"/>
                              <a:pt x="243" y="1225"/>
                            </a:cubicBezTo>
                            <a:cubicBezTo>
                              <a:pt x="169" y="814"/>
                              <a:pt x="116" y="402"/>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6" name="Google Shape;356;p9"/>
                      <p:cNvGrpSpPr/>
                      <p:nvPr/>
                    </p:nvGrpSpPr>
                    <p:grpSpPr>
                      <a:xfrm>
                        <a:off x="3450026" y="-1496911"/>
                        <a:ext cx="483649" cy="501724"/>
                        <a:chOff x="3450026" y="-1496911"/>
                        <a:chExt cx="483649" cy="501724"/>
                      </a:xfrm>
                    </p:grpSpPr>
                    <p:sp>
                      <p:nvSpPr>
                        <p:cNvPr id="357" name="Google Shape;357;p9"/>
                        <p:cNvSpPr/>
                        <p:nvPr/>
                      </p:nvSpPr>
                      <p:spPr>
                        <a:xfrm>
                          <a:off x="3450026" y="-1496911"/>
                          <a:ext cx="475716" cy="488971"/>
                        </a:xfrm>
                        <a:custGeom>
                          <a:avLst/>
                          <a:gdLst/>
                          <a:ahLst/>
                          <a:cxnLst/>
                          <a:rect l="l" t="t" r="r" b="b"/>
                          <a:pathLst>
                            <a:path w="9475" h="9739" extrusionOk="0">
                              <a:moveTo>
                                <a:pt x="381" y="1"/>
                              </a:moveTo>
                              <a:cubicBezTo>
                                <a:pt x="32" y="254"/>
                                <a:pt x="1" y="613"/>
                                <a:pt x="53" y="1004"/>
                              </a:cubicBezTo>
                              <a:cubicBezTo>
                                <a:pt x="117" y="1416"/>
                                <a:pt x="275" y="1807"/>
                                <a:pt x="486" y="2166"/>
                              </a:cubicBezTo>
                              <a:cubicBezTo>
                                <a:pt x="782" y="2652"/>
                                <a:pt x="1110" y="3117"/>
                                <a:pt x="1511" y="3518"/>
                              </a:cubicBezTo>
                              <a:cubicBezTo>
                                <a:pt x="2546" y="4585"/>
                                <a:pt x="3697" y="5535"/>
                                <a:pt x="4795" y="6528"/>
                              </a:cubicBezTo>
                              <a:cubicBezTo>
                                <a:pt x="4817" y="6549"/>
                                <a:pt x="4848" y="6560"/>
                                <a:pt x="4869" y="6581"/>
                              </a:cubicBezTo>
                              <a:cubicBezTo>
                                <a:pt x="5672" y="6602"/>
                                <a:pt x="6390" y="6866"/>
                                <a:pt x="6971" y="7415"/>
                              </a:cubicBezTo>
                              <a:cubicBezTo>
                                <a:pt x="7531" y="7943"/>
                                <a:pt x="8143" y="8429"/>
                                <a:pt x="8650" y="9020"/>
                              </a:cubicBezTo>
                              <a:lnTo>
                                <a:pt x="8671" y="9031"/>
                              </a:lnTo>
                              <a:cubicBezTo>
                                <a:pt x="8707" y="9007"/>
                                <a:pt x="8739" y="8997"/>
                                <a:pt x="8768" y="8997"/>
                              </a:cubicBezTo>
                              <a:cubicBezTo>
                                <a:pt x="8868" y="8997"/>
                                <a:pt x="8936" y="9116"/>
                                <a:pt x="9009" y="9189"/>
                              </a:cubicBezTo>
                              <a:cubicBezTo>
                                <a:pt x="9157" y="9348"/>
                                <a:pt x="9263" y="9548"/>
                                <a:pt x="9474" y="9739"/>
                              </a:cubicBezTo>
                              <a:cubicBezTo>
                                <a:pt x="9295" y="8830"/>
                                <a:pt x="8830" y="8154"/>
                                <a:pt x="8270" y="7542"/>
                              </a:cubicBezTo>
                              <a:cubicBezTo>
                                <a:pt x="7774" y="7003"/>
                                <a:pt x="7246" y="6507"/>
                                <a:pt x="6601" y="6127"/>
                              </a:cubicBezTo>
                              <a:cubicBezTo>
                                <a:pt x="5228" y="5313"/>
                                <a:pt x="3982" y="4299"/>
                                <a:pt x="2863" y="3127"/>
                              </a:cubicBezTo>
                              <a:cubicBezTo>
                                <a:pt x="2218" y="2462"/>
                                <a:pt x="1458" y="1913"/>
                                <a:pt x="941" y="1120"/>
                              </a:cubicBezTo>
                              <a:cubicBezTo>
                                <a:pt x="708" y="772"/>
                                <a:pt x="360" y="487"/>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9"/>
                        <p:cNvSpPr/>
                        <p:nvPr/>
                      </p:nvSpPr>
                      <p:spPr>
                        <a:xfrm>
                          <a:off x="3468051" y="-1496911"/>
                          <a:ext cx="465624" cy="501724"/>
                        </a:xfrm>
                        <a:custGeom>
                          <a:avLst/>
                          <a:gdLst/>
                          <a:ahLst/>
                          <a:cxnLst/>
                          <a:rect l="l" t="t" r="r" b="b"/>
                          <a:pathLst>
                            <a:path w="9274" h="9993" extrusionOk="0">
                              <a:moveTo>
                                <a:pt x="22" y="1"/>
                              </a:moveTo>
                              <a:cubicBezTo>
                                <a:pt x="1" y="487"/>
                                <a:pt x="349" y="772"/>
                                <a:pt x="582" y="1120"/>
                              </a:cubicBezTo>
                              <a:cubicBezTo>
                                <a:pt x="1099" y="1913"/>
                                <a:pt x="1859" y="2462"/>
                                <a:pt x="2504" y="3127"/>
                              </a:cubicBezTo>
                              <a:cubicBezTo>
                                <a:pt x="3623" y="4299"/>
                                <a:pt x="4869" y="5313"/>
                                <a:pt x="6242" y="6127"/>
                              </a:cubicBezTo>
                              <a:cubicBezTo>
                                <a:pt x="6887" y="6507"/>
                                <a:pt x="7415" y="7003"/>
                                <a:pt x="7911" y="7542"/>
                              </a:cubicBezTo>
                              <a:cubicBezTo>
                                <a:pt x="8471" y="8154"/>
                                <a:pt x="8936" y="8830"/>
                                <a:pt x="9115" y="9739"/>
                              </a:cubicBezTo>
                              <a:cubicBezTo>
                                <a:pt x="8904" y="9538"/>
                                <a:pt x="8798" y="9348"/>
                                <a:pt x="8650" y="9189"/>
                              </a:cubicBezTo>
                              <a:cubicBezTo>
                                <a:pt x="8577" y="9116"/>
                                <a:pt x="8509" y="8997"/>
                                <a:pt x="8409" y="8997"/>
                              </a:cubicBezTo>
                              <a:cubicBezTo>
                                <a:pt x="8380" y="8997"/>
                                <a:pt x="8348" y="9007"/>
                                <a:pt x="8312" y="9031"/>
                              </a:cubicBezTo>
                              <a:cubicBezTo>
                                <a:pt x="8672" y="9274"/>
                                <a:pt x="8830" y="9717"/>
                                <a:pt x="9210" y="9992"/>
                              </a:cubicBezTo>
                              <a:cubicBezTo>
                                <a:pt x="9274" y="9675"/>
                                <a:pt x="9179" y="9443"/>
                                <a:pt x="9094" y="9210"/>
                              </a:cubicBezTo>
                              <a:cubicBezTo>
                                <a:pt x="8629" y="7996"/>
                                <a:pt x="7753" y="7130"/>
                                <a:pt x="6802" y="6327"/>
                              </a:cubicBezTo>
                              <a:cubicBezTo>
                                <a:pt x="6771" y="6296"/>
                                <a:pt x="6728" y="6274"/>
                                <a:pt x="6686" y="6253"/>
                              </a:cubicBezTo>
                              <a:cubicBezTo>
                                <a:pt x="5482" y="5641"/>
                                <a:pt x="4447" y="4764"/>
                                <a:pt x="3433" y="3866"/>
                              </a:cubicBezTo>
                              <a:cubicBezTo>
                                <a:pt x="2821" y="3328"/>
                                <a:pt x="2271" y="2736"/>
                                <a:pt x="1669" y="2187"/>
                              </a:cubicBezTo>
                              <a:cubicBezTo>
                                <a:pt x="993" y="1564"/>
                                <a:pt x="402" y="856"/>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59" name="Google Shape;359;p9"/>
                  <p:cNvGrpSpPr/>
                  <p:nvPr/>
                </p:nvGrpSpPr>
                <p:grpSpPr>
                  <a:xfrm rot="-4500040" flipH="1">
                    <a:off x="7288050" y="3319875"/>
                    <a:ext cx="1113067" cy="1531132"/>
                    <a:chOff x="3301008" y="-2363256"/>
                    <a:chExt cx="1113100" cy="1531178"/>
                  </a:xfrm>
                </p:grpSpPr>
                <p:sp>
                  <p:nvSpPr>
                    <p:cNvPr id="360" name="Google Shape;360;p9"/>
                    <p:cNvSpPr/>
                    <p:nvPr/>
                  </p:nvSpPr>
                  <p:spPr>
                    <a:xfrm>
                      <a:off x="3301008" y="-2363256"/>
                      <a:ext cx="1113100" cy="1531178"/>
                    </a:xfrm>
                    <a:custGeom>
                      <a:avLst/>
                      <a:gdLst/>
                      <a:ahLst/>
                      <a:cxnLst/>
                      <a:rect l="l" t="t" r="r" b="b"/>
                      <a:pathLst>
                        <a:path w="22170" h="30497" extrusionOk="0">
                          <a:moveTo>
                            <a:pt x="3447" y="1"/>
                          </a:moveTo>
                          <a:cubicBezTo>
                            <a:pt x="3241" y="1"/>
                            <a:pt x="3032" y="17"/>
                            <a:pt x="2821" y="51"/>
                          </a:cubicBezTo>
                          <a:cubicBezTo>
                            <a:pt x="1733" y="220"/>
                            <a:pt x="740" y="611"/>
                            <a:pt x="1" y="1509"/>
                          </a:cubicBezTo>
                          <a:cubicBezTo>
                            <a:pt x="99" y="1580"/>
                            <a:pt x="200" y="1605"/>
                            <a:pt x="302" y="1605"/>
                          </a:cubicBezTo>
                          <a:cubicBezTo>
                            <a:pt x="439" y="1605"/>
                            <a:pt x="579" y="1560"/>
                            <a:pt x="719" y="1530"/>
                          </a:cubicBezTo>
                          <a:cubicBezTo>
                            <a:pt x="879" y="1496"/>
                            <a:pt x="1042" y="1477"/>
                            <a:pt x="1207" y="1477"/>
                          </a:cubicBezTo>
                          <a:cubicBezTo>
                            <a:pt x="1346" y="1477"/>
                            <a:pt x="1487" y="1490"/>
                            <a:pt x="1627" y="1519"/>
                          </a:cubicBezTo>
                          <a:cubicBezTo>
                            <a:pt x="2060" y="1614"/>
                            <a:pt x="2493" y="1731"/>
                            <a:pt x="2937" y="1847"/>
                          </a:cubicBezTo>
                          <a:cubicBezTo>
                            <a:pt x="3613" y="2026"/>
                            <a:pt x="4183" y="2385"/>
                            <a:pt x="4669" y="2903"/>
                          </a:cubicBezTo>
                          <a:cubicBezTo>
                            <a:pt x="5028" y="3283"/>
                            <a:pt x="5398" y="3642"/>
                            <a:pt x="5778" y="3991"/>
                          </a:cubicBezTo>
                          <a:cubicBezTo>
                            <a:pt x="6000" y="4202"/>
                            <a:pt x="6253" y="4403"/>
                            <a:pt x="6422" y="4656"/>
                          </a:cubicBezTo>
                          <a:cubicBezTo>
                            <a:pt x="7183" y="5786"/>
                            <a:pt x="8017" y="6874"/>
                            <a:pt x="8651" y="8099"/>
                          </a:cubicBezTo>
                          <a:cubicBezTo>
                            <a:pt x="8946" y="8680"/>
                            <a:pt x="9242" y="9261"/>
                            <a:pt x="9580" y="9821"/>
                          </a:cubicBezTo>
                          <a:cubicBezTo>
                            <a:pt x="10351" y="11120"/>
                            <a:pt x="10879" y="12535"/>
                            <a:pt x="11397" y="13950"/>
                          </a:cubicBezTo>
                          <a:cubicBezTo>
                            <a:pt x="11661" y="14700"/>
                            <a:pt x="11808" y="15482"/>
                            <a:pt x="12020" y="16242"/>
                          </a:cubicBezTo>
                          <a:cubicBezTo>
                            <a:pt x="12294" y="17245"/>
                            <a:pt x="12770" y="18185"/>
                            <a:pt x="12833" y="19252"/>
                          </a:cubicBezTo>
                          <a:cubicBezTo>
                            <a:pt x="12875" y="19960"/>
                            <a:pt x="13065" y="20646"/>
                            <a:pt x="13108" y="21343"/>
                          </a:cubicBezTo>
                          <a:cubicBezTo>
                            <a:pt x="13192" y="22600"/>
                            <a:pt x="13572" y="23751"/>
                            <a:pt x="14132" y="24850"/>
                          </a:cubicBezTo>
                          <a:cubicBezTo>
                            <a:pt x="14734" y="26054"/>
                            <a:pt x="15547" y="27110"/>
                            <a:pt x="16529" y="28018"/>
                          </a:cubicBezTo>
                          <a:cubicBezTo>
                            <a:pt x="17131" y="28567"/>
                            <a:pt x="17712" y="29148"/>
                            <a:pt x="18462" y="29465"/>
                          </a:cubicBezTo>
                          <a:cubicBezTo>
                            <a:pt x="19307" y="29824"/>
                            <a:pt x="20152" y="30215"/>
                            <a:pt x="21050" y="30384"/>
                          </a:cubicBezTo>
                          <a:cubicBezTo>
                            <a:pt x="21289" y="30425"/>
                            <a:pt x="21528" y="30497"/>
                            <a:pt x="21770" y="30497"/>
                          </a:cubicBezTo>
                          <a:cubicBezTo>
                            <a:pt x="21902" y="30497"/>
                            <a:pt x="22035" y="30475"/>
                            <a:pt x="22169" y="30415"/>
                          </a:cubicBezTo>
                          <a:cubicBezTo>
                            <a:pt x="22042" y="30342"/>
                            <a:pt x="21916" y="30268"/>
                            <a:pt x="21778" y="30204"/>
                          </a:cubicBezTo>
                          <a:cubicBezTo>
                            <a:pt x="20289" y="29412"/>
                            <a:pt x="18969" y="28409"/>
                            <a:pt x="17850" y="27110"/>
                          </a:cubicBezTo>
                          <a:cubicBezTo>
                            <a:pt x="16867" y="25959"/>
                            <a:pt x="15991" y="24723"/>
                            <a:pt x="15178" y="23445"/>
                          </a:cubicBezTo>
                          <a:cubicBezTo>
                            <a:pt x="14713" y="22737"/>
                            <a:pt x="14333" y="21977"/>
                            <a:pt x="14005" y="21185"/>
                          </a:cubicBezTo>
                          <a:cubicBezTo>
                            <a:pt x="13361" y="19653"/>
                            <a:pt x="12991" y="18027"/>
                            <a:pt x="12696" y="16390"/>
                          </a:cubicBezTo>
                          <a:cubicBezTo>
                            <a:pt x="12379" y="14637"/>
                            <a:pt x="12178" y="12862"/>
                            <a:pt x="11808" y="11120"/>
                          </a:cubicBezTo>
                          <a:cubicBezTo>
                            <a:pt x="11333" y="8860"/>
                            <a:pt x="10647" y="6684"/>
                            <a:pt x="9506" y="4688"/>
                          </a:cubicBezTo>
                          <a:cubicBezTo>
                            <a:pt x="8577" y="3061"/>
                            <a:pt x="7352" y="1720"/>
                            <a:pt x="5778" y="727"/>
                          </a:cubicBezTo>
                          <a:cubicBezTo>
                            <a:pt x="5043" y="263"/>
                            <a:pt x="4268" y="1"/>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9"/>
                    <p:cNvSpPr/>
                    <p:nvPr/>
                  </p:nvSpPr>
                  <p:spPr>
                    <a:xfrm>
                      <a:off x="3485021" y="-1549931"/>
                      <a:ext cx="387150" cy="335436"/>
                    </a:xfrm>
                    <a:custGeom>
                      <a:avLst/>
                      <a:gdLst/>
                      <a:ahLst/>
                      <a:cxnLst/>
                      <a:rect l="l" t="t" r="r" b="b"/>
                      <a:pathLst>
                        <a:path w="7711" h="6681" extrusionOk="0">
                          <a:moveTo>
                            <a:pt x="898" y="1"/>
                          </a:moveTo>
                          <a:lnTo>
                            <a:pt x="898" y="1"/>
                          </a:lnTo>
                          <a:cubicBezTo>
                            <a:pt x="1057" y="223"/>
                            <a:pt x="1215" y="444"/>
                            <a:pt x="1395" y="708"/>
                          </a:cubicBezTo>
                          <a:cubicBezTo>
                            <a:pt x="1235" y="708"/>
                            <a:pt x="1078" y="703"/>
                            <a:pt x="924" y="703"/>
                          </a:cubicBezTo>
                          <a:cubicBezTo>
                            <a:pt x="602" y="703"/>
                            <a:pt x="294" y="727"/>
                            <a:pt x="1" y="877"/>
                          </a:cubicBezTo>
                          <a:cubicBezTo>
                            <a:pt x="381" y="1057"/>
                            <a:pt x="772" y="1215"/>
                            <a:pt x="1141" y="1416"/>
                          </a:cubicBezTo>
                          <a:cubicBezTo>
                            <a:pt x="1923" y="1849"/>
                            <a:pt x="2725" y="2229"/>
                            <a:pt x="3507" y="2662"/>
                          </a:cubicBezTo>
                          <a:cubicBezTo>
                            <a:pt x="4162" y="3021"/>
                            <a:pt x="4764" y="3444"/>
                            <a:pt x="5292" y="3993"/>
                          </a:cubicBezTo>
                          <a:cubicBezTo>
                            <a:pt x="6031" y="4785"/>
                            <a:pt x="6792" y="5577"/>
                            <a:pt x="7383" y="6507"/>
                          </a:cubicBezTo>
                          <a:cubicBezTo>
                            <a:pt x="7430" y="6581"/>
                            <a:pt x="7468" y="6681"/>
                            <a:pt x="7564" y="6681"/>
                          </a:cubicBezTo>
                          <a:cubicBezTo>
                            <a:pt x="7577" y="6681"/>
                            <a:pt x="7590" y="6679"/>
                            <a:pt x="7605" y="6676"/>
                          </a:cubicBezTo>
                          <a:cubicBezTo>
                            <a:pt x="7700" y="6644"/>
                            <a:pt x="7710" y="6538"/>
                            <a:pt x="7710" y="6454"/>
                          </a:cubicBezTo>
                          <a:lnTo>
                            <a:pt x="7710" y="6443"/>
                          </a:lnTo>
                          <a:cubicBezTo>
                            <a:pt x="7658" y="6211"/>
                            <a:pt x="7552" y="6000"/>
                            <a:pt x="7436" y="5788"/>
                          </a:cubicBezTo>
                          <a:cubicBezTo>
                            <a:pt x="7003" y="4944"/>
                            <a:pt x="6538" y="4120"/>
                            <a:pt x="6158" y="3243"/>
                          </a:cubicBezTo>
                          <a:cubicBezTo>
                            <a:pt x="6021" y="2926"/>
                            <a:pt x="5820" y="2652"/>
                            <a:pt x="5577" y="2409"/>
                          </a:cubicBezTo>
                          <a:cubicBezTo>
                            <a:pt x="5049" y="1849"/>
                            <a:pt x="4479" y="1342"/>
                            <a:pt x="3856" y="898"/>
                          </a:cubicBezTo>
                          <a:cubicBezTo>
                            <a:pt x="2968" y="254"/>
                            <a:pt x="1965" y="22"/>
                            <a:pt x="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3607530" y="-1166541"/>
                      <a:ext cx="301747" cy="176379"/>
                    </a:xfrm>
                    <a:custGeom>
                      <a:avLst/>
                      <a:gdLst/>
                      <a:ahLst/>
                      <a:cxnLst/>
                      <a:rect l="l" t="t" r="r" b="b"/>
                      <a:pathLst>
                        <a:path w="6010" h="3513" extrusionOk="0">
                          <a:moveTo>
                            <a:pt x="1732" y="1"/>
                          </a:moveTo>
                          <a:lnTo>
                            <a:pt x="1732" y="1"/>
                          </a:lnTo>
                          <a:cubicBezTo>
                            <a:pt x="1880" y="233"/>
                            <a:pt x="2165" y="339"/>
                            <a:pt x="2292" y="645"/>
                          </a:cubicBezTo>
                          <a:cubicBezTo>
                            <a:pt x="1983" y="592"/>
                            <a:pt x="1686" y="552"/>
                            <a:pt x="1397" y="552"/>
                          </a:cubicBezTo>
                          <a:cubicBezTo>
                            <a:pt x="1221" y="552"/>
                            <a:pt x="1048" y="567"/>
                            <a:pt x="877" y="603"/>
                          </a:cubicBezTo>
                          <a:cubicBezTo>
                            <a:pt x="370" y="719"/>
                            <a:pt x="64" y="1067"/>
                            <a:pt x="11" y="1595"/>
                          </a:cubicBezTo>
                          <a:cubicBezTo>
                            <a:pt x="0" y="1786"/>
                            <a:pt x="0" y="1986"/>
                            <a:pt x="74" y="2176"/>
                          </a:cubicBezTo>
                          <a:cubicBezTo>
                            <a:pt x="264" y="2166"/>
                            <a:pt x="444" y="2176"/>
                            <a:pt x="623" y="2102"/>
                          </a:cubicBezTo>
                          <a:cubicBezTo>
                            <a:pt x="956" y="1957"/>
                            <a:pt x="1292" y="1892"/>
                            <a:pt x="1625" y="1892"/>
                          </a:cubicBezTo>
                          <a:cubicBezTo>
                            <a:pt x="2064" y="1892"/>
                            <a:pt x="2496" y="2005"/>
                            <a:pt x="2905" y="2197"/>
                          </a:cubicBezTo>
                          <a:cubicBezTo>
                            <a:pt x="3824" y="2620"/>
                            <a:pt x="4837" y="2831"/>
                            <a:pt x="5682" y="3433"/>
                          </a:cubicBezTo>
                          <a:cubicBezTo>
                            <a:pt x="5734" y="3470"/>
                            <a:pt x="5786" y="3512"/>
                            <a:pt x="5842" y="3512"/>
                          </a:cubicBezTo>
                          <a:cubicBezTo>
                            <a:pt x="5865" y="3512"/>
                            <a:pt x="5889" y="3505"/>
                            <a:pt x="5915" y="3486"/>
                          </a:cubicBezTo>
                          <a:cubicBezTo>
                            <a:pt x="6010" y="3423"/>
                            <a:pt x="5989" y="3296"/>
                            <a:pt x="5967" y="3201"/>
                          </a:cubicBezTo>
                          <a:cubicBezTo>
                            <a:pt x="5936" y="3053"/>
                            <a:pt x="5830" y="2937"/>
                            <a:pt x="5756" y="2810"/>
                          </a:cubicBezTo>
                          <a:cubicBezTo>
                            <a:pt x="5672" y="2694"/>
                            <a:pt x="5556" y="2609"/>
                            <a:pt x="5524" y="2461"/>
                          </a:cubicBezTo>
                          <a:lnTo>
                            <a:pt x="5513" y="2440"/>
                          </a:lnTo>
                          <a:cubicBezTo>
                            <a:pt x="5006" y="1849"/>
                            <a:pt x="4394" y="1363"/>
                            <a:pt x="3834" y="835"/>
                          </a:cubicBezTo>
                          <a:cubicBezTo>
                            <a:pt x="3253" y="286"/>
                            <a:pt x="2535" y="22"/>
                            <a:pt x="1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3" name="Google Shape;363;p9"/>
                  <p:cNvSpPr/>
                  <p:nvPr/>
                </p:nvSpPr>
                <p:spPr>
                  <a:xfrm rot="-4499991" flipH="1">
                    <a:off x="7496186" y="4143100"/>
                    <a:ext cx="111965" cy="126776"/>
                  </a:xfrm>
                  <a:custGeom>
                    <a:avLst/>
                    <a:gdLst/>
                    <a:ahLst/>
                    <a:cxnLst/>
                    <a:rect l="l" t="t" r="r" b="b"/>
                    <a:pathLst>
                      <a:path w="2230" h="2525" extrusionOk="0">
                        <a:moveTo>
                          <a:pt x="1160" y="0"/>
                        </a:moveTo>
                        <a:cubicBezTo>
                          <a:pt x="1153" y="0"/>
                          <a:pt x="1147" y="0"/>
                          <a:pt x="1141" y="0"/>
                        </a:cubicBezTo>
                        <a:cubicBezTo>
                          <a:pt x="508" y="11"/>
                          <a:pt x="1" y="613"/>
                          <a:pt x="1" y="1342"/>
                        </a:cubicBezTo>
                        <a:cubicBezTo>
                          <a:pt x="11" y="2007"/>
                          <a:pt x="486" y="2524"/>
                          <a:pt x="1120" y="2524"/>
                        </a:cubicBezTo>
                        <a:cubicBezTo>
                          <a:pt x="1764" y="2524"/>
                          <a:pt x="2229" y="1965"/>
                          <a:pt x="2229" y="1194"/>
                        </a:cubicBezTo>
                        <a:cubicBezTo>
                          <a:pt x="2229" y="514"/>
                          <a:pt x="1763"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4" name="Google Shape;364;p9"/>
                  <p:cNvGrpSpPr/>
                  <p:nvPr/>
                </p:nvGrpSpPr>
                <p:grpSpPr>
                  <a:xfrm rot="-4500040" flipH="1">
                    <a:off x="7495372" y="3296696"/>
                    <a:ext cx="460245" cy="904877"/>
                    <a:chOff x="3333392" y="-2252195"/>
                    <a:chExt cx="460259" cy="904904"/>
                  </a:xfrm>
                </p:grpSpPr>
                <p:sp>
                  <p:nvSpPr>
                    <p:cNvPr id="365" name="Google Shape;365;p9"/>
                    <p:cNvSpPr/>
                    <p:nvPr/>
                  </p:nvSpPr>
                  <p:spPr>
                    <a:xfrm>
                      <a:off x="3627663" y="-1827784"/>
                      <a:ext cx="65270" cy="60500"/>
                    </a:xfrm>
                    <a:custGeom>
                      <a:avLst/>
                      <a:gdLst/>
                      <a:ahLst/>
                      <a:cxnLst/>
                      <a:rect l="l" t="t" r="r" b="b"/>
                      <a:pathLst>
                        <a:path w="1300" h="1205" extrusionOk="0">
                          <a:moveTo>
                            <a:pt x="603" y="1"/>
                          </a:moveTo>
                          <a:cubicBezTo>
                            <a:pt x="244" y="1"/>
                            <a:pt x="1" y="222"/>
                            <a:pt x="1" y="550"/>
                          </a:cubicBezTo>
                          <a:cubicBezTo>
                            <a:pt x="1" y="909"/>
                            <a:pt x="328" y="1194"/>
                            <a:pt x="750" y="1205"/>
                          </a:cubicBezTo>
                          <a:cubicBezTo>
                            <a:pt x="1110" y="1205"/>
                            <a:pt x="1279" y="1046"/>
                            <a:pt x="1289" y="719"/>
                          </a:cubicBezTo>
                          <a:cubicBezTo>
                            <a:pt x="1300" y="338"/>
                            <a:pt x="983" y="1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43364" y="-2052617"/>
                      <a:ext cx="62056" cy="62659"/>
                    </a:xfrm>
                    <a:custGeom>
                      <a:avLst/>
                      <a:gdLst/>
                      <a:ahLst/>
                      <a:cxnLst/>
                      <a:rect l="l" t="t" r="r" b="b"/>
                      <a:pathLst>
                        <a:path w="1236" h="1248" extrusionOk="0">
                          <a:moveTo>
                            <a:pt x="613" y="0"/>
                          </a:moveTo>
                          <a:cubicBezTo>
                            <a:pt x="338" y="0"/>
                            <a:pt x="43" y="275"/>
                            <a:pt x="21" y="560"/>
                          </a:cubicBezTo>
                          <a:cubicBezTo>
                            <a:pt x="0" y="919"/>
                            <a:pt x="317" y="1236"/>
                            <a:pt x="687" y="1247"/>
                          </a:cubicBezTo>
                          <a:cubicBezTo>
                            <a:pt x="694" y="1247"/>
                            <a:pt x="702" y="1247"/>
                            <a:pt x="709" y="1247"/>
                          </a:cubicBezTo>
                          <a:cubicBezTo>
                            <a:pt x="1024" y="1247"/>
                            <a:pt x="1236" y="1028"/>
                            <a:pt x="1225" y="687"/>
                          </a:cubicBezTo>
                          <a:cubicBezTo>
                            <a:pt x="1225" y="328"/>
                            <a:pt x="940" y="0"/>
                            <a:pt x="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35094" y="-1944971"/>
                      <a:ext cx="57337" cy="55178"/>
                    </a:xfrm>
                    <a:custGeom>
                      <a:avLst/>
                      <a:gdLst/>
                      <a:ahLst/>
                      <a:cxnLst/>
                      <a:rect l="l" t="t" r="r" b="b"/>
                      <a:pathLst>
                        <a:path w="1142" h="1099" extrusionOk="0">
                          <a:moveTo>
                            <a:pt x="569" y="0"/>
                          </a:moveTo>
                          <a:cubicBezTo>
                            <a:pt x="233" y="0"/>
                            <a:pt x="1" y="230"/>
                            <a:pt x="11" y="571"/>
                          </a:cubicBezTo>
                          <a:cubicBezTo>
                            <a:pt x="11" y="877"/>
                            <a:pt x="222" y="1099"/>
                            <a:pt x="529" y="1099"/>
                          </a:cubicBezTo>
                          <a:cubicBezTo>
                            <a:pt x="835" y="1099"/>
                            <a:pt x="1131" y="803"/>
                            <a:pt x="1141" y="507"/>
                          </a:cubicBezTo>
                          <a:cubicBezTo>
                            <a:pt x="1141" y="222"/>
                            <a:pt x="909" y="0"/>
                            <a:pt x="592" y="0"/>
                          </a:cubicBezTo>
                          <a:cubicBezTo>
                            <a:pt x="584" y="0"/>
                            <a:pt x="57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9"/>
                    <p:cNvSpPr/>
                    <p:nvPr/>
                  </p:nvSpPr>
                  <p:spPr>
                    <a:xfrm>
                      <a:off x="3333392" y="-2197770"/>
                      <a:ext cx="57186" cy="58944"/>
                    </a:xfrm>
                    <a:custGeom>
                      <a:avLst/>
                      <a:gdLst/>
                      <a:ahLst/>
                      <a:cxnLst/>
                      <a:rect l="l" t="t" r="r" b="b"/>
                      <a:pathLst>
                        <a:path w="1139" h="1174" extrusionOk="0">
                          <a:moveTo>
                            <a:pt x="368" y="1"/>
                          </a:moveTo>
                          <a:cubicBezTo>
                            <a:pt x="331" y="1"/>
                            <a:pt x="296" y="7"/>
                            <a:pt x="264" y="19"/>
                          </a:cubicBezTo>
                          <a:cubicBezTo>
                            <a:pt x="95" y="82"/>
                            <a:pt x="0" y="230"/>
                            <a:pt x="32" y="410"/>
                          </a:cubicBezTo>
                          <a:cubicBezTo>
                            <a:pt x="74" y="652"/>
                            <a:pt x="169" y="895"/>
                            <a:pt x="370" y="1064"/>
                          </a:cubicBezTo>
                          <a:cubicBezTo>
                            <a:pt x="463" y="1138"/>
                            <a:pt x="561" y="1173"/>
                            <a:pt x="658" y="1173"/>
                          </a:cubicBezTo>
                          <a:cubicBezTo>
                            <a:pt x="714" y="1173"/>
                            <a:pt x="770" y="1161"/>
                            <a:pt x="824" y="1138"/>
                          </a:cubicBezTo>
                          <a:cubicBezTo>
                            <a:pt x="982" y="1054"/>
                            <a:pt x="1109" y="927"/>
                            <a:pt x="1120" y="779"/>
                          </a:cubicBezTo>
                          <a:cubicBezTo>
                            <a:pt x="1138" y="420"/>
                            <a:pt x="683"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9"/>
                    <p:cNvSpPr/>
                    <p:nvPr/>
                  </p:nvSpPr>
                  <p:spPr>
                    <a:xfrm>
                      <a:off x="3437826" y="-2093989"/>
                      <a:ext cx="53622" cy="54174"/>
                    </a:xfrm>
                    <a:custGeom>
                      <a:avLst/>
                      <a:gdLst/>
                      <a:ahLst/>
                      <a:cxnLst/>
                      <a:rect l="l" t="t" r="r" b="b"/>
                      <a:pathLst>
                        <a:path w="1068" h="1079" extrusionOk="0">
                          <a:moveTo>
                            <a:pt x="518" y="1"/>
                          </a:moveTo>
                          <a:cubicBezTo>
                            <a:pt x="233" y="1"/>
                            <a:pt x="1" y="254"/>
                            <a:pt x="1" y="560"/>
                          </a:cubicBezTo>
                          <a:cubicBezTo>
                            <a:pt x="11" y="856"/>
                            <a:pt x="222" y="1078"/>
                            <a:pt x="497" y="1078"/>
                          </a:cubicBezTo>
                          <a:cubicBezTo>
                            <a:pt x="503" y="1078"/>
                            <a:pt x="509" y="1078"/>
                            <a:pt x="516" y="1078"/>
                          </a:cubicBezTo>
                          <a:cubicBezTo>
                            <a:pt x="814" y="1078"/>
                            <a:pt x="1067" y="829"/>
                            <a:pt x="1057" y="529"/>
                          </a:cubicBezTo>
                          <a:cubicBezTo>
                            <a:pt x="1057" y="244"/>
                            <a:pt x="814" y="1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3507816" y="-1948837"/>
                      <a:ext cx="57839" cy="54977"/>
                    </a:xfrm>
                    <a:custGeom>
                      <a:avLst/>
                      <a:gdLst/>
                      <a:ahLst/>
                      <a:cxnLst/>
                      <a:rect l="l" t="t" r="r" b="b"/>
                      <a:pathLst>
                        <a:path w="1152" h="1095" extrusionOk="0">
                          <a:moveTo>
                            <a:pt x="451" y="0"/>
                          </a:moveTo>
                          <a:cubicBezTo>
                            <a:pt x="326" y="0"/>
                            <a:pt x="221" y="63"/>
                            <a:pt x="128" y="172"/>
                          </a:cubicBezTo>
                          <a:cubicBezTo>
                            <a:pt x="1" y="320"/>
                            <a:pt x="11" y="479"/>
                            <a:pt x="106" y="627"/>
                          </a:cubicBezTo>
                          <a:cubicBezTo>
                            <a:pt x="265" y="901"/>
                            <a:pt x="497" y="1060"/>
                            <a:pt x="898" y="1091"/>
                          </a:cubicBezTo>
                          <a:cubicBezTo>
                            <a:pt x="907" y="1093"/>
                            <a:pt x="915" y="1094"/>
                            <a:pt x="923" y="1094"/>
                          </a:cubicBezTo>
                          <a:cubicBezTo>
                            <a:pt x="1009" y="1094"/>
                            <a:pt x="1090" y="992"/>
                            <a:pt x="1110" y="838"/>
                          </a:cubicBezTo>
                          <a:cubicBezTo>
                            <a:pt x="1152" y="542"/>
                            <a:pt x="877" y="120"/>
                            <a:pt x="592" y="25"/>
                          </a:cubicBezTo>
                          <a:cubicBezTo>
                            <a:pt x="543" y="8"/>
                            <a:pt x="496"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9"/>
                    <p:cNvSpPr/>
                    <p:nvPr/>
                  </p:nvSpPr>
                  <p:spPr>
                    <a:xfrm>
                      <a:off x="3375417" y="-2252195"/>
                      <a:ext cx="66173" cy="44383"/>
                    </a:xfrm>
                    <a:custGeom>
                      <a:avLst/>
                      <a:gdLst/>
                      <a:ahLst/>
                      <a:cxnLst/>
                      <a:rect l="l" t="t" r="r" b="b"/>
                      <a:pathLst>
                        <a:path w="1318" h="884" extrusionOk="0">
                          <a:moveTo>
                            <a:pt x="692" y="0"/>
                          </a:moveTo>
                          <a:cubicBezTo>
                            <a:pt x="672" y="0"/>
                            <a:pt x="652" y="2"/>
                            <a:pt x="631" y="4"/>
                          </a:cubicBezTo>
                          <a:cubicBezTo>
                            <a:pt x="623" y="4"/>
                            <a:pt x="616" y="4"/>
                            <a:pt x="608" y="4"/>
                          </a:cubicBezTo>
                          <a:cubicBezTo>
                            <a:pt x="211" y="4"/>
                            <a:pt x="0" y="274"/>
                            <a:pt x="156" y="575"/>
                          </a:cubicBezTo>
                          <a:cubicBezTo>
                            <a:pt x="244" y="750"/>
                            <a:pt x="549" y="884"/>
                            <a:pt x="788" y="884"/>
                          </a:cubicBezTo>
                          <a:cubicBezTo>
                            <a:pt x="865" y="884"/>
                            <a:pt x="936" y="870"/>
                            <a:pt x="990" y="839"/>
                          </a:cubicBezTo>
                          <a:cubicBezTo>
                            <a:pt x="1286" y="670"/>
                            <a:pt x="1318" y="363"/>
                            <a:pt x="1064" y="152"/>
                          </a:cubicBezTo>
                          <a:cubicBezTo>
                            <a:pt x="954" y="60"/>
                            <a:pt x="827"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9"/>
                    <p:cNvSpPr/>
                    <p:nvPr/>
                  </p:nvSpPr>
                  <p:spPr>
                    <a:xfrm>
                      <a:off x="3444704" y="-2171460"/>
                      <a:ext cx="57889" cy="42074"/>
                    </a:xfrm>
                    <a:custGeom>
                      <a:avLst/>
                      <a:gdLst/>
                      <a:ahLst/>
                      <a:cxnLst/>
                      <a:rect l="l" t="t" r="r" b="b"/>
                      <a:pathLst>
                        <a:path w="1153" h="838" extrusionOk="0">
                          <a:moveTo>
                            <a:pt x="638" y="1"/>
                          </a:moveTo>
                          <a:cubicBezTo>
                            <a:pt x="565" y="1"/>
                            <a:pt x="488" y="15"/>
                            <a:pt x="413" y="44"/>
                          </a:cubicBezTo>
                          <a:cubicBezTo>
                            <a:pt x="360" y="65"/>
                            <a:pt x="307" y="97"/>
                            <a:pt x="265" y="128"/>
                          </a:cubicBezTo>
                          <a:cubicBezTo>
                            <a:pt x="107" y="245"/>
                            <a:pt x="1" y="392"/>
                            <a:pt x="75" y="593"/>
                          </a:cubicBezTo>
                          <a:cubicBezTo>
                            <a:pt x="134" y="770"/>
                            <a:pt x="275" y="837"/>
                            <a:pt x="456" y="837"/>
                          </a:cubicBezTo>
                          <a:cubicBezTo>
                            <a:pt x="470" y="837"/>
                            <a:pt x="483" y="837"/>
                            <a:pt x="497" y="836"/>
                          </a:cubicBezTo>
                          <a:cubicBezTo>
                            <a:pt x="550" y="825"/>
                            <a:pt x="603" y="825"/>
                            <a:pt x="666" y="815"/>
                          </a:cubicBezTo>
                          <a:cubicBezTo>
                            <a:pt x="1015" y="730"/>
                            <a:pt x="1152" y="561"/>
                            <a:pt x="1089" y="319"/>
                          </a:cubicBezTo>
                          <a:cubicBezTo>
                            <a:pt x="1049" y="121"/>
                            <a:pt x="857"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3626709" y="-1374052"/>
                      <a:ext cx="40718" cy="26761"/>
                    </a:xfrm>
                    <a:custGeom>
                      <a:avLst/>
                      <a:gdLst/>
                      <a:ahLst/>
                      <a:cxnLst/>
                      <a:rect l="l" t="t" r="r" b="b"/>
                      <a:pathLst>
                        <a:path w="811" h="533" extrusionOk="0">
                          <a:moveTo>
                            <a:pt x="329" y="0"/>
                          </a:moveTo>
                          <a:cubicBezTo>
                            <a:pt x="157" y="0"/>
                            <a:pt x="0" y="146"/>
                            <a:pt x="20" y="300"/>
                          </a:cubicBezTo>
                          <a:cubicBezTo>
                            <a:pt x="41" y="490"/>
                            <a:pt x="178" y="532"/>
                            <a:pt x="358" y="532"/>
                          </a:cubicBezTo>
                          <a:cubicBezTo>
                            <a:pt x="366" y="533"/>
                            <a:pt x="375" y="533"/>
                            <a:pt x="384" y="533"/>
                          </a:cubicBezTo>
                          <a:cubicBezTo>
                            <a:pt x="597" y="533"/>
                            <a:pt x="811" y="411"/>
                            <a:pt x="780" y="279"/>
                          </a:cubicBezTo>
                          <a:cubicBezTo>
                            <a:pt x="727" y="68"/>
                            <a:pt x="548" y="36"/>
                            <a:pt x="379" y="4"/>
                          </a:cubicBezTo>
                          <a:cubicBezTo>
                            <a:pt x="362" y="1"/>
                            <a:pt x="346"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9"/>
                    <p:cNvSpPr/>
                    <p:nvPr/>
                  </p:nvSpPr>
                  <p:spPr>
                    <a:xfrm>
                      <a:off x="3762372" y="-1717527"/>
                      <a:ext cx="31279" cy="25305"/>
                    </a:xfrm>
                    <a:custGeom>
                      <a:avLst/>
                      <a:gdLst/>
                      <a:ahLst/>
                      <a:cxnLst/>
                      <a:rect l="l" t="t" r="r" b="b"/>
                      <a:pathLst>
                        <a:path w="623" h="504" extrusionOk="0">
                          <a:moveTo>
                            <a:pt x="299" y="1"/>
                          </a:moveTo>
                          <a:cubicBezTo>
                            <a:pt x="294" y="1"/>
                            <a:pt x="290" y="1"/>
                            <a:pt x="285" y="1"/>
                          </a:cubicBezTo>
                          <a:cubicBezTo>
                            <a:pt x="148" y="12"/>
                            <a:pt x="0" y="160"/>
                            <a:pt x="21" y="297"/>
                          </a:cubicBezTo>
                          <a:cubicBezTo>
                            <a:pt x="31" y="416"/>
                            <a:pt x="96" y="504"/>
                            <a:pt x="203" y="504"/>
                          </a:cubicBezTo>
                          <a:cubicBezTo>
                            <a:pt x="219" y="504"/>
                            <a:pt x="236" y="502"/>
                            <a:pt x="254" y="498"/>
                          </a:cubicBezTo>
                          <a:cubicBezTo>
                            <a:pt x="380" y="455"/>
                            <a:pt x="571" y="498"/>
                            <a:pt x="602" y="297"/>
                          </a:cubicBezTo>
                          <a:cubicBezTo>
                            <a:pt x="623" y="164"/>
                            <a:pt x="444"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75" name="Google Shape;375;p9"/>
              <p:cNvGrpSpPr/>
              <p:nvPr/>
            </p:nvGrpSpPr>
            <p:grpSpPr>
              <a:xfrm>
                <a:off x="7361843" y="-452189"/>
                <a:ext cx="2219607" cy="3096759"/>
                <a:chOff x="7361843" y="-452189"/>
                <a:chExt cx="2219607" cy="3096759"/>
              </a:xfrm>
            </p:grpSpPr>
            <p:sp>
              <p:nvSpPr>
                <p:cNvPr id="376" name="Google Shape;376;p9"/>
                <p:cNvSpPr/>
                <p:nvPr/>
              </p:nvSpPr>
              <p:spPr>
                <a:xfrm rot="5400000">
                  <a:off x="7276838" y="-367185"/>
                  <a:ext cx="2389616" cy="2219607"/>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7" name="Google Shape;377;p9"/>
                <p:cNvGrpSpPr/>
                <p:nvPr/>
              </p:nvGrpSpPr>
              <p:grpSpPr>
                <a:xfrm rot="-899520">
                  <a:off x="8210911" y="1560095"/>
                  <a:ext cx="1143994" cy="952725"/>
                  <a:chOff x="6248054" y="3044970"/>
                  <a:chExt cx="700599" cy="583497"/>
                </a:xfrm>
              </p:grpSpPr>
              <p:sp>
                <p:nvSpPr>
                  <p:cNvPr id="378" name="Google Shape;378;p9"/>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9"/>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9"/>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
        <p:nvSpPr>
          <p:cNvPr id="383" name="Google Shape;383;p9"/>
          <p:cNvSpPr txBox="1">
            <a:spLocks noGrp="1"/>
          </p:cNvSpPr>
          <p:nvPr>
            <p:ph type="title"/>
          </p:nvPr>
        </p:nvSpPr>
        <p:spPr>
          <a:xfrm>
            <a:off x="3424133" y="2300200"/>
            <a:ext cx="5344000" cy="985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4" name="Google Shape;384;p9"/>
          <p:cNvSpPr txBox="1">
            <a:spLocks noGrp="1"/>
          </p:cNvSpPr>
          <p:nvPr>
            <p:ph type="subTitle" idx="1"/>
          </p:nvPr>
        </p:nvSpPr>
        <p:spPr>
          <a:xfrm>
            <a:off x="3424133" y="3285400"/>
            <a:ext cx="5344000" cy="139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29495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5"/>
        <p:cNvGrpSpPr/>
        <p:nvPr/>
      </p:nvGrpSpPr>
      <p:grpSpPr>
        <a:xfrm>
          <a:off x="0" y="0"/>
          <a:ext cx="0" cy="0"/>
          <a:chOff x="0" y="0"/>
          <a:chExt cx="0" cy="0"/>
        </a:xfrm>
      </p:grpSpPr>
      <p:sp>
        <p:nvSpPr>
          <p:cNvPr id="386" name="Google Shape;386;p10"/>
          <p:cNvSpPr>
            <a:spLocks noGrp="1"/>
          </p:cNvSpPr>
          <p:nvPr>
            <p:ph type="pic" idx="2"/>
          </p:nvPr>
        </p:nvSpPr>
        <p:spPr>
          <a:xfrm>
            <a:off x="-400" y="-67"/>
            <a:ext cx="12192000" cy="6858000"/>
          </a:xfrm>
          <a:prstGeom prst="rect">
            <a:avLst/>
          </a:prstGeom>
          <a:noFill/>
          <a:ln>
            <a:noFill/>
          </a:ln>
        </p:spPr>
      </p:sp>
      <p:sp>
        <p:nvSpPr>
          <p:cNvPr id="387" name="Google Shape;387;p10"/>
          <p:cNvSpPr txBox="1">
            <a:spLocks noGrp="1"/>
          </p:cNvSpPr>
          <p:nvPr>
            <p:ph type="title"/>
          </p:nvPr>
        </p:nvSpPr>
        <p:spPr>
          <a:xfrm>
            <a:off x="1100867" y="4739400"/>
            <a:ext cx="4063600" cy="127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982929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8"/>
        <p:cNvGrpSpPr/>
        <p:nvPr/>
      </p:nvGrpSpPr>
      <p:grpSpPr>
        <a:xfrm>
          <a:off x="0" y="0"/>
          <a:ext cx="0" cy="0"/>
          <a:chOff x="0" y="0"/>
          <a:chExt cx="0" cy="0"/>
        </a:xfrm>
      </p:grpSpPr>
      <p:sp>
        <p:nvSpPr>
          <p:cNvPr id="389" name="Google Shape;389;p11"/>
          <p:cNvSpPr txBox="1">
            <a:spLocks noGrp="1"/>
          </p:cNvSpPr>
          <p:nvPr>
            <p:ph type="title" hasCustomPrompt="1"/>
          </p:nvPr>
        </p:nvSpPr>
        <p:spPr>
          <a:xfrm>
            <a:off x="2868797" y="2092033"/>
            <a:ext cx="6454400" cy="172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8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90" name="Google Shape;390;p11"/>
          <p:cNvSpPr txBox="1">
            <a:spLocks noGrp="1"/>
          </p:cNvSpPr>
          <p:nvPr>
            <p:ph type="subTitle" idx="1"/>
          </p:nvPr>
        </p:nvSpPr>
        <p:spPr>
          <a:xfrm>
            <a:off x="2868767" y="4003600"/>
            <a:ext cx="6454400" cy="5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91" name="Google Shape;391;p11"/>
          <p:cNvGrpSpPr/>
          <p:nvPr/>
        </p:nvGrpSpPr>
        <p:grpSpPr>
          <a:xfrm>
            <a:off x="-616543" y="-605866"/>
            <a:ext cx="13465632" cy="7918959"/>
            <a:chOff x="-462407" y="-454400"/>
            <a:chExt cx="10099224" cy="5939219"/>
          </a:xfrm>
        </p:grpSpPr>
        <p:grpSp>
          <p:nvGrpSpPr>
            <p:cNvPr id="392" name="Google Shape;392;p11"/>
            <p:cNvGrpSpPr/>
            <p:nvPr/>
          </p:nvGrpSpPr>
          <p:grpSpPr>
            <a:xfrm>
              <a:off x="-462407" y="2300863"/>
              <a:ext cx="2823349" cy="3183956"/>
              <a:chOff x="-59132" y="2232388"/>
              <a:chExt cx="2823349" cy="3183956"/>
            </a:xfrm>
          </p:grpSpPr>
          <p:grpSp>
            <p:nvGrpSpPr>
              <p:cNvPr id="393" name="Google Shape;393;p11"/>
              <p:cNvGrpSpPr/>
              <p:nvPr/>
            </p:nvGrpSpPr>
            <p:grpSpPr>
              <a:xfrm rot="149239">
                <a:off x="698679" y="2861662"/>
                <a:ext cx="2011973" cy="2512208"/>
                <a:chOff x="6835704" y="-2403495"/>
                <a:chExt cx="2011888" cy="2512102"/>
              </a:xfrm>
            </p:grpSpPr>
            <p:sp>
              <p:nvSpPr>
                <p:cNvPr id="394" name="Google Shape;394;p11"/>
                <p:cNvSpPr/>
                <p:nvPr/>
              </p:nvSpPr>
              <p:spPr>
                <a:xfrm>
                  <a:off x="6961376" y="-2403495"/>
                  <a:ext cx="1879317" cy="2512032"/>
                </a:xfrm>
                <a:custGeom>
                  <a:avLst/>
                  <a:gdLst/>
                  <a:ahLst/>
                  <a:cxnLst/>
                  <a:rect l="l" t="t" r="r" b="b"/>
                  <a:pathLst>
                    <a:path w="37431" h="50033" extrusionOk="0">
                      <a:moveTo>
                        <a:pt x="15319" y="10423"/>
                      </a:moveTo>
                      <a:cubicBezTo>
                        <a:pt x="15683" y="10423"/>
                        <a:pt x="15983" y="10734"/>
                        <a:pt x="16065" y="11174"/>
                      </a:cubicBezTo>
                      <a:cubicBezTo>
                        <a:pt x="16107" y="11406"/>
                        <a:pt x="16065" y="11618"/>
                        <a:pt x="15970" y="11818"/>
                      </a:cubicBezTo>
                      <a:cubicBezTo>
                        <a:pt x="15846" y="12100"/>
                        <a:pt x="15568" y="12272"/>
                        <a:pt x="15296" y="12272"/>
                      </a:cubicBezTo>
                      <a:cubicBezTo>
                        <a:pt x="15242" y="12272"/>
                        <a:pt x="15188" y="12265"/>
                        <a:pt x="15135" y="12251"/>
                      </a:cubicBezTo>
                      <a:cubicBezTo>
                        <a:pt x="14776" y="12156"/>
                        <a:pt x="14544" y="11808"/>
                        <a:pt x="14544" y="11364"/>
                      </a:cubicBezTo>
                      <a:cubicBezTo>
                        <a:pt x="14544" y="11322"/>
                        <a:pt x="14533" y="11280"/>
                        <a:pt x="14544" y="11227"/>
                      </a:cubicBezTo>
                      <a:cubicBezTo>
                        <a:pt x="14576" y="10783"/>
                        <a:pt x="14892" y="10435"/>
                        <a:pt x="15283" y="10424"/>
                      </a:cubicBezTo>
                      <a:cubicBezTo>
                        <a:pt x="15295" y="10423"/>
                        <a:pt x="15307" y="10423"/>
                        <a:pt x="15319" y="10423"/>
                      </a:cubicBezTo>
                      <a:close/>
                      <a:moveTo>
                        <a:pt x="17169" y="12230"/>
                      </a:moveTo>
                      <a:cubicBezTo>
                        <a:pt x="17174" y="12230"/>
                        <a:pt x="17179" y="12230"/>
                        <a:pt x="17184" y="12230"/>
                      </a:cubicBezTo>
                      <a:cubicBezTo>
                        <a:pt x="17522" y="12241"/>
                        <a:pt x="17776" y="12536"/>
                        <a:pt x="17765" y="12927"/>
                      </a:cubicBezTo>
                      <a:cubicBezTo>
                        <a:pt x="17765" y="13339"/>
                        <a:pt x="17501" y="13656"/>
                        <a:pt x="17163" y="13656"/>
                      </a:cubicBezTo>
                      <a:cubicBezTo>
                        <a:pt x="16825" y="13645"/>
                        <a:pt x="16572" y="13318"/>
                        <a:pt x="16582" y="12906"/>
                      </a:cubicBezTo>
                      <a:cubicBezTo>
                        <a:pt x="16582" y="12542"/>
                        <a:pt x="16858" y="12230"/>
                        <a:pt x="17169" y="12230"/>
                      </a:cubicBezTo>
                      <a:close/>
                      <a:moveTo>
                        <a:pt x="12580" y="13803"/>
                      </a:moveTo>
                      <a:cubicBezTo>
                        <a:pt x="12937" y="13803"/>
                        <a:pt x="13171" y="14065"/>
                        <a:pt x="13171" y="14448"/>
                      </a:cubicBezTo>
                      <a:cubicBezTo>
                        <a:pt x="13181" y="14839"/>
                        <a:pt x="12960" y="15092"/>
                        <a:pt x="12611" y="15103"/>
                      </a:cubicBezTo>
                      <a:cubicBezTo>
                        <a:pt x="12605" y="15103"/>
                        <a:pt x="12599" y="15103"/>
                        <a:pt x="12593" y="15103"/>
                      </a:cubicBezTo>
                      <a:cubicBezTo>
                        <a:pt x="12242" y="15103"/>
                        <a:pt x="11956" y="14801"/>
                        <a:pt x="11956" y="14416"/>
                      </a:cubicBezTo>
                      <a:cubicBezTo>
                        <a:pt x="11946" y="14047"/>
                        <a:pt x="12189" y="13804"/>
                        <a:pt x="12558" y="13804"/>
                      </a:cubicBezTo>
                      <a:cubicBezTo>
                        <a:pt x="12565" y="13804"/>
                        <a:pt x="12573" y="13803"/>
                        <a:pt x="12580" y="13803"/>
                      </a:cubicBezTo>
                      <a:close/>
                      <a:moveTo>
                        <a:pt x="15110" y="14105"/>
                      </a:moveTo>
                      <a:cubicBezTo>
                        <a:pt x="15307" y="14105"/>
                        <a:pt x="15505" y="14195"/>
                        <a:pt x="15663" y="14374"/>
                      </a:cubicBezTo>
                      <a:cubicBezTo>
                        <a:pt x="15843" y="14575"/>
                        <a:pt x="15896" y="14818"/>
                        <a:pt x="15917" y="15061"/>
                      </a:cubicBezTo>
                      <a:cubicBezTo>
                        <a:pt x="15896" y="15399"/>
                        <a:pt x="15811" y="15694"/>
                        <a:pt x="15558" y="15906"/>
                      </a:cubicBezTo>
                      <a:cubicBezTo>
                        <a:pt x="15421" y="16024"/>
                        <a:pt x="15259" y="16082"/>
                        <a:pt x="15097" y="16082"/>
                      </a:cubicBezTo>
                      <a:cubicBezTo>
                        <a:pt x="14885" y="16082"/>
                        <a:pt x="14673" y="15982"/>
                        <a:pt x="14523" y="15789"/>
                      </a:cubicBezTo>
                      <a:cubicBezTo>
                        <a:pt x="14227" y="15409"/>
                        <a:pt x="14248" y="14733"/>
                        <a:pt x="14565" y="14374"/>
                      </a:cubicBezTo>
                      <a:cubicBezTo>
                        <a:pt x="14718" y="14195"/>
                        <a:pt x="14914" y="14105"/>
                        <a:pt x="15110" y="14105"/>
                      </a:cubicBezTo>
                      <a:close/>
                      <a:moveTo>
                        <a:pt x="13491" y="16722"/>
                      </a:moveTo>
                      <a:cubicBezTo>
                        <a:pt x="13525" y="16722"/>
                        <a:pt x="13559" y="16724"/>
                        <a:pt x="13593" y="16729"/>
                      </a:cubicBezTo>
                      <a:cubicBezTo>
                        <a:pt x="14069" y="16803"/>
                        <a:pt x="14396" y="17236"/>
                        <a:pt x="14364" y="17870"/>
                      </a:cubicBezTo>
                      <a:cubicBezTo>
                        <a:pt x="14301" y="18292"/>
                        <a:pt x="14037" y="18715"/>
                        <a:pt x="13614" y="19011"/>
                      </a:cubicBezTo>
                      <a:cubicBezTo>
                        <a:pt x="13499" y="19089"/>
                        <a:pt x="13380" y="19125"/>
                        <a:pt x="13260" y="19125"/>
                      </a:cubicBezTo>
                      <a:cubicBezTo>
                        <a:pt x="13106" y="19125"/>
                        <a:pt x="12950" y="19065"/>
                        <a:pt x="12801" y="18958"/>
                      </a:cubicBezTo>
                      <a:cubicBezTo>
                        <a:pt x="12548" y="18757"/>
                        <a:pt x="12453" y="18483"/>
                        <a:pt x="12495" y="18166"/>
                      </a:cubicBezTo>
                      <a:cubicBezTo>
                        <a:pt x="12527" y="17944"/>
                        <a:pt x="12579" y="17722"/>
                        <a:pt x="12622" y="17511"/>
                      </a:cubicBezTo>
                      <a:cubicBezTo>
                        <a:pt x="12719" y="17054"/>
                        <a:pt x="13094" y="16722"/>
                        <a:pt x="13491" y="16722"/>
                      </a:cubicBezTo>
                      <a:close/>
                      <a:moveTo>
                        <a:pt x="24884" y="31378"/>
                      </a:moveTo>
                      <a:cubicBezTo>
                        <a:pt x="25074" y="31378"/>
                        <a:pt x="25190" y="31494"/>
                        <a:pt x="25190" y="31705"/>
                      </a:cubicBezTo>
                      <a:cubicBezTo>
                        <a:pt x="25200" y="31980"/>
                        <a:pt x="25021" y="32223"/>
                        <a:pt x="24831" y="32244"/>
                      </a:cubicBezTo>
                      <a:cubicBezTo>
                        <a:pt x="24825" y="32244"/>
                        <a:pt x="24819" y="32245"/>
                        <a:pt x="24813" y="32245"/>
                      </a:cubicBezTo>
                      <a:cubicBezTo>
                        <a:pt x="24631" y="32245"/>
                        <a:pt x="24493" y="32089"/>
                        <a:pt x="24493" y="31874"/>
                      </a:cubicBezTo>
                      <a:cubicBezTo>
                        <a:pt x="24482" y="31600"/>
                        <a:pt x="24651" y="31389"/>
                        <a:pt x="24884" y="31378"/>
                      </a:cubicBezTo>
                      <a:close/>
                      <a:moveTo>
                        <a:pt x="22871" y="32043"/>
                      </a:moveTo>
                      <a:cubicBezTo>
                        <a:pt x="22876" y="32043"/>
                        <a:pt x="22882" y="32043"/>
                        <a:pt x="22887" y="32043"/>
                      </a:cubicBezTo>
                      <a:cubicBezTo>
                        <a:pt x="23268" y="32054"/>
                        <a:pt x="23563" y="32381"/>
                        <a:pt x="23553" y="32783"/>
                      </a:cubicBezTo>
                      <a:cubicBezTo>
                        <a:pt x="23553" y="33173"/>
                        <a:pt x="23194" y="33523"/>
                        <a:pt x="22815" y="33523"/>
                      </a:cubicBezTo>
                      <a:cubicBezTo>
                        <a:pt x="22804" y="33523"/>
                        <a:pt x="22793" y="33523"/>
                        <a:pt x="22782" y="33522"/>
                      </a:cubicBezTo>
                      <a:cubicBezTo>
                        <a:pt x="22476" y="33511"/>
                        <a:pt x="22169" y="33152"/>
                        <a:pt x="22169" y="32783"/>
                      </a:cubicBezTo>
                      <a:cubicBezTo>
                        <a:pt x="22159" y="32387"/>
                        <a:pt x="22497" y="32043"/>
                        <a:pt x="22871" y="32043"/>
                      </a:cubicBezTo>
                      <a:close/>
                      <a:moveTo>
                        <a:pt x="24279" y="33902"/>
                      </a:moveTo>
                      <a:cubicBezTo>
                        <a:pt x="24577" y="33902"/>
                        <a:pt x="24820" y="34152"/>
                        <a:pt x="24820" y="34462"/>
                      </a:cubicBezTo>
                      <a:cubicBezTo>
                        <a:pt x="24810" y="34758"/>
                        <a:pt x="24588" y="34990"/>
                        <a:pt x="24292" y="35001"/>
                      </a:cubicBezTo>
                      <a:cubicBezTo>
                        <a:pt x="24285" y="35001"/>
                        <a:pt x="24278" y="35001"/>
                        <a:pt x="24271" y="35001"/>
                      </a:cubicBezTo>
                      <a:cubicBezTo>
                        <a:pt x="23964" y="35001"/>
                        <a:pt x="23711" y="34772"/>
                        <a:pt x="23701" y="34473"/>
                      </a:cubicBezTo>
                      <a:cubicBezTo>
                        <a:pt x="23701" y="34177"/>
                        <a:pt x="23954" y="33913"/>
                        <a:pt x="24260" y="33902"/>
                      </a:cubicBezTo>
                      <a:cubicBezTo>
                        <a:pt x="24267" y="33902"/>
                        <a:pt x="24273" y="33902"/>
                        <a:pt x="24279" y="33902"/>
                      </a:cubicBezTo>
                      <a:close/>
                      <a:moveTo>
                        <a:pt x="21246" y="34439"/>
                      </a:moveTo>
                      <a:cubicBezTo>
                        <a:pt x="21348" y="34439"/>
                        <a:pt x="21452" y="34466"/>
                        <a:pt x="21557" y="34525"/>
                      </a:cubicBezTo>
                      <a:cubicBezTo>
                        <a:pt x="21757" y="34652"/>
                        <a:pt x="21852" y="34842"/>
                        <a:pt x="21863" y="35075"/>
                      </a:cubicBezTo>
                      <a:cubicBezTo>
                        <a:pt x="21768" y="35518"/>
                        <a:pt x="21673" y="35962"/>
                        <a:pt x="21335" y="36289"/>
                      </a:cubicBezTo>
                      <a:cubicBezTo>
                        <a:pt x="21161" y="36451"/>
                        <a:pt x="20956" y="36534"/>
                        <a:pt x="20757" y="36534"/>
                      </a:cubicBezTo>
                      <a:cubicBezTo>
                        <a:pt x="20593" y="36534"/>
                        <a:pt x="20434" y="36478"/>
                        <a:pt x="20300" y="36363"/>
                      </a:cubicBezTo>
                      <a:cubicBezTo>
                        <a:pt x="20015" y="36110"/>
                        <a:pt x="19962" y="35719"/>
                        <a:pt x="20194" y="35349"/>
                      </a:cubicBezTo>
                      <a:cubicBezTo>
                        <a:pt x="20363" y="35053"/>
                        <a:pt x="20574" y="34779"/>
                        <a:pt x="20849" y="34578"/>
                      </a:cubicBezTo>
                      <a:cubicBezTo>
                        <a:pt x="20976" y="34488"/>
                        <a:pt x="21109" y="34439"/>
                        <a:pt x="21246" y="34439"/>
                      </a:cubicBezTo>
                      <a:close/>
                      <a:moveTo>
                        <a:pt x="8515" y="38961"/>
                      </a:moveTo>
                      <a:cubicBezTo>
                        <a:pt x="8521" y="38961"/>
                        <a:pt x="8528" y="38961"/>
                        <a:pt x="8534" y="38961"/>
                      </a:cubicBezTo>
                      <a:cubicBezTo>
                        <a:pt x="9115" y="38982"/>
                        <a:pt x="9591" y="39510"/>
                        <a:pt x="9580" y="40165"/>
                      </a:cubicBezTo>
                      <a:cubicBezTo>
                        <a:pt x="9601" y="40936"/>
                        <a:pt x="9020" y="41338"/>
                        <a:pt x="8429" y="41359"/>
                      </a:cubicBezTo>
                      <a:cubicBezTo>
                        <a:pt x="8417" y="41359"/>
                        <a:pt x="8406" y="41359"/>
                        <a:pt x="8394" y="41359"/>
                      </a:cubicBezTo>
                      <a:cubicBezTo>
                        <a:pt x="7820" y="41359"/>
                        <a:pt x="7383" y="40850"/>
                        <a:pt x="7383" y="40218"/>
                      </a:cubicBezTo>
                      <a:cubicBezTo>
                        <a:pt x="7383" y="39486"/>
                        <a:pt x="7860" y="38961"/>
                        <a:pt x="8515" y="38961"/>
                      </a:cubicBezTo>
                      <a:close/>
                      <a:moveTo>
                        <a:pt x="8159" y="1"/>
                      </a:moveTo>
                      <a:cubicBezTo>
                        <a:pt x="8102" y="1"/>
                        <a:pt x="8044" y="10"/>
                        <a:pt x="7985" y="32"/>
                      </a:cubicBezTo>
                      <a:cubicBezTo>
                        <a:pt x="7626" y="169"/>
                        <a:pt x="7235" y="275"/>
                        <a:pt x="6950" y="560"/>
                      </a:cubicBezTo>
                      <a:cubicBezTo>
                        <a:pt x="7288" y="982"/>
                        <a:pt x="7320" y="1521"/>
                        <a:pt x="7468" y="2017"/>
                      </a:cubicBezTo>
                      <a:cubicBezTo>
                        <a:pt x="7859" y="3316"/>
                        <a:pt x="8355" y="4552"/>
                        <a:pt x="9063" y="5693"/>
                      </a:cubicBezTo>
                      <a:cubicBezTo>
                        <a:pt x="9654" y="6643"/>
                        <a:pt x="10478" y="7277"/>
                        <a:pt x="11471" y="7689"/>
                      </a:cubicBezTo>
                      <a:cubicBezTo>
                        <a:pt x="11882" y="7868"/>
                        <a:pt x="12220" y="8164"/>
                        <a:pt x="12495" y="8502"/>
                      </a:cubicBezTo>
                      <a:cubicBezTo>
                        <a:pt x="13213" y="9379"/>
                        <a:pt x="13583" y="10371"/>
                        <a:pt x="13498" y="11533"/>
                      </a:cubicBezTo>
                      <a:cubicBezTo>
                        <a:pt x="13491" y="11626"/>
                        <a:pt x="13448" y="11743"/>
                        <a:pt x="13380" y="11743"/>
                      </a:cubicBezTo>
                      <a:cubicBezTo>
                        <a:pt x="13356" y="11743"/>
                        <a:pt x="13328" y="11728"/>
                        <a:pt x="13298" y="11692"/>
                      </a:cubicBezTo>
                      <a:cubicBezTo>
                        <a:pt x="12949" y="11280"/>
                        <a:pt x="12432" y="11227"/>
                        <a:pt x="11988" y="11037"/>
                      </a:cubicBezTo>
                      <a:cubicBezTo>
                        <a:pt x="11050" y="10627"/>
                        <a:pt x="10066" y="10476"/>
                        <a:pt x="9061" y="10476"/>
                      </a:cubicBezTo>
                      <a:cubicBezTo>
                        <a:pt x="8900" y="10476"/>
                        <a:pt x="8739" y="10480"/>
                        <a:pt x="8577" y="10488"/>
                      </a:cubicBezTo>
                      <a:cubicBezTo>
                        <a:pt x="7985" y="10509"/>
                        <a:pt x="7447" y="10752"/>
                        <a:pt x="6876" y="10878"/>
                      </a:cubicBezTo>
                      <a:cubicBezTo>
                        <a:pt x="5936" y="11090"/>
                        <a:pt x="5007" y="11406"/>
                        <a:pt x="4056" y="11586"/>
                      </a:cubicBezTo>
                      <a:cubicBezTo>
                        <a:pt x="3421" y="11707"/>
                        <a:pt x="2777" y="11746"/>
                        <a:pt x="2132" y="11746"/>
                      </a:cubicBezTo>
                      <a:cubicBezTo>
                        <a:pt x="2048" y="11746"/>
                        <a:pt x="1965" y="11746"/>
                        <a:pt x="1881" y="11744"/>
                      </a:cubicBezTo>
                      <a:lnTo>
                        <a:pt x="1881" y="11744"/>
                      </a:lnTo>
                      <a:cubicBezTo>
                        <a:pt x="1870" y="11882"/>
                        <a:pt x="1934" y="12008"/>
                        <a:pt x="1976" y="12135"/>
                      </a:cubicBezTo>
                      <a:cubicBezTo>
                        <a:pt x="2140" y="12719"/>
                        <a:pt x="2304" y="12909"/>
                        <a:pt x="2789" y="12909"/>
                      </a:cubicBezTo>
                      <a:cubicBezTo>
                        <a:pt x="2865" y="12909"/>
                        <a:pt x="2949" y="12904"/>
                        <a:pt x="3043" y="12896"/>
                      </a:cubicBezTo>
                      <a:cubicBezTo>
                        <a:pt x="3898" y="12811"/>
                        <a:pt x="4743" y="12695"/>
                        <a:pt x="5598" y="12579"/>
                      </a:cubicBezTo>
                      <a:cubicBezTo>
                        <a:pt x="6276" y="12488"/>
                        <a:pt x="6954" y="12367"/>
                        <a:pt x="7639" y="12367"/>
                      </a:cubicBezTo>
                      <a:cubicBezTo>
                        <a:pt x="7754" y="12367"/>
                        <a:pt x="7870" y="12370"/>
                        <a:pt x="7985" y="12378"/>
                      </a:cubicBezTo>
                      <a:cubicBezTo>
                        <a:pt x="8915" y="12452"/>
                        <a:pt x="9707" y="12822"/>
                        <a:pt x="10129" y="13751"/>
                      </a:cubicBezTo>
                      <a:cubicBezTo>
                        <a:pt x="10763" y="15156"/>
                        <a:pt x="10942" y="16613"/>
                        <a:pt x="10657" y="18134"/>
                      </a:cubicBezTo>
                      <a:cubicBezTo>
                        <a:pt x="10457" y="19190"/>
                        <a:pt x="10013" y="20130"/>
                        <a:pt x="9443" y="21007"/>
                      </a:cubicBezTo>
                      <a:cubicBezTo>
                        <a:pt x="9305" y="21218"/>
                        <a:pt x="9136" y="21397"/>
                        <a:pt x="8936" y="21556"/>
                      </a:cubicBezTo>
                      <a:cubicBezTo>
                        <a:pt x="8376" y="21989"/>
                        <a:pt x="7837" y="22443"/>
                        <a:pt x="7288" y="22887"/>
                      </a:cubicBezTo>
                      <a:cubicBezTo>
                        <a:pt x="6623" y="23425"/>
                        <a:pt x="5957" y="23953"/>
                        <a:pt x="5292" y="24492"/>
                      </a:cubicBezTo>
                      <a:cubicBezTo>
                        <a:pt x="5324" y="24682"/>
                        <a:pt x="5176" y="24788"/>
                        <a:pt x="5081" y="24914"/>
                      </a:cubicBezTo>
                      <a:cubicBezTo>
                        <a:pt x="4468" y="25696"/>
                        <a:pt x="3887" y="26499"/>
                        <a:pt x="3349" y="27344"/>
                      </a:cubicBezTo>
                      <a:cubicBezTo>
                        <a:pt x="2620" y="28495"/>
                        <a:pt x="2029" y="29709"/>
                        <a:pt x="1596" y="31008"/>
                      </a:cubicBezTo>
                      <a:cubicBezTo>
                        <a:pt x="1099" y="32476"/>
                        <a:pt x="613" y="33955"/>
                        <a:pt x="360" y="35497"/>
                      </a:cubicBezTo>
                      <a:cubicBezTo>
                        <a:pt x="64" y="37345"/>
                        <a:pt x="1" y="39204"/>
                        <a:pt x="244" y="41063"/>
                      </a:cubicBezTo>
                      <a:cubicBezTo>
                        <a:pt x="444" y="42679"/>
                        <a:pt x="920" y="44210"/>
                        <a:pt x="1733" y="45636"/>
                      </a:cubicBezTo>
                      <a:cubicBezTo>
                        <a:pt x="2092" y="46270"/>
                        <a:pt x="2451" y="46903"/>
                        <a:pt x="2905" y="47474"/>
                      </a:cubicBezTo>
                      <a:cubicBezTo>
                        <a:pt x="3085" y="47706"/>
                        <a:pt x="3285" y="47917"/>
                        <a:pt x="3518" y="48107"/>
                      </a:cubicBezTo>
                      <a:cubicBezTo>
                        <a:pt x="3740" y="48276"/>
                        <a:pt x="3961" y="48445"/>
                        <a:pt x="4173" y="48636"/>
                      </a:cubicBezTo>
                      <a:cubicBezTo>
                        <a:pt x="4817" y="49238"/>
                        <a:pt x="5567" y="49649"/>
                        <a:pt x="6348" y="50030"/>
                      </a:cubicBezTo>
                      <a:cubicBezTo>
                        <a:pt x="6411" y="50031"/>
                        <a:pt x="6473" y="50032"/>
                        <a:pt x="6536" y="50032"/>
                      </a:cubicBezTo>
                      <a:cubicBezTo>
                        <a:pt x="7983" y="50032"/>
                        <a:pt x="9308" y="49567"/>
                        <a:pt x="10583" y="48868"/>
                      </a:cubicBezTo>
                      <a:cubicBezTo>
                        <a:pt x="11661" y="48266"/>
                        <a:pt x="12643" y="47537"/>
                        <a:pt x="13583" y="46724"/>
                      </a:cubicBezTo>
                      <a:cubicBezTo>
                        <a:pt x="14048" y="46301"/>
                        <a:pt x="14576" y="45942"/>
                        <a:pt x="14987" y="45467"/>
                      </a:cubicBezTo>
                      <a:cubicBezTo>
                        <a:pt x="14871" y="45330"/>
                        <a:pt x="15019" y="45277"/>
                        <a:pt x="15072" y="45214"/>
                      </a:cubicBezTo>
                      <a:cubicBezTo>
                        <a:pt x="15420" y="44812"/>
                        <a:pt x="15801" y="44443"/>
                        <a:pt x="16149" y="44031"/>
                      </a:cubicBezTo>
                      <a:cubicBezTo>
                        <a:pt x="16762" y="43323"/>
                        <a:pt x="17300" y="42563"/>
                        <a:pt x="17860" y="41823"/>
                      </a:cubicBezTo>
                      <a:cubicBezTo>
                        <a:pt x="18716" y="40704"/>
                        <a:pt x="19613" y="39627"/>
                        <a:pt x="20648" y="38676"/>
                      </a:cubicBezTo>
                      <a:cubicBezTo>
                        <a:pt x="21451" y="37916"/>
                        <a:pt x="22317" y="37229"/>
                        <a:pt x="23278" y="36701"/>
                      </a:cubicBezTo>
                      <a:cubicBezTo>
                        <a:pt x="23870" y="36384"/>
                        <a:pt x="24482" y="36173"/>
                        <a:pt x="25137" y="36078"/>
                      </a:cubicBezTo>
                      <a:cubicBezTo>
                        <a:pt x="25591" y="36015"/>
                        <a:pt x="26056" y="35951"/>
                        <a:pt x="26510" y="35898"/>
                      </a:cubicBezTo>
                      <a:cubicBezTo>
                        <a:pt x="26605" y="35888"/>
                        <a:pt x="26699" y="35883"/>
                        <a:pt x="26794" y="35883"/>
                      </a:cubicBezTo>
                      <a:cubicBezTo>
                        <a:pt x="27164" y="35883"/>
                        <a:pt x="27532" y="35954"/>
                        <a:pt x="27894" y="36004"/>
                      </a:cubicBezTo>
                      <a:cubicBezTo>
                        <a:pt x="28833" y="36120"/>
                        <a:pt x="29689" y="36458"/>
                        <a:pt x="30523" y="36912"/>
                      </a:cubicBezTo>
                      <a:cubicBezTo>
                        <a:pt x="31115" y="37250"/>
                        <a:pt x="31611" y="37715"/>
                        <a:pt x="32129" y="38137"/>
                      </a:cubicBezTo>
                      <a:cubicBezTo>
                        <a:pt x="32963" y="38824"/>
                        <a:pt x="33797" y="39489"/>
                        <a:pt x="34674" y="40102"/>
                      </a:cubicBezTo>
                      <a:cubicBezTo>
                        <a:pt x="34980" y="40313"/>
                        <a:pt x="35297" y="40482"/>
                        <a:pt x="35635" y="40619"/>
                      </a:cubicBezTo>
                      <a:cubicBezTo>
                        <a:pt x="35783" y="40672"/>
                        <a:pt x="35994" y="40693"/>
                        <a:pt x="36026" y="40926"/>
                      </a:cubicBezTo>
                      <a:cubicBezTo>
                        <a:pt x="36406" y="40461"/>
                        <a:pt x="36406" y="40197"/>
                        <a:pt x="35984" y="39774"/>
                      </a:cubicBezTo>
                      <a:cubicBezTo>
                        <a:pt x="35096" y="38856"/>
                        <a:pt x="34273" y="37863"/>
                        <a:pt x="33354" y="36976"/>
                      </a:cubicBezTo>
                      <a:cubicBezTo>
                        <a:pt x="33026" y="36669"/>
                        <a:pt x="32752" y="36331"/>
                        <a:pt x="32467" y="35993"/>
                      </a:cubicBezTo>
                      <a:cubicBezTo>
                        <a:pt x="32097" y="35550"/>
                        <a:pt x="31780" y="35075"/>
                        <a:pt x="31410" y="34631"/>
                      </a:cubicBezTo>
                      <a:cubicBezTo>
                        <a:pt x="31294" y="34631"/>
                        <a:pt x="31220" y="34568"/>
                        <a:pt x="31146" y="34494"/>
                      </a:cubicBezTo>
                      <a:cubicBezTo>
                        <a:pt x="30608" y="33892"/>
                        <a:pt x="29911" y="33564"/>
                        <a:pt x="29193" y="33279"/>
                      </a:cubicBezTo>
                      <a:cubicBezTo>
                        <a:pt x="29034" y="33226"/>
                        <a:pt x="28886" y="33174"/>
                        <a:pt x="28760" y="33078"/>
                      </a:cubicBezTo>
                      <a:cubicBezTo>
                        <a:pt x="28316" y="32751"/>
                        <a:pt x="27809" y="32635"/>
                        <a:pt x="27292" y="32550"/>
                      </a:cubicBezTo>
                      <a:cubicBezTo>
                        <a:pt x="26901" y="32498"/>
                        <a:pt x="26605" y="32234"/>
                        <a:pt x="26225" y="32065"/>
                      </a:cubicBezTo>
                      <a:cubicBezTo>
                        <a:pt x="27038" y="31463"/>
                        <a:pt x="27883" y="31114"/>
                        <a:pt x="28738" y="30787"/>
                      </a:cubicBezTo>
                      <a:cubicBezTo>
                        <a:pt x="29689" y="30417"/>
                        <a:pt x="30671" y="30174"/>
                        <a:pt x="31685" y="30026"/>
                      </a:cubicBezTo>
                      <a:cubicBezTo>
                        <a:pt x="31939" y="29995"/>
                        <a:pt x="32192" y="29952"/>
                        <a:pt x="32456" y="29899"/>
                      </a:cubicBezTo>
                      <a:cubicBezTo>
                        <a:pt x="33037" y="29783"/>
                        <a:pt x="33618" y="29678"/>
                        <a:pt x="34209" y="29678"/>
                      </a:cubicBezTo>
                      <a:cubicBezTo>
                        <a:pt x="34466" y="29678"/>
                        <a:pt x="34716" y="29581"/>
                        <a:pt x="34970" y="29581"/>
                      </a:cubicBezTo>
                      <a:cubicBezTo>
                        <a:pt x="35019" y="29581"/>
                        <a:pt x="35068" y="29585"/>
                        <a:pt x="35118" y="29593"/>
                      </a:cubicBezTo>
                      <a:cubicBezTo>
                        <a:pt x="35815" y="29699"/>
                        <a:pt x="36543" y="29604"/>
                        <a:pt x="37219" y="29921"/>
                      </a:cubicBezTo>
                      <a:cubicBezTo>
                        <a:pt x="37272" y="29942"/>
                        <a:pt x="37357" y="29942"/>
                        <a:pt x="37430" y="29942"/>
                      </a:cubicBezTo>
                      <a:cubicBezTo>
                        <a:pt x="37399" y="29519"/>
                        <a:pt x="37272" y="29128"/>
                        <a:pt x="37156" y="28727"/>
                      </a:cubicBezTo>
                      <a:cubicBezTo>
                        <a:pt x="37103" y="28526"/>
                        <a:pt x="36966" y="28379"/>
                        <a:pt x="36765" y="28336"/>
                      </a:cubicBezTo>
                      <a:cubicBezTo>
                        <a:pt x="36667" y="28308"/>
                        <a:pt x="36559" y="28304"/>
                        <a:pt x="36451" y="28304"/>
                      </a:cubicBezTo>
                      <a:cubicBezTo>
                        <a:pt x="36397" y="28304"/>
                        <a:pt x="36343" y="28305"/>
                        <a:pt x="36290" y="28305"/>
                      </a:cubicBezTo>
                      <a:cubicBezTo>
                        <a:pt x="34938" y="28315"/>
                        <a:pt x="33586" y="28368"/>
                        <a:pt x="32245" y="28495"/>
                      </a:cubicBezTo>
                      <a:cubicBezTo>
                        <a:pt x="31146" y="28590"/>
                        <a:pt x="30037" y="28674"/>
                        <a:pt x="28960" y="28896"/>
                      </a:cubicBezTo>
                      <a:cubicBezTo>
                        <a:pt x="26489" y="29403"/>
                        <a:pt x="24102" y="30206"/>
                        <a:pt x="21768" y="31199"/>
                      </a:cubicBezTo>
                      <a:cubicBezTo>
                        <a:pt x="21652" y="31251"/>
                        <a:pt x="21536" y="31315"/>
                        <a:pt x="21451" y="31420"/>
                      </a:cubicBezTo>
                      <a:cubicBezTo>
                        <a:pt x="20743" y="32191"/>
                        <a:pt x="20025" y="32962"/>
                        <a:pt x="19497" y="33892"/>
                      </a:cubicBezTo>
                      <a:cubicBezTo>
                        <a:pt x="18842" y="35043"/>
                        <a:pt x="18272" y="36236"/>
                        <a:pt x="18008" y="37567"/>
                      </a:cubicBezTo>
                      <a:cubicBezTo>
                        <a:pt x="17860" y="38349"/>
                        <a:pt x="17554" y="39067"/>
                        <a:pt x="17089" y="39732"/>
                      </a:cubicBezTo>
                      <a:cubicBezTo>
                        <a:pt x="16540" y="40545"/>
                        <a:pt x="15854" y="41200"/>
                        <a:pt x="15125" y="41823"/>
                      </a:cubicBezTo>
                      <a:cubicBezTo>
                        <a:pt x="13752" y="43006"/>
                        <a:pt x="12358" y="44157"/>
                        <a:pt x="10795" y="45066"/>
                      </a:cubicBezTo>
                      <a:cubicBezTo>
                        <a:pt x="9897" y="45583"/>
                        <a:pt x="9158" y="46259"/>
                        <a:pt x="8513" y="47072"/>
                      </a:cubicBezTo>
                      <a:cubicBezTo>
                        <a:pt x="8474" y="47146"/>
                        <a:pt x="8428" y="47187"/>
                        <a:pt x="8381" y="47187"/>
                      </a:cubicBezTo>
                      <a:cubicBezTo>
                        <a:pt x="8340" y="47187"/>
                        <a:pt x="8299" y="47157"/>
                        <a:pt x="8260" y="47094"/>
                      </a:cubicBezTo>
                      <a:cubicBezTo>
                        <a:pt x="8144" y="46935"/>
                        <a:pt x="8091" y="46745"/>
                        <a:pt x="8080" y="46544"/>
                      </a:cubicBezTo>
                      <a:cubicBezTo>
                        <a:pt x="8059" y="46132"/>
                        <a:pt x="8112" y="45721"/>
                        <a:pt x="8228" y="45309"/>
                      </a:cubicBezTo>
                      <a:cubicBezTo>
                        <a:pt x="8534" y="44210"/>
                        <a:pt x="9063" y="43207"/>
                        <a:pt x="9717" y="42288"/>
                      </a:cubicBezTo>
                      <a:cubicBezTo>
                        <a:pt x="10119" y="41728"/>
                        <a:pt x="10340" y="41116"/>
                        <a:pt x="10446" y="40440"/>
                      </a:cubicBezTo>
                      <a:cubicBezTo>
                        <a:pt x="10509" y="39922"/>
                        <a:pt x="10594" y="39415"/>
                        <a:pt x="10446" y="38887"/>
                      </a:cubicBezTo>
                      <a:cubicBezTo>
                        <a:pt x="10404" y="38729"/>
                        <a:pt x="10351" y="38581"/>
                        <a:pt x="10256" y="38444"/>
                      </a:cubicBezTo>
                      <a:cubicBezTo>
                        <a:pt x="10002" y="38053"/>
                        <a:pt x="9612" y="37799"/>
                        <a:pt x="9295" y="37483"/>
                      </a:cubicBezTo>
                      <a:cubicBezTo>
                        <a:pt x="9189" y="37377"/>
                        <a:pt x="9010" y="37345"/>
                        <a:pt x="8841" y="37335"/>
                      </a:cubicBezTo>
                      <a:cubicBezTo>
                        <a:pt x="8672" y="37324"/>
                        <a:pt x="8503" y="37271"/>
                        <a:pt x="8355" y="37176"/>
                      </a:cubicBezTo>
                      <a:cubicBezTo>
                        <a:pt x="8323" y="37176"/>
                        <a:pt x="8302" y="37176"/>
                        <a:pt x="8270" y="37187"/>
                      </a:cubicBezTo>
                      <a:cubicBezTo>
                        <a:pt x="7394" y="37630"/>
                        <a:pt x="6781" y="38359"/>
                        <a:pt x="6295" y="39215"/>
                      </a:cubicBezTo>
                      <a:cubicBezTo>
                        <a:pt x="6200" y="39384"/>
                        <a:pt x="6169" y="39574"/>
                        <a:pt x="6169" y="39774"/>
                      </a:cubicBezTo>
                      <a:cubicBezTo>
                        <a:pt x="6158" y="40567"/>
                        <a:pt x="6084" y="41348"/>
                        <a:pt x="5979" y="42140"/>
                      </a:cubicBezTo>
                      <a:cubicBezTo>
                        <a:pt x="5894" y="42753"/>
                        <a:pt x="5746" y="43365"/>
                        <a:pt x="5313" y="43872"/>
                      </a:cubicBezTo>
                      <a:cubicBezTo>
                        <a:pt x="5303" y="43777"/>
                        <a:pt x="5282" y="43703"/>
                        <a:pt x="5271" y="43640"/>
                      </a:cubicBezTo>
                      <a:cubicBezTo>
                        <a:pt x="5229" y="43598"/>
                        <a:pt x="5165" y="43555"/>
                        <a:pt x="5155" y="43513"/>
                      </a:cubicBezTo>
                      <a:cubicBezTo>
                        <a:pt x="5018" y="42689"/>
                        <a:pt x="4637" y="41961"/>
                        <a:pt x="4394" y="41179"/>
                      </a:cubicBezTo>
                      <a:cubicBezTo>
                        <a:pt x="4088" y="40197"/>
                        <a:pt x="3887" y="39215"/>
                        <a:pt x="3782" y="38201"/>
                      </a:cubicBezTo>
                      <a:cubicBezTo>
                        <a:pt x="3718" y="37599"/>
                        <a:pt x="3697" y="37007"/>
                        <a:pt x="3666" y="36405"/>
                      </a:cubicBezTo>
                      <a:cubicBezTo>
                        <a:pt x="3613" y="35666"/>
                        <a:pt x="3750" y="34927"/>
                        <a:pt x="3919" y="34198"/>
                      </a:cubicBezTo>
                      <a:cubicBezTo>
                        <a:pt x="4331" y="32466"/>
                        <a:pt x="5070" y="30913"/>
                        <a:pt x="6000" y="29424"/>
                      </a:cubicBezTo>
                      <a:cubicBezTo>
                        <a:pt x="6866" y="28020"/>
                        <a:pt x="7901" y="26773"/>
                        <a:pt x="9073" y="25643"/>
                      </a:cubicBezTo>
                      <a:cubicBezTo>
                        <a:pt x="9591" y="25147"/>
                        <a:pt x="10203" y="24756"/>
                        <a:pt x="10752" y="24291"/>
                      </a:cubicBezTo>
                      <a:cubicBezTo>
                        <a:pt x="11692" y="23499"/>
                        <a:pt x="12738" y="22887"/>
                        <a:pt x="13678" y="22105"/>
                      </a:cubicBezTo>
                      <a:cubicBezTo>
                        <a:pt x="14428" y="21482"/>
                        <a:pt x="15199" y="20901"/>
                        <a:pt x="15854" y="20162"/>
                      </a:cubicBezTo>
                      <a:cubicBezTo>
                        <a:pt x="16783" y="19095"/>
                        <a:pt x="17670" y="17986"/>
                        <a:pt x="18283" y="16677"/>
                      </a:cubicBezTo>
                      <a:cubicBezTo>
                        <a:pt x="18589" y="16022"/>
                        <a:pt x="18937" y="15399"/>
                        <a:pt x="19170" y="14723"/>
                      </a:cubicBezTo>
                      <a:cubicBezTo>
                        <a:pt x="19529" y="13624"/>
                        <a:pt x="19539" y="12515"/>
                        <a:pt x="19223" y="11406"/>
                      </a:cubicBezTo>
                      <a:cubicBezTo>
                        <a:pt x="19159" y="11185"/>
                        <a:pt x="19075" y="10952"/>
                        <a:pt x="19032" y="10720"/>
                      </a:cubicBezTo>
                      <a:cubicBezTo>
                        <a:pt x="18874" y="9695"/>
                        <a:pt x="18325" y="8861"/>
                        <a:pt x="17828" y="8006"/>
                      </a:cubicBezTo>
                      <a:cubicBezTo>
                        <a:pt x="17744" y="7858"/>
                        <a:pt x="17617" y="7752"/>
                        <a:pt x="17501" y="7636"/>
                      </a:cubicBezTo>
                      <a:cubicBezTo>
                        <a:pt x="17110" y="7203"/>
                        <a:pt x="16667" y="6802"/>
                        <a:pt x="16318" y="6326"/>
                      </a:cubicBezTo>
                      <a:cubicBezTo>
                        <a:pt x="16044" y="5967"/>
                        <a:pt x="15695" y="5693"/>
                        <a:pt x="15336" y="5439"/>
                      </a:cubicBezTo>
                      <a:cubicBezTo>
                        <a:pt x="15273" y="5397"/>
                        <a:pt x="15156" y="5365"/>
                        <a:pt x="15241" y="5249"/>
                      </a:cubicBezTo>
                      <a:cubicBezTo>
                        <a:pt x="14650" y="4953"/>
                        <a:pt x="14037" y="4742"/>
                        <a:pt x="13414" y="4541"/>
                      </a:cubicBezTo>
                      <a:cubicBezTo>
                        <a:pt x="12315" y="4182"/>
                        <a:pt x="11471" y="3485"/>
                        <a:pt x="10752" y="2588"/>
                      </a:cubicBezTo>
                      <a:cubicBezTo>
                        <a:pt x="10119" y="1764"/>
                        <a:pt x="9453" y="972"/>
                        <a:pt x="8693" y="264"/>
                      </a:cubicBezTo>
                      <a:cubicBezTo>
                        <a:pt x="8537" y="116"/>
                        <a:pt x="8356" y="1"/>
                        <a:pt x="8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6835704" y="-1173793"/>
                  <a:ext cx="444437" cy="1282400"/>
                </a:xfrm>
                <a:custGeom>
                  <a:avLst/>
                  <a:gdLst/>
                  <a:ahLst/>
                  <a:cxnLst/>
                  <a:rect l="l" t="t" r="r" b="b"/>
                  <a:pathLst>
                    <a:path w="8852" h="25542" extrusionOk="0">
                      <a:moveTo>
                        <a:pt x="7795" y="0"/>
                      </a:moveTo>
                      <a:lnTo>
                        <a:pt x="7795" y="0"/>
                      </a:lnTo>
                      <a:cubicBezTo>
                        <a:pt x="7256" y="412"/>
                        <a:pt x="6771" y="887"/>
                        <a:pt x="6274" y="1352"/>
                      </a:cubicBezTo>
                      <a:cubicBezTo>
                        <a:pt x="4775" y="2767"/>
                        <a:pt x="3454" y="4330"/>
                        <a:pt x="2377" y="6126"/>
                      </a:cubicBezTo>
                      <a:cubicBezTo>
                        <a:pt x="1765" y="7161"/>
                        <a:pt x="1184" y="8217"/>
                        <a:pt x="814" y="9379"/>
                      </a:cubicBezTo>
                      <a:cubicBezTo>
                        <a:pt x="85" y="11744"/>
                        <a:pt x="1" y="14163"/>
                        <a:pt x="381" y="16592"/>
                      </a:cubicBezTo>
                      <a:cubicBezTo>
                        <a:pt x="582" y="17944"/>
                        <a:pt x="920" y="19264"/>
                        <a:pt x="1574" y="20479"/>
                      </a:cubicBezTo>
                      <a:cubicBezTo>
                        <a:pt x="2335" y="21862"/>
                        <a:pt x="3243" y="23119"/>
                        <a:pt x="4500" y="24070"/>
                      </a:cubicBezTo>
                      <a:cubicBezTo>
                        <a:pt x="5731" y="25008"/>
                        <a:pt x="7096" y="25541"/>
                        <a:pt x="8633" y="25541"/>
                      </a:cubicBezTo>
                      <a:cubicBezTo>
                        <a:pt x="8706" y="25541"/>
                        <a:pt x="8778" y="25540"/>
                        <a:pt x="8851" y="25538"/>
                      </a:cubicBezTo>
                      <a:cubicBezTo>
                        <a:pt x="8070" y="25157"/>
                        <a:pt x="7320" y="24746"/>
                        <a:pt x="6676" y="24144"/>
                      </a:cubicBezTo>
                      <a:cubicBezTo>
                        <a:pt x="6464" y="23953"/>
                        <a:pt x="6243" y="23784"/>
                        <a:pt x="6021" y="23615"/>
                      </a:cubicBezTo>
                      <a:cubicBezTo>
                        <a:pt x="5788" y="23436"/>
                        <a:pt x="5588" y="23214"/>
                        <a:pt x="5408" y="22982"/>
                      </a:cubicBezTo>
                      <a:cubicBezTo>
                        <a:pt x="4954" y="22411"/>
                        <a:pt x="4595" y="21778"/>
                        <a:pt x="4236" y="21144"/>
                      </a:cubicBezTo>
                      <a:cubicBezTo>
                        <a:pt x="3423" y="19718"/>
                        <a:pt x="2947" y="18187"/>
                        <a:pt x="2747" y="16571"/>
                      </a:cubicBezTo>
                      <a:cubicBezTo>
                        <a:pt x="2504" y="14712"/>
                        <a:pt x="2567" y="12853"/>
                        <a:pt x="2863" y="11005"/>
                      </a:cubicBezTo>
                      <a:cubicBezTo>
                        <a:pt x="3116" y="9463"/>
                        <a:pt x="3602" y="7984"/>
                        <a:pt x="4099" y="6516"/>
                      </a:cubicBezTo>
                      <a:cubicBezTo>
                        <a:pt x="4532" y="5217"/>
                        <a:pt x="5123" y="4003"/>
                        <a:pt x="5852" y="2852"/>
                      </a:cubicBezTo>
                      <a:cubicBezTo>
                        <a:pt x="6390" y="2007"/>
                        <a:pt x="6971" y="1204"/>
                        <a:pt x="7584" y="422"/>
                      </a:cubicBezTo>
                      <a:cubicBezTo>
                        <a:pt x="7679" y="296"/>
                        <a:pt x="7827" y="190"/>
                        <a:pt x="7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 name="Google Shape;396;p11"/>
                <p:cNvGrpSpPr/>
                <p:nvPr/>
              </p:nvGrpSpPr>
              <p:grpSpPr>
                <a:xfrm>
                  <a:off x="7049943" y="-2375429"/>
                  <a:ext cx="1797649" cy="2341306"/>
                  <a:chOff x="7049943" y="-2375429"/>
                  <a:chExt cx="1797649" cy="2341306"/>
                </a:xfrm>
              </p:grpSpPr>
              <p:sp>
                <p:nvSpPr>
                  <p:cNvPr id="397" name="Google Shape;397;p11"/>
                  <p:cNvSpPr/>
                  <p:nvPr/>
                </p:nvSpPr>
                <p:spPr>
                  <a:xfrm>
                    <a:off x="7142728" y="-2139952"/>
                    <a:ext cx="985272" cy="1927516"/>
                  </a:xfrm>
                  <a:custGeom>
                    <a:avLst/>
                    <a:gdLst/>
                    <a:ahLst/>
                    <a:cxnLst/>
                    <a:rect l="l" t="t" r="r" b="b"/>
                    <a:pathLst>
                      <a:path w="19624" h="38391" extrusionOk="0">
                        <a:moveTo>
                          <a:pt x="11640" y="0"/>
                        </a:moveTo>
                        <a:lnTo>
                          <a:pt x="11640" y="0"/>
                        </a:lnTo>
                        <a:cubicBezTo>
                          <a:pt x="11544" y="116"/>
                          <a:pt x="11661" y="148"/>
                          <a:pt x="11724" y="190"/>
                        </a:cubicBezTo>
                        <a:cubicBezTo>
                          <a:pt x="12083" y="444"/>
                          <a:pt x="12432" y="718"/>
                          <a:pt x="12706" y="1077"/>
                        </a:cubicBezTo>
                        <a:cubicBezTo>
                          <a:pt x="13055" y="1553"/>
                          <a:pt x="13498" y="1954"/>
                          <a:pt x="13889" y="2387"/>
                        </a:cubicBezTo>
                        <a:cubicBezTo>
                          <a:pt x="14005" y="2503"/>
                          <a:pt x="14132" y="2609"/>
                          <a:pt x="14216" y="2757"/>
                        </a:cubicBezTo>
                        <a:cubicBezTo>
                          <a:pt x="14713" y="3612"/>
                          <a:pt x="15262" y="4446"/>
                          <a:pt x="15420" y="5471"/>
                        </a:cubicBezTo>
                        <a:cubicBezTo>
                          <a:pt x="15463" y="5703"/>
                          <a:pt x="15547" y="5936"/>
                          <a:pt x="15611" y="6157"/>
                        </a:cubicBezTo>
                        <a:cubicBezTo>
                          <a:pt x="15927" y="7266"/>
                          <a:pt x="15917" y="8375"/>
                          <a:pt x="15558" y="9474"/>
                        </a:cubicBezTo>
                        <a:cubicBezTo>
                          <a:pt x="15325" y="10150"/>
                          <a:pt x="14977" y="10773"/>
                          <a:pt x="14671" y="11428"/>
                        </a:cubicBezTo>
                        <a:cubicBezTo>
                          <a:pt x="14058" y="12737"/>
                          <a:pt x="13171" y="13846"/>
                          <a:pt x="12242" y="14913"/>
                        </a:cubicBezTo>
                        <a:cubicBezTo>
                          <a:pt x="11587" y="15652"/>
                          <a:pt x="10816" y="16233"/>
                          <a:pt x="10066" y="16856"/>
                        </a:cubicBezTo>
                        <a:cubicBezTo>
                          <a:pt x="9126" y="17638"/>
                          <a:pt x="8080" y="18250"/>
                          <a:pt x="7140" y="19042"/>
                        </a:cubicBezTo>
                        <a:cubicBezTo>
                          <a:pt x="6591" y="19507"/>
                          <a:pt x="5979" y="19898"/>
                          <a:pt x="5461" y="20394"/>
                        </a:cubicBezTo>
                        <a:cubicBezTo>
                          <a:pt x="4289" y="21524"/>
                          <a:pt x="3254" y="22771"/>
                          <a:pt x="2388" y="24175"/>
                        </a:cubicBezTo>
                        <a:cubicBezTo>
                          <a:pt x="1458" y="25664"/>
                          <a:pt x="719" y="27217"/>
                          <a:pt x="307" y="28949"/>
                        </a:cubicBezTo>
                        <a:cubicBezTo>
                          <a:pt x="138" y="29678"/>
                          <a:pt x="1" y="30417"/>
                          <a:pt x="54" y="31156"/>
                        </a:cubicBezTo>
                        <a:cubicBezTo>
                          <a:pt x="85" y="31758"/>
                          <a:pt x="106" y="32350"/>
                          <a:pt x="170" y="32952"/>
                        </a:cubicBezTo>
                        <a:cubicBezTo>
                          <a:pt x="275" y="33966"/>
                          <a:pt x="476" y="34948"/>
                          <a:pt x="782" y="35930"/>
                        </a:cubicBezTo>
                        <a:cubicBezTo>
                          <a:pt x="1025" y="36712"/>
                          <a:pt x="1416" y="37440"/>
                          <a:pt x="1543" y="38264"/>
                        </a:cubicBezTo>
                        <a:cubicBezTo>
                          <a:pt x="1553" y="38306"/>
                          <a:pt x="1617" y="38349"/>
                          <a:pt x="1659" y="38391"/>
                        </a:cubicBezTo>
                        <a:cubicBezTo>
                          <a:pt x="1722" y="37842"/>
                          <a:pt x="1807" y="37293"/>
                          <a:pt x="1754" y="36733"/>
                        </a:cubicBezTo>
                        <a:cubicBezTo>
                          <a:pt x="1680" y="35740"/>
                          <a:pt x="1606" y="34758"/>
                          <a:pt x="1543" y="33765"/>
                        </a:cubicBezTo>
                        <a:cubicBezTo>
                          <a:pt x="1490" y="32952"/>
                          <a:pt x="1501" y="32139"/>
                          <a:pt x="1627" y="31346"/>
                        </a:cubicBezTo>
                        <a:cubicBezTo>
                          <a:pt x="1765" y="30396"/>
                          <a:pt x="2029" y="29467"/>
                          <a:pt x="2388" y="28579"/>
                        </a:cubicBezTo>
                        <a:cubicBezTo>
                          <a:pt x="3064" y="26879"/>
                          <a:pt x="3930" y="25316"/>
                          <a:pt x="5250" y="24059"/>
                        </a:cubicBezTo>
                        <a:cubicBezTo>
                          <a:pt x="6591" y="22781"/>
                          <a:pt x="7985" y="21588"/>
                          <a:pt x="9591" y="20669"/>
                        </a:cubicBezTo>
                        <a:cubicBezTo>
                          <a:pt x="10351" y="20225"/>
                          <a:pt x="11111" y="19792"/>
                          <a:pt x="11925" y="19454"/>
                        </a:cubicBezTo>
                        <a:cubicBezTo>
                          <a:pt x="12125" y="19359"/>
                          <a:pt x="12315" y="19243"/>
                          <a:pt x="12484" y="19116"/>
                        </a:cubicBezTo>
                        <a:cubicBezTo>
                          <a:pt x="14100" y="17902"/>
                          <a:pt x="15632" y="16592"/>
                          <a:pt x="17005" y="15082"/>
                        </a:cubicBezTo>
                        <a:cubicBezTo>
                          <a:pt x="17955" y="14036"/>
                          <a:pt x="18663" y="12843"/>
                          <a:pt x="19106" y="11491"/>
                        </a:cubicBezTo>
                        <a:cubicBezTo>
                          <a:pt x="19423" y="10530"/>
                          <a:pt x="19624" y="9537"/>
                          <a:pt x="19444" y="8523"/>
                        </a:cubicBezTo>
                        <a:cubicBezTo>
                          <a:pt x="19032" y="6083"/>
                          <a:pt x="17892" y="4056"/>
                          <a:pt x="16075" y="2440"/>
                        </a:cubicBezTo>
                        <a:cubicBezTo>
                          <a:pt x="14776" y="1278"/>
                          <a:pt x="13224" y="602"/>
                          <a:pt x="11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7708526" y="-601870"/>
                    <a:ext cx="1061638" cy="481239"/>
                  </a:xfrm>
                  <a:custGeom>
                    <a:avLst/>
                    <a:gdLst/>
                    <a:ahLst/>
                    <a:cxnLst/>
                    <a:rect l="l" t="t" r="r" b="b"/>
                    <a:pathLst>
                      <a:path w="21145" h="9585" extrusionOk="0">
                        <a:moveTo>
                          <a:pt x="11913" y="0"/>
                        </a:moveTo>
                        <a:cubicBezTo>
                          <a:pt x="11818" y="0"/>
                          <a:pt x="11724" y="5"/>
                          <a:pt x="11629" y="15"/>
                        </a:cubicBezTo>
                        <a:cubicBezTo>
                          <a:pt x="11175" y="79"/>
                          <a:pt x="10710" y="132"/>
                          <a:pt x="10256" y="195"/>
                        </a:cubicBezTo>
                        <a:cubicBezTo>
                          <a:pt x="9601" y="290"/>
                          <a:pt x="8989" y="501"/>
                          <a:pt x="8408" y="818"/>
                        </a:cubicBezTo>
                        <a:cubicBezTo>
                          <a:pt x="7436" y="1346"/>
                          <a:pt x="6570" y="2033"/>
                          <a:pt x="5767" y="2793"/>
                        </a:cubicBezTo>
                        <a:cubicBezTo>
                          <a:pt x="4732" y="3744"/>
                          <a:pt x="3835" y="4821"/>
                          <a:pt x="2979" y="5940"/>
                        </a:cubicBezTo>
                        <a:cubicBezTo>
                          <a:pt x="2419" y="6680"/>
                          <a:pt x="1881" y="7440"/>
                          <a:pt x="1268" y="8158"/>
                        </a:cubicBezTo>
                        <a:cubicBezTo>
                          <a:pt x="920" y="8560"/>
                          <a:pt x="550" y="8929"/>
                          <a:pt x="202" y="9331"/>
                        </a:cubicBezTo>
                        <a:cubicBezTo>
                          <a:pt x="138" y="9394"/>
                          <a:pt x="1" y="9447"/>
                          <a:pt x="106" y="9584"/>
                        </a:cubicBezTo>
                        <a:cubicBezTo>
                          <a:pt x="328" y="9362"/>
                          <a:pt x="561" y="9151"/>
                          <a:pt x="782" y="8940"/>
                        </a:cubicBezTo>
                        <a:cubicBezTo>
                          <a:pt x="1691" y="8021"/>
                          <a:pt x="2610" y="7092"/>
                          <a:pt x="3528" y="6173"/>
                        </a:cubicBezTo>
                        <a:cubicBezTo>
                          <a:pt x="4553" y="5138"/>
                          <a:pt x="5704" y="4293"/>
                          <a:pt x="7003" y="3649"/>
                        </a:cubicBezTo>
                        <a:cubicBezTo>
                          <a:pt x="8255" y="3015"/>
                          <a:pt x="9509" y="2711"/>
                          <a:pt x="10763" y="2711"/>
                        </a:cubicBezTo>
                        <a:cubicBezTo>
                          <a:pt x="12017" y="2711"/>
                          <a:pt x="13271" y="3015"/>
                          <a:pt x="14523" y="3596"/>
                        </a:cubicBezTo>
                        <a:cubicBezTo>
                          <a:pt x="15611" y="4103"/>
                          <a:pt x="16656" y="4694"/>
                          <a:pt x="17660" y="5359"/>
                        </a:cubicBezTo>
                        <a:cubicBezTo>
                          <a:pt x="18198" y="5719"/>
                          <a:pt x="18768" y="6025"/>
                          <a:pt x="19360" y="6268"/>
                        </a:cubicBezTo>
                        <a:cubicBezTo>
                          <a:pt x="19578" y="6362"/>
                          <a:pt x="19748" y="6412"/>
                          <a:pt x="19893" y="6412"/>
                        </a:cubicBezTo>
                        <a:cubicBezTo>
                          <a:pt x="20155" y="6412"/>
                          <a:pt x="20336" y="6248"/>
                          <a:pt x="20574" y="5888"/>
                        </a:cubicBezTo>
                        <a:cubicBezTo>
                          <a:pt x="20754" y="5602"/>
                          <a:pt x="20955" y="5317"/>
                          <a:pt x="21145" y="5043"/>
                        </a:cubicBezTo>
                        <a:cubicBezTo>
                          <a:pt x="21113" y="4810"/>
                          <a:pt x="20902" y="4789"/>
                          <a:pt x="20754" y="4736"/>
                        </a:cubicBezTo>
                        <a:cubicBezTo>
                          <a:pt x="20416" y="4599"/>
                          <a:pt x="20099" y="4430"/>
                          <a:pt x="19793" y="4219"/>
                        </a:cubicBezTo>
                        <a:cubicBezTo>
                          <a:pt x="18916" y="3606"/>
                          <a:pt x="18082" y="2941"/>
                          <a:pt x="17248" y="2254"/>
                        </a:cubicBezTo>
                        <a:cubicBezTo>
                          <a:pt x="16730" y="1832"/>
                          <a:pt x="16234" y="1367"/>
                          <a:pt x="15642" y="1029"/>
                        </a:cubicBezTo>
                        <a:cubicBezTo>
                          <a:pt x="14819" y="575"/>
                          <a:pt x="13952" y="237"/>
                          <a:pt x="13013" y="121"/>
                        </a:cubicBezTo>
                        <a:cubicBezTo>
                          <a:pt x="12651" y="71"/>
                          <a:pt x="12283" y="0"/>
                          <a:pt x="119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7049943" y="-2375429"/>
                    <a:ext cx="593402" cy="561722"/>
                  </a:xfrm>
                  <a:custGeom>
                    <a:avLst/>
                    <a:gdLst/>
                    <a:ahLst/>
                    <a:cxnLst/>
                    <a:rect l="l" t="t" r="r" b="b"/>
                    <a:pathLst>
                      <a:path w="11819" h="11188" extrusionOk="0">
                        <a:moveTo>
                          <a:pt x="5186" y="1"/>
                        </a:moveTo>
                        <a:cubicBezTo>
                          <a:pt x="4891" y="244"/>
                          <a:pt x="4922" y="550"/>
                          <a:pt x="5028" y="867"/>
                        </a:cubicBezTo>
                        <a:cubicBezTo>
                          <a:pt x="5228" y="1469"/>
                          <a:pt x="5440" y="2081"/>
                          <a:pt x="5640" y="2683"/>
                        </a:cubicBezTo>
                        <a:cubicBezTo>
                          <a:pt x="5915" y="3486"/>
                          <a:pt x="6116" y="4289"/>
                          <a:pt x="6253" y="5123"/>
                        </a:cubicBezTo>
                        <a:cubicBezTo>
                          <a:pt x="6422" y="6211"/>
                          <a:pt x="6084" y="7066"/>
                          <a:pt x="5165" y="7668"/>
                        </a:cubicBezTo>
                        <a:cubicBezTo>
                          <a:pt x="4626" y="8017"/>
                          <a:pt x="4067" y="8323"/>
                          <a:pt x="3465" y="8577"/>
                        </a:cubicBezTo>
                        <a:cubicBezTo>
                          <a:pt x="2398" y="9020"/>
                          <a:pt x="1395" y="9580"/>
                          <a:pt x="349" y="10087"/>
                        </a:cubicBezTo>
                        <a:cubicBezTo>
                          <a:pt x="117" y="10203"/>
                          <a:pt x="1" y="10393"/>
                          <a:pt x="22" y="10657"/>
                        </a:cubicBezTo>
                        <a:cubicBezTo>
                          <a:pt x="32" y="10837"/>
                          <a:pt x="32" y="11027"/>
                          <a:pt x="117" y="11185"/>
                        </a:cubicBezTo>
                        <a:cubicBezTo>
                          <a:pt x="201" y="11187"/>
                          <a:pt x="284" y="11187"/>
                          <a:pt x="368" y="11187"/>
                        </a:cubicBezTo>
                        <a:cubicBezTo>
                          <a:pt x="1013" y="11187"/>
                          <a:pt x="1657" y="11148"/>
                          <a:pt x="2292" y="11027"/>
                        </a:cubicBezTo>
                        <a:cubicBezTo>
                          <a:pt x="3243" y="10847"/>
                          <a:pt x="4172" y="10531"/>
                          <a:pt x="5112" y="10319"/>
                        </a:cubicBezTo>
                        <a:cubicBezTo>
                          <a:pt x="5683" y="10193"/>
                          <a:pt x="6221" y="9950"/>
                          <a:pt x="6813" y="9929"/>
                        </a:cubicBezTo>
                        <a:cubicBezTo>
                          <a:pt x="6975" y="9921"/>
                          <a:pt x="7136" y="9917"/>
                          <a:pt x="7297" y="9917"/>
                        </a:cubicBezTo>
                        <a:cubicBezTo>
                          <a:pt x="8302" y="9917"/>
                          <a:pt x="9286" y="10068"/>
                          <a:pt x="10224" y="10478"/>
                        </a:cubicBezTo>
                        <a:cubicBezTo>
                          <a:pt x="10668" y="10668"/>
                          <a:pt x="11185" y="10721"/>
                          <a:pt x="11534" y="11133"/>
                        </a:cubicBezTo>
                        <a:cubicBezTo>
                          <a:pt x="11564" y="11165"/>
                          <a:pt x="11591" y="11179"/>
                          <a:pt x="11615" y="11179"/>
                        </a:cubicBezTo>
                        <a:cubicBezTo>
                          <a:pt x="11684" y="11179"/>
                          <a:pt x="11726" y="11068"/>
                          <a:pt x="11734" y="10974"/>
                        </a:cubicBezTo>
                        <a:cubicBezTo>
                          <a:pt x="11819" y="9812"/>
                          <a:pt x="11449" y="8820"/>
                          <a:pt x="10731" y="7943"/>
                        </a:cubicBezTo>
                        <a:cubicBezTo>
                          <a:pt x="10456" y="7605"/>
                          <a:pt x="10118" y="7309"/>
                          <a:pt x="9707" y="7130"/>
                        </a:cubicBezTo>
                        <a:cubicBezTo>
                          <a:pt x="8714" y="6718"/>
                          <a:pt x="7890" y="6084"/>
                          <a:pt x="7299" y="5134"/>
                        </a:cubicBezTo>
                        <a:cubicBezTo>
                          <a:pt x="6591" y="3993"/>
                          <a:pt x="6095" y="2757"/>
                          <a:pt x="5704" y="1458"/>
                        </a:cubicBezTo>
                        <a:cubicBezTo>
                          <a:pt x="5556" y="962"/>
                          <a:pt x="5524" y="423"/>
                          <a:pt x="5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8278039" y="-918283"/>
                    <a:ext cx="569554" cy="253598"/>
                  </a:xfrm>
                  <a:custGeom>
                    <a:avLst/>
                    <a:gdLst/>
                    <a:ahLst/>
                    <a:cxnLst/>
                    <a:rect l="l" t="t" r="r" b="b"/>
                    <a:pathLst>
                      <a:path w="11344" h="5051" extrusionOk="0">
                        <a:moveTo>
                          <a:pt x="8747" y="0"/>
                        </a:moveTo>
                        <a:cubicBezTo>
                          <a:pt x="8494" y="0"/>
                          <a:pt x="8251" y="97"/>
                          <a:pt x="7985" y="97"/>
                        </a:cubicBezTo>
                        <a:cubicBezTo>
                          <a:pt x="7394" y="97"/>
                          <a:pt x="6813" y="202"/>
                          <a:pt x="6232" y="318"/>
                        </a:cubicBezTo>
                        <a:cubicBezTo>
                          <a:pt x="5968" y="371"/>
                          <a:pt x="5715" y="414"/>
                          <a:pt x="5461" y="456"/>
                        </a:cubicBezTo>
                        <a:cubicBezTo>
                          <a:pt x="4447" y="593"/>
                          <a:pt x="3465" y="836"/>
                          <a:pt x="2514" y="1206"/>
                        </a:cubicBezTo>
                        <a:cubicBezTo>
                          <a:pt x="1659" y="1533"/>
                          <a:pt x="814" y="1882"/>
                          <a:pt x="1" y="2484"/>
                        </a:cubicBezTo>
                        <a:cubicBezTo>
                          <a:pt x="381" y="2653"/>
                          <a:pt x="677" y="2917"/>
                          <a:pt x="1068" y="2969"/>
                        </a:cubicBezTo>
                        <a:cubicBezTo>
                          <a:pt x="1596" y="3054"/>
                          <a:pt x="2092" y="3170"/>
                          <a:pt x="2536" y="3497"/>
                        </a:cubicBezTo>
                        <a:cubicBezTo>
                          <a:pt x="2662" y="3593"/>
                          <a:pt x="2810" y="3645"/>
                          <a:pt x="2969" y="3698"/>
                        </a:cubicBezTo>
                        <a:cubicBezTo>
                          <a:pt x="3687" y="3983"/>
                          <a:pt x="4384" y="4321"/>
                          <a:pt x="4922" y="4913"/>
                        </a:cubicBezTo>
                        <a:cubicBezTo>
                          <a:pt x="4996" y="4987"/>
                          <a:pt x="5070" y="5050"/>
                          <a:pt x="5186" y="5050"/>
                        </a:cubicBezTo>
                        <a:cubicBezTo>
                          <a:pt x="5081" y="4892"/>
                          <a:pt x="4986" y="4723"/>
                          <a:pt x="4880" y="4564"/>
                        </a:cubicBezTo>
                        <a:cubicBezTo>
                          <a:pt x="4489" y="3994"/>
                          <a:pt x="4447" y="4047"/>
                          <a:pt x="5060" y="3677"/>
                        </a:cubicBezTo>
                        <a:cubicBezTo>
                          <a:pt x="6676" y="2684"/>
                          <a:pt x="8397" y="1924"/>
                          <a:pt x="10245" y="1491"/>
                        </a:cubicBezTo>
                        <a:cubicBezTo>
                          <a:pt x="10478" y="1438"/>
                          <a:pt x="10700" y="1396"/>
                          <a:pt x="10911" y="1269"/>
                        </a:cubicBezTo>
                        <a:cubicBezTo>
                          <a:pt x="11259" y="1058"/>
                          <a:pt x="11344" y="794"/>
                          <a:pt x="11206" y="361"/>
                        </a:cubicBezTo>
                        <a:cubicBezTo>
                          <a:pt x="11133" y="361"/>
                          <a:pt x="11048" y="361"/>
                          <a:pt x="10995" y="340"/>
                        </a:cubicBezTo>
                        <a:cubicBezTo>
                          <a:pt x="10319" y="23"/>
                          <a:pt x="9591" y="118"/>
                          <a:pt x="8894" y="12"/>
                        </a:cubicBezTo>
                        <a:cubicBezTo>
                          <a:pt x="8844" y="4"/>
                          <a:pt x="8795" y="0"/>
                          <a:pt x="8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7366004" y="-558239"/>
                    <a:ext cx="241850" cy="524116"/>
                  </a:xfrm>
                  <a:custGeom>
                    <a:avLst/>
                    <a:gdLst/>
                    <a:ahLst/>
                    <a:cxnLst/>
                    <a:rect l="l" t="t" r="r" b="b"/>
                    <a:pathLst>
                      <a:path w="4817" h="10439" extrusionOk="0">
                        <a:moveTo>
                          <a:pt x="1944" y="1"/>
                        </a:moveTo>
                        <a:cubicBezTo>
                          <a:pt x="1814" y="1"/>
                          <a:pt x="1680" y="11"/>
                          <a:pt x="1542" y="34"/>
                        </a:cubicBezTo>
                        <a:cubicBezTo>
                          <a:pt x="1120" y="107"/>
                          <a:pt x="697" y="255"/>
                          <a:pt x="296" y="424"/>
                        </a:cubicBezTo>
                        <a:cubicBezTo>
                          <a:pt x="444" y="519"/>
                          <a:pt x="613" y="572"/>
                          <a:pt x="782" y="583"/>
                        </a:cubicBezTo>
                        <a:cubicBezTo>
                          <a:pt x="951" y="593"/>
                          <a:pt x="1130" y="625"/>
                          <a:pt x="1236" y="731"/>
                        </a:cubicBezTo>
                        <a:cubicBezTo>
                          <a:pt x="1553" y="1047"/>
                          <a:pt x="1943" y="1301"/>
                          <a:pt x="2197" y="1692"/>
                        </a:cubicBezTo>
                        <a:cubicBezTo>
                          <a:pt x="2292" y="1829"/>
                          <a:pt x="2345" y="1977"/>
                          <a:pt x="2387" y="2135"/>
                        </a:cubicBezTo>
                        <a:cubicBezTo>
                          <a:pt x="2535" y="2663"/>
                          <a:pt x="2461" y="3170"/>
                          <a:pt x="2387" y="3688"/>
                        </a:cubicBezTo>
                        <a:cubicBezTo>
                          <a:pt x="2281" y="4364"/>
                          <a:pt x="2060" y="4976"/>
                          <a:pt x="1658" y="5536"/>
                        </a:cubicBezTo>
                        <a:cubicBezTo>
                          <a:pt x="1004" y="6455"/>
                          <a:pt x="475" y="7458"/>
                          <a:pt x="169" y="8557"/>
                        </a:cubicBezTo>
                        <a:cubicBezTo>
                          <a:pt x="53" y="8969"/>
                          <a:pt x="0" y="9380"/>
                          <a:pt x="21" y="9792"/>
                        </a:cubicBezTo>
                        <a:cubicBezTo>
                          <a:pt x="32" y="9993"/>
                          <a:pt x="85" y="10183"/>
                          <a:pt x="201" y="10342"/>
                        </a:cubicBezTo>
                        <a:cubicBezTo>
                          <a:pt x="241" y="10406"/>
                          <a:pt x="283" y="10438"/>
                          <a:pt x="324" y="10438"/>
                        </a:cubicBezTo>
                        <a:cubicBezTo>
                          <a:pt x="370" y="10438"/>
                          <a:pt x="415" y="10398"/>
                          <a:pt x="454" y="10320"/>
                        </a:cubicBezTo>
                        <a:cubicBezTo>
                          <a:pt x="306" y="10310"/>
                          <a:pt x="264" y="10215"/>
                          <a:pt x="264" y="10078"/>
                        </a:cubicBezTo>
                        <a:cubicBezTo>
                          <a:pt x="264" y="9909"/>
                          <a:pt x="338" y="9761"/>
                          <a:pt x="402" y="9613"/>
                        </a:cubicBezTo>
                        <a:cubicBezTo>
                          <a:pt x="792" y="8821"/>
                          <a:pt x="1341" y="8166"/>
                          <a:pt x="2017" y="7638"/>
                        </a:cubicBezTo>
                        <a:cubicBezTo>
                          <a:pt x="2926" y="6930"/>
                          <a:pt x="3771" y="6191"/>
                          <a:pt x="4246" y="5061"/>
                        </a:cubicBezTo>
                        <a:cubicBezTo>
                          <a:pt x="4816" y="3698"/>
                          <a:pt x="4763" y="2420"/>
                          <a:pt x="3961" y="1216"/>
                        </a:cubicBezTo>
                        <a:cubicBezTo>
                          <a:pt x="3474" y="473"/>
                          <a:pt x="2804" y="1"/>
                          <a:pt x="19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 name="Google Shape;402;p11"/>
                <p:cNvSpPr/>
                <p:nvPr/>
              </p:nvSpPr>
              <p:spPr>
                <a:xfrm>
                  <a:off x="7363343" y="-862401"/>
                  <a:ext cx="110356" cy="126774"/>
                </a:xfrm>
                <a:custGeom>
                  <a:avLst/>
                  <a:gdLst/>
                  <a:ahLst/>
                  <a:cxnLst/>
                  <a:rect l="l" t="t" r="r" b="b"/>
                  <a:pathLst>
                    <a:path w="2198" h="2525" extrusionOk="0">
                      <a:moveTo>
                        <a:pt x="1339" y="1"/>
                      </a:moveTo>
                      <a:cubicBezTo>
                        <a:pt x="1058" y="1"/>
                        <a:pt x="773" y="161"/>
                        <a:pt x="550" y="473"/>
                      </a:cubicBezTo>
                      <a:cubicBezTo>
                        <a:pt x="381" y="695"/>
                        <a:pt x="233" y="938"/>
                        <a:pt x="138" y="1212"/>
                      </a:cubicBezTo>
                      <a:cubicBezTo>
                        <a:pt x="0" y="1582"/>
                        <a:pt x="22" y="1941"/>
                        <a:pt x="317" y="2247"/>
                      </a:cubicBezTo>
                      <a:cubicBezTo>
                        <a:pt x="485" y="2428"/>
                        <a:pt x="708" y="2524"/>
                        <a:pt x="945" y="2524"/>
                      </a:cubicBezTo>
                      <a:cubicBezTo>
                        <a:pt x="1082" y="2524"/>
                        <a:pt x="1224" y="2492"/>
                        <a:pt x="1363" y="2427"/>
                      </a:cubicBezTo>
                      <a:cubicBezTo>
                        <a:pt x="1923" y="2163"/>
                        <a:pt x="2155" y="1677"/>
                        <a:pt x="2187" y="1212"/>
                      </a:cubicBezTo>
                      <a:cubicBezTo>
                        <a:pt x="2197" y="578"/>
                        <a:pt x="1975" y="198"/>
                        <a:pt x="1606" y="50"/>
                      </a:cubicBezTo>
                      <a:cubicBezTo>
                        <a:pt x="1518" y="17"/>
                        <a:pt x="142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1"/>
                <p:cNvGrpSpPr/>
                <p:nvPr/>
              </p:nvGrpSpPr>
              <p:grpSpPr>
                <a:xfrm>
                  <a:off x="7561114" y="-1880676"/>
                  <a:ext cx="665561" cy="1311490"/>
                  <a:chOff x="7561114" y="-1880676"/>
                  <a:chExt cx="665561" cy="1311490"/>
                </a:xfrm>
              </p:grpSpPr>
              <p:sp>
                <p:nvSpPr>
                  <p:cNvPr id="404" name="Google Shape;404;p11"/>
                  <p:cNvSpPr/>
                  <p:nvPr/>
                </p:nvSpPr>
                <p:spPr>
                  <a:xfrm>
                    <a:off x="7586570" y="-1563962"/>
                    <a:ext cx="97654" cy="120749"/>
                  </a:xfrm>
                  <a:custGeom>
                    <a:avLst/>
                    <a:gdLst/>
                    <a:ahLst/>
                    <a:cxnLst/>
                    <a:rect l="l" t="t" r="r" b="b"/>
                    <a:pathLst>
                      <a:path w="1945" h="2405" extrusionOk="0">
                        <a:moveTo>
                          <a:pt x="1039" y="1"/>
                        </a:moveTo>
                        <a:cubicBezTo>
                          <a:pt x="642" y="1"/>
                          <a:pt x="267" y="333"/>
                          <a:pt x="170" y="790"/>
                        </a:cubicBezTo>
                        <a:cubicBezTo>
                          <a:pt x="127" y="1001"/>
                          <a:pt x="75" y="1223"/>
                          <a:pt x="43" y="1445"/>
                        </a:cubicBezTo>
                        <a:cubicBezTo>
                          <a:pt x="1" y="1762"/>
                          <a:pt x="96" y="2036"/>
                          <a:pt x="349" y="2237"/>
                        </a:cubicBezTo>
                        <a:cubicBezTo>
                          <a:pt x="498" y="2344"/>
                          <a:pt x="654" y="2404"/>
                          <a:pt x="808" y="2404"/>
                        </a:cubicBezTo>
                        <a:cubicBezTo>
                          <a:pt x="928" y="2404"/>
                          <a:pt x="1047" y="2368"/>
                          <a:pt x="1162" y="2290"/>
                        </a:cubicBezTo>
                        <a:cubicBezTo>
                          <a:pt x="1585" y="1994"/>
                          <a:pt x="1849" y="1571"/>
                          <a:pt x="1912" y="1149"/>
                        </a:cubicBezTo>
                        <a:cubicBezTo>
                          <a:pt x="1944" y="515"/>
                          <a:pt x="1617" y="82"/>
                          <a:pt x="1141" y="8"/>
                        </a:cubicBezTo>
                        <a:cubicBezTo>
                          <a:pt x="1107" y="3"/>
                          <a:pt x="1073"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7963584" y="-674421"/>
                    <a:ext cx="96047" cy="105235"/>
                  </a:xfrm>
                  <a:custGeom>
                    <a:avLst/>
                    <a:gdLst/>
                    <a:ahLst/>
                    <a:cxnLst/>
                    <a:rect l="l" t="t" r="r" b="b"/>
                    <a:pathLst>
                      <a:path w="1913" h="2096" extrusionOk="0">
                        <a:moveTo>
                          <a:pt x="1285" y="1"/>
                        </a:moveTo>
                        <a:cubicBezTo>
                          <a:pt x="1148" y="1"/>
                          <a:pt x="1015" y="50"/>
                          <a:pt x="888" y="140"/>
                        </a:cubicBezTo>
                        <a:cubicBezTo>
                          <a:pt x="624" y="341"/>
                          <a:pt x="402" y="615"/>
                          <a:pt x="233" y="911"/>
                        </a:cubicBezTo>
                        <a:cubicBezTo>
                          <a:pt x="1" y="1281"/>
                          <a:pt x="54" y="1672"/>
                          <a:pt x="339" y="1925"/>
                        </a:cubicBezTo>
                        <a:cubicBezTo>
                          <a:pt x="473" y="2040"/>
                          <a:pt x="632" y="2096"/>
                          <a:pt x="796" y="2096"/>
                        </a:cubicBezTo>
                        <a:cubicBezTo>
                          <a:pt x="995" y="2096"/>
                          <a:pt x="1200" y="2013"/>
                          <a:pt x="1374" y="1851"/>
                        </a:cubicBezTo>
                        <a:cubicBezTo>
                          <a:pt x="1712" y="1524"/>
                          <a:pt x="1807" y="1080"/>
                          <a:pt x="1913" y="637"/>
                        </a:cubicBezTo>
                        <a:cubicBezTo>
                          <a:pt x="1891" y="404"/>
                          <a:pt x="1796" y="214"/>
                          <a:pt x="1596" y="87"/>
                        </a:cubicBezTo>
                        <a:cubicBezTo>
                          <a:pt x="1491" y="28"/>
                          <a:pt x="1387"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7675689" y="-1695357"/>
                    <a:ext cx="84851" cy="99310"/>
                  </a:xfrm>
                  <a:custGeom>
                    <a:avLst/>
                    <a:gdLst/>
                    <a:ahLst/>
                    <a:cxnLst/>
                    <a:rect l="l" t="t" r="r" b="b"/>
                    <a:pathLst>
                      <a:path w="1690" h="1978" extrusionOk="0">
                        <a:moveTo>
                          <a:pt x="883" y="1"/>
                        </a:moveTo>
                        <a:cubicBezTo>
                          <a:pt x="687" y="1"/>
                          <a:pt x="491" y="91"/>
                          <a:pt x="338" y="270"/>
                        </a:cubicBezTo>
                        <a:cubicBezTo>
                          <a:pt x="21" y="629"/>
                          <a:pt x="0" y="1305"/>
                          <a:pt x="296" y="1685"/>
                        </a:cubicBezTo>
                        <a:cubicBezTo>
                          <a:pt x="446" y="1878"/>
                          <a:pt x="658" y="1978"/>
                          <a:pt x="870" y="1978"/>
                        </a:cubicBezTo>
                        <a:cubicBezTo>
                          <a:pt x="1032" y="1978"/>
                          <a:pt x="1194" y="1920"/>
                          <a:pt x="1331" y="1802"/>
                        </a:cubicBezTo>
                        <a:cubicBezTo>
                          <a:pt x="1584" y="1590"/>
                          <a:pt x="1669" y="1295"/>
                          <a:pt x="1690" y="957"/>
                        </a:cubicBezTo>
                        <a:cubicBezTo>
                          <a:pt x="1669" y="714"/>
                          <a:pt x="1616" y="471"/>
                          <a:pt x="1436" y="270"/>
                        </a:cubicBezTo>
                        <a:cubicBezTo>
                          <a:pt x="1278" y="91"/>
                          <a:pt x="1080"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7691053" y="-1880676"/>
                    <a:ext cx="79027" cy="93336"/>
                  </a:xfrm>
                  <a:custGeom>
                    <a:avLst/>
                    <a:gdLst/>
                    <a:ahLst/>
                    <a:cxnLst/>
                    <a:rect l="l" t="t" r="r" b="b"/>
                    <a:pathLst>
                      <a:path w="1574" h="1859" extrusionOk="0">
                        <a:moveTo>
                          <a:pt x="759" y="0"/>
                        </a:moveTo>
                        <a:cubicBezTo>
                          <a:pt x="752" y="0"/>
                          <a:pt x="746" y="0"/>
                          <a:pt x="740" y="1"/>
                        </a:cubicBezTo>
                        <a:cubicBezTo>
                          <a:pt x="359" y="22"/>
                          <a:pt x="43" y="370"/>
                          <a:pt x="11" y="814"/>
                        </a:cubicBezTo>
                        <a:cubicBezTo>
                          <a:pt x="0" y="867"/>
                          <a:pt x="11" y="909"/>
                          <a:pt x="11" y="951"/>
                        </a:cubicBezTo>
                        <a:cubicBezTo>
                          <a:pt x="11" y="1395"/>
                          <a:pt x="243" y="1743"/>
                          <a:pt x="602" y="1838"/>
                        </a:cubicBezTo>
                        <a:cubicBezTo>
                          <a:pt x="655" y="1852"/>
                          <a:pt x="709" y="1859"/>
                          <a:pt x="763" y="1859"/>
                        </a:cubicBezTo>
                        <a:cubicBezTo>
                          <a:pt x="1035" y="1859"/>
                          <a:pt x="1313" y="1687"/>
                          <a:pt x="1437" y="1405"/>
                        </a:cubicBezTo>
                        <a:cubicBezTo>
                          <a:pt x="1532" y="1205"/>
                          <a:pt x="1574" y="993"/>
                          <a:pt x="1532" y="761"/>
                        </a:cubicBezTo>
                        <a:cubicBezTo>
                          <a:pt x="1449" y="314"/>
                          <a:pt x="114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8073891" y="-794670"/>
                    <a:ext cx="70592" cy="74307"/>
                  </a:xfrm>
                  <a:custGeom>
                    <a:avLst/>
                    <a:gdLst/>
                    <a:ahLst/>
                    <a:cxnLst/>
                    <a:rect l="l" t="t" r="r" b="b"/>
                    <a:pathLst>
                      <a:path w="1406" h="1480" extrusionOk="0">
                        <a:moveTo>
                          <a:pt x="713" y="0"/>
                        </a:moveTo>
                        <a:cubicBezTo>
                          <a:pt x="339" y="0"/>
                          <a:pt x="1" y="344"/>
                          <a:pt x="11" y="740"/>
                        </a:cubicBezTo>
                        <a:cubicBezTo>
                          <a:pt x="11" y="1109"/>
                          <a:pt x="318" y="1468"/>
                          <a:pt x="624" y="1479"/>
                        </a:cubicBezTo>
                        <a:cubicBezTo>
                          <a:pt x="635" y="1480"/>
                          <a:pt x="646" y="1480"/>
                          <a:pt x="657" y="1480"/>
                        </a:cubicBezTo>
                        <a:cubicBezTo>
                          <a:pt x="1036" y="1480"/>
                          <a:pt x="1395" y="1130"/>
                          <a:pt x="1395" y="740"/>
                        </a:cubicBezTo>
                        <a:cubicBezTo>
                          <a:pt x="1405" y="338"/>
                          <a:pt x="1110" y="11"/>
                          <a:pt x="729" y="0"/>
                        </a:cubicBezTo>
                        <a:cubicBezTo>
                          <a:pt x="724" y="0"/>
                          <a:pt x="718" y="0"/>
                          <a:pt x="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7793378" y="-1789498"/>
                    <a:ext cx="60500" cy="71646"/>
                  </a:xfrm>
                  <a:custGeom>
                    <a:avLst/>
                    <a:gdLst/>
                    <a:ahLst/>
                    <a:cxnLst/>
                    <a:rect l="l" t="t" r="r" b="b"/>
                    <a:pathLst>
                      <a:path w="1205" h="1427" extrusionOk="0">
                        <a:moveTo>
                          <a:pt x="598" y="1"/>
                        </a:moveTo>
                        <a:cubicBezTo>
                          <a:pt x="287" y="1"/>
                          <a:pt x="11" y="313"/>
                          <a:pt x="11" y="677"/>
                        </a:cubicBezTo>
                        <a:cubicBezTo>
                          <a:pt x="1" y="1089"/>
                          <a:pt x="254" y="1416"/>
                          <a:pt x="592" y="1427"/>
                        </a:cubicBezTo>
                        <a:cubicBezTo>
                          <a:pt x="930" y="1427"/>
                          <a:pt x="1194" y="1110"/>
                          <a:pt x="1194" y="698"/>
                        </a:cubicBezTo>
                        <a:cubicBezTo>
                          <a:pt x="1205" y="307"/>
                          <a:pt x="951" y="12"/>
                          <a:pt x="613" y="1"/>
                        </a:cubicBezTo>
                        <a:cubicBezTo>
                          <a:pt x="608" y="1"/>
                          <a:pt x="603"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7561114" y="-1710470"/>
                    <a:ext cx="62107" cy="65320"/>
                  </a:xfrm>
                  <a:custGeom>
                    <a:avLst/>
                    <a:gdLst/>
                    <a:ahLst/>
                    <a:cxnLst/>
                    <a:rect l="l" t="t" r="r" b="b"/>
                    <a:pathLst>
                      <a:path w="1237" h="1301" extrusionOk="0">
                        <a:moveTo>
                          <a:pt x="635" y="0"/>
                        </a:moveTo>
                        <a:cubicBezTo>
                          <a:pt x="628" y="0"/>
                          <a:pt x="621" y="1"/>
                          <a:pt x="613" y="1"/>
                        </a:cubicBezTo>
                        <a:cubicBezTo>
                          <a:pt x="244" y="1"/>
                          <a:pt x="1" y="244"/>
                          <a:pt x="11" y="613"/>
                        </a:cubicBezTo>
                        <a:cubicBezTo>
                          <a:pt x="11" y="998"/>
                          <a:pt x="297" y="1300"/>
                          <a:pt x="648" y="1300"/>
                        </a:cubicBezTo>
                        <a:cubicBezTo>
                          <a:pt x="654" y="1300"/>
                          <a:pt x="660" y="1300"/>
                          <a:pt x="666" y="1300"/>
                        </a:cubicBezTo>
                        <a:cubicBezTo>
                          <a:pt x="1015" y="1289"/>
                          <a:pt x="1236" y="1036"/>
                          <a:pt x="1226" y="645"/>
                        </a:cubicBezTo>
                        <a:cubicBezTo>
                          <a:pt x="1226" y="252"/>
                          <a:pt x="993"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8151313" y="-701383"/>
                    <a:ext cx="56283" cy="55278"/>
                  </a:xfrm>
                  <a:custGeom>
                    <a:avLst/>
                    <a:gdLst/>
                    <a:ahLst/>
                    <a:cxnLst/>
                    <a:rect l="l" t="t" r="r" b="b"/>
                    <a:pathLst>
                      <a:path w="1121" h="1101" extrusionOk="0">
                        <a:moveTo>
                          <a:pt x="579" y="1"/>
                        </a:moveTo>
                        <a:cubicBezTo>
                          <a:pt x="573" y="1"/>
                          <a:pt x="567" y="1"/>
                          <a:pt x="560" y="1"/>
                        </a:cubicBezTo>
                        <a:cubicBezTo>
                          <a:pt x="254" y="12"/>
                          <a:pt x="1" y="276"/>
                          <a:pt x="1" y="572"/>
                        </a:cubicBezTo>
                        <a:cubicBezTo>
                          <a:pt x="11" y="871"/>
                          <a:pt x="264" y="1100"/>
                          <a:pt x="571" y="1100"/>
                        </a:cubicBezTo>
                        <a:cubicBezTo>
                          <a:pt x="578" y="1100"/>
                          <a:pt x="585" y="1100"/>
                          <a:pt x="592" y="1100"/>
                        </a:cubicBezTo>
                        <a:cubicBezTo>
                          <a:pt x="888" y="1089"/>
                          <a:pt x="1110" y="857"/>
                          <a:pt x="1120" y="561"/>
                        </a:cubicBezTo>
                        <a:cubicBezTo>
                          <a:pt x="1120" y="251"/>
                          <a:pt x="877" y="1"/>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8190576" y="-828058"/>
                    <a:ext cx="36099" cy="43530"/>
                  </a:xfrm>
                  <a:custGeom>
                    <a:avLst/>
                    <a:gdLst/>
                    <a:ahLst/>
                    <a:cxnLst/>
                    <a:rect l="l" t="t" r="r" b="b"/>
                    <a:pathLst>
                      <a:path w="719" h="867" extrusionOk="0">
                        <a:moveTo>
                          <a:pt x="402" y="0"/>
                        </a:moveTo>
                        <a:cubicBezTo>
                          <a:pt x="169" y="11"/>
                          <a:pt x="0" y="222"/>
                          <a:pt x="11" y="496"/>
                        </a:cubicBezTo>
                        <a:cubicBezTo>
                          <a:pt x="11" y="711"/>
                          <a:pt x="149" y="867"/>
                          <a:pt x="331" y="867"/>
                        </a:cubicBezTo>
                        <a:cubicBezTo>
                          <a:pt x="337" y="867"/>
                          <a:pt x="343" y="866"/>
                          <a:pt x="349" y="866"/>
                        </a:cubicBezTo>
                        <a:cubicBezTo>
                          <a:pt x="539" y="845"/>
                          <a:pt x="718" y="602"/>
                          <a:pt x="708" y="327"/>
                        </a:cubicBezTo>
                        <a:cubicBezTo>
                          <a:pt x="708" y="116"/>
                          <a:pt x="592"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11"/>
                <p:cNvSpPr/>
                <p:nvPr/>
              </p:nvSpPr>
              <p:spPr>
                <a:xfrm>
                  <a:off x="8384129" y="-252721"/>
                  <a:ext cx="50" cy="50"/>
                </a:xfrm>
                <a:custGeom>
                  <a:avLst/>
                  <a:gdLst/>
                  <a:ahLst/>
                  <a:cxnLst/>
                  <a:rect l="l" t="t" r="r" b="b"/>
                  <a:pathLst>
                    <a:path w="1" h="1" extrusionOk="0">
                      <a:moveTo>
                        <a:pt x="0" y="0"/>
                      </a:moveTo>
                      <a:lnTo>
                        <a:pt x="0" y="0"/>
                      </a:lnTo>
                      <a:lnTo>
                        <a:pt x="0" y="0"/>
                      </a:lnTo>
                      <a:close/>
                    </a:path>
                  </a:pathLst>
                </a:custGeom>
                <a:solidFill>
                  <a:srgbClr val="337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8760641" y="-2242829"/>
                  <a:ext cx="28618" cy="29823"/>
                </a:xfrm>
                <a:custGeom>
                  <a:avLst/>
                  <a:gdLst/>
                  <a:ahLst/>
                  <a:cxnLst/>
                  <a:rect l="l" t="t" r="r" b="b"/>
                  <a:pathLst>
                    <a:path w="570" h="594" extrusionOk="0">
                      <a:moveTo>
                        <a:pt x="295" y="0"/>
                      </a:moveTo>
                      <a:cubicBezTo>
                        <a:pt x="137" y="21"/>
                        <a:pt x="31" y="116"/>
                        <a:pt x="21" y="285"/>
                      </a:cubicBezTo>
                      <a:cubicBezTo>
                        <a:pt x="1" y="444"/>
                        <a:pt x="140" y="593"/>
                        <a:pt x="288" y="593"/>
                      </a:cubicBezTo>
                      <a:cubicBezTo>
                        <a:pt x="297" y="593"/>
                        <a:pt x="307" y="593"/>
                        <a:pt x="317" y="592"/>
                      </a:cubicBezTo>
                      <a:cubicBezTo>
                        <a:pt x="486" y="570"/>
                        <a:pt x="570" y="465"/>
                        <a:pt x="559" y="296"/>
                      </a:cubicBezTo>
                      <a:cubicBezTo>
                        <a:pt x="559" y="116"/>
                        <a:pt x="464" y="21"/>
                        <a:pt x="295" y="0"/>
                      </a:cubicBezTo>
                      <a:close/>
                    </a:path>
                  </a:pathLst>
                </a:custGeom>
                <a:solidFill>
                  <a:srgbClr val="FD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11"/>
              <p:cNvGrpSpPr/>
              <p:nvPr/>
            </p:nvGrpSpPr>
            <p:grpSpPr>
              <a:xfrm rot="909630">
                <a:off x="204059" y="2871990"/>
                <a:ext cx="543690" cy="1050041"/>
                <a:chOff x="-1009612" y="3548478"/>
                <a:chExt cx="185116" cy="357481"/>
              </a:xfrm>
            </p:grpSpPr>
            <p:sp>
              <p:nvSpPr>
                <p:cNvPr id="416" name="Google Shape;416;p11"/>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9" name="Google Shape;419;p11"/>
              <p:cNvSpPr/>
              <p:nvPr/>
            </p:nvSpPr>
            <p:spPr>
              <a:xfrm>
                <a:off x="193675" y="3605727"/>
                <a:ext cx="1442060" cy="1303230"/>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0" name="Google Shape;420;p11"/>
              <p:cNvGrpSpPr/>
              <p:nvPr/>
            </p:nvGrpSpPr>
            <p:grpSpPr>
              <a:xfrm rot="-633939" flipH="1">
                <a:off x="19272" y="2330128"/>
                <a:ext cx="1155044" cy="961927"/>
                <a:chOff x="6248054" y="3044970"/>
                <a:chExt cx="700599" cy="583497"/>
              </a:xfrm>
            </p:grpSpPr>
            <p:sp>
              <p:nvSpPr>
                <p:cNvPr id="421" name="Google Shape;421;p11"/>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6" name="Google Shape;426;p11"/>
            <p:cNvGrpSpPr/>
            <p:nvPr/>
          </p:nvGrpSpPr>
          <p:grpSpPr>
            <a:xfrm>
              <a:off x="6692400" y="-454400"/>
              <a:ext cx="2944416" cy="2619819"/>
              <a:chOff x="6593500" y="-104375"/>
              <a:chExt cx="2944416" cy="2619819"/>
            </a:xfrm>
          </p:grpSpPr>
          <p:sp>
            <p:nvSpPr>
              <p:cNvPr id="427" name="Google Shape;427;p11"/>
              <p:cNvSpPr/>
              <p:nvPr/>
            </p:nvSpPr>
            <p:spPr>
              <a:xfrm rot="8831395" flipH="1">
                <a:off x="8395777" y="1154635"/>
                <a:ext cx="882232" cy="1219029"/>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8" name="Google Shape;428;p11"/>
              <p:cNvGrpSpPr/>
              <p:nvPr/>
            </p:nvGrpSpPr>
            <p:grpSpPr>
              <a:xfrm rot="-838554" flipH="1">
                <a:off x="8144730" y="747170"/>
                <a:ext cx="656996" cy="533985"/>
                <a:chOff x="8149462" y="2088612"/>
                <a:chExt cx="285281" cy="231860"/>
              </a:xfrm>
            </p:grpSpPr>
            <p:sp>
              <p:nvSpPr>
                <p:cNvPr id="429" name="Google Shape;429;p11"/>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 name="Google Shape;431;p11"/>
              <p:cNvSpPr/>
              <p:nvPr/>
            </p:nvSpPr>
            <p:spPr>
              <a:xfrm rot="-1363261">
                <a:off x="6807147" y="411399"/>
                <a:ext cx="1115157" cy="1330333"/>
              </a:xfrm>
              <a:custGeom>
                <a:avLst/>
                <a:gdLst/>
                <a:ahLst/>
                <a:cxnLst/>
                <a:rect l="l" t="t" r="r" b="b"/>
                <a:pathLst>
                  <a:path w="15558" h="18560" extrusionOk="0">
                    <a:moveTo>
                      <a:pt x="6084" y="3255"/>
                    </a:moveTo>
                    <a:cubicBezTo>
                      <a:pt x="6084" y="3593"/>
                      <a:pt x="5904" y="3752"/>
                      <a:pt x="5714" y="3878"/>
                    </a:cubicBezTo>
                    <a:cubicBezTo>
                      <a:pt x="5452" y="4069"/>
                      <a:pt x="5074" y="4166"/>
                      <a:pt x="4679" y="4166"/>
                    </a:cubicBezTo>
                    <a:cubicBezTo>
                      <a:pt x="4263" y="4166"/>
                      <a:pt x="3827" y="4058"/>
                      <a:pt x="3486" y="3836"/>
                    </a:cubicBezTo>
                    <a:cubicBezTo>
                      <a:pt x="4373" y="3551"/>
                      <a:pt x="5186" y="3276"/>
                      <a:pt x="6084" y="3255"/>
                    </a:cubicBezTo>
                    <a:close/>
                    <a:moveTo>
                      <a:pt x="9169" y="5333"/>
                    </a:moveTo>
                    <a:cubicBezTo>
                      <a:pt x="9655" y="5333"/>
                      <a:pt x="10118" y="5501"/>
                      <a:pt x="10372" y="5906"/>
                    </a:cubicBezTo>
                    <a:cubicBezTo>
                      <a:pt x="9987" y="6004"/>
                      <a:pt x="9609" y="6081"/>
                      <a:pt x="9238" y="6081"/>
                    </a:cubicBezTo>
                    <a:cubicBezTo>
                      <a:pt x="8804" y="6081"/>
                      <a:pt x="8379" y="5975"/>
                      <a:pt x="7964" y="5674"/>
                    </a:cubicBezTo>
                    <a:cubicBezTo>
                      <a:pt x="8299" y="5462"/>
                      <a:pt x="8743" y="5333"/>
                      <a:pt x="9169" y="5333"/>
                    </a:cubicBezTo>
                    <a:close/>
                    <a:moveTo>
                      <a:pt x="11177" y="9384"/>
                    </a:moveTo>
                    <a:cubicBezTo>
                      <a:pt x="11373" y="9384"/>
                      <a:pt x="11553" y="9451"/>
                      <a:pt x="11702" y="9592"/>
                    </a:cubicBezTo>
                    <a:cubicBezTo>
                      <a:pt x="12072" y="9941"/>
                      <a:pt x="12336" y="10363"/>
                      <a:pt x="12452" y="10891"/>
                    </a:cubicBezTo>
                    <a:cubicBezTo>
                      <a:pt x="11787" y="10701"/>
                      <a:pt x="11248" y="10331"/>
                      <a:pt x="10879" y="9729"/>
                    </a:cubicBezTo>
                    <a:cubicBezTo>
                      <a:pt x="10773" y="9539"/>
                      <a:pt x="10847" y="9423"/>
                      <a:pt x="11058" y="9391"/>
                    </a:cubicBezTo>
                    <a:cubicBezTo>
                      <a:pt x="11098" y="9386"/>
                      <a:pt x="11138" y="9384"/>
                      <a:pt x="11177" y="9384"/>
                    </a:cubicBezTo>
                    <a:close/>
                    <a:moveTo>
                      <a:pt x="2780" y="0"/>
                    </a:moveTo>
                    <a:cubicBezTo>
                      <a:pt x="2206" y="0"/>
                      <a:pt x="1624" y="79"/>
                      <a:pt x="1035" y="235"/>
                    </a:cubicBezTo>
                    <a:cubicBezTo>
                      <a:pt x="824" y="298"/>
                      <a:pt x="613" y="361"/>
                      <a:pt x="412" y="456"/>
                    </a:cubicBezTo>
                    <a:cubicBezTo>
                      <a:pt x="117" y="594"/>
                      <a:pt x="0" y="784"/>
                      <a:pt x="32" y="995"/>
                    </a:cubicBezTo>
                    <a:cubicBezTo>
                      <a:pt x="64" y="1206"/>
                      <a:pt x="254" y="1333"/>
                      <a:pt x="571" y="1365"/>
                    </a:cubicBezTo>
                    <a:lnTo>
                      <a:pt x="782" y="1365"/>
                    </a:lnTo>
                    <a:cubicBezTo>
                      <a:pt x="1183" y="1375"/>
                      <a:pt x="1574" y="1375"/>
                      <a:pt x="1965" y="1375"/>
                    </a:cubicBezTo>
                    <a:cubicBezTo>
                      <a:pt x="2905" y="1375"/>
                      <a:pt x="3781" y="1618"/>
                      <a:pt x="4605" y="2072"/>
                    </a:cubicBezTo>
                    <a:cubicBezTo>
                      <a:pt x="4658" y="2104"/>
                      <a:pt x="4743" y="2125"/>
                      <a:pt x="4753" y="2241"/>
                    </a:cubicBezTo>
                    <a:cubicBezTo>
                      <a:pt x="4500" y="2315"/>
                      <a:pt x="4236" y="2379"/>
                      <a:pt x="3972" y="2463"/>
                    </a:cubicBezTo>
                    <a:cubicBezTo>
                      <a:pt x="3528" y="2622"/>
                      <a:pt x="3105" y="2791"/>
                      <a:pt x="2736" y="3107"/>
                    </a:cubicBezTo>
                    <a:cubicBezTo>
                      <a:pt x="2335" y="3466"/>
                      <a:pt x="2292" y="4206"/>
                      <a:pt x="2905" y="4544"/>
                    </a:cubicBezTo>
                    <a:cubicBezTo>
                      <a:pt x="3620" y="4930"/>
                      <a:pt x="4361" y="5184"/>
                      <a:pt x="5178" y="5184"/>
                    </a:cubicBezTo>
                    <a:cubicBezTo>
                      <a:pt x="5254" y="5184"/>
                      <a:pt x="5331" y="5182"/>
                      <a:pt x="5408" y="5177"/>
                    </a:cubicBezTo>
                    <a:cubicBezTo>
                      <a:pt x="6380" y="5135"/>
                      <a:pt x="7298" y="4459"/>
                      <a:pt x="7636" y="3519"/>
                    </a:cubicBezTo>
                    <a:cubicBezTo>
                      <a:pt x="7700" y="3329"/>
                      <a:pt x="7784" y="3266"/>
                      <a:pt x="7974" y="3255"/>
                    </a:cubicBezTo>
                    <a:cubicBezTo>
                      <a:pt x="8073" y="3248"/>
                      <a:pt x="8170" y="3244"/>
                      <a:pt x="8267" y="3244"/>
                    </a:cubicBezTo>
                    <a:cubicBezTo>
                      <a:pt x="8982" y="3244"/>
                      <a:pt x="9657" y="3442"/>
                      <a:pt x="10308" y="3730"/>
                    </a:cubicBezTo>
                    <a:cubicBezTo>
                      <a:pt x="10858" y="3973"/>
                      <a:pt x="11132" y="4480"/>
                      <a:pt x="11417" y="4977"/>
                    </a:cubicBezTo>
                    <a:cubicBezTo>
                      <a:pt x="11386" y="4998"/>
                      <a:pt x="11365" y="5019"/>
                      <a:pt x="11333" y="5040"/>
                    </a:cubicBezTo>
                    <a:cubicBezTo>
                      <a:pt x="11291" y="5008"/>
                      <a:pt x="11238" y="4977"/>
                      <a:pt x="11196" y="4945"/>
                    </a:cubicBezTo>
                    <a:cubicBezTo>
                      <a:pt x="10602" y="4491"/>
                      <a:pt x="10001" y="4299"/>
                      <a:pt x="9398" y="4299"/>
                    </a:cubicBezTo>
                    <a:cubicBezTo>
                      <a:pt x="8766" y="4299"/>
                      <a:pt x="8131" y="4510"/>
                      <a:pt x="7499" y="4850"/>
                    </a:cubicBezTo>
                    <a:cubicBezTo>
                      <a:pt x="6760" y="5262"/>
                      <a:pt x="6707" y="5980"/>
                      <a:pt x="7362" y="6519"/>
                    </a:cubicBezTo>
                    <a:cubicBezTo>
                      <a:pt x="8176" y="7188"/>
                      <a:pt x="9044" y="7542"/>
                      <a:pt x="9969" y="7542"/>
                    </a:cubicBezTo>
                    <a:cubicBezTo>
                      <a:pt x="10460" y="7542"/>
                      <a:pt x="10968" y="7442"/>
                      <a:pt x="11491" y="7237"/>
                    </a:cubicBezTo>
                    <a:cubicBezTo>
                      <a:pt x="11583" y="7201"/>
                      <a:pt x="11659" y="7182"/>
                      <a:pt x="11729" y="7182"/>
                    </a:cubicBezTo>
                    <a:cubicBezTo>
                      <a:pt x="11845" y="7182"/>
                      <a:pt x="11943" y="7235"/>
                      <a:pt x="12062" y="7353"/>
                    </a:cubicBezTo>
                    <a:cubicBezTo>
                      <a:pt x="12864" y="8156"/>
                      <a:pt x="13318" y="9170"/>
                      <a:pt x="13762" y="10205"/>
                    </a:cubicBezTo>
                    <a:cubicBezTo>
                      <a:pt x="13794" y="10268"/>
                      <a:pt x="13804" y="10353"/>
                      <a:pt x="13815" y="10426"/>
                    </a:cubicBezTo>
                    <a:cubicBezTo>
                      <a:pt x="13846" y="10585"/>
                      <a:pt x="13804" y="10722"/>
                      <a:pt x="13635" y="10786"/>
                    </a:cubicBezTo>
                    <a:cubicBezTo>
                      <a:pt x="13608" y="10795"/>
                      <a:pt x="13584" y="10799"/>
                      <a:pt x="13564" y="10799"/>
                    </a:cubicBezTo>
                    <a:cubicBezTo>
                      <a:pt x="13441" y="10799"/>
                      <a:pt x="13425" y="10654"/>
                      <a:pt x="13371" y="10564"/>
                    </a:cubicBezTo>
                    <a:cubicBezTo>
                      <a:pt x="13107" y="10067"/>
                      <a:pt x="12822" y="9582"/>
                      <a:pt x="12421" y="9180"/>
                    </a:cubicBezTo>
                    <a:cubicBezTo>
                      <a:pt x="12060" y="8829"/>
                      <a:pt x="11661" y="8646"/>
                      <a:pt x="11191" y="8646"/>
                    </a:cubicBezTo>
                    <a:cubicBezTo>
                      <a:pt x="11110" y="8646"/>
                      <a:pt x="11027" y="8652"/>
                      <a:pt x="10942" y="8663"/>
                    </a:cubicBezTo>
                    <a:cubicBezTo>
                      <a:pt x="10161" y="8768"/>
                      <a:pt x="9801" y="9328"/>
                      <a:pt x="10044" y="10110"/>
                    </a:cubicBezTo>
                    <a:cubicBezTo>
                      <a:pt x="10171" y="10532"/>
                      <a:pt x="10403" y="10902"/>
                      <a:pt x="10689" y="11219"/>
                    </a:cubicBezTo>
                    <a:cubicBezTo>
                      <a:pt x="11217" y="11799"/>
                      <a:pt x="11787" y="12349"/>
                      <a:pt x="12590" y="12486"/>
                    </a:cubicBezTo>
                    <a:cubicBezTo>
                      <a:pt x="13023" y="12570"/>
                      <a:pt x="13023" y="12570"/>
                      <a:pt x="13097" y="13014"/>
                    </a:cubicBezTo>
                    <a:cubicBezTo>
                      <a:pt x="13244" y="13933"/>
                      <a:pt x="13339" y="14852"/>
                      <a:pt x="13308" y="15792"/>
                    </a:cubicBezTo>
                    <a:cubicBezTo>
                      <a:pt x="13297" y="16468"/>
                      <a:pt x="13276" y="17144"/>
                      <a:pt x="13361" y="17809"/>
                    </a:cubicBezTo>
                    <a:cubicBezTo>
                      <a:pt x="13412" y="18249"/>
                      <a:pt x="13730" y="18560"/>
                      <a:pt x="14105" y="18560"/>
                    </a:cubicBezTo>
                    <a:cubicBezTo>
                      <a:pt x="14118" y="18560"/>
                      <a:pt x="14130" y="18559"/>
                      <a:pt x="14142" y="18559"/>
                    </a:cubicBezTo>
                    <a:cubicBezTo>
                      <a:pt x="14522" y="18548"/>
                      <a:pt x="14860" y="18231"/>
                      <a:pt x="14871" y="17798"/>
                    </a:cubicBezTo>
                    <a:cubicBezTo>
                      <a:pt x="14892" y="16732"/>
                      <a:pt x="14903" y="15665"/>
                      <a:pt x="14723" y="14609"/>
                    </a:cubicBezTo>
                    <a:cubicBezTo>
                      <a:pt x="14607" y="13943"/>
                      <a:pt x="14448" y="13289"/>
                      <a:pt x="14248" y="12644"/>
                    </a:cubicBezTo>
                    <a:cubicBezTo>
                      <a:pt x="14184" y="12433"/>
                      <a:pt x="14206" y="12306"/>
                      <a:pt x="14417" y="12232"/>
                    </a:cubicBezTo>
                    <a:cubicBezTo>
                      <a:pt x="14512" y="12201"/>
                      <a:pt x="14596" y="12137"/>
                      <a:pt x="14681" y="12074"/>
                    </a:cubicBezTo>
                    <a:cubicBezTo>
                      <a:pt x="15304" y="11641"/>
                      <a:pt x="15557" y="11007"/>
                      <a:pt x="15410" y="10247"/>
                    </a:cubicBezTo>
                    <a:cubicBezTo>
                      <a:pt x="15336" y="9846"/>
                      <a:pt x="15209" y="9465"/>
                      <a:pt x="15029" y="9106"/>
                    </a:cubicBezTo>
                    <a:cubicBezTo>
                      <a:pt x="14491" y="8061"/>
                      <a:pt x="13899" y="7068"/>
                      <a:pt x="13002" y="6307"/>
                    </a:cubicBezTo>
                    <a:cubicBezTo>
                      <a:pt x="12896" y="6202"/>
                      <a:pt x="12843" y="6117"/>
                      <a:pt x="12906" y="5959"/>
                    </a:cubicBezTo>
                    <a:cubicBezTo>
                      <a:pt x="13107" y="5515"/>
                      <a:pt x="13044" y="5072"/>
                      <a:pt x="12875" y="4649"/>
                    </a:cubicBezTo>
                    <a:cubicBezTo>
                      <a:pt x="12442" y="3625"/>
                      <a:pt x="11745" y="2864"/>
                      <a:pt x="10720" y="2474"/>
                    </a:cubicBezTo>
                    <a:cubicBezTo>
                      <a:pt x="9986" y="2189"/>
                      <a:pt x="9227" y="1984"/>
                      <a:pt x="8437" y="1984"/>
                    </a:cubicBezTo>
                    <a:cubicBezTo>
                      <a:pt x="8319" y="1984"/>
                      <a:pt x="8200" y="1989"/>
                      <a:pt x="8080" y="1998"/>
                    </a:cubicBezTo>
                    <a:cubicBezTo>
                      <a:pt x="8027" y="2002"/>
                      <a:pt x="7974" y="2003"/>
                      <a:pt x="7921" y="2003"/>
                    </a:cubicBezTo>
                    <a:cubicBezTo>
                      <a:pt x="7815" y="2003"/>
                      <a:pt x="7707" y="1998"/>
                      <a:pt x="7594" y="1998"/>
                    </a:cubicBezTo>
                    <a:cubicBezTo>
                      <a:pt x="7580" y="2000"/>
                      <a:pt x="7566" y="2000"/>
                      <a:pt x="7553" y="2000"/>
                    </a:cubicBezTo>
                    <a:cubicBezTo>
                      <a:pt x="7453" y="2000"/>
                      <a:pt x="7362" y="1965"/>
                      <a:pt x="7288" y="1872"/>
                    </a:cubicBezTo>
                    <a:cubicBezTo>
                      <a:pt x="6876" y="1291"/>
                      <a:pt x="6274" y="985"/>
                      <a:pt x="5661" y="689"/>
                    </a:cubicBezTo>
                    <a:cubicBezTo>
                      <a:pt x="4722" y="229"/>
                      <a:pt x="3761"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7136221" y="-104375"/>
                <a:ext cx="1336746" cy="1228300"/>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372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4"/>
        <p:cNvGrpSpPr/>
        <p:nvPr/>
      </p:nvGrpSpPr>
      <p:grpSpPr>
        <a:xfrm>
          <a:off x="0" y="0"/>
          <a:ext cx="0" cy="0"/>
          <a:chOff x="0" y="0"/>
          <a:chExt cx="0" cy="0"/>
        </a:xfrm>
      </p:grpSpPr>
      <p:sp>
        <p:nvSpPr>
          <p:cNvPr id="435" name="Google Shape;435;p13"/>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36" name="Google Shape;436;p13"/>
          <p:cNvSpPr txBox="1">
            <a:spLocks noGrp="1"/>
          </p:cNvSpPr>
          <p:nvPr>
            <p:ph type="title" idx="2"/>
          </p:nvPr>
        </p:nvSpPr>
        <p:spPr>
          <a:xfrm>
            <a:off x="960167" y="243830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7" name="Google Shape;437;p13"/>
          <p:cNvSpPr txBox="1">
            <a:spLocks noGrp="1"/>
          </p:cNvSpPr>
          <p:nvPr>
            <p:ph type="subTitle" idx="1"/>
          </p:nvPr>
        </p:nvSpPr>
        <p:spPr>
          <a:xfrm>
            <a:off x="960167" y="300160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8" name="Google Shape;438;p13"/>
          <p:cNvSpPr txBox="1">
            <a:spLocks noGrp="1"/>
          </p:cNvSpPr>
          <p:nvPr>
            <p:ph type="title" idx="3"/>
          </p:nvPr>
        </p:nvSpPr>
        <p:spPr>
          <a:xfrm>
            <a:off x="5155201" y="243830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9" name="Google Shape;439;p13"/>
          <p:cNvSpPr txBox="1">
            <a:spLocks noGrp="1"/>
          </p:cNvSpPr>
          <p:nvPr>
            <p:ph type="subTitle" idx="4"/>
          </p:nvPr>
        </p:nvSpPr>
        <p:spPr>
          <a:xfrm>
            <a:off x="5155201" y="300160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5"/>
          </p:nvPr>
        </p:nvSpPr>
        <p:spPr>
          <a:xfrm>
            <a:off x="960167" y="471036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1" name="Google Shape;441;p13"/>
          <p:cNvSpPr txBox="1">
            <a:spLocks noGrp="1"/>
          </p:cNvSpPr>
          <p:nvPr>
            <p:ph type="subTitle" idx="6"/>
          </p:nvPr>
        </p:nvSpPr>
        <p:spPr>
          <a:xfrm>
            <a:off x="960167" y="527366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13"/>
          <p:cNvSpPr txBox="1">
            <a:spLocks noGrp="1"/>
          </p:cNvSpPr>
          <p:nvPr>
            <p:ph type="title" idx="7"/>
          </p:nvPr>
        </p:nvSpPr>
        <p:spPr>
          <a:xfrm>
            <a:off x="5155201" y="471036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3" name="Google Shape;443;p13"/>
          <p:cNvSpPr txBox="1">
            <a:spLocks noGrp="1"/>
          </p:cNvSpPr>
          <p:nvPr>
            <p:ph type="subTitle" idx="8"/>
          </p:nvPr>
        </p:nvSpPr>
        <p:spPr>
          <a:xfrm>
            <a:off x="5155201" y="527366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4" name="Google Shape;444;p13"/>
          <p:cNvSpPr txBox="1">
            <a:spLocks noGrp="1"/>
          </p:cNvSpPr>
          <p:nvPr>
            <p:ph type="title" idx="9" hasCustomPrompt="1"/>
          </p:nvPr>
        </p:nvSpPr>
        <p:spPr>
          <a:xfrm>
            <a:off x="960165" y="1745284"/>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sp>
        <p:nvSpPr>
          <p:cNvPr id="445" name="Google Shape;445;p13"/>
          <p:cNvSpPr txBox="1">
            <a:spLocks noGrp="1"/>
          </p:cNvSpPr>
          <p:nvPr>
            <p:ph type="title" idx="13" hasCustomPrompt="1"/>
          </p:nvPr>
        </p:nvSpPr>
        <p:spPr>
          <a:xfrm>
            <a:off x="960165" y="4017351"/>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sp>
        <p:nvSpPr>
          <p:cNvPr id="446" name="Google Shape;446;p13"/>
          <p:cNvSpPr txBox="1">
            <a:spLocks noGrp="1"/>
          </p:cNvSpPr>
          <p:nvPr>
            <p:ph type="title" idx="14" hasCustomPrompt="1"/>
          </p:nvPr>
        </p:nvSpPr>
        <p:spPr>
          <a:xfrm>
            <a:off x="5155200" y="1745284"/>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sp>
        <p:nvSpPr>
          <p:cNvPr id="447" name="Google Shape;447;p13"/>
          <p:cNvSpPr txBox="1">
            <a:spLocks noGrp="1"/>
          </p:cNvSpPr>
          <p:nvPr>
            <p:ph type="title" idx="15" hasCustomPrompt="1"/>
          </p:nvPr>
        </p:nvSpPr>
        <p:spPr>
          <a:xfrm>
            <a:off x="5155200" y="4017351"/>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grpSp>
        <p:nvGrpSpPr>
          <p:cNvPr id="448" name="Google Shape;448;p13"/>
          <p:cNvGrpSpPr/>
          <p:nvPr/>
        </p:nvGrpSpPr>
        <p:grpSpPr>
          <a:xfrm>
            <a:off x="-451764" y="-230956"/>
            <a:ext cx="15395885" cy="9564544"/>
            <a:chOff x="-338823" y="-173217"/>
            <a:chExt cx="11546914" cy="7173408"/>
          </a:xfrm>
        </p:grpSpPr>
        <p:grpSp>
          <p:nvGrpSpPr>
            <p:cNvPr id="449" name="Google Shape;449;p13"/>
            <p:cNvGrpSpPr/>
            <p:nvPr/>
          </p:nvGrpSpPr>
          <p:grpSpPr>
            <a:xfrm>
              <a:off x="6147055" y="1037735"/>
              <a:ext cx="5061036" cy="5962456"/>
              <a:chOff x="6147055" y="1037735"/>
              <a:chExt cx="5061036" cy="5962456"/>
            </a:xfrm>
          </p:grpSpPr>
          <p:sp>
            <p:nvSpPr>
              <p:cNvPr id="450" name="Google Shape;450;p13"/>
              <p:cNvSpPr/>
              <p:nvPr/>
            </p:nvSpPr>
            <p:spPr>
              <a:xfrm rot="-6382293">
                <a:off x="7306864" y="2820380"/>
                <a:ext cx="2741419" cy="4469547"/>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1" name="Google Shape;451;p13"/>
              <p:cNvGrpSpPr/>
              <p:nvPr/>
            </p:nvGrpSpPr>
            <p:grpSpPr>
              <a:xfrm rot="1275653">
                <a:off x="8772145" y="2933371"/>
                <a:ext cx="342606" cy="595544"/>
                <a:chOff x="8273671" y="3587906"/>
                <a:chExt cx="342620" cy="595569"/>
              </a:xfrm>
            </p:grpSpPr>
            <p:sp>
              <p:nvSpPr>
                <p:cNvPr id="452" name="Google Shape;452;p13"/>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 name="Google Shape;455;p13"/>
              <p:cNvGrpSpPr/>
              <p:nvPr/>
            </p:nvGrpSpPr>
            <p:grpSpPr>
              <a:xfrm>
                <a:off x="7828363" y="1037735"/>
                <a:ext cx="2321515" cy="2617960"/>
                <a:chOff x="7630925" y="620310"/>
                <a:chExt cx="2321515" cy="2617960"/>
              </a:xfrm>
            </p:grpSpPr>
            <p:sp>
              <p:nvSpPr>
                <p:cNvPr id="456" name="Google Shape;456;p13"/>
                <p:cNvSpPr/>
                <p:nvPr/>
              </p:nvSpPr>
              <p:spPr>
                <a:xfrm rot="9257664">
                  <a:off x="8025135" y="845545"/>
                  <a:ext cx="1533095" cy="2167491"/>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7" name="Google Shape;457;p13"/>
                <p:cNvGrpSpPr/>
                <p:nvPr/>
              </p:nvGrpSpPr>
              <p:grpSpPr>
                <a:xfrm flipH="1">
                  <a:off x="8337279" y="689450"/>
                  <a:ext cx="782597" cy="457608"/>
                  <a:chOff x="9296110" y="317975"/>
                  <a:chExt cx="782597" cy="457608"/>
                </a:xfrm>
              </p:grpSpPr>
              <p:grpSp>
                <p:nvGrpSpPr>
                  <p:cNvPr id="458" name="Google Shape;458;p13"/>
                  <p:cNvGrpSpPr/>
                  <p:nvPr/>
                </p:nvGrpSpPr>
                <p:grpSpPr>
                  <a:xfrm>
                    <a:off x="9611606" y="317975"/>
                    <a:ext cx="467101" cy="236449"/>
                    <a:chOff x="9611606" y="317975"/>
                    <a:chExt cx="467101" cy="236449"/>
                  </a:xfrm>
                </p:grpSpPr>
                <p:sp>
                  <p:nvSpPr>
                    <p:cNvPr id="459" name="Google Shape;459;p13"/>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3"/>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3"/>
                  <p:cNvGrpSpPr/>
                  <p:nvPr/>
                </p:nvGrpSpPr>
                <p:grpSpPr>
                  <a:xfrm>
                    <a:off x="9296110" y="541799"/>
                    <a:ext cx="488839" cy="233784"/>
                    <a:chOff x="9296110" y="541799"/>
                    <a:chExt cx="488839" cy="233784"/>
                  </a:xfrm>
                </p:grpSpPr>
                <p:sp>
                  <p:nvSpPr>
                    <p:cNvPr id="462" name="Google Shape;462;p13"/>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3"/>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464" name="Google Shape;464;p13"/>
            <p:cNvGrpSpPr/>
            <p:nvPr/>
          </p:nvGrpSpPr>
          <p:grpSpPr>
            <a:xfrm>
              <a:off x="-338823" y="-173217"/>
              <a:ext cx="1430864" cy="1788575"/>
              <a:chOff x="-338823" y="-173217"/>
              <a:chExt cx="1430864" cy="1788575"/>
            </a:xfrm>
          </p:grpSpPr>
          <p:sp>
            <p:nvSpPr>
              <p:cNvPr id="465" name="Google Shape;465;p13"/>
              <p:cNvSpPr/>
              <p:nvPr/>
            </p:nvSpPr>
            <p:spPr>
              <a:xfrm>
                <a:off x="-338823" y="-173217"/>
                <a:ext cx="1430864" cy="1241504"/>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a:off x="-128925" y="1068278"/>
                <a:ext cx="595364" cy="547080"/>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0882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7"/>
        <p:cNvGrpSpPr/>
        <p:nvPr/>
      </p:nvGrpSpPr>
      <p:grpSpPr>
        <a:xfrm>
          <a:off x="0" y="0"/>
          <a:ext cx="0" cy="0"/>
          <a:chOff x="0" y="0"/>
          <a:chExt cx="0" cy="0"/>
        </a:xfrm>
      </p:grpSpPr>
      <p:sp>
        <p:nvSpPr>
          <p:cNvPr id="468" name="Google Shape;468;p14"/>
          <p:cNvSpPr txBox="1">
            <a:spLocks noGrp="1"/>
          </p:cNvSpPr>
          <p:nvPr>
            <p:ph type="title"/>
          </p:nvPr>
        </p:nvSpPr>
        <p:spPr>
          <a:xfrm>
            <a:off x="5783367" y="2955684"/>
            <a:ext cx="5457600" cy="1231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9" name="Google Shape;469;p14"/>
          <p:cNvSpPr txBox="1">
            <a:spLocks noGrp="1"/>
          </p:cNvSpPr>
          <p:nvPr>
            <p:ph type="title" idx="2" hasCustomPrompt="1"/>
          </p:nvPr>
        </p:nvSpPr>
        <p:spPr>
          <a:xfrm>
            <a:off x="5783367" y="1817651"/>
            <a:ext cx="1664400" cy="122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0" name="Google Shape;470;p14"/>
          <p:cNvSpPr txBox="1">
            <a:spLocks noGrp="1"/>
          </p:cNvSpPr>
          <p:nvPr>
            <p:ph type="subTitle" idx="1"/>
          </p:nvPr>
        </p:nvSpPr>
        <p:spPr>
          <a:xfrm>
            <a:off x="5783351" y="4333009"/>
            <a:ext cx="4411600" cy="9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71" name="Google Shape;471;p14"/>
          <p:cNvGrpSpPr/>
          <p:nvPr/>
        </p:nvGrpSpPr>
        <p:grpSpPr>
          <a:xfrm>
            <a:off x="10271973" y="-724699"/>
            <a:ext cx="3654696" cy="4057803"/>
            <a:chOff x="7877830" y="-420374"/>
            <a:chExt cx="2741022" cy="3043352"/>
          </a:xfrm>
        </p:grpSpPr>
        <p:grpSp>
          <p:nvGrpSpPr>
            <p:cNvPr id="472" name="Google Shape;472;p14"/>
            <p:cNvGrpSpPr/>
            <p:nvPr/>
          </p:nvGrpSpPr>
          <p:grpSpPr>
            <a:xfrm rot="-1181981">
              <a:off x="8242367" y="-154786"/>
              <a:ext cx="2011947" cy="2512176"/>
              <a:chOff x="6835704" y="-2403495"/>
              <a:chExt cx="2011888" cy="2512102"/>
            </a:xfrm>
          </p:grpSpPr>
          <p:sp>
            <p:nvSpPr>
              <p:cNvPr id="473" name="Google Shape;473;p14"/>
              <p:cNvSpPr/>
              <p:nvPr/>
            </p:nvSpPr>
            <p:spPr>
              <a:xfrm>
                <a:off x="6961376" y="-2403495"/>
                <a:ext cx="1879317" cy="2512032"/>
              </a:xfrm>
              <a:custGeom>
                <a:avLst/>
                <a:gdLst/>
                <a:ahLst/>
                <a:cxnLst/>
                <a:rect l="l" t="t" r="r" b="b"/>
                <a:pathLst>
                  <a:path w="37431" h="50033" extrusionOk="0">
                    <a:moveTo>
                      <a:pt x="15319" y="10423"/>
                    </a:moveTo>
                    <a:cubicBezTo>
                      <a:pt x="15683" y="10423"/>
                      <a:pt x="15983" y="10734"/>
                      <a:pt x="16065" y="11174"/>
                    </a:cubicBezTo>
                    <a:cubicBezTo>
                      <a:pt x="16107" y="11406"/>
                      <a:pt x="16065" y="11618"/>
                      <a:pt x="15970" y="11818"/>
                    </a:cubicBezTo>
                    <a:cubicBezTo>
                      <a:pt x="15846" y="12100"/>
                      <a:pt x="15568" y="12272"/>
                      <a:pt x="15296" y="12272"/>
                    </a:cubicBezTo>
                    <a:cubicBezTo>
                      <a:pt x="15242" y="12272"/>
                      <a:pt x="15188" y="12265"/>
                      <a:pt x="15135" y="12251"/>
                    </a:cubicBezTo>
                    <a:cubicBezTo>
                      <a:pt x="14776" y="12156"/>
                      <a:pt x="14544" y="11808"/>
                      <a:pt x="14544" y="11364"/>
                    </a:cubicBezTo>
                    <a:cubicBezTo>
                      <a:pt x="14544" y="11322"/>
                      <a:pt x="14533" y="11280"/>
                      <a:pt x="14544" y="11227"/>
                    </a:cubicBezTo>
                    <a:cubicBezTo>
                      <a:pt x="14576" y="10783"/>
                      <a:pt x="14892" y="10435"/>
                      <a:pt x="15283" y="10424"/>
                    </a:cubicBezTo>
                    <a:cubicBezTo>
                      <a:pt x="15295" y="10423"/>
                      <a:pt x="15307" y="10423"/>
                      <a:pt x="15319" y="10423"/>
                    </a:cubicBezTo>
                    <a:close/>
                    <a:moveTo>
                      <a:pt x="17169" y="12230"/>
                    </a:moveTo>
                    <a:cubicBezTo>
                      <a:pt x="17174" y="12230"/>
                      <a:pt x="17179" y="12230"/>
                      <a:pt x="17184" y="12230"/>
                    </a:cubicBezTo>
                    <a:cubicBezTo>
                      <a:pt x="17522" y="12241"/>
                      <a:pt x="17776" y="12536"/>
                      <a:pt x="17765" y="12927"/>
                    </a:cubicBezTo>
                    <a:cubicBezTo>
                      <a:pt x="17765" y="13339"/>
                      <a:pt x="17501" y="13656"/>
                      <a:pt x="17163" y="13656"/>
                    </a:cubicBezTo>
                    <a:cubicBezTo>
                      <a:pt x="16825" y="13645"/>
                      <a:pt x="16572" y="13318"/>
                      <a:pt x="16582" y="12906"/>
                    </a:cubicBezTo>
                    <a:cubicBezTo>
                      <a:pt x="16582" y="12542"/>
                      <a:pt x="16858" y="12230"/>
                      <a:pt x="17169" y="12230"/>
                    </a:cubicBezTo>
                    <a:close/>
                    <a:moveTo>
                      <a:pt x="12580" y="13803"/>
                    </a:moveTo>
                    <a:cubicBezTo>
                      <a:pt x="12937" y="13803"/>
                      <a:pt x="13171" y="14065"/>
                      <a:pt x="13171" y="14448"/>
                    </a:cubicBezTo>
                    <a:cubicBezTo>
                      <a:pt x="13181" y="14839"/>
                      <a:pt x="12960" y="15092"/>
                      <a:pt x="12611" y="15103"/>
                    </a:cubicBezTo>
                    <a:cubicBezTo>
                      <a:pt x="12605" y="15103"/>
                      <a:pt x="12599" y="15103"/>
                      <a:pt x="12593" y="15103"/>
                    </a:cubicBezTo>
                    <a:cubicBezTo>
                      <a:pt x="12242" y="15103"/>
                      <a:pt x="11956" y="14801"/>
                      <a:pt x="11956" y="14416"/>
                    </a:cubicBezTo>
                    <a:cubicBezTo>
                      <a:pt x="11946" y="14047"/>
                      <a:pt x="12189" y="13804"/>
                      <a:pt x="12558" y="13804"/>
                    </a:cubicBezTo>
                    <a:cubicBezTo>
                      <a:pt x="12565" y="13804"/>
                      <a:pt x="12573" y="13803"/>
                      <a:pt x="12580" y="13803"/>
                    </a:cubicBezTo>
                    <a:close/>
                    <a:moveTo>
                      <a:pt x="15110" y="14105"/>
                    </a:moveTo>
                    <a:cubicBezTo>
                      <a:pt x="15307" y="14105"/>
                      <a:pt x="15505" y="14195"/>
                      <a:pt x="15663" y="14374"/>
                    </a:cubicBezTo>
                    <a:cubicBezTo>
                      <a:pt x="15843" y="14575"/>
                      <a:pt x="15896" y="14818"/>
                      <a:pt x="15917" y="15061"/>
                    </a:cubicBezTo>
                    <a:cubicBezTo>
                      <a:pt x="15896" y="15399"/>
                      <a:pt x="15811" y="15694"/>
                      <a:pt x="15558" y="15906"/>
                    </a:cubicBezTo>
                    <a:cubicBezTo>
                      <a:pt x="15421" y="16024"/>
                      <a:pt x="15259" y="16082"/>
                      <a:pt x="15097" y="16082"/>
                    </a:cubicBezTo>
                    <a:cubicBezTo>
                      <a:pt x="14885" y="16082"/>
                      <a:pt x="14673" y="15982"/>
                      <a:pt x="14523" y="15789"/>
                    </a:cubicBezTo>
                    <a:cubicBezTo>
                      <a:pt x="14227" y="15409"/>
                      <a:pt x="14248" y="14733"/>
                      <a:pt x="14565" y="14374"/>
                    </a:cubicBezTo>
                    <a:cubicBezTo>
                      <a:pt x="14718" y="14195"/>
                      <a:pt x="14914" y="14105"/>
                      <a:pt x="15110" y="14105"/>
                    </a:cubicBezTo>
                    <a:close/>
                    <a:moveTo>
                      <a:pt x="13491" y="16722"/>
                    </a:moveTo>
                    <a:cubicBezTo>
                      <a:pt x="13525" y="16722"/>
                      <a:pt x="13559" y="16724"/>
                      <a:pt x="13593" y="16729"/>
                    </a:cubicBezTo>
                    <a:cubicBezTo>
                      <a:pt x="14069" y="16803"/>
                      <a:pt x="14396" y="17236"/>
                      <a:pt x="14364" y="17870"/>
                    </a:cubicBezTo>
                    <a:cubicBezTo>
                      <a:pt x="14301" y="18292"/>
                      <a:pt x="14037" y="18715"/>
                      <a:pt x="13614" y="19011"/>
                    </a:cubicBezTo>
                    <a:cubicBezTo>
                      <a:pt x="13499" y="19089"/>
                      <a:pt x="13380" y="19125"/>
                      <a:pt x="13260" y="19125"/>
                    </a:cubicBezTo>
                    <a:cubicBezTo>
                      <a:pt x="13106" y="19125"/>
                      <a:pt x="12950" y="19065"/>
                      <a:pt x="12801" y="18958"/>
                    </a:cubicBezTo>
                    <a:cubicBezTo>
                      <a:pt x="12548" y="18757"/>
                      <a:pt x="12453" y="18483"/>
                      <a:pt x="12495" y="18166"/>
                    </a:cubicBezTo>
                    <a:cubicBezTo>
                      <a:pt x="12527" y="17944"/>
                      <a:pt x="12579" y="17722"/>
                      <a:pt x="12622" y="17511"/>
                    </a:cubicBezTo>
                    <a:cubicBezTo>
                      <a:pt x="12719" y="17054"/>
                      <a:pt x="13094" y="16722"/>
                      <a:pt x="13491" y="16722"/>
                    </a:cubicBezTo>
                    <a:close/>
                    <a:moveTo>
                      <a:pt x="24884" y="31378"/>
                    </a:moveTo>
                    <a:cubicBezTo>
                      <a:pt x="25074" y="31378"/>
                      <a:pt x="25190" y="31494"/>
                      <a:pt x="25190" y="31705"/>
                    </a:cubicBezTo>
                    <a:cubicBezTo>
                      <a:pt x="25200" y="31980"/>
                      <a:pt x="25021" y="32223"/>
                      <a:pt x="24831" y="32244"/>
                    </a:cubicBezTo>
                    <a:cubicBezTo>
                      <a:pt x="24825" y="32244"/>
                      <a:pt x="24819" y="32245"/>
                      <a:pt x="24813" y="32245"/>
                    </a:cubicBezTo>
                    <a:cubicBezTo>
                      <a:pt x="24631" y="32245"/>
                      <a:pt x="24493" y="32089"/>
                      <a:pt x="24493" y="31874"/>
                    </a:cubicBezTo>
                    <a:cubicBezTo>
                      <a:pt x="24482" y="31600"/>
                      <a:pt x="24651" y="31389"/>
                      <a:pt x="24884" y="31378"/>
                    </a:cubicBezTo>
                    <a:close/>
                    <a:moveTo>
                      <a:pt x="22871" y="32043"/>
                    </a:moveTo>
                    <a:cubicBezTo>
                      <a:pt x="22876" y="32043"/>
                      <a:pt x="22882" y="32043"/>
                      <a:pt x="22887" y="32043"/>
                    </a:cubicBezTo>
                    <a:cubicBezTo>
                      <a:pt x="23268" y="32054"/>
                      <a:pt x="23563" y="32381"/>
                      <a:pt x="23553" y="32783"/>
                    </a:cubicBezTo>
                    <a:cubicBezTo>
                      <a:pt x="23553" y="33173"/>
                      <a:pt x="23194" y="33523"/>
                      <a:pt x="22815" y="33523"/>
                    </a:cubicBezTo>
                    <a:cubicBezTo>
                      <a:pt x="22804" y="33523"/>
                      <a:pt x="22793" y="33523"/>
                      <a:pt x="22782" y="33522"/>
                    </a:cubicBezTo>
                    <a:cubicBezTo>
                      <a:pt x="22476" y="33511"/>
                      <a:pt x="22169" y="33152"/>
                      <a:pt x="22169" y="32783"/>
                    </a:cubicBezTo>
                    <a:cubicBezTo>
                      <a:pt x="22159" y="32387"/>
                      <a:pt x="22497" y="32043"/>
                      <a:pt x="22871" y="32043"/>
                    </a:cubicBezTo>
                    <a:close/>
                    <a:moveTo>
                      <a:pt x="24279" y="33902"/>
                    </a:moveTo>
                    <a:cubicBezTo>
                      <a:pt x="24577" y="33902"/>
                      <a:pt x="24820" y="34152"/>
                      <a:pt x="24820" y="34462"/>
                    </a:cubicBezTo>
                    <a:cubicBezTo>
                      <a:pt x="24810" y="34758"/>
                      <a:pt x="24588" y="34990"/>
                      <a:pt x="24292" y="35001"/>
                    </a:cubicBezTo>
                    <a:cubicBezTo>
                      <a:pt x="24285" y="35001"/>
                      <a:pt x="24278" y="35001"/>
                      <a:pt x="24271" y="35001"/>
                    </a:cubicBezTo>
                    <a:cubicBezTo>
                      <a:pt x="23964" y="35001"/>
                      <a:pt x="23711" y="34772"/>
                      <a:pt x="23701" y="34473"/>
                    </a:cubicBezTo>
                    <a:cubicBezTo>
                      <a:pt x="23701" y="34177"/>
                      <a:pt x="23954" y="33913"/>
                      <a:pt x="24260" y="33902"/>
                    </a:cubicBezTo>
                    <a:cubicBezTo>
                      <a:pt x="24267" y="33902"/>
                      <a:pt x="24273" y="33902"/>
                      <a:pt x="24279" y="33902"/>
                    </a:cubicBezTo>
                    <a:close/>
                    <a:moveTo>
                      <a:pt x="21246" y="34439"/>
                    </a:moveTo>
                    <a:cubicBezTo>
                      <a:pt x="21348" y="34439"/>
                      <a:pt x="21452" y="34466"/>
                      <a:pt x="21557" y="34525"/>
                    </a:cubicBezTo>
                    <a:cubicBezTo>
                      <a:pt x="21757" y="34652"/>
                      <a:pt x="21852" y="34842"/>
                      <a:pt x="21863" y="35075"/>
                    </a:cubicBezTo>
                    <a:cubicBezTo>
                      <a:pt x="21768" y="35518"/>
                      <a:pt x="21673" y="35962"/>
                      <a:pt x="21335" y="36289"/>
                    </a:cubicBezTo>
                    <a:cubicBezTo>
                      <a:pt x="21161" y="36451"/>
                      <a:pt x="20956" y="36534"/>
                      <a:pt x="20757" y="36534"/>
                    </a:cubicBezTo>
                    <a:cubicBezTo>
                      <a:pt x="20593" y="36534"/>
                      <a:pt x="20434" y="36478"/>
                      <a:pt x="20300" y="36363"/>
                    </a:cubicBezTo>
                    <a:cubicBezTo>
                      <a:pt x="20015" y="36110"/>
                      <a:pt x="19962" y="35719"/>
                      <a:pt x="20194" y="35349"/>
                    </a:cubicBezTo>
                    <a:cubicBezTo>
                      <a:pt x="20363" y="35053"/>
                      <a:pt x="20574" y="34779"/>
                      <a:pt x="20849" y="34578"/>
                    </a:cubicBezTo>
                    <a:cubicBezTo>
                      <a:pt x="20976" y="34488"/>
                      <a:pt x="21109" y="34439"/>
                      <a:pt x="21246" y="34439"/>
                    </a:cubicBezTo>
                    <a:close/>
                    <a:moveTo>
                      <a:pt x="8515" y="38961"/>
                    </a:moveTo>
                    <a:cubicBezTo>
                      <a:pt x="8521" y="38961"/>
                      <a:pt x="8528" y="38961"/>
                      <a:pt x="8534" y="38961"/>
                    </a:cubicBezTo>
                    <a:cubicBezTo>
                      <a:pt x="9115" y="38982"/>
                      <a:pt x="9591" y="39510"/>
                      <a:pt x="9580" y="40165"/>
                    </a:cubicBezTo>
                    <a:cubicBezTo>
                      <a:pt x="9601" y="40936"/>
                      <a:pt x="9020" y="41338"/>
                      <a:pt x="8429" y="41359"/>
                    </a:cubicBezTo>
                    <a:cubicBezTo>
                      <a:pt x="8417" y="41359"/>
                      <a:pt x="8406" y="41359"/>
                      <a:pt x="8394" y="41359"/>
                    </a:cubicBezTo>
                    <a:cubicBezTo>
                      <a:pt x="7820" y="41359"/>
                      <a:pt x="7383" y="40850"/>
                      <a:pt x="7383" y="40218"/>
                    </a:cubicBezTo>
                    <a:cubicBezTo>
                      <a:pt x="7383" y="39486"/>
                      <a:pt x="7860" y="38961"/>
                      <a:pt x="8515" y="38961"/>
                    </a:cubicBezTo>
                    <a:close/>
                    <a:moveTo>
                      <a:pt x="8159" y="1"/>
                    </a:moveTo>
                    <a:cubicBezTo>
                      <a:pt x="8102" y="1"/>
                      <a:pt x="8044" y="10"/>
                      <a:pt x="7985" y="32"/>
                    </a:cubicBezTo>
                    <a:cubicBezTo>
                      <a:pt x="7626" y="169"/>
                      <a:pt x="7235" y="275"/>
                      <a:pt x="6950" y="560"/>
                    </a:cubicBezTo>
                    <a:cubicBezTo>
                      <a:pt x="7288" y="982"/>
                      <a:pt x="7320" y="1521"/>
                      <a:pt x="7468" y="2017"/>
                    </a:cubicBezTo>
                    <a:cubicBezTo>
                      <a:pt x="7859" y="3316"/>
                      <a:pt x="8355" y="4552"/>
                      <a:pt x="9063" y="5693"/>
                    </a:cubicBezTo>
                    <a:cubicBezTo>
                      <a:pt x="9654" y="6643"/>
                      <a:pt x="10478" y="7277"/>
                      <a:pt x="11471" y="7689"/>
                    </a:cubicBezTo>
                    <a:cubicBezTo>
                      <a:pt x="11882" y="7868"/>
                      <a:pt x="12220" y="8164"/>
                      <a:pt x="12495" y="8502"/>
                    </a:cubicBezTo>
                    <a:cubicBezTo>
                      <a:pt x="13213" y="9379"/>
                      <a:pt x="13583" y="10371"/>
                      <a:pt x="13498" y="11533"/>
                    </a:cubicBezTo>
                    <a:cubicBezTo>
                      <a:pt x="13491" y="11626"/>
                      <a:pt x="13448" y="11743"/>
                      <a:pt x="13380" y="11743"/>
                    </a:cubicBezTo>
                    <a:cubicBezTo>
                      <a:pt x="13356" y="11743"/>
                      <a:pt x="13328" y="11728"/>
                      <a:pt x="13298" y="11692"/>
                    </a:cubicBezTo>
                    <a:cubicBezTo>
                      <a:pt x="12949" y="11280"/>
                      <a:pt x="12432" y="11227"/>
                      <a:pt x="11988" y="11037"/>
                    </a:cubicBezTo>
                    <a:cubicBezTo>
                      <a:pt x="11050" y="10627"/>
                      <a:pt x="10066" y="10476"/>
                      <a:pt x="9061" y="10476"/>
                    </a:cubicBezTo>
                    <a:cubicBezTo>
                      <a:pt x="8900" y="10476"/>
                      <a:pt x="8739" y="10480"/>
                      <a:pt x="8577" y="10488"/>
                    </a:cubicBezTo>
                    <a:cubicBezTo>
                      <a:pt x="7985" y="10509"/>
                      <a:pt x="7447" y="10752"/>
                      <a:pt x="6876" y="10878"/>
                    </a:cubicBezTo>
                    <a:cubicBezTo>
                      <a:pt x="5936" y="11090"/>
                      <a:pt x="5007" y="11406"/>
                      <a:pt x="4056" y="11586"/>
                    </a:cubicBezTo>
                    <a:cubicBezTo>
                      <a:pt x="3421" y="11707"/>
                      <a:pt x="2777" y="11746"/>
                      <a:pt x="2132" y="11746"/>
                    </a:cubicBezTo>
                    <a:cubicBezTo>
                      <a:pt x="2048" y="11746"/>
                      <a:pt x="1965" y="11746"/>
                      <a:pt x="1881" y="11744"/>
                    </a:cubicBezTo>
                    <a:lnTo>
                      <a:pt x="1881" y="11744"/>
                    </a:lnTo>
                    <a:cubicBezTo>
                      <a:pt x="1870" y="11882"/>
                      <a:pt x="1934" y="12008"/>
                      <a:pt x="1976" y="12135"/>
                    </a:cubicBezTo>
                    <a:cubicBezTo>
                      <a:pt x="2140" y="12719"/>
                      <a:pt x="2304" y="12909"/>
                      <a:pt x="2789" y="12909"/>
                    </a:cubicBezTo>
                    <a:cubicBezTo>
                      <a:pt x="2865" y="12909"/>
                      <a:pt x="2949" y="12904"/>
                      <a:pt x="3043" y="12896"/>
                    </a:cubicBezTo>
                    <a:cubicBezTo>
                      <a:pt x="3898" y="12811"/>
                      <a:pt x="4743" y="12695"/>
                      <a:pt x="5598" y="12579"/>
                    </a:cubicBezTo>
                    <a:cubicBezTo>
                      <a:pt x="6276" y="12488"/>
                      <a:pt x="6954" y="12367"/>
                      <a:pt x="7639" y="12367"/>
                    </a:cubicBezTo>
                    <a:cubicBezTo>
                      <a:pt x="7754" y="12367"/>
                      <a:pt x="7870" y="12370"/>
                      <a:pt x="7985" y="12378"/>
                    </a:cubicBezTo>
                    <a:cubicBezTo>
                      <a:pt x="8915" y="12452"/>
                      <a:pt x="9707" y="12822"/>
                      <a:pt x="10129" y="13751"/>
                    </a:cubicBezTo>
                    <a:cubicBezTo>
                      <a:pt x="10763" y="15156"/>
                      <a:pt x="10942" y="16613"/>
                      <a:pt x="10657" y="18134"/>
                    </a:cubicBezTo>
                    <a:cubicBezTo>
                      <a:pt x="10457" y="19190"/>
                      <a:pt x="10013" y="20130"/>
                      <a:pt x="9443" y="21007"/>
                    </a:cubicBezTo>
                    <a:cubicBezTo>
                      <a:pt x="9305" y="21218"/>
                      <a:pt x="9136" y="21397"/>
                      <a:pt x="8936" y="21556"/>
                    </a:cubicBezTo>
                    <a:cubicBezTo>
                      <a:pt x="8376" y="21989"/>
                      <a:pt x="7837" y="22443"/>
                      <a:pt x="7288" y="22887"/>
                    </a:cubicBezTo>
                    <a:cubicBezTo>
                      <a:pt x="6623" y="23425"/>
                      <a:pt x="5957" y="23953"/>
                      <a:pt x="5292" y="24492"/>
                    </a:cubicBezTo>
                    <a:cubicBezTo>
                      <a:pt x="5324" y="24682"/>
                      <a:pt x="5176" y="24788"/>
                      <a:pt x="5081" y="24914"/>
                    </a:cubicBezTo>
                    <a:cubicBezTo>
                      <a:pt x="4468" y="25696"/>
                      <a:pt x="3887" y="26499"/>
                      <a:pt x="3349" y="27344"/>
                    </a:cubicBezTo>
                    <a:cubicBezTo>
                      <a:pt x="2620" y="28495"/>
                      <a:pt x="2029" y="29709"/>
                      <a:pt x="1596" y="31008"/>
                    </a:cubicBezTo>
                    <a:cubicBezTo>
                      <a:pt x="1099" y="32476"/>
                      <a:pt x="613" y="33955"/>
                      <a:pt x="360" y="35497"/>
                    </a:cubicBezTo>
                    <a:cubicBezTo>
                      <a:pt x="64" y="37345"/>
                      <a:pt x="1" y="39204"/>
                      <a:pt x="244" y="41063"/>
                    </a:cubicBezTo>
                    <a:cubicBezTo>
                      <a:pt x="444" y="42679"/>
                      <a:pt x="920" y="44210"/>
                      <a:pt x="1733" y="45636"/>
                    </a:cubicBezTo>
                    <a:cubicBezTo>
                      <a:pt x="2092" y="46270"/>
                      <a:pt x="2451" y="46903"/>
                      <a:pt x="2905" y="47474"/>
                    </a:cubicBezTo>
                    <a:cubicBezTo>
                      <a:pt x="3085" y="47706"/>
                      <a:pt x="3285" y="47917"/>
                      <a:pt x="3518" y="48107"/>
                    </a:cubicBezTo>
                    <a:cubicBezTo>
                      <a:pt x="3740" y="48276"/>
                      <a:pt x="3961" y="48445"/>
                      <a:pt x="4173" y="48636"/>
                    </a:cubicBezTo>
                    <a:cubicBezTo>
                      <a:pt x="4817" y="49238"/>
                      <a:pt x="5567" y="49649"/>
                      <a:pt x="6348" y="50030"/>
                    </a:cubicBezTo>
                    <a:cubicBezTo>
                      <a:pt x="6411" y="50031"/>
                      <a:pt x="6473" y="50032"/>
                      <a:pt x="6536" y="50032"/>
                    </a:cubicBezTo>
                    <a:cubicBezTo>
                      <a:pt x="7983" y="50032"/>
                      <a:pt x="9308" y="49567"/>
                      <a:pt x="10583" y="48868"/>
                    </a:cubicBezTo>
                    <a:cubicBezTo>
                      <a:pt x="11661" y="48266"/>
                      <a:pt x="12643" y="47537"/>
                      <a:pt x="13583" y="46724"/>
                    </a:cubicBezTo>
                    <a:cubicBezTo>
                      <a:pt x="14048" y="46301"/>
                      <a:pt x="14576" y="45942"/>
                      <a:pt x="14987" y="45467"/>
                    </a:cubicBezTo>
                    <a:cubicBezTo>
                      <a:pt x="14871" y="45330"/>
                      <a:pt x="15019" y="45277"/>
                      <a:pt x="15072" y="45214"/>
                    </a:cubicBezTo>
                    <a:cubicBezTo>
                      <a:pt x="15420" y="44812"/>
                      <a:pt x="15801" y="44443"/>
                      <a:pt x="16149" y="44031"/>
                    </a:cubicBezTo>
                    <a:cubicBezTo>
                      <a:pt x="16762" y="43323"/>
                      <a:pt x="17300" y="42563"/>
                      <a:pt x="17860" y="41823"/>
                    </a:cubicBezTo>
                    <a:cubicBezTo>
                      <a:pt x="18716" y="40704"/>
                      <a:pt x="19613" y="39627"/>
                      <a:pt x="20648" y="38676"/>
                    </a:cubicBezTo>
                    <a:cubicBezTo>
                      <a:pt x="21451" y="37916"/>
                      <a:pt x="22317" y="37229"/>
                      <a:pt x="23278" y="36701"/>
                    </a:cubicBezTo>
                    <a:cubicBezTo>
                      <a:pt x="23870" y="36384"/>
                      <a:pt x="24482" y="36173"/>
                      <a:pt x="25137" y="36078"/>
                    </a:cubicBezTo>
                    <a:cubicBezTo>
                      <a:pt x="25591" y="36015"/>
                      <a:pt x="26056" y="35951"/>
                      <a:pt x="26510" y="35898"/>
                    </a:cubicBezTo>
                    <a:cubicBezTo>
                      <a:pt x="26605" y="35888"/>
                      <a:pt x="26699" y="35883"/>
                      <a:pt x="26794" y="35883"/>
                    </a:cubicBezTo>
                    <a:cubicBezTo>
                      <a:pt x="27164" y="35883"/>
                      <a:pt x="27532" y="35954"/>
                      <a:pt x="27894" y="36004"/>
                    </a:cubicBezTo>
                    <a:cubicBezTo>
                      <a:pt x="28833" y="36120"/>
                      <a:pt x="29689" y="36458"/>
                      <a:pt x="30523" y="36912"/>
                    </a:cubicBezTo>
                    <a:cubicBezTo>
                      <a:pt x="31115" y="37250"/>
                      <a:pt x="31611" y="37715"/>
                      <a:pt x="32129" y="38137"/>
                    </a:cubicBezTo>
                    <a:cubicBezTo>
                      <a:pt x="32963" y="38824"/>
                      <a:pt x="33797" y="39489"/>
                      <a:pt x="34674" y="40102"/>
                    </a:cubicBezTo>
                    <a:cubicBezTo>
                      <a:pt x="34980" y="40313"/>
                      <a:pt x="35297" y="40482"/>
                      <a:pt x="35635" y="40619"/>
                    </a:cubicBezTo>
                    <a:cubicBezTo>
                      <a:pt x="35783" y="40672"/>
                      <a:pt x="35994" y="40693"/>
                      <a:pt x="36026" y="40926"/>
                    </a:cubicBezTo>
                    <a:cubicBezTo>
                      <a:pt x="36406" y="40461"/>
                      <a:pt x="36406" y="40197"/>
                      <a:pt x="35984" y="39774"/>
                    </a:cubicBezTo>
                    <a:cubicBezTo>
                      <a:pt x="35096" y="38856"/>
                      <a:pt x="34273" y="37863"/>
                      <a:pt x="33354" y="36976"/>
                    </a:cubicBezTo>
                    <a:cubicBezTo>
                      <a:pt x="33026" y="36669"/>
                      <a:pt x="32752" y="36331"/>
                      <a:pt x="32467" y="35993"/>
                    </a:cubicBezTo>
                    <a:cubicBezTo>
                      <a:pt x="32097" y="35550"/>
                      <a:pt x="31780" y="35075"/>
                      <a:pt x="31410" y="34631"/>
                    </a:cubicBezTo>
                    <a:cubicBezTo>
                      <a:pt x="31294" y="34631"/>
                      <a:pt x="31220" y="34568"/>
                      <a:pt x="31146" y="34494"/>
                    </a:cubicBezTo>
                    <a:cubicBezTo>
                      <a:pt x="30608" y="33892"/>
                      <a:pt x="29911" y="33564"/>
                      <a:pt x="29193" y="33279"/>
                    </a:cubicBezTo>
                    <a:cubicBezTo>
                      <a:pt x="29034" y="33226"/>
                      <a:pt x="28886" y="33174"/>
                      <a:pt x="28760" y="33078"/>
                    </a:cubicBezTo>
                    <a:cubicBezTo>
                      <a:pt x="28316" y="32751"/>
                      <a:pt x="27809" y="32635"/>
                      <a:pt x="27292" y="32550"/>
                    </a:cubicBezTo>
                    <a:cubicBezTo>
                      <a:pt x="26901" y="32498"/>
                      <a:pt x="26605" y="32234"/>
                      <a:pt x="26225" y="32065"/>
                    </a:cubicBezTo>
                    <a:cubicBezTo>
                      <a:pt x="27038" y="31463"/>
                      <a:pt x="27883" y="31114"/>
                      <a:pt x="28738" y="30787"/>
                    </a:cubicBezTo>
                    <a:cubicBezTo>
                      <a:pt x="29689" y="30417"/>
                      <a:pt x="30671" y="30174"/>
                      <a:pt x="31685" y="30026"/>
                    </a:cubicBezTo>
                    <a:cubicBezTo>
                      <a:pt x="31939" y="29995"/>
                      <a:pt x="32192" y="29952"/>
                      <a:pt x="32456" y="29899"/>
                    </a:cubicBezTo>
                    <a:cubicBezTo>
                      <a:pt x="33037" y="29783"/>
                      <a:pt x="33618" y="29678"/>
                      <a:pt x="34209" y="29678"/>
                    </a:cubicBezTo>
                    <a:cubicBezTo>
                      <a:pt x="34466" y="29678"/>
                      <a:pt x="34716" y="29581"/>
                      <a:pt x="34970" y="29581"/>
                    </a:cubicBezTo>
                    <a:cubicBezTo>
                      <a:pt x="35019" y="29581"/>
                      <a:pt x="35068" y="29585"/>
                      <a:pt x="35118" y="29593"/>
                    </a:cubicBezTo>
                    <a:cubicBezTo>
                      <a:pt x="35815" y="29699"/>
                      <a:pt x="36543" y="29604"/>
                      <a:pt x="37219" y="29921"/>
                    </a:cubicBezTo>
                    <a:cubicBezTo>
                      <a:pt x="37272" y="29942"/>
                      <a:pt x="37357" y="29942"/>
                      <a:pt x="37430" y="29942"/>
                    </a:cubicBezTo>
                    <a:cubicBezTo>
                      <a:pt x="37399" y="29519"/>
                      <a:pt x="37272" y="29128"/>
                      <a:pt x="37156" y="28727"/>
                    </a:cubicBezTo>
                    <a:cubicBezTo>
                      <a:pt x="37103" y="28526"/>
                      <a:pt x="36966" y="28379"/>
                      <a:pt x="36765" y="28336"/>
                    </a:cubicBezTo>
                    <a:cubicBezTo>
                      <a:pt x="36667" y="28308"/>
                      <a:pt x="36559" y="28304"/>
                      <a:pt x="36451" y="28304"/>
                    </a:cubicBezTo>
                    <a:cubicBezTo>
                      <a:pt x="36397" y="28304"/>
                      <a:pt x="36343" y="28305"/>
                      <a:pt x="36290" y="28305"/>
                    </a:cubicBezTo>
                    <a:cubicBezTo>
                      <a:pt x="34938" y="28315"/>
                      <a:pt x="33586" y="28368"/>
                      <a:pt x="32245" y="28495"/>
                    </a:cubicBezTo>
                    <a:cubicBezTo>
                      <a:pt x="31146" y="28590"/>
                      <a:pt x="30037" y="28674"/>
                      <a:pt x="28960" y="28896"/>
                    </a:cubicBezTo>
                    <a:cubicBezTo>
                      <a:pt x="26489" y="29403"/>
                      <a:pt x="24102" y="30206"/>
                      <a:pt x="21768" y="31199"/>
                    </a:cubicBezTo>
                    <a:cubicBezTo>
                      <a:pt x="21652" y="31251"/>
                      <a:pt x="21536" y="31315"/>
                      <a:pt x="21451" y="31420"/>
                    </a:cubicBezTo>
                    <a:cubicBezTo>
                      <a:pt x="20743" y="32191"/>
                      <a:pt x="20025" y="32962"/>
                      <a:pt x="19497" y="33892"/>
                    </a:cubicBezTo>
                    <a:cubicBezTo>
                      <a:pt x="18842" y="35043"/>
                      <a:pt x="18272" y="36236"/>
                      <a:pt x="18008" y="37567"/>
                    </a:cubicBezTo>
                    <a:cubicBezTo>
                      <a:pt x="17860" y="38349"/>
                      <a:pt x="17554" y="39067"/>
                      <a:pt x="17089" y="39732"/>
                    </a:cubicBezTo>
                    <a:cubicBezTo>
                      <a:pt x="16540" y="40545"/>
                      <a:pt x="15854" y="41200"/>
                      <a:pt x="15125" y="41823"/>
                    </a:cubicBezTo>
                    <a:cubicBezTo>
                      <a:pt x="13752" y="43006"/>
                      <a:pt x="12358" y="44157"/>
                      <a:pt x="10795" y="45066"/>
                    </a:cubicBezTo>
                    <a:cubicBezTo>
                      <a:pt x="9897" y="45583"/>
                      <a:pt x="9158" y="46259"/>
                      <a:pt x="8513" y="47072"/>
                    </a:cubicBezTo>
                    <a:cubicBezTo>
                      <a:pt x="8474" y="47146"/>
                      <a:pt x="8428" y="47187"/>
                      <a:pt x="8381" y="47187"/>
                    </a:cubicBezTo>
                    <a:cubicBezTo>
                      <a:pt x="8340" y="47187"/>
                      <a:pt x="8299" y="47157"/>
                      <a:pt x="8260" y="47094"/>
                    </a:cubicBezTo>
                    <a:cubicBezTo>
                      <a:pt x="8144" y="46935"/>
                      <a:pt x="8091" y="46745"/>
                      <a:pt x="8080" y="46544"/>
                    </a:cubicBezTo>
                    <a:cubicBezTo>
                      <a:pt x="8059" y="46132"/>
                      <a:pt x="8112" y="45721"/>
                      <a:pt x="8228" y="45309"/>
                    </a:cubicBezTo>
                    <a:cubicBezTo>
                      <a:pt x="8534" y="44210"/>
                      <a:pt x="9063" y="43207"/>
                      <a:pt x="9717" y="42288"/>
                    </a:cubicBezTo>
                    <a:cubicBezTo>
                      <a:pt x="10119" y="41728"/>
                      <a:pt x="10340" y="41116"/>
                      <a:pt x="10446" y="40440"/>
                    </a:cubicBezTo>
                    <a:cubicBezTo>
                      <a:pt x="10509" y="39922"/>
                      <a:pt x="10594" y="39415"/>
                      <a:pt x="10446" y="38887"/>
                    </a:cubicBezTo>
                    <a:cubicBezTo>
                      <a:pt x="10404" y="38729"/>
                      <a:pt x="10351" y="38581"/>
                      <a:pt x="10256" y="38444"/>
                    </a:cubicBezTo>
                    <a:cubicBezTo>
                      <a:pt x="10002" y="38053"/>
                      <a:pt x="9612" y="37799"/>
                      <a:pt x="9295" y="37483"/>
                    </a:cubicBezTo>
                    <a:cubicBezTo>
                      <a:pt x="9189" y="37377"/>
                      <a:pt x="9010" y="37345"/>
                      <a:pt x="8841" y="37335"/>
                    </a:cubicBezTo>
                    <a:cubicBezTo>
                      <a:pt x="8672" y="37324"/>
                      <a:pt x="8503" y="37271"/>
                      <a:pt x="8355" y="37176"/>
                    </a:cubicBezTo>
                    <a:cubicBezTo>
                      <a:pt x="8323" y="37176"/>
                      <a:pt x="8302" y="37176"/>
                      <a:pt x="8270" y="37187"/>
                    </a:cubicBezTo>
                    <a:cubicBezTo>
                      <a:pt x="7394" y="37630"/>
                      <a:pt x="6781" y="38359"/>
                      <a:pt x="6295" y="39215"/>
                    </a:cubicBezTo>
                    <a:cubicBezTo>
                      <a:pt x="6200" y="39384"/>
                      <a:pt x="6169" y="39574"/>
                      <a:pt x="6169" y="39774"/>
                    </a:cubicBezTo>
                    <a:cubicBezTo>
                      <a:pt x="6158" y="40567"/>
                      <a:pt x="6084" y="41348"/>
                      <a:pt x="5979" y="42140"/>
                    </a:cubicBezTo>
                    <a:cubicBezTo>
                      <a:pt x="5894" y="42753"/>
                      <a:pt x="5746" y="43365"/>
                      <a:pt x="5313" y="43872"/>
                    </a:cubicBezTo>
                    <a:cubicBezTo>
                      <a:pt x="5303" y="43777"/>
                      <a:pt x="5282" y="43703"/>
                      <a:pt x="5271" y="43640"/>
                    </a:cubicBezTo>
                    <a:cubicBezTo>
                      <a:pt x="5229" y="43598"/>
                      <a:pt x="5165" y="43555"/>
                      <a:pt x="5155" y="43513"/>
                    </a:cubicBezTo>
                    <a:cubicBezTo>
                      <a:pt x="5018" y="42689"/>
                      <a:pt x="4637" y="41961"/>
                      <a:pt x="4394" y="41179"/>
                    </a:cubicBezTo>
                    <a:cubicBezTo>
                      <a:pt x="4088" y="40197"/>
                      <a:pt x="3887" y="39215"/>
                      <a:pt x="3782" y="38201"/>
                    </a:cubicBezTo>
                    <a:cubicBezTo>
                      <a:pt x="3718" y="37599"/>
                      <a:pt x="3697" y="37007"/>
                      <a:pt x="3666" y="36405"/>
                    </a:cubicBezTo>
                    <a:cubicBezTo>
                      <a:pt x="3613" y="35666"/>
                      <a:pt x="3750" y="34927"/>
                      <a:pt x="3919" y="34198"/>
                    </a:cubicBezTo>
                    <a:cubicBezTo>
                      <a:pt x="4331" y="32466"/>
                      <a:pt x="5070" y="30913"/>
                      <a:pt x="6000" y="29424"/>
                    </a:cubicBezTo>
                    <a:cubicBezTo>
                      <a:pt x="6866" y="28020"/>
                      <a:pt x="7901" y="26773"/>
                      <a:pt x="9073" y="25643"/>
                    </a:cubicBezTo>
                    <a:cubicBezTo>
                      <a:pt x="9591" y="25147"/>
                      <a:pt x="10203" y="24756"/>
                      <a:pt x="10752" y="24291"/>
                    </a:cubicBezTo>
                    <a:cubicBezTo>
                      <a:pt x="11692" y="23499"/>
                      <a:pt x="12738" y="22887"/>
                      <a:pt x="13678" y="22105"/>
                    </a:cubicBezTo>
                    <a:cubicBezTo>
                      <a:pt x="14428" y="21482"/>
                      <a:pt x="15199" y="20901"/>
                      <a:pt x="15854" y="20162"/>
                    </a:cubicBezTo>
                    <a:cubicBezTo>
                      <a:pt x="16783" y="19095"/>
                      <a:pt x="17670" y="17986"/>
                      <a:pt x="18283" y="16677"/>
                    </a:cubicBezTo>
                    <a:cubicBezTo>
                      <a:pt x="18589" y="16022"/>
                      <a:pt x="18937" y="15399"/>
                      <a:pt x="19170" y="14723"/>
                    </a:cubicBezTo>
                    <a:cubicBezTo>
                      <a:pt x="19529" y="13624"/>
                      <a:pt x="19539" y="12515"/>
                      <a:pt x="19223" y="11406"/>
                    </a:cubicBezTo>
                    <a:cubicBezTo>
                      <a:pt x="19159" y="11185"/>
                      <a:pt x="19075" y="10952"/>
                      <a:pt x="19032" y="10720"/>
                    </a:cubicBezTo>
                    <a:cubicBezTo>
                      <a:pt x="18874" y="9695"/>
                      <a:pt x="18325" y="8861"/>
                      <a:pt x="17828" y="8006"/>
                    </a:cubicBezTo>
                    <a:cubicBezTo>
                      <a:pt x="17744" y="7858"/>
                      <a:pt x="17617" y="7752"/>
                      <a:pt x="17501" y="7636"/>
                    </a:cubicBezTo>
                    <a:cubicBezTo>
                      <a:pt x="17110" y="7203"/>
                      <a:pt x="16667" y="6802"/>
                      <a:pt x="16318" y="6326"/>
                    </a:cubicBezTo>
                    <a:cubicBezTo>
                      <a:pt x="16044" y="5967"/>
                      <a:pt x="15695" y="5693"/>
                      <a:pt x="15336" y="5439"/>
                    </a:cubicBezTo>
                    <a:cubicBezTo>
                      <a:pt x="15273" y="5397"/>
                      <a:pt x="15156" y="5365"/>
                      <a:pt x="15241" y="5249"/>
                    </a:cubicBezTo>
                    <a:cubicBezTo>
                      <a:pt x="14650" y="4953"/>
                      <a:pt x="14037" y="4742"/>
                      <a:pt x="13414" y="4541"/>
                    </a:cubicBezTo>
                    <a:cubicBezTo>
                      <a:pt x="12315" y="4182"/>
                      <a:pt x="11471" y="3485"/>
                      <a:pt x="10752" y="2588"/>
                    </a:cubicBezTo>
                    <a:cubicBezTo>
                      <a:pt x="10119" y="1764"/>
                      <a:pt x="9453" y="972"/>
                      <a:pt x="8693" y="264"/>
                    </a:cubicBezTo>
                    <a:cubicBezTo>
                      <a:pt x="8537" y="116"/>
                      <a:pt x="8356" y="1"/>
                      <a:pt x="8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6835704" y="-1173793"/>
                <a:ext cx="444437" cy="1282400"/>
              </a:xfrm>
              <a:custGeom>
                <a:avLst/>
                <a:gdLst/>
                <a:ahLst/>
                <a:cxnLst/>
                <a:rect l="l" t="t" r="r" b="b"/>
                <a:pathLst>
                  <a:path w="8852" h="25542" extrusionOk="0">
                    <a:moveTo>
                      <a:pt x="7795" y="0"/>
                    </a:moveTo>
                    <a:lnTo>
                      <a:pt x="7795" y="0"/>
                    </a:lnTo>
                    <a:cubicBezTo>
                      <a:pt x="7256" y="412"/>
                      <a:pt x="6771" y="887"/>
                      <a:pt x="6274" y="1352"/>
                    </a:cubicBezTo>
                    <a:cubicBezTo>
                      <a:pt x="4775" y="2767"/>
                      <a:pt x="3454" y="4330"/>
                      <a:pt x="2377" y="6126"/>
                    </a:cubicBezTo>
                    <a:cubicBezTo>
                      <a:pt x="1765" y="7161"/>
                      <a:pt x="1184" y="8217"/>
                      <a:pt x="814" y="9379"/>
                    </a:cubicBezTo>
                    <a:cubicBezTo>
                      <a:pt x="85" y="11744"/>
                      <a:pt x="1" y="14163"/>
                      <a:pt x="381" y="16592"/>
                    </a:cubicBezTo>
                    <a:cubicBezTo>
                      <a:pt x="582" y="17944"/>
                      <a:pt x="920" y="19264"/>
                      <a:pt x="1574" y="20479"/>
                    </a:cubicBezTo>
                    <a:cubicBezTo>
                      <a:pt x="2335" y="21862"/>
                      <a:pt x="3243" y="23119"/>
                      <a:pt x="4500" y="24070"/>
                    </a:cubicBezTo>
                    <a:cubicBezTo>
                      <a:pt x="5731" y="25008"/>
                      <a:pt x="7096" y="25541"/>
                      <a:pt x="8633" y="25541"/>
                    </a:cubicBezTo>
                    <a:cubicBezTo>
                      <a:pt x="8706" y="25541"/>
                      <a:pt x="8778" y="25540"/>
                      <a:pt x="8851" y="25538"/>
                    </a:cubicBezTo>
                    <a:cubicBezTo>
                      <a:pt x="8070" y="25157"/>
                      <a:pt x="7320" y="24746"/>
                      <a:pt x="6676" y="24144"/>
                    </a:cubicBezTo>
                    <a:cubicBezTo>
                      <a:pt x="6464" y="23953"/>
                      <a:pt x="6243" y="23784"/>
                      <a:pt x="6021" y="23615"/>
                    </a:cubicBezTo>
                    <a:cubicBezTo>
                      <a:pt x="5788" y="23436"/>
                      <a:pt x="5588" y="23214"/>
                      <a:pt x="5408" y="22982"/>
                    </a:cubicBezTo>
                    <a:cubicBezTo>
                      <a:pt x="4954" y="22411"/>
                      <a:pt x="4595" y="21778"/>
                      <a:pt x="4236" y="21144"/>
                    </a:cubicBezTo>
                    <a:cubicBezTo>
                      <a:pt x="3423" y="19718"/>
                      <a:pt x="2947" y="18187"/>
                      <a:pt x="2747" y="16571"/>
                    </a:cubicBezTo>
                    <a:cubicBezTo>
                      <a:pt x="2504" y="14712"/>
                      <a:pt x="2567" y="12853"/>
                      <a:pt x="2863" y="11005"/>
                    </a:cubicBezTo>
                    <a:cubicBezTo>
                      <a:pt x="3116" y="9463"/>
                      <a:pt x="3602" y="7984"/>
                      <a:pt x="4099" y="6516"/>
                    </a:cubicBezTo>
                    <a:cubicBezTo>
                      <a:pt x="4532" y="5217"/>
                      <a:pt x="5123" y="4003"/>
                      <a:pt x="5852" y="2852"/>
                    </a:cubicBezTo>
                    <a:cubicBezTo>
                      <a:pt x="6390" y="2007"/>
                      <a:pt x="6971" y="1204"/>
                      <a:pt x="7584" y="422"/>
                    </a:cubicBezTo>
                    <a:cubicBezTo>
                      <a:pt x="7679" y="296"/>
                      <a:pt x="7827" y="190"/>
                      <a:pt x="7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5" name="Google Shape;475;p14"/>
              <p:cNvGrpSpPr/>
              <p:nvPr/>
            </p:nvGrpSpPr>
            <p:grpSpPr>
              <a:xfrm>
                <a:off x="7049943" y="-2375429"/>
                <a:ext cx="1797649" cy="2341306"/>
                <a:chOff x="7049943" y="-2375429"/>
                <a:chExt cx="1797649" cy="2341306"/>
              </a:xfrm>
            </p:grpSpPr>
            <p:sp>
              <p:nvSpPr>
                <p:cNvPr id="476" name="Google Shape;476;p14"/>
                <p:cNvSpPr/>
                <p:nvPr/>
              </p:nvSpPr>
              <p:spPr>
                <a:xfrm>
                  <a:off x="7142728" y="-2139952"/>
                  <a:ext cx="985272" cy="1927516"/>
                </a:xfrm>
                <a:custGeom>
                  <a:avLst/>
                  <a:gdLst/>
                  <a:ahLst/>
                  <a:cxnLst/>
                  <a:rect l="l" t="t" r="r" b="b"/>
                  <a:pathLst>
                    <a:path w="19624" h="38391" extrusionOk="0">
                      <a:moveTo>
                        <a:pt x="11640" y="0"/>
                      </a:moveTo>
                      <a:lnTo>
                        <a:pt x="11640" y="0"/>
                      </a:lnTo>
                      <a:cubicBezTo>
                        <a:pt x="11544" y="116"/>
                        <a:pt x="11661" y="148"/>
                        <a:pt x="11724" y="190"/>
                      </a:cubicBezTo>
                      <a:cubicBezTo>
                        <a:pt x="12083" y="444"/>
                        <a:pt x="12432" y="718"/>
                        <a:pt x="12706" y="1077"/>
                      </a:cubicBezTo>
                      <a:cubicBezTo>
                        <a:pt x="13055" y="1553"/>
                        <a:pt x="13498" y="1954"/>
                        <a:pt x="13889" y="2387"/>
                      </a:cubicBezTo>
                      <a:cubicBezTo>
                        <a:pt x="14005" y="2503"/>
                        <a:pt x="14132" y="2609"/>
                        <a:pt x="14216" y="2757"/>
                      </a:cubicBezTo>
                      <a:cubicBezTo>
                        <a:pt x="14713" y="3612"/>
                        <a:pt x="15262" y="4446"/>
                        <a:pt x="15420" y="5471"/>
                      </a:cubicBezTo>
                      <a:cubicBezTo>
                        <a:pt x="15463" y="5703"/>
                        <a:pt x="15547" y="5936"/>
                        <a:pt x="15611" y="6157"/>
                      </a:cubicBezTo>
                      <a:cubicBezTo>
                        <a:pt x="15927" y="7266"/>
                        <a:pt x="15917" y="8375"/>
                        <a:pt x="15558" y="9474"/>
                      </a:cubicBezTo>
                      <a:cubicBezTo>
                        <a:pt x="15325" y="10150"/>
                        <a:pt x="14977" y="10773"/>
                        <a:pt x="14671" y="11428"/>
                      </a:cubicBezTo>
                      <a:cubicBezTo>
                        <a:pt x="14058" y="12737"/>
                        <a:pt x="13171" y="13846"/>
                        <a:pt x="12242" y="14913"/>
                      </a:cubicBezTo>
                      <a:cubicBezTo>
                        <a:pt x="11587" y="15652"/>
                        <a:pt x="10816" y="16233"/>
                        <a:pt x="10066" y="16856"/>
                      </a:cubicBezTo>
                      <a:cubicBezTo>
                        <a:pt x="9126" y="17638"/>
                        <a:pt x="8080" y="18250"/>
                        <a:pt x="7140" y="19042"/>
                      </a:cubicBezTo>
                      <a:cubicBezTo>
                        <a:pt x="6591" y="19507"/>
                        <a:pt x="5979" y="19898"/>
                        <a:pt x="5461" y="20394"/>
                      </a:cubicBezTo>
                      <a:cubicBezTo>
                        <a:pt x="4289" y="21524"/>
                        <a:pt x="3254" y="22771"/>
                        <a:pt x="2388" y="24175"/>
                      </a:cubicBezTo>
                      <a:cubicBezTo>
                        <a:pt x="1458" y="25664"/>
                        <a:pt x="719" y="27217"/>
                        <a:pt x="307" y="28949"/>
                      </a:cubicBezTo>
                      <a:cubicBezTo>
                        <a:pt x="138" y="29678"/>
                        <a:pt x="1" y="30417"/>
                        <a:pt x="54" y="31156"/>
                      </a:cubicBezTo>
                      <a:cubicBezTo>
                        <a:pt x="85" y="31758"/>
                        <a:pt x="106" y="32350"/>
                        <a:pt x="170" y="32952"/>
                      </a:cubicBezTo>
                      <a:cubicBezTo>
                        <a:pt x="275" y="33966"/>
                        <a:pt x="476" y="34948"/>
                        <a:pt x="782" y="35930"/>
                      </a:cubicBezTo>
                      <a:cubicBezTo>
                        <a:pt x="1025" y="36712"/>
                        <a:pt x="1416" y="37440"/>
                        <a:pt x="1543" y="38264"/>
                      </a:cubicBezTo>
                      <a:cubicBezTo>
                        <a:pt x="1553" y="38306"/>
                        <a:pt x="1617" y="38349"/>
                        <a:pt x="1659" y="38391"/>
                      </a:cubicBezTo>
                      <a:cubicBezTo>
                        <a:pt x="1722" y="37842"/>
                        <a:pt x="1807" y="37293"/>
                        <a:pt x="1754" y="36733"/>
                      </a:cubicBezTo>
                      <a:cubicBezTo>
                        <a:pt x="1680" y="35740"/>
                        <a:pt x="1606" y="34758"/>
                        <a:pt x="1543" y="33765"/>
                      </a:cubicBezTo>
                      <a:cubicBezTo>
                        <a:pt x="1490" y="32952"/>
                        <a:pt x="1501" y="32139"/>
                        <a:pt x="1627" y="31346"/>
                      </a:cubicBezTo>
                      <a:cubicBezTo>
                        <a:pt x="1765" y="30396"/>
                        <a:pt x="2029" y="29467"/>
                        <a:pt x="2388" y="28579"/>
                      </a:cubicBezTo>
                      <a:cubicBezTo>
                        <a:pt x="3064" y="26879"/>
                        <a:pt x="3930" y="25316"/>
                        <a:pt x="5250" y="24059"/>
                      </a:cubicBezTo>
                      <a:cubicBezTo>
                        <a:pt x="6591" y="22781"/>
                        <a:pt x="7985" y="21588"/>
                        <a:pt x="9591" y="20669"/>
                      </a:cubicBezTo>
                      <a:cubicBezTo>
                        <a:pt x="10351" y="20225"/>
                        <a:pt x="11111" y="19792"/>
                        <a:pt x="11925" y="19454"/>
                      </a:cubicBezTo>
                      <a:cubicBezTo>
                        <a:pt x="12125" y="19359"/>
                        <a:pt x="12315" y="19243"/>
                        <a:pt x="12484" y="19116"/>
                      </a:cubicBezTo>
                      <a:cubicBezTo>
                        <a:pt x="14100" y="17902"/>
                        <a:pt x="15632" y="16592"/>
                        <a:pt x="17005" y="15082"/>
                      </a:cubicBezTo>
                      <a:cubicBezTo>
                        <a:pt x="17955" y="14036"/>
                        <a:pt x="18663" y="12843"/>
                        <a:pt x="19106" y="11491"/>
                      </a:cubicBezTo>
                      <a:cubicBezTo>
                        <a:pt x="19423" y="10530"/>
                        <a:pt x="19624" y="9537"/>
                        <a:pt x="19444" y="8523"/>
                      </a:cubicBezTo>
                      <a:cubicBezTo>
                        <a:pt x="19032" y="6083"/>
                        <a:pt x="17892" y="4056"/>
                        <a:pt x="16075" y="2440"/>
                      </a:cubicBezTo>
                      <a:cubicBezTo>
                        <a:pt x="14776" y="1278"/>
                        <a:pt x="13224" y="602"/>
                        <a:pt x="11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7708526" y="-601870"/>
                  <a:ext cx="1061638" cy="481239"/>
                </a:xfrm>
                <a:custGeom>
                  <a:avLst/>
                  <a:gdLst/>
                  <a:ahLst/>
                  <a:cxnLst/>
                  <a:rect l="l" t="t" r="r" b="b"/>
                  <a:pathLst>
                    <a:path w="21145" h="9585" extrusionOk="0">
                      <a:moveTo>
                        <a:pt x="11913" y="0"/>
                      </a:moveTo>
                      <a:cubicBezTo>
                        <a:pt x="11818" y="0"/>
                        <a:pt x="11724" y="5"/>
                        <a:pt x="11629" y="15"/>
                      </a:cubicBezTo>
                      <a:cubicBezTo>
                        <a:pt x="11175" y="79"/>
                        <a:pt x="10710" y="132"/>
                        <a:pt x="10256" y="195"/>
                      </a:cubicBezTo>
                      <a:cubicBezTo>
                        <a:pt x="9601" y="290"/>
                        <a:pt x="8989" y="501"/>
                        <a:pt x="8408" y="818"/>
                      </a:cubicBezTo>
                      <a:cubicBezTo>
                        <a:pt x="7436" y="1346"/>
                        <a:pt x="6570" y="2033"/>
                        <a:pt x="5767" y="2793"/>
                      </a:cubicBezTo>
                      <a:cubicBezTo>
                        <a:pt x="4732" y="3744"/>
                        <a:pt x="3835" y="4821"/>
                        <a:pt x="2979" y="5940"/>
                      </a:cubicBezTo>
                      <a:cubicBezTo>
                        <a:pt x="2419" y="6680"/>
                        <a:pt x="1881" y="7440"/>
                        <a:pt x="1268" y="8158"/>
                      </a:cubicBezTo>
                      <a:cubicBezTo>
                        <a:pt x="920" y="8560"/>
                        <a:pt x="550" y="8929"/>
                        <a:pt x="202" y="9331"/>
                      </a:cubicBezTo>
                      <a:cubicBezTo>
                        <a:pt x="138" y="9394"/>
                        <a:pt x="1" y="9447"/>
                        <a:pt x="106" y="9584"/>
                      </a:cubicBezTo>
                      <a:cubicBezTo>
                        <a:pt x="328" y="9362"/>
                        <a:pt x="561" y="9151"/>
                        <a:pt x="782" y="8940"/>
                      </a:cubicBezTo>
                      <a:cubicBezTo>
                        <a:pt x="1691" y="8021"/>
                        <a:pt x="2610" y="7092"/>
                        <a:pt x="3528" y="6173"/>
                      </a:cubicBezTo>
                      <a:cubicBezTo>
                        <a:pt x="4553" y="5138"/>
                        <a:pt x="5704" y="4293"/>
                        <a:pt x="7003" y="3649"/>
                      </a:cubicBezTo>
                      <a:cubicBezTo>
                        <a:pt x="8255" y="3015"/>
                        <a:pt x="9509" y="2711"/>
                        <a:pt x="10763" y="2711"/>
                      </a:cubicBezTo>
                      <a:cubicBezTo>
                        <a:pt x="12017" y="2711"/>
                        <a:pt x="13271" y="3015"/>
                        <a:pt x="14523" y="3596"/>
                      </a:cubicBezTo>
                      <a:cubicBezTo>
                        <a:pt x="15611" y="4103"/>
                        <a:pt x="16656" y="4694"/>
                        <a:pt x="17660" y="5359"/>
                      </a:cubicBezTo>
                      <a:cubicBezTo>
                        <a:pt x="18198" y="5719"/>
                        <a:pt x="18768" y="6025"/>
                        <a:pt x="19360" y="6268"/>
                      </a:cubicBezTo>
                      <a:cubicBezTo>
                        <a:pt x="19578" y="6362"/>
                        <a:pt x="19748" y="6412"/>
                        <a:pt x="19893" y="6412"/>
                      </a:cubicBezTo>
                      <a:cubicBezTo>
                        <a:pt x="20155" y="6412"/>
                        <a:pt x="20336" y="6248"/>
                        <a:pt x="20574" y="5888"/>
                      </a:cubicBezTo>
                      <a:cubicBezTo>
                        <a:pt x="20754" y="5602"/>
                        <a:pt x="20955" y="5317"/>
                        <a:pt x="21145" y="5043"/>
                      </a:cubicBezTo>
                      <a:cubicBezTo>
                        <a:pt x="21113" y="4810"/>
                        <a:pt x="20902" y="4789"/>
                        <a:pt x="20754" y="4736"/>
                      </a:cubicBezTo>
                      <a:cubicBezTo>
                        <a:pt x="20416" y="4599"/>
                        <a:pt x="20099" y="4430"/>
                        <a:pt x="19793" y="4219"/>
                      </a:cubicBezTo>
                      <a:cubicBezTo>
                        <a:pt x="18916" y="3606"/>
                        <a:pt x="18082" y="2941"/>
                        <a:pt x="17248" y="2254"/>
                      </a:cubicBezTo>
                      <a:cubicBezTo>
                        <a:pt x="16730" y="1832"/>
                        <a:pt x="16234" y="1367"/>
                        <a:pt x="15642" y="1029"/>
                      </a:cubicBezTo>
                      <a:cubicBezTo>
                        <a:pt x="14819" y="575"/>
                        <a:pt x="13952" y="237"/>
                        <a:pt x="13013" y="121"/>
                      </a:cubicBezTo>
                      <a:cubicBezTo>
                        <a:pt x="12651" y="71"/>
                        <a:pt x="12283" y="0"/>
                        <a:pt x="119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a:off x="7049943" y="-2375429"/>
                  <a:ext cx="593402" cy="561722"/>
                </a:xfrm>
                <a:custGeom>
                  <a:avLst/>
                  <a:gdLst/>
                  <a:ahLst/>
                  <a:cxnLst/>
                  <a:rect l="l" t="t" r="r" b="b"/>
                  <a:pathLst>
                    <a:path w="11819" h="11188" extrusionOk="0">
                      <a:moveTo>
                        <a:pt x="5186" y="1"/>
                      </a:moveTo>
                      <a:cubicBezTo>
                        <a:pt x="4891" y="244"/>
                        <a:pt x="4922" y="550"/>
                        <a:pt x="5028" y="867"/>
                      </a:cubicBezTo>
                      <a:cubicBezTo>
                        <a:pt x="5228" y="1469"/>
                        <a:pt x="5440" y="2081"/>
                        <a:pt x="5640" y="2683"/>
                      </a:cubicBezTo>
                      <a:cubicBezTo>
                        <a:pt x="5915" y="3486"/>
                        <a:pt x="6116" y="4289"/>
                        <a:pt x="6253" y="5123"/>
                      </a:cubicBezTo>
                      <a:cubicBezTo>
                        <a:pt x="6422" y="6211"/>
                        <a:pt x="6084" y="7066"/>
                        <a:pt x="5165" y="7668"/>
                      </a:cubicBezTo>
                      <a:cubicBezTo>
                        <a:pt x="4626" y="8017"/>
                        <a:pt x="4067" y="8323"/>
                        <a:pt x="3465" y="8577"/>
                      </a:cubicBezTo>
                      <a:cubicBezTo>
                        <a:pt x="2398" y="9020"/>
                        <a:pt x="1395" y="9580"/>
                        <a:pt x="349" y="10087"/>
                      </a:cubicBezTo>
                      <a:cubicBezTo>
                        <a:pt x="117" y="10203"/>
                        <a:pt x="1" y="10393"/>
                        <a:pt x="22" y="10657"/>
                      </a:cubicBezTo>
                      <a:cubicBezTo>
                        <a:pt x="32" y="10837"/>
                        <a:pt x="32" y="11027"/>
                        <a:pt x="117" y="11185"/>
                      </a:cubicBezTo>
                      <a:cubicBezTo>
                        <a:pt x="201" y="11187"/>
                        <a:pt x="284" y="11187"/>
                        <a:pt x="368" y="11187"/>
                      </a:cubicBezTo>
                      <a:cubicBezTo>
                        <a:pt x="1013" y="11187"/>
                        <a:pt x="1657" y="11148"/>
                        <a:pt x="2292" y="11027"/>
                      </a:cubicBezTo>
                      <a:cubicBezTo>
                        <a:pt x="3243" y="10847"/>
                        <a:pt x="4172" y="10531"/>
                        <a:pt x="5112" y="10319"/>
                      </a:cubicBezTo>
                      <a:cubicBezTo>
                        <a:pt x="5683" y="10193"/>
                        <a:pt x="6221" y="9950"/>
                        <a:pt x="6813" y="9929"/>
                      </a:cubicBezTo>
                      <a:cubicBezTo>
                        <a:pt x="6975" y="9921"/>
                        <a:pt x="7136" y="9917"/>
                        <a:pt x="7297" y="9917"/>
                      </a:cubicBezTo>
                      <a:cubicBezTo>
                        <a:pt x="8302" y="9917"/>
                        <a:pt x="9286" y="10068"/>
                        <a:pt x="10224" y="10478"/>
                      </a:cubicBezTo>
                      <a:cubicBezTo>
                        <a:pt x="10668" y="10668"/>
                        <a:pt x="11185" y="10721"/>
                        <a:pt x="11534" y="11133"/>
                      </a:cubicBezTo>
                      <a:cubicBezTo>
                        <a:pt x="11564" y="11165"/>
                        <a:pt x="11591" y="11179"/>
                        <a:pt x="11615" y="11179"/>
                      </a:cubicBezTo>
                      <a:cubicBezTo>
                        <a:pt x="11684" y="11179"/>
                        <a:pt x="11726" y="11068"/>
                        <a:pt x="11734" y="10974"/>
                      </a:cubicBezTo>
                      <a:cubicBezTo>
                        <a:pt x="11819" y="9812"/>
                        <a:pt x="11449" y="8820"/>
                        <a:pt x="10731" y="7943"/>
                      </a:cubicBezTo>
                      <a:cubicBezTo>
                        <a:pt x="10456" y="7605"/>
                        <a:pt x="10118" y="7309"/>
                        <a:pt x="9707" y="7130"/>
                      </a:cubicBezTo>
                      <a:cubicBezTo>
                        <a:pt x="8714" y="6718"/>
                        <a:pt x="7890" y="6084"/>
                        <a:pt x="7299" y="5134"/>
                      </a:cubicBezTo>
                      <a:cubicBezTo>
                        <a:pt x="6591" y="3993"/>
                        <a:pt x="6095" y="2757"/>
                        <a:pt x="5704" y="1458"/>
                      </a:cubicBezTo>
                      <a:cubicBezTo>
                        <a:pt x="5556" y="962"/>
                        <a:pt x="5524" y="423"/>
                        <a:pt x="5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8278039" y="-918283"/>
                  <a:ext cx="569554" cy="253598"/>
                </a:xfrm>
                <a:custGeom>
                  <a:avLst/>
                  <a:gdLst/>
                  <a:ahLst/>
                  <a:cxnLst/>
                  <a:rect l="l" t="t" r="r" b="b"/>
                  <a:pathLst>
                    <a:path w="11344" h="5051" extrusionOk="0">
                      <a:moveTo>
                        <a:pt x="8747" y="0"/>
                      </a:moveTo>
                      <a:cubicBezTo>
                        <a:pt x="8494" y="0"/>
                        <a:pt x="8251" y="97"/>
                        <a:pt x="7985" y="97"/>
                      </a:cubicBezTo>
                      <a:cubicBezTo>
                        <a:pt x="7394" y="97"/>
                        <a:pt x="6813" y="202"/>
                        <a:pt x="6232" y="318"/>
                      </a:cubicBezTo>
                      <a:cubicBezTo>
                        <a:pt x="5968" y="371"/>
                        <a:pt x="5715" y="414"/>
                        <a:pt x="5461" y="456"/>
                      </a:cubicBezTo>
                      <a:cubicBezTo>
                        <a:pt x="4447" y="593"/>
                        <a:pt x="3465" y="836"/>
                        <a:pt x="2514" y="1206"/>
                      </a:cubicBezTo>
                      <a:cubicBezTo>
                        <a:pt x="1659" y="1533"/>
                        <a:pt x="814" y="1882"/>
                        <a:pt x="1" y="2484"/>
                      </a:cubicBezTo>
                      <a:cubicBezTo>
                        <a:pt x="381" y="2653"/>
                        <a:pt x="677" y="2917"/>
                        <a:pt x="1068" y="2969"/>
                      </a:cubicBezTo>
                      <a:cubicBezTo>
                        <a:pt x="1596" y="3054"/>
                        <a:pt x="2092" y="3170"/>
                        <a:pt x="2536" y="3497"/>
                      </a:cubicBezTo>
                      <a:cubicBezTo>
                        <a:pt x="2662" y="3593"/>
                        <a:pt x="2810" y="3645"/>
                        <a:pt x="2969" y="3698"/>
                      </a:cubicBezTo>
                      <a:cubicBezTo>
                        <a:pt x="3687" y="3983"/>
                        <a:pt x="4384" y="4321"/>
                        <a:pt x="4922" y="4913"/>
                      </a:cubicBezTo>
                      <a:cubicBezTo>
                        <a:pt x="4996" y="4987"/>
                        <a:pt x="5070" y="5050"/>
                        <a:pt x="5186" y="5050"/>
                      </a:cubicBezTo>
                      <a:cubicBezTo>
                        <a:pt x="5081" y="4892"/>
                        <a:pt x="4986" y="4723"/>
                        <a:pt x="4880" y="4564"/>
                      </a:cubicBezTo>
                      <a:cubicBezTo>
                        <a:pt x="4489" y="3994"/>
                        <a:pt x="4447" y="4047"/>
                        <a:pt x="5060" y="3677"/>
                      </a:cubicBezTo>
                      <a:cubicBezTo>
                        <a:pt x="6676" y="2684"/>
                        <a:pt x="8397" y="1924"/>
                        <a:pt x="10245" y="1491"/>
                      </a:cubicBezTo>
                      <a:cubicBezTo>
                        <a:pt x="10478" y="1438"/>
                        <a:pt x="10700" y="1396"/>
                        <a:pt x="10911" y="1269"/>
                      </a:cubicBezTo>
                      <a:cubicBezTo>
                        <a:pt x="11259" y="1058"/>
                        <a:pt x="11344" y="794"/>
                        <a:pt x="11206" y="361"/>
                      </a:cubicBezTo>
                      <a:cubicBezTo>
                        <a:pt x="11133" y="361"/>
                        <a:pt x="11048" y="361"/>
                        <a:pt x="10995" y="340"/>
                      </a:cubicBezTo>
                      <a:cubicBezTo>
                        <a:pt x="10319" y="23"/>
                        <a:pt x="9591" y="118"/>
                        <a:pt x="8894" y="12"/>
                      </a:cubicBezTo>
                      <a:cubicBezTo>
                        <a:pt x="8844" y="4"/>
                        <a:pt x="8795" y="0"/>
                        <a:pt x="8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7366004" y="-558239"/>
                  <a:ext cx="241850" cy="524116"/>
                </a:xfrm>
                <a:custGeom>
                  <a:avLst/>
                  <a:gdLst/>
                  <a:ahLst/>
                  <a:cxnLst/>
                  <a:rect l="l" t="t" r="r" b="b"/>
                  <a:pathLst>
                    <a:path w="4817" h="10439" extrusionOk="0">
                      <a:moveTo>
                        <a:pt x="1944" y="1"/>
                      </a:moveTo>
                      <a:cubicBezTo>
                        <a:pt x="1814" y="1"/>
                        <a:pt x="1680" y="11"/>
                        <a:pt x="1542" y="34"/>
                      </a:cubicBezTo>
                      <a:cubicBezTo>
                        <a:pt x="1120" y="107"/>
                        <a:pt x="697" y="255"/>
                        <a:pt x="296" y="424"/>
                      </a:cubicBezTo>
                      <a:cubicBezTo>
                        <a:pt x="444" y="519"/>
                        <a:pt x="613" y="572"/>
                        <a:pt x="782" y="583"/>
                      </a:cubicBezTo>
                      <a:cubicBezTo>
                        <a:pt x="951" y="593"/>
                        <a:pt x="1130" y="625"/>
                        <a:pt x="1236" y="731"/>
                      </a:cubicBezTo>
                      <a:cubicBezTo>
                        <a:pt x="1553" y="1047"/>
                        <a:pt x="1943" y="1301"/>
                        <a:pt x="2197" y="1692"/>
                      </a:cubicBezTo>
                      <a:cubicBezTo>
                        <a:pt x="2292" y="1829"/>
                        <a:pt x="2345" y="1977"/>
                        <a:pt x="2387" y="2135"/>
                      </a:cubicBezTo>
                      <a:cubicBezTo>
                        <a:pt x="2535" y="2663"/>
                        <a:pt x="2461" y="3170"/>
                        <a:pt x="2387" y="3688"/>
                      </a:cubicBezTo>
                      <a:cubicBezTo>
                        <a:pt x="2281" y="4364"/>
                        <a:pt x="2060" y="4976"/>
                        <a:pt x="1658" y="5536"/>
                      </a:cubicBezTo>
                      <a:cubicBezTo>
                        <a:pt x="1004" y="6455"/>
                        <a:pt x="475" y="7458"/>
                        <a:pt x="169" y="8557"/>
                      </a:cubicBezTo>
                      <a:cubicBezTo>
                        <a:pt x="53" y="8969"/>
                        <a:pt x="0" y="9380"/>
                        <a:pt x="21" y="9792"/>
                      </a:cubicBezTo>
                      <a:cubicBezTo>
                        <a:pt x="32" y="9993"/>
                        <a:pt x="85" y="10183"/>
                        <a:pt x="201" y="10342"/>
                      </a:cubicBezTo>
                      <a:cubicBezTo>
                        <a:pt x="241" y="10406"/>
                        <a:pt x="283" y="10438"/>
                        <a:pt x="324" y="10438"/>
                      </a:cubicBezTo>
                      <a:cubicBezTo>
                        <a:pt x="370" y="10438"/>
                        <a:pt x="415" y="10398"/>
                        <a:pt x="454" y="10320"/>
                      </a:cubicBezTo>
                      <a:cubicBezTo>
                        <a:pt x="306" y="10310"/>
                        <a:pt x="264" y="10215"/>
                        <a:pt x="264" y="10078"/>
                      </a:cubicBezTo>
                      <a:cubicBezTo>
                        <a:pt x="264" y="9909"/>
                        <a:pt x="338" y="9761"/>
                        <a:pt x="402" y="9613"/>
                      </a:cubicBezTo>
                      <a:cubicBezTo>
                        <a:pt x="792" y="8821"/>
                        <a:pt x="1341" y="8166"/>
                        <a:pt x="2017" y="7638"/>
                      </a:cubicBezTo>
                      <a:cubicBezTo>
                        <a:pt x="2926" y="6930"/>
                        <a:pt x="3771" y="6191"/>
                        <a:pt x="4246" y="5061"/>
                      </a:cubicBezTo>
                      <a:cubicBezTo>
                        <a:pt x="4816" y="3698"/>
                        <a:pt x="4763" y="2420"/>
                        <a:pt x="3961" y="1216"/>
                      </a:cubicBezTo>
                      <a:cubicBezTo>
                        <a:pt x="3474" y="473"/>
                        <a:pt x="2804" y="1"/>
                        <a:pt x="19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4"/>
              <p:cNvSpPr/>
              <p:nvPr/>
            </p:nvSpPr>
            <p:spPr>
              <a:xfrm>
                <a:off x="7363343" y="-862401"/>
                <a:ext cx="110356" cy="126774"/>
              </a:xfrm>
              <a:custGeom>
                <a:avLst/>
                <a:gdLst/>
                <a:ahLst/>
                <a:cxnLst/>
                <a:rect l="l" t="t" r="r" b="b"/>
                <a:pathLst>
                  <a:path w="2198" h="2525" extrusionOk="0">
                    <a:moveTo>
                      <a:pt x="1339" y="1"/>
                    </a:moveTo>
                    <a:cubicBezTo>
                      <a:pt x="1058" y="1"/>
                      <a:pt x="773" y="161"/>
                      <a:pt x="550" y="473"/>
                    </a:cubicBezTo>
                    <a:cubicBezTo>
                      <a:pt x="381" y="695"/>
                      <a:pt x="233" y="938"/>
                      <a:pt x="138" y="1212"/>
                    </a:cubicBezTo>
                    <a:cubicBezTo>
                      <a:pt x="0" y="1582"/>
                      <a:pt x="22" y="1941"/>
                      <a:pt x="317" y="2247"/>
                    </a:cubicBezTo>
                    <a:cubicBezTo>
                      <a:pt x="485" y="2428"/>
                      <a:pt x="708" y="2524"/>
                      <a:pt x="945" y="2524"/>
                    </a:cubicBezTo>
                    <a:cubicBezTo>
                      <a:pt x="1082" y="2524"/>
                      <a:pt x="1224" y="2492"/>
                      <a:pt x="1363" y="2427"/>
                    </a:cubicBezTo>
                    <a:cubicBezTo>
                      <a:pt x="1923" y="2163"/>
                      <a:pt x="2155" y="1677"/>
                      <a:pt x="2187" y="1212"/>
                    </a:cubicBezTo>
                    <a:cubicBezTo>
                      <a:pt x="2197" y="578"/>
                      <a:pt x="1975" y="198"/>
                      <a:pt x="1606" y="50"/>
                    </a:cubicBezTo>
                    <a:cubicBezTo>
                      <a:pt x="1518" y="17"/>
                      <a:pt x="142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 name="Google Shape;482;p14"/>
              <p:cNvGrpSpPr/>
              <p:nvPr/>
            </p:nvGrpSpPr>
            <p:grpSpPr>
              <a:xfrm>
                <a:off x="7561114" y="-1880676"/>
                <a:ext cx="665561" cy="1311490"/>
                <a:chOff x="7561114" y="-1880676"/>
                <a:chExt cx="665561" cy="1311490"/>
              </a:xfrm>
            </p:grpSpPr>
            <p:sp>
              <p:nvSpPr>
                <p:cNvPr id="483" name="Google Shape;483;p14"/>
                <p:cNvSpPr/>
                <p:nvPr/>
              </p:nvSpPr>
              <p:spPr>
                <a:xfrm>
                  <a:off x="7586570" y="-1563962"/>
                  <a:ext cx="97654" cy="120749"/>
                </a:xfrm>
                <a:custGeom>
                  <a:avLst/>
                  <a:gdLst/>
                  <a:ahLst/>
                  <a:cxnLst/>
                  <a:rect l="l" t="t" r="r" b="b"/>
                  <a:pathLst>
                    <a:path w="1945" h="2405" extrusionOk="0">
                      <a:moveTo>
                        <a:pt x="1039" y="1"/>
                      </a:moveTo>
                      <a:cubicBezTo>
                        <a:pt x="642" y="1"/>
                        <a:pt x="267" y="333"/>
                        <a:pt x="170" y="790"/>
                      </a:cubicBezTo>
                      <a:cubicBezTo>
                        <a:pt x="127" y="1001"/>
                        <a:pt x="75" y="1223"/>
                        <a:pt x="43" y="1445"/>
                      </a:cubicBezTo>
                      <a:cubicBezTo>
                        <a:pt x="1" y="1762"/>
                        <a:pt x="96" y="2036"/>
                        <a:pt x="349" y="2237"/>
                      </a:cubicBezTo>
                      <a:cubicBezTo>
                        <a:pt x="498" y="2344"/>
                        <a:pt x="654" y="2404"/>
                        <a:pt x="808" y="2404"/>
                      </a:cubicBezTo>
                      <a:cubicBezTo>
                        <a:pt x="928" y="2404"/>
                        <a:pt x="1047" y="2368"/>
                        <a:pt x="1162" y="2290"/>
                      </a:cubicBezTo>
                      <a:cubicBezTo>
                        <a:pt x="1585" y="1994"/>
                        <a:pt x="1849" y="1571"/>
                        <a:pt x="1912" y="1149"/>
                      </a:cubicBezTo>
                      <a:cubicBezTo>
                        <a:pt x="1944" y="515"/>
                        <a:pt x="1617" y="82"/>
                        <a:pt x="1141" y="8"/>
                      </a:cubicBezTo>
                      <a:cubicBezTo>
                        <a:pt x="1107" y="3"/>
                        <a:pt x="1073"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a:off x="7963584" y="-674421"/>
                  <a:ext cx="96047" cy="105235"/>
                </a:xfrm>
                <a:custGeom>
                  <a:avLst/>
                  <a:gdLst/>
                  <a:ahLst/>
                  <a:cxnLst/>
                  <a:rect l="l" t="t" r="r" b="b"/>
                  <a:pathLst>
                    <a:path w="1913" h="2096" extrusionOk="0">
                      <a:moveTo>
                        <a:pt x="1285" y="1"/>
                      </a:moveTo>
                      <a:cubicBezTo>
                        <a:pt x="1148" y="1"/>
                        <a:pt x="1015" y="50"/>
                        <a:pt x="888" y="140"/>
                      </a:cubicBezTo>
                      <a:cubicBezTo>
                        <a:pt x="624" y="341"/>
                        <a:pt x="402" y="615"/>
                        <a:pt x="233" y="911"/>
                      </a:cubicBezTo>
                      <a:cubicBezTo>
                        <a:pt x="1" y="1281"/>
                        <a:pt x="54" y="1672"/>
                        <a:pt x="339" y="1925"/>
                      </a:cubicBezTo>
                      <a:cubicBezTo>
                        <a:pt x="473" y="2040"/>
                        <a:pt x="632" y="2096"/>
                        <a:pt x="796" y="2096"/>
                      </a:cubicBezTo>
                      <a:cubicBezTo>
                        <a:pt x="995" y="2096"/>
                        <a:pt x="1200" y="2013"/>
                        <a:pt x="1374" y="1851"/>
                      </a:cubicBezTo>
                      <a:cubicBezTo>
                        <a:pt x="1712" y="1524"/>
                        <a:pt x="1807" y="1080"/>
                        <a:pt x="1913" y="637"/>
                      </a:cubicBezTo>
                      <a:cubicBezTo>
                        <a:pt x="1891" y="404"/>
                        <a:pt x="1796" y="214"/>
                        <a:pt x="1596" y="87"/>
                      </a:cubicBezTo>
                      <a:cubicBezTo>
                        <a:pt x="1491" y="28"/>
                        <a:pt x="1387"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675689" y="-1695357"/>
                  <a:ext cx="84851" cy="99310"/>
                </a:xfrm>
                <a:custGeom>
                  <a:avLst/>
                  <a:gdLst/>
                  <a:ahLst/>
                  <a:cxnLst/>
                  <a:rect l="l" t="t" r="r" b="b"/>
                  <a:pathLst>
                    <a:path w="1690" h="1978" extrusionOk="0">
                      <a:moveTo>
                        <a:pt x="883" y="1"/>
                      </a:moveTo>
                      <a:cubicBezTo>
                        <a:pt x="687" y="1"/>
                        <a:pt x="491" y="91"/>
                        <a:pt x="338" y="270"/>
                      </a:cubicBezTo>
                      <a:cubicBezTo>
                        <a:pt x="21" y="629"/>
                        <a:pt x="0" y="1305"/>
                        <a:pt x="296" y="1685"/>
                      </a:cubicBezTo>
                      <a:cubicBezTo>
                        <a:pt x="446" y="1878"/>
                        <a:pt x="658" y="1978"/>
                        <a:pt x="870" y="1978"/>
                      </a:cubicBezTo>
                      <a:cubicBezTo>
                        <a:pt x="1032" y="1978"/>
                        <a:pt x="1194" y="1920"/>
                        <a:pt x="1331" y="1802"/>
                      </a:cubicBezTo>
                      <a:cubicBezTo>
                        <a:pt x="1584" y="1590"/>
                        <a:pt x="1669" y="1295"/>
                        <a:pt x="1690" y="957"/>
                      </a:cubicBezTo>
                      <a:cubicBezTo>
                        <a:pt x="1669" y="714"/>
                        <a:pt x="1616" y="471"/>
                        <a:pt x="1436" y="270"/>
                      </a:cubicBezTo>
                      <a:cubicBezTo>
                        <a:pt x="1278" y="91"/>
                        <a:pt x="1080"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7691053" y="-1880676"/>
                  <a:ext cx="79027" cy="93336"/>
                </a:xfrm>
                <a:custGeom>
                  <a:avLst/>
                  <a:gdLst/>
                  <a:ahLst/>
                  <a:cxnLst/>
                  <a:rect l="l" t="t" r="r" b="b"/>
                  <a:pathLst>
                    <a:path w="1574" h="1859" extrusionOk="0">
                      <a:moveTo>
                        <a:pt x="759" y="0"/>
                      </a:moveTo>
                      <a:cubicBezTo>
                        <a:pt x="752" y="0"/>
                        <a:pt x="746" y="0"/>
                        <a:pt x="740" y="1"/>
                      </a:cubicBezTo>
                      <a:cubicBezTo>
                        <a:pt x="359" y="22"/>
                        <a:pt x="43" y="370"/>
                        <a:pt x="11" y="814"/>
                      </a:cubicBezTo>
                      <a:cubicBezTo>
                        <a:pt x="0" y="867"/>
                        <a:pt x="11" y="909"/>
                        <a:pt x="11" y="951"/>
                      </a:cubicBezTo>
                      <a:cubicBezTo>
                        <a:pt x="11" y="1395"/>
                        <a:pt x="243" y="1743"/>
                        <a:pt x="602" y="1838"/>
                      </a:cubicBezTo>
                      <a:cubicBezTo>
                        <a:pt x="655" y="1852"/>
                        <a:pt x="709" y="1859"/>
                        <a:pt x="763" y="1859"/>
                      </a:cubicBezTo>
                      <a:cubicBezTo>
                        <a:pt x="1035" y="1859"/>
                        <a:pt x="1313" y="1687"/>
                        <a:pt x="1437" y="1405"/>
                      </a:cubicBezTo>
                      <a:cubicBezTo>
                        <a:pt x="1532" y="1205"/>
                        <a:pt x="1574" y="993"/>
                        <a:pt x="1532" y="761"/>
                      </a:cubicBezTo>
                      <a:cubicBezTo>
                        <a:pt x="1449" y="314"/>
                        <a:pt x="114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8073891" y="-794670"/>
                  <a:ext cx="70592" cy="74307"/>
                </a:xfrm>
                <a:custGeom>
                  <a:avLst/>
                  <a:gdLst/>
                  <a:ahLst/>
                  <a:cxnLst/>
                  <a:rect l="l" t="t" r="r" b="b"/>
                  <a:pathLst>
                    <a:path w="1406" h="1480" extrusionOk="0">
                      <a:moveTo>
                        <a:pt x="713" y="0"/>
                      </a:moveTo>
                      <a:cubicBezTo>
                        <a:pt x="339" y="0"/>
                        <a:pt x="1" y="344"/>
                        <a:pt x="11" y="740"/>
                      </a:cubicBezTo>
                      <a:cubicBezTo>
                        <a:pt x="11" y="1109"/>
                        <a:pt x="318" y="1468"/>
                        <a:pt x="624" y="1479"/>
                      </a:cubicBezTo>
                      <a:cubicBezTo>
                        <a:pt x="635" y="1480"/>
                        <a:pt x="646" y="1480"/>
                        <a:pt x="657" y="1480"/>
                      </a:cubicBezTo>
                      <a:cubicBezTo>
                        <a:pt x="1036" y="1480"/>
                        <a:pt x="1395" y="1130"/>
                        <a:pt x="1395" y="740"/>
                      </a:cubicBezTo>
                      <a:cubicBezTo>
                        <a:pt x="1405" y="338"/>
                        <a:pt x="1110" y="11"/>
                        <a:pt x="729" y="0"/>
                      </a:cubicBezTo>
                      <a:cubicBezTo>
                        <a:pt x="724" y="0"/>
                        <a:pt x="718" y="0"/>
                        <a:pt x="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4"/>
                <p:cNvSpPr/>
                <p:nvPr/>
              </p:nvSpPr>
              <p:spPr>
                <a:xfrm>
                  <a:off x="7793378" y="-1789498"/>
                  <a:ext cx="60500" cy="71646"/>
                </a:xfrm>
                <a:custGeom>
                  <a:avLst/>
                  <a:gdLst/>
                  <a:ahLst/>
                  <a:cxnLst/>
                  <a:rect l="l" t="t" r="r" b="b"/>
                  <a:pathLst>
                    <a:path w="1205" h="1427" extrusionOk="0">
                      <a:moveTo>
                        <a:pt x="598" y="1"/>
                      </a:moveTo>
                      <a:cubicBezTo>
                        <a:pt x="287" y="1"/>
                        <a:pt x="11" y="313"/>
                        <a:pt x="11" y="677"/>
                      </a:cubicBezTo>
                      <a:cubicBezTo>
                        <a:pt x="1" y="1089"/>
                        <a:pt x="254" y="1416"/>
                        <a:pt x="592" y="1427"/>
                      </a:cubicBezTo>
                      <a:cubicBezTo>
                        <a:pt x="930" y="1427"/>
                        <a:pt x="1194" y="1110"/>
                        <a:pt x="1194" y="698"/>
                      </a:cubicBezTo>
                      <a:cubicBezTo>
                        <a:pt x="1205" y="307"/>
                        <a:pt x="951" y="12"/>
                        <a:pt x="613" y="1"/>
                      </a:cubicBezTo>
                      <a:cubicBezTo>
                        <a:pt x="608" y="1"/>
                        <a:pt x="603"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7561114" y="-1710470"/>
                  <a:ext cx="62107" cy="65320"/>
                </a:xfrm>
                <a:custGeom>
                  <a:avLst/>
                  <a:gdLst/>
                  <a:ahLst/>
                  <a:cxnLst/>
                  <a:rect l="l" t="t" r="r" b="b"/>
                  <a:pathLst>
                    <a:path w="1237" h="1301" extrusionOk="0">
                      <a:moveTo>
                        <a:pt x="635" y="0"/>
                      </a:moveTo>
                      <a:cubicBezTo>
                        <a:pt x="628" y="0"/>
                        <a:pt x="621" y="1"/>
                        <a:pt x="613" y="1"/>
                      </a:cubicBezTo>
                      <a:cubicBezTo>
                        <a:pt x="244" y="1"/>
                        <a:pt x="1" y="244"/>
                        <a:pt x="11" y="613"/>
                      </a:cubicBezTo>
                      <a:cubicBezTo>
                        <a:pt x="11" y="998"/>
                        <a:pt x="297" y="1300"/>
                        <a:pt x="648" y="1300"/>
                      </a:cubicBezTo>
                      <a:cubicBezTo>
                        <a:pt x="654" y="1300"/>
                        <a:pt x="660" y="1300"/>
                        <a:pt x="666" y="1300"/>
                      </a:cubicBezTo>
                      <a:cubicBezTo>
                        <a:pt x="1015" y="1289"/>
                        <a:pt x="1236" y="1036"/>
                        <a:pt x="1226" y="645"/>
                      </a:cubicBezTo>
                      <a:cubicBezTo>
                        <a:pt x="1226" y="252"/>
                        <a:pt x="993"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4"/>
                <p:cNvSpPr/>
                <p:nvPr/>
              </p:nvSpPr>
              <p:spPr>
                <a:xfrm>
                  <a:off x="8151313" y="-701383"/>
                  <a:ext cx="56283" cy="55278"/>
                </a:xfrm>
                <a:custGeom>
                  <a:avLst/>
                  <a:gdLst/>
                  <a:ahLst/>
                  <a:cxnLst/>
                  <a:rect l="l" t="t" r="r" b="b"/>
                  <a:pathLst>
                    <a:path w="1121" h="1101" extrusionOk="0">
                      <a:moveTo>
                        <a:pt x="579" y="1"/>
                      </a:moveTo>
                      <a:cubicBezTo>
                        <a:pt x="573" y="1"/>
                        <a:pt x="567" y="1"/>
                        <a:pt x="560" y="1"/>
                      </a:cubicBezTo>
                      <a:cubicBezTo>
                        <a:pt x="254" y="12"/>
                        <a:pt x="1" y="276"/>
                        <a:pt x="1" y="572"/>
                      </a:cubicBezTo>
                      <a:cubicBezTo>
                        <a:pt x="11" y="871"/>
                        <a:pt x="264" y="1100"/>
                        <a:pt x="571" y="1100"/>
                      </a:cubicBezTo>
                      <a:cubicBezTo>
                        <a:pt x="578" y="1100"/>
                        <a:pt x="585" y="1100"/>
                        <a:pt x="592" y="1100"/>
                      </a:cubicBezTo>
                      <a:cubicBezTo>
                        <a:pt x="888" y="1089"/>
                        <a:pt x="1110" y="857"/>
                        <a:pt x="1120" y="561"/>
                      </a:cubicBezTo>
                      <a:cubicBezTo>
                        <a:pt x="1120" y="251"/>
                        <a:pt x="877" y="1"/>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4"/>
                <p:cNvSpPr/>
                <p:nvPr/>
              </p:nvSpPr>
              <p:spPr>
                <a:xfrm>
                  <a:off x="8190576" y="-828058"/>
                  <a:ext cx="36099" cy="43530"/>
                </a:xfrm>
                <a:custGeom>
                  <a:avLst/>
                  <a:gdLst/>
                  <a:ahLst/>
                  <a:cxnLst/>
                  <a:rect l="l" t="t" r="r" b="b"/>
                  <a:pathLst>
                    <a:path w="719" h="867" extrusionOk="0">
                      <a:moveTo>
                        <a:pt x="402" y="0"/>
                      </a:moveTo>
                      <a:cubicBezTo>
                        <a:pt x="169" y="11"/>
                        <a:pt x="0" y="222"/>
                        <a:pt x="11" y="496"/>
                      </a:cubicBezTo>
                      <a:cubicBezTo>
                        <a:pt x="11" y="711"/>
                        <a:pt x="149" y="867"/>
                        <a:pt x="331" y="867"/>
                      </a:cubicBezTo>
                      <a:cubicBezTo>
                        <a:pt x="337" y="867"/>
                        <a:pt x="343" y="866"/>
                        <a:pt x="349" y="866"/>
                      </a:cubicBezTo>
                      <a:cubicBezTo>
                        <a:pt x="539" y="845"/>
                        <a:pt x="718" y="602"/>
                        <a:pt x="708" y="327"/>
                      </a:cubicBezTo>
                      <a:cubicBezTo>
                        <a:pt x="708" y="116"/>
                        <a:pt x="592"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14"/>
              <p:cNvSpPr/>
              <p:nvPr/>
            </p:nvSpPr>
            <p:spPr>
              <a:xfrm>
                <a:off x="8384129" y="-252721"/>
                <a:ext cx="50" cy="50"/>
              </a:xfrm>
              <a:custGeom>
                <a:avLst/>
                <a:gdLst/>
                <a:ahLst/>
                <a:cxnLst/>
                <a:rect l="l" t="t" r="r" b="b"/>
                <a:pathLst>
                  <a:path w="1" h="1" extrusionOk="0">
                    <a:moveTo>
                      <a:pt x="0" y="0"/>
                    </a:moveTo>
                    <a:lnTo>
                      <a:pt x="0" y="0"/>
                    </a:lnTo>
                    <a:lnTo>
                      <a:pt x="0" y="0"/>
                    </a:lnTo>
                    <a:close/>
                  </a:path>
                </a:pathLst>
              </a:custGeom>
              <a:solidFill>
                <a:srgbClr val="337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4"/>
              <p:cNvSpPr/>
              <p:nvPr/>
            </p:nvSpPr>
            <p:spPr>
              <a:xfrm>
                <a:off x="8760641" y="-2242829"/>
                <a:ext cx="28618" cy="29823"/>
              </a:xfrm>
              <a:custGeom>
                <a:avLst/>
                <a:gdLst/>
                <a:ahLst/>
                <a:cxnLst/>
                <a:rect l="l" t="t" r="r" b="b"/>
                <a:pathLst>
                  <a:path w="570" h="594" extrusionOk="0">
                    <a:moveTo>
                      <a:pt x="295" y="0"/>
                    </a:moveTo>
                    <a:cubicBezTo>
                      <a:pt x="137" y="21"/>
                      <a:pt x="31" y="116"/>
                      <a:pt x="21" y="285"/>
                    </a:cubicBezTo>
                    <a:cubicBezTo>
                      <a:pt x="1" y="444"/>
                      <a:pt x="140" y="593"/>
                      <a:pt x="288" y="593"/>
                    </a:cubicBezTo>
                    <a:cubicBezTo>
                      <a:pt x="297" y="593"/>
                      <a:pt x="307" y="593"/>
                      <a:pt x="317" y="592"/>
                    </a:cubicBezTo>
                    <a:cubicBezTo>
                      <a:pt x="486" y="570"/>
                      <a:pt x="570" y="465"/>
                      <a:pt x="559" y="296"/>
                    </a:cubicBezTo>
                    <a:cubicBezTo>
                      <a:pt x="559" y="116"/>
                      <a:pt x="464" y="21"/>
                      <a:pt x="295" y="0"/>
                    </a:cubicBezTo>
                    <a:close/>
                  </a:path>
                </a:pathLst>
              </a:custGeom>
              <a:solidFill>
                <a:srgbClr val="FD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4"/>
            <p:cNvGrpSpPr/>
            <p:nvPr/>
          </p:nvGrpSpPr>
          <p:grpSpPr>
            <a:xfrm>
              <a:off x="8068335" y="631537"/>
              <a:ext cx="878691" cy="731706"/>
              <a:chOff x="6248054" y="3044970"/>
              <a:chExt cx="700599" cy="583497"/>
            </a:xfrm>
          </p:grpSpPr>
          <p:sp>
            <p:nvSpPr>
              <p:cNvPr id="495" name="Google Shape;495;p14"/>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4"/>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4"/>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4"/>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4"/>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4959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00"/>
        <p:cNvGrpSpPr/>
        <p:nvPr/>
      </p:nvGrpSpPr>
      <p:grpSpPr>
        <a:xfrm>
          <a:off x="0" y="0"/>
          <a:ext cx="0" cy="0"/>
          <a:chOff x="0" y="0"/>
          <a:chExt cx="0" cy="0"/>
        </a:xfrm>
      </p:grpSpPr>
      <p:sp>
        <p:nvSpPr>
          <p:cNvPr id="501" name="Google Shape;501;p15"/>
          <p:cNvSpPr txBox="1">
            <a:spLocks noGrp="1"/>
          </p:cNvSpPr>
          <p:nvPr>
            <p:ph type="title"/>
          </p:nvPr>
        </p:nvSpPr>
        <p:spPr>
          <a:xfrm>
            <a:off x="5640628" y="4160392"/>
            <a:ext cx="5600400" cy="73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32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2" name="Google Shape;502;p15"/>
          <p:cNvSpPr txBox="1">
            <a:spLocks noGrp="1"/>
          </p:cNvSpPr>
          <p:nvPr>
            <p:ph type="subTitle" idx="1"/>
          </p:nvPr>
        </p:nvSpPr>
        <p:spPr>
          <a:xfrm>
            <a:off x="5640600" y="1958808"/>
            <a:ext cx="5600400" cy="2216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6032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3"/>
        <p:cNvGrpSpPr/>
        <p:nvPr/>
      </p:nvGrpSpPr>
      <p:grpSpPr>
        <a:xfrm>
          <a:off x="0" y="0"/>
          <a:ext cx="0" cy="0"/>
          <a:chOff x="0" y="0"/>
          <a:chExt cx="0" cy="0"/>
        </a:xfrm>
      </p:grpSpPr>
      <p:sp>
        <p:nvSpPr>
          <p:cNvPr id="504" name="Google Shape;504;p16"/>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505" name="Google Shape;505;p16"/>
          <p:cNvGrpSpPr/>
          <p:nvPr/>
        </p:nvGrpSpPr>
        <p:grpSpPr>
          <a:xfrm>
            <a:off x="-2907389" y="-2242023"/>
            <a:ext cx="16692064" cy="10615309"/>
            <a:chOff x="-2180542" y="-1681517"/>
            <a:chExt cx="12519048" cy="7961482"/>
          </a:xfrm>
        </p:grpSpPr>
        <p:grpSp>
          <p:nvGrpSpPr>
            <p:cNvPr id="506" name="Google Shape;506;p16"/>
            <p:cNvGrpSpPr/>
            <p:nvPr/>
          </p:nvGrpSpPr>
          <p:grpSpPr>
            <a:xfrm>
              <a:off x="7936595" y="3425856"/>
              <a:ext cx="2401911" cy="2854109"/>
              <a:chOff x="7936595" y="3425856"/>
              <a:chExt cx="2401911" cy="2854109"/>
            </a:xfrm>
          </p:grpSpPr>
          <p:grpSp>
            <p:nvGrpSpPr>
              <p:cNvPr id="507" name="Google Shape;507;p16"/>
              <p:cNvGrpSpPr/>
              <p:nvPr/>
            </p:nvGrpSpPr>
            <p:grpSpPr>
              <a:xfrm rot="-1571836">
                <a:off x="8451244" y="4094430"/>
                <a:ext cx="1536564" cy="1946332"/>
                <a:chOff x="7565887" y="511311"/>
                <a:chExt cx="1192155" cy="1510076"/>
              </a:xfrm>
            </p:grpSpPr>
            <p:sp>
              <p:nvSpPr>
                <p:cNvPr id="508" name="Google Shape;508;p16"/>
                <p:cNvSpPr/>
                <p:nvPr/>
              </p:nvSpPr>
              <p:spPr>
                <a:xfrm>
                  <a:off x="8134424" y="1066196"/>
                  <a:ext cx="343641" cy="955192"/>
                </a:xfrm>
                <a:custGeom>
                  <a:avLst/>
                  <a:gdLst/>
                  <a:ahLst/>
                  <a:cxnLst/>
                  <a:rect l="l" t="t" r="r" b="b"/>
                  <a:pathLst>
                    <a:path w="7351" h="20433" extrusionOk="0">
                      <a:moveTo>
                        <a:pt x="1196" y="1"/>
                      </a:moveTo>
                      <a:cubicBezTo>
                        <a:pt x="1170" y="1"/>
                        <a:pt x="1144" y="6"/>
                        <a:pt x="1120" y="17"/>
                      </a:cubicBezTo>
                      <a:cubicBezTo>
                        <a:pt x="1003" y="70"/>
                        <a:pt x="961" y="186"/>
                        <a:pt x="929" y="302"/>
                      </a:cubicBezTo>
                      <a:cubicBezTo>
                        <a:pt x="0" y="3407"/>
                        <a:pt x="116" y="6797"/>
                        <a:pt x="85" y="9997"/>
                      </a:cubicBezTo>
                      <a:cubicBezTo>
                        <a:pt x="53" y="13451"/>
                        <a:pt x="190" y="16915"/>
                        <a:pt x="486" y="20358"/>
                      </a:cubicBezTo>
                      <a:cubicBezTo>
                        <a:pt x="496" y="20390"/>
                        <a:pt x="496" y="20411"/>
                        <a:pt x="496" y="20432"/>
                      </a:cubicBezTo>
                      <a:cubicBezTo>
                        <a:pt x="755" y="20411"/>
                        <a:pt x="1014" y="20400"/>
                        <a:pt x="1273" y="20400"/>
                      </a:cubicBezTo>
                      <a:cubicBezTo>
                        <a:pt x="1531" y="20400"/>
                        <a:pt x="1790" y="20411"/>
                        <a:pt x="2049" y="20432"/>
                      </a:cubicBezTo>
                      <a:cubicBezTo>
                        <a:pt x="2049" y="20400"/>
                        <a:pt x="2049" y="20369"/>
                        <a:pt x="2049" y="20348"/>
                      </a:cubicBezTo>
                      <a:cubicBezTo>
                        <a:pt x="1964" y="18837"/>
                        <a:pt x="1817" y="17327"/>
                        <a:pt x="1679" y="15817"/>
                      </a:cubicBezTo>
                      <a:cubicBezTo>
                        <a:pt x="1679" y="15785"/>
                        <a:pt x="1679" y="15743"/>
                        <a:pt x="1669" y="15701"/>
                      </a:cubicBezTo>
                      <a:cubicBezTo>
                        <a:pt x="1658" y="15637"/>
                        <a:pt x="1658" y="15574"/>
                        <a:pt x="1648" y="15500"/>
                      </a:cubicBezTo>
                      <a:cubicBezTo>
                        <a:pt x="1616" y="15151"/>
                        <a:pt x="1584" y="14792"/>
                        <a:pt x="1553" y="14444"/>
                      </a:cubicBezTo>
                      <a:cubicBezTo>
                        <a:pt x="1489" y="13419"/>
                        <a:pt x="1510" y="12405"/>
                        <a:pt x="1500" y="11381"/>
                      </a:cubicBezTo>
                      <a:cubicBezTo>
                        <a:pt x="1806" y="11349"/>
                        <a:pt x="2207" y="11360"/>
                        <a:pt x="2355" y="11339"/>
                      </a:cubicBezTo>
                      <a:cubicBezTo>
                        <a:pt x="3390" y="11149"/>
                        <a:pt x="4372" y="10705"/>
                        <a:pt x="5186" y="10050"/>
                      </a:cubicBezTo>
                      <a:cubicBezTo>
                        <a:pt x="6295" y="9153"/>
                        <a:pt x="7066" y="7853"/>
                        <a:pt x="7351" y="6459"/>
                      </a:cubicBezTo>
                      <a:cubicBezTo>
                        <a:pt x="7196" y="6446"/>
                        <a:pt x="7040" y="6439"/>
                        <a:pt x="6884" y="6439"/>
                      </a:cubicBezTo>
                      <a:cubicBezTo>
                        <a:pt x="5727" y="6439"/>
                        <a:pt x="4573" y="6815"/>
                        <a:pt x="3633" y="7494"/>
                      </a:cubicBezTo>
                      <a:cubicBezTo>
                        <a:pt x="3021" y="7927"/>
                        <a:pt x="2503" y="8498"/>
                        <a:pt x="2123" y="9142"/>
                      </a:cubicBezTo>
                      <a:cubicBezTo>
                        <a:pt x="1975" y="9374"/>
                        <a:pt x="1658" y="9902"/>
                        <a:pt x="1468" y="10367"/>
                      </a:cubicBezTo>
                      <a:cubicBezTo>
                        <a:pt x="1447" y="10029"/>
                        <a:pt x="1415" y="9681"/>
                        <a:pt x="1384" y="9332"/>
                      </a:cubicBezTo>
                      <a:cubicBezTo>
                        <a:pt x="1384" y="9311"/>
                        <a:pt x="1384" y="9279"/>
                        <a:pt x="1384" y="9248"/>
                      </a:cubicBezTo>
                      <a:cubicBezTo>
                        <a:pt x="1394" y="7843"/>
                        <a:pt x="1468" y="6417"/>
                        <a:pt x="1521" y="4991"/>
                      </a:cubicBezTo>
                      <a:cubicBezTo>
                        <a:pt x="1574" y="3502"/>
                        <a:pt x="1605" y="2013"/>
                        <a:pt x="1531" y="534"/>
                      </a:cubicBezTo>
                      <a:cubicBezTo>
                        <a:pt x="1521" y="408"/>
                        <a:pt x="1510" y="270"/>
                        <a:pt x="1447" y="154"/>
                      </a:cubicBezTo>
                      <a:cubicBezTo>
                        <a:pt x="1397" y="71"/>
                        <a:pt x="1294"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6"/>
                <p:cNvSpPr/>
                <p:nvPr/>
              </p:nvSpPr>
              <p:spPr>
                <a:xfrm>
                  <a:off x="7565887" y="511311"/>
                  <a:ext cx="1192155" cy="822335"/>
                </a:xfrm>
                <a:custGeom>
                  <a:avLst/>
                  <a:gdLst/>
                  <a:ahLst/>
                  <a:cxnLst/>
                  <a:rect l="l" t="t" r="r" b="b"/>
                  <a:pathLst>
                    <a:path w="25502" h="17591" extrusionOk="0">
                      <a:moveTo>
                        <a:pt x="12097" y="1"/>
                      </a:moveTo>
                      <a:cubicBezTo>
                        <a:pt x="10331" y="1"/>
                        <a:pt x="8473" y="1030"/>
                        <a:pt x="7906" y="2698"/>
                      </a:cubicBezTo>
                      <a:cubicBezTo>
                        <a:pt x="7737" y="3184"/>
                        <a:pt x="7673" y="3702"/>
                        <a:pt x="7642" y="4219"/>
                      </a:cubicBezTo>
                      <a:cubicBezTo>
                        <a:pt x="7578" y="5307"/>
                        <a:pt x="7663" y="6405"/>
                        <a:pt x="7885" y="7472"/>
                      </a:cubicBezTo>
                      <a:cubicBezTo>
                        <a:pt x="7779" y="7060"/>
                        <a:pt x="7462" y="6743"/>
                        <a:pt x="7156" y="6437"/>
                      </a:cubicBezTo>
                      <a:cubicBezTo>
                        <a:pt x="6733" y="6025"/>
                        <a:pt x="6290" y="5592"/>
                        <a:pt x="5720" y="5402"/>
                      </a:cubicBezTo>
                      <a:cubicBezTo>
                        <a:pt x="5523" y="5340"/>
                        <a:pt x="5321" y="5311"/>
                        <a:pt x="5118" y="5311"/>
                      </a:cubicBezTo>
                      <a:cubicBezTo>
                        <a:pt x="4365" y="5311"/>
                        <a:pt x="3604" y="5713"/>
                        <a:pt x="3079" y="6279"/>
                      </a:cubicBezTo>
                      <a:cubicBezTo>
                        <a:pt x="2488" y="6912"/>
                        <a:pt x="1791" y="7979"/>
                        <a:pt x="1601" y="8993"/>
                      </a:cubicBezTo>
                      <a:cubicBezTo>
                        <a:pt x="1506" y="9500"/>
                        <a:pt x="1537" y="9986"/>
                        <a:pt x="1759" y="10408"/>
                      </a:cubicBezTo>
                      <a:cubicBezTo>
                        <a:pt x="1939" y="10746"/>
                        <a:pt x="2213" y="11031"/>
                        <a:pt x="2541" y="11232"/>
                      </a:cubicBezTo>
                      <a:cubicBezTo>
                        <a:pt x="3174" y="11612"/>
                        <a:pt x="3977" y="11665"/>
                        <a:pt x="4579" y="12098"/>
                      </a:cubicBezTo>
                      <a:cubicBezTo>
                        <a:pt x="4500" y="12105"/>
                        <a:pt x="4421" y="12109"/>
                        <a:pt x="4342" y="12109"/>
                      </a:cubicBezTo>
                      <a:cubicBezTo>
                        <a:pt x="3851" y="12109"/>
                        <a:pt x="3359" y="11982"/>
                        <a:pt x="2868" y="11919"/>
                      </a:cubicBezTo>
                      <a:cubicBezTo>
                        <a:pt x="2733" y="11901"/>
                        <a:pt x="2605" y="11892"/>
                        <a:pt x="2483" y="11892"/>
                      </a:cubicBezTo>
                      <a:cubicBezTo>
                        <a:pt x="0" y="11892"/>
                        <a:pt x="300" y="15454"/>
                        <a:pt x="1991" y="16692"/>
                      </a:cubicBezTo>
                      <a:cubicBezTo>
                        <a:pt x="3024" y="17462"/>
                        <a:pt x="4591" y="17591"/>
                        <a:pt x="5854" y="17591"/>
                      </a:cubicBezTo>
                      <a:cubicBezTo>
                        <a:pt x="5908" y="17591"/>
                        <a:pt x="5962" y="17590"/>
                        <a:pt x="6015" y="17590"/>
                      </a:cubicBezTo>
                      <a:cubicBezTo>
                        <a:pt x="7578" y="17579"/>
                        <a:pt x="9457" y="17231"/>
                        <a:pt x="10577" y="16049"/>
                      </a:cubicBezTo>
                      <a:lnTo>
                        <a:pt x="10577" y="16049"/>
                      </a:lnTo>
                      <a:cubicBezTo>
                        <a:pt x="10460" y="16179"/>
                        <a:pt x="11993" y="16956"/>
                        <a:pt x="12130" y="16999"/>
                      </a:cubicBezTo>
                      <a:cubicBezTo>
                        <a:pt x="12525" y="17128"/>
                        <a:pt x="12940" y="17194"/>
                        <a:pt x="13356" y="17194"/>
                      </a:cubicBezTo>
                      <a:cubicBezTo>
                        <a:pt x="13618" y="17194"/>
                        <a:pt x="13880" y="17168"/>
                        <a:pt x="14137" y="17115"/>
                      </a:cubicBezTo>
                      <a:cubicBezTo>
                        <a:pt x="14676" y="17009"/>
                        <a:pt x="15330" y="16787"/>
                        <a:pt x="15647" y="16302"/>
                      </a:cubicBezTo>
                      <a:cubicBezTo>
                        <a:pt x="15837" y="15995"/>
                        <a:pt x="15985" y="15626"/>
                        <a:pt x="16260" y="15372"/>
                      </a:cubicBezTo>
                      <a:cubicBezTo>
                        <a:pt x="16452" y="15192"/>
                        <a:pt x="16605" y="15121"/>
                        <a:pt x="16745" y="15121"/>
                      </a:cubicBezTo>
                      <a:cubicBezTo>
                        <a:pt x="16999" y="15121"/>
                        <a:pt x="17211" y="15352"/>
                        <a:pt x="17538" y="15583"/>
                      </a:cubicBezTo>
                      <a:cubicBezTo>
                        <a:pt x="18451" y="16233"/>
                        <a:pt x="19520" y="16843"/>
                        <a:pt x="20661" y="16843"/>
                      </a:cubicBezTo>
                      <a:cubicBezTo>
                        <a:pt x="20708" y="16843"/>
                        <a:pt x="20754" y="16842"/>
                        <a:pt x="20801" y="16840"/>
                      </a:cubicBezTo>
                      <a:cubicBezTo>
                        <a:pt x="22385" y="16777"/>
                        <a:pt x="23653" y="15330"/>
                        <a:pt x="24287" y="14020"/>
                      </a:cubicBezTo>
                      <a:cubicBezTo>
                        <a:pt x="24793" y="12932"/>
                        <a:pt x="25501" y="11105"/>
                        <a:pt x="23885" y="10693"/>
                      </a:cubicBezTo>
                      <a:cubicBezTo>
                        <a:pt x="23262" y="10533"/>
                        <a:pt x="22620" y="10453"/>
                        <a:pt x="21979" y="10453"/>
                      </a:cubicBezTo>
                      <a:cubicBezTo>
                        <a:pt x="21256" y="10453"/>
                        <a:pt x="20534" y="10554"/>
                        <a:pt x="19839" y="10756"/>
                      </a:cubicBezTo>
                      <a:lnTo>
                        <a:pt x="19839" y="10756"/>
                      </a:lnTo>
                      <a:cubicBezTo>
                        <a:pt x="20433" y="10552"/>
                        <a:pt x="21210" y="9621"/>
                        <a:pt x="21646" y="9225"/>
                      </a:cubicBezTo>
                      <a:cubicBezTo>
                        <a:pt x="22269" y="8676"/>
                        <a:pt x="22871" y="8138"/>
                        <a:pt x="23241" y="7367"/>
                      </a:cubicBezTo>
                      <a:cubicBezTo>
                        <a:pt x="24329" y="5106"/>
                        <a:pt x="22058" y="2487"/>
                        <a:pt x="19745" y="2382"/>
                      </a:cubicBezTo>
                      <a:cubicBezTo>
                        <a:pt x="19710" y="2380"/>
                        <a:pt x="19675" y="2379"/>
                        <a:pt x="19640" y="2379"/>
                      </a:cubicBezTo>
                      <a:cubicBezTo>
                        <a:pt x="18677" y="2379"/>
                        <a:pt x="17787" y="2934"/>
                        <a:pt x="17084" y="3596"/>
                      </a:cubicBezTo>
                      <a:cubicBezTo>
                        <a:pt x="16365" y="4283"/>
                        <a:pt x="15763" y="5106"/>
                        <a:pt x="14982" y="5740"/>
                      </a:cubicBezTo>
                      <a:cubicBezTo>
                        <a:pt x="15140" y="4853"/>
                        <a:pt x="15288" y="3966"/>
                        <a:pt x="15225" y="3068"/>
                      </a:cubicBezTo>
                      <a:cubicBezTo>
                        <a:pt x="15130" y="1949"/>
                        <a:pt x="14591" y="628"/>
                        <a:pt x="13461" y="227"/>
                      </a:cubicBezTo>
                      <a:cubicBezTo>
                        <a:pt x="13030" y="74"/>
                        <a:pt x="12567" y="1"/>
                        <a:pt x="1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6"/>
                <p:cNvSpPr/>
                <p:nvPr/>
              </p:nvSpPr>
              <p:spPr>
                <a:xfrm>
                  <a:off x="8021857" y="1203211"/>
                  <a:ext cx="330832" cy="182689"/>
                </a:xfrm>
                <a:custGeom>
                  <a:avLst/>
                  <a:gdLst/>
                  <a:ahLst/>
                  <a:cxnLst/>
                  <a:rect l="l" t="t" r="r" b="b"/>
                  <a:pathLst>
                    <a:path w="7077" h="3908" extrusionOk="0">
                      <a:moveTo>
                        <a:pt x="7076" y="1"/>
                      </a:moveTo>
                      <a:cubicBezTo>
                        <a:pt x="4710" y="265"/>
                        <a:pt x="2334" y="423"/>
                        <a:pt x="0" y="867"/>
                      </a:cubicBezTo>
                      <a:cubicBezTo>
                        <a:pt x="11" y="1089"/>
                        <a:pt x="42" y="1300"/>
                        <a:pt x="106" y="1511"/>
                      </a:cubicBezTo>
                      <a:cubicBezTo>
                        <a:pt x="180" y="1722"/>
                        <a:pt x="296" y="1934"/>
                        <a:pt x="391" y="2134"/>
                      </a:cubicBezTo>
                      <a:cubicBezTo>
                        <a:pt x="444" y="2229"/>
                        <a:pt x="496" y="2324"/>
                        <a:pt x="549" y="2409"/>
                      </a:cubicBezTo>
                      <a:cubicBezTo>
                        <a:pt x="951" y="3148"/>
                        <a:pt x="1447" y="3718"/>
                        <a:pt x="2345" y="3866"/>
                      </a:cubicBezTo>
                      <a:cubicBezTo>
                        <a:pt x="2519" y="3895"/>
                        <a:pt x="2694" y="3908"/>
                        <a:pt x="2870" y="3908"/>
                      </a:cubicBezTo>
                      <a:cubicBezTo>
                        <a:pt x="3737" y="3908"/>
                        <a:pt x="4608" y="3586"/>
                        <a:pt x="5355" y="3190"/>
                      </a:cubicBezTo>
                      <a:cubicBezTo>
                        <a:pt x="5745" y="2979"/>
                        <a:pt x="6136" y="2768"/>
                        <a:pt x="6432" y="2441"/>
                      </a:cubicBezTo>
                      <a:cubicBezTo>
                        <a:pt x="6759" y="2081"/>
                        <a:pt x="6928" y="1596"/>
                        <a:pt x="7013" y="1110"/>
                      </a:cubicBezTo>
                      <a:cubicBezTo>
                        <a:pt x="7066" y="740"/>
                        <a:pt x="7076" y="370"/>
                        <a:pt x="7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6"/>
                <p:cNvSpPr/>
                <p:nvPr/>
              </p:nvSpPr>
              <p:spPr>
                <a:xfrm>
                  <a:off x="7924062" y="856536"/>
                  <a:ext cx="468597" cy="288526"/>
                </a:xfrm>
                <a:custGeom>
                  <a:avLst/>
                  <a:gdLst/>
                  <a:ahLst/>
                  <a:cxnLst/>
                  <a:rect l="l" t="t" r="r" b="b"/>
                  <a:pathLst>
                    <a:path w="10024" h="6172" extrusionOk="0">
                      <a:moveTo>
                        <a:pt x="5167" y="1"/>
                      </a:moveTo>
                      <a:cubicBezTo>
                        <a:pt x="5058" y="1"/>
                        <a:pt x="4957" y="55"/>
                        <a:pt x="4891" y="151"/>
                      </a:cubicBezTo>
                      <a:cubicBezTo>
                        <a:pt x="4880" y="172"/>
                        <a:pt x="4870" y="182"/>
                        <a:pt x="4870" y="203"/>
                      </a:cubicBezTo>
                      <a:cubicBezTo>
                        <a:pt x="4764" y="351"/>
                        <a:pt x="4722" y="541"/>
                        <a:pt x="4775" y="721"/>
                      </a:cubicBezTo>
                      <a:cubicBezTo>
                        <a:pt x="4796" y="816"/>
                        <a:pt x="4870" y="879"/>
                        <a:pt x="4965" y="911"/>
                      </a:cubicBezTo>
                      <a:cubicBezTo>
                        <a:pt x="4985" y="915"/>
                        <a:pt x="5004" y="917"/>
                        <a:pt x="5023" y="917"/>
                      </a:cubicBezTo>
                      <a:cubicBezTo>
                        <a:pt x="5095" y="917"/>
                        <a:pt x="5160" y="887"/>
                        <a:pt x="5218" y="837"/>
                      </a:cubicBezTo>
                      <a:cubicBezTo>
                        <a:pt x="5356" y="721"/>
                        <a:pt x="5472" y="531"/>
                        <a:pt x="5482" y="351"/>
                      </a:cubicBezTo>
                      <a:cubicBezTo>
                        <a:pt x="5482" y="224"/>
                        <a:pt x="5429" y="98"/>
                        <a:pt x="5313" y="34"/>
                      </a:cubicBezTo>
                      <a:cubicBezTo>
                        <a:pt x="5265" y="12"/>
                        <a:pt x="5215" y="1"/>
                        <a:pt x="5167" y="1"/>
                      </a:cubicBezTo>
                      <a:close/>
                      <a:moveTo>
                        <a:pt x="3586" y="1174"/>
                      </a:moveTo>
                      <a:cubicBezTo>
                        <a:pt x="3517" y="1174"/>
                        <a:pt x="3448" y="1198"/>
                        <a:pt x="3402" y="1249"/>
                      </a:cubicBezTo>
                      <a:cubicBezTo>
                        <a:pt x="3233" y="1460"/>
                        <a:pt x="3000" y="1914"/>
                        <a:pt x="3317" y="2104"/>
                      </a:cubicBezTo>
                      <a:cubicBezTo>
                        <a:pt x="3367" y="2133"/>
                        <a:pt x="3416" y="2146"/>
                        <a:pt x="3463" y="2146"/>
                      </a:cubicBezTo>
                      <a:cubicBezTo>
                        <a:pt x="3602" y="2146"/>
                        <a:pt x="3718" y="2033"/>
                        <a:pt x="3782" y="1914"/>
                      </a:cubicBezTo>
                      <a:cubicBezTo>
                        <a:pt x="3845" y="1798"/>
                        <a:pt x="3866" y="1682"/>
                        <a:pt x="3824" y="1566"/>
                      </a:cubicBezTo>
                      <a:cubicBezTo>
                        <a:pt x="3877" y="1460"/>
                        <a:pt x="3877" y="1344"/>
                        <a:pt x="3782" y="1249"/>
                      </a:cubicBezTo>
                      <a:cubicBezTo>
                        <a:pt x="3733" y="1200"/>
                        <a:pt x="3659" y="1174"/>
                        <a:pt x="3586" y="1174"/>
                      </a:cubicBezTo>
                      <a:close/>
                      <a:moveTo>
                        <a:pt x="6110" y="1339"/>
                      </a:moveTo>
                      <a:cubicBezTo>
                        <a:pt x="5998" y="1339"/>
                        <a:pt x="5883" y="1387"/>
                        <a:pt x="5799" y="1481"/>
                      </a:cubicBezTo>
                      <a:cubicBezTo>
                        <a:pt x="5641" y="1661"/>
                        <a:pt x="5598" y="1904"/>
                        <a:pt x="5662" y="2136"/>
                      </a:cubicBezTo>
                      <a:cubicBezTo>
                        <a:pt x="5672" y="2168"/>
                        <a:pt x="5683" y="2199"/>
                        <a:pt x="5704" y="2221"/>
                      </a:cubicBezTo>
                      <a:cubicBezTo>
                        <a:pt x="5715" y="2252"/>
                        <a:pt x="5736" y="2284"/>
                        <a:pt x="5757" y="2305"/>
                      </a:cubicBezTo>
                      <a:cubicBezTo>
                        <a:pt x="5835" y="2379"/>
                        <a:pt x="5923" y="2412"/>
                        <a:pt x="6011" y="2412"/>
                      </a:cubicBezTo>
                      <a:cubicBezTo>
                        <a:pt x="6160" y="2412"/>
                        <a:pt x="6308" y="2318"/>
                        <a:pt x="6401" y="2178"/>
                      </a:cubicBezTo>
                      <a:cubicBezTo>
                        <a:pt x="6528" y="1999"/>
                        <a:pt x="6549" y="1724"/>
                        <a:pt x="6433" y="1524"/>
                      </a:cubicBezTo>
                      <a:cubicBezTo>
                        <a:pt x="6360" y="1400"/>
                        <a:pt x="6237" y="1339"/>
                        <a:pt x="6110" y="1339"/>
                      </a:cubicBezTo>
                      <a:close/>
                      <a:moveTo>
                        <a:pt x="4434" y="2023"/>
                      </a:moveTo>
                      <a:cubicBezTo>
                        <a:pt x="4369" y="2023"/>
                        <a:pt x="4302" y="2039"/>
                        <a:pt x="4236" y="2073"/>
                      </a:cubicBezTo>
                      <a:cubicBezTo>
                        <a:pt x="4183" y="2104"/>
                        <a:pt x="4141" y="2157"/>
                        <a:pt x="4120" y="2221"/>
                      </a:cubicBezTo>
                      <a:lnTo>
                        <a:pt x="4109" y="2252"/>
                      </a:lnTo>
                      <a:cubicBezTo>
                        <a:pt x="4014" y="2474"/>
                        <a:pt x="3983" y="2728"/>
                        <a:pt x="4130" y="2939"/>
                      </a:cubicBezTo>
                      <a:cubicBezTo>
                        <a:pt x="4227" y="3065"/>
                        <a:pt x="4368" y="3147"/>
                        <a:pt x="4504" y="3147"/>
                      </a:cubicBezTo>
                      <a:cubicBezTo>
                        <a:pt x="4607" y="3147"/>
                        <a:pt x="4708" y="3101"/>
                        <a:pt x="4785" y="2992"/>
                      </a:cubicBezTo>
                      <a:cubicBezTo>
                        <a:pt x="4933" y="2801"/>
                        <a:pt x="4954" y="2537"/>
                        <a:pt x="4859" y="2316"/>
                      </a:cubicBezTo>
                      <a:cubicBezTo>
                        <a:pt x="4774" y="2138"/>
                        <a:pt x="4611" y="2023"/>
                        <a:pt x="4434" y="2023"/>
                      </a:cubicBezTo>
                      <a:close/>
                      <a:moveTo>
                        <a:pt x="8868" y="2336"/>
                      </a:moveTo>
                      <a:cubicBezTo>
                        <a:pt x="8762" y="2336"/>
                        <a:pt x="8666" y="2395"/>
                        <a:pt x="8587" y="2464"/>
                      </a:cubicBezTo>
                      <a:cubicBezTo>
                        <a:pt x="8556" y="2495"/>
                        <a:pt x="8534" y="2537"/>
                        <a:pt x="8524" y="2580"/>
                      </a:cubicBezTo>
                      <a:cubicBezTo>
                        <a:pt x="8450" y="2728"/>
                        <a:pt x="8397" y="2918"/>
                        <a:pt x="8461" y="3076"/>
                      </a:cubicBezTo>
                      <a:cubicBezTo>
                        <a:pt x="8513" y="3213"/>
                        <a:pt x="8619" y="3308"/>
                        <a:pt x="8767" y="3319"/>
                      </a:cubicBezTo>
                      <a:cubicBezTo>
                        <a:pt x="8904" y="3319"/>
                        <a:pt x="8999" y="3224"/>
                        <a:pt x="9073" y="3118"/>
                      </a:cubicBezTo>
                      <a:cubicBezTo>
                        <a:pt x="9179" y="2970"/>
                        <a:pt x="9221" y="2759"/>
                        <a:pt x="9189" y="2580"/>
                      </a:cubicBezTo>
                      <a:cubicBezTo>
                        <a:pt x="9158" y="2442"/>
                        <a:pt x="9031" y="2347"/>
                        <a:pt x="8894" y="2337"/>
                      </a:cubicBezTo>
                      <a:cubicBezTo>
                        <a:pt x="8885" y="2336"/>
                        <a:pt x="8876" y="2336"/>
                        <a:pt x="8868" y="2336"/>
                      </a:cubicBezTo>
                      <a:close/>
                      <a:moveTo>
                        <a:pt x="2445" y="2738"/>
                      </a:moveTo>
                      <a:cubicBezTo>
                        <a:pt x="2405" y="2738"/>
                        <a:pt x="2364" y="2745"/>
                        <a:pt x="2324" y="2759"/>
                      </a:cubicBezTo>
                      <a:cubicBezTo>
                        <a:pt x="2261" y="2791"/>
                        <a:pt x="2198" y="2833"/>
                        <a:pt x="2166" y="2886"/>
                      </a:cubicBezTo>
                      <a:cubicBezTo>
                        <a:pt x="2113" y="2949"/>
                        <a:pt x="2092" y="3044"/>
                        <a:pt x="2113" y="3139"/>
                      </a:cubicBezTo>
                      <a:cubicBezTo>
                        <a:pt x="2109" y="3132"/>
                        <a:pt x="2107" y="3128"/>
                        <a:pt x="2106" y="3128"/>
                      </a:cubicBezTo>
                      <a:lnTo>
                        <a:pt x="2106" y="3128"/>
                      </a:lnTo>
                      <a:cubicBezTo>
                        <a:pt x="2104" y="3128"/>
                        <a:pt x="2106" y="3140"/>
                        <a:pt x="2113" y="3161"/>
                      </a:cubicBezTo>
                      <a:cubicBezTo>
                        <a:pt x="2103" y="3182"/>
                        <a:pt x="2103" y="3203"/>
                        <a:pt x="2103" y="3224"/>
                      </a:cubicBezTo>
                      <a:cubicBezTo>
                        <a:pt x="2103" y="3287"/>
                        <a:pt x="2103" y="3340"/>
                        <a:pt x="2113" y="3393"/>
                      </a:cubicBezTo>
                      <a:cubicBezTo>
                        <a:pt x="2134" y="3488"/>
                        <a:pt x="2187" y="3572"/>
                        <a:pt x="2261" y="3636"/>
                      </a:cubicBezTo>
                      <a:cubicBezTo>
                        <a:pt x="2331" y="3697"/>
                        <a:pt x="2420" y="3727"/>
                        <a:pt x="2508" y="3727"/>
                      </a:cubicBezTo>
                      <a:cubicBezTo>
                        <a:pt x="2634" y="3727"/>
                        <a:pt x="2759" y="3665"/>
                        <a:pt x="2821" y="3541"/>
                      </a:cubicBezTo>
                      <a:cubicBezTo>
                        <a:pt x="2916" y="3382"/>
                        <a:pt x="2916" y="3150"/>
                        <a:pt x="2831" y="2992"/>
                      </a:cubicBezTo>
                      <a:cubicBezTo>
                        <a:pt x="2764" y="2848"/>
                        <a:pt x="2608" y="2738"/>
                        <a:pt x="2445" y="2738"/>
                      </a:cubicBezTo>
                      <a:close/>
                      <a:moveTo>
                        <a:pt x="573" y="2924"/>
                      </a:moveTo>
                      <a:cubicBezTo>
                        <a:pt x="480" y="2924"/>
                        <a:pt x="388" y="2970"/>
                        <a:pt x="339" y="3055"/>
                      </a:cubicBezTo>
                      <a:cubicBezTo>
                        <a:pt x="275" y="3182"/>
                        <a:pt x="223" y="3308"/>
                        <a:pt x="202" y="3446"/>
                      </a:cubicBezTo>
                      <a:cubicBezTo>
                        <a:pt x="170" y="3646"/>
                        <a:pt x="244" y="3858"/>
                        <a:pt x="466" y="3889"/>
                      </a:cubicBezTo>
                      <a:cubicBezTo>
                        <a:pt x="481" y="3892"/>
                        <a:pt x="497" y="3893"/>
                        <a:pt x="512" y="3893"/>
                      </a:cubicBezTo>
                      <a:cubicBezTo>
                        <a:pt x="832" y="3893"/>
                        <a:pt x="1007" y="3381"/>
                        <a:pt x="835" y="3139"/>
                      </a:cubicBezTo>
                      <a:cubicBezTo>
                        <a:pt x="814" y="3066"/>
                        <a:pt x="782" y="3002"/>
                        <a:pt x="708" y="2960"/>
                      </a:cubicBezTo>
                      <a:cubicBezTo>
                        <a:pt x="666" y="2935"/>
                        <a:pt x="619" y="2924"/>
                        <a:pt x="573" y="2924"/>
                      </a:cubicBezTo>
                      <a:close/>
                      <a:moveTo>
                        <a:pt x="9686" y="3378"/>
                      </a:moveTo>
                      <a:cubicBezTo>
                        <a:pt x="9659" y="3378"/>
                        <a:pt x="9633" y="3382"/>
                        <a:pt x="9612" y="3382"/>
                      </a:cubicBezTo>
                      <a:cubicBezTo>
                        <a:pt x="9548" y="3403"/>
                        <a:pt x="9485" y="3456"/>
                        <a:pt x="9453" y="3509"/>
                      </a:cubicBezTo>
                      <a:cubicBezTo>
                        <a:pt x="9422" y="3572"/>
                        <a:pt x="9401" y="3646"/>
                        <a:pt x="9422" y="3720"/>
                      </a:cubicBezTo>
                      <a:lnTo>
                        <a:pt x="9443" y="3763"/>
                      </a:lnTo>
                      <a:cubicBezTo>
                        <a:pt x="9443" y="3826"/>
                        <a:pt x="9464" y="3900"/>
                        <a:pt x="9496" y="3963"/>
                      </a:cubicBezTo>
                      <a:cubicBezTo>
                        <a:pt x="9538" y="4048"/>
                        <a:pt x="9633" y="4090"/>
                        <a:pt x="9728" y="4090"/>
                      </a:cubicBezTo>
                      <a:cubicBezTo>
                        <a:pt x="9823" y="4090"/>
                        <a:pt x="9918" y="4048"/>
                        <a:pt x="9960" y="3963"/>
                      </a:cubicBezTo>
                      <a:cubicBezTo>
                        <a:pt x="10003" y="3868"/>
                        <a:pt x="10013" y="3784"/>
                        <a:pt x="10003" y="3689"/>
                      </a:cubicBezTo>
                      <a:cubicBezTo>
                        <a:pt x="10024" y="3583"/>
                        <a:pt x="9971" y="3467"/>
                        <a:pt x="9876" y="3414"/>
                      </a:cubicBezTo>
                      <a:cubicBezTo>
                        <a:pt x="9823" y="3393"/>
                        <a:pt x="9770" y="3382"/>
                        <a:pt x="9728" y="3382"/>
                      </a:cubicBezTo>
                      <a:cubicBezTo>
                        <a:pt x="9714" y="3379"/>
                        <a:pt x="9700" y="3378"/>
                        <a:pt x="9686" y="3378"/>
                      </a:cubicBezTo>
                      <a:close/>
                      <a:moveTo>
                        <a:pt x="3634" y="3562"/>
                      </a:moveTo>
                      <a:cubicBezTo>
                        <a:pt x="3592" y="3572"/>
                        <a:pt x="3560" y="3583"/>
                        <a:pt x="3528" y="3604"/>
                      </a:cubicBezTo>
                      <a:cubicBezTo>
                        <a:pt x="3497" y="3615"/>
                        <a:pt x="3476" y="3636"/>
                        <a:pt x="3454" y="3668"/>
                      </a:cubicBezTo>
                      <a:cubicBezTo>
                        <a:pt x="3433" y="3699"/>
                        <a:pt x="3412" y="3720"/>
                        <a:pt x="3402" y="3763"/>
                      </a:cubicBezTo>
                      <a:cubicBezTo>
                        <a:pt x="3402" y="3784"/>
                        <a:pt x="3402" y="3805"/>
                        <a:pt x="3391" y="3826"/>
                      </a:cubicBezTo>
                      <a:cubicBezTo>
                        <a:pt x="3391" y="3879"/>
                        <a:pt x="3412" y="3921"/>
                        <a:pt x="3433" y="3963"/>
                      </a:cubicBezTo>
                      <a:lnTo>
                        <a:pt x="3433" y="3974"/>
                      </a:lnTo>
                      <a:lnTo>
                        <a:pt x="3454" y="3995"/>
                      </a:lnTo>
                      <a:cubicBezTo>
                        <a:pt x="3465" y="4027"/>
                        <a:pt x="3486" y="4058"/>
                        <a:pt x="3518" y="4079"/>
                      </a:cubicBezTo>
                      <a:cubicBezTo>
                        <a:pt x="3539" y="4101"/>
                        <a:pt x="3581" y="4111"/>
                        <a:pt x="3613" y="4122"/>
                      </a:cubicBezTo>
                      <a:cubicBezTo>
                        <a:pt x="3634" y="4122"/>
                        <a:pt x="3655" y="4132"/>
                        <a:pt x="3676" y="4132"/>
                      </a:cubicBezTo>
                      <a:cubicBezTo>
                        <a:pt x="3729" y="4132"/>
                        <a:pt x="3771" y="4122"/>
                        <a:pt x="3814" y="4101"/>
                      </a:cubicBezTo>
                      <a:cubicBezTo>
                        <a:pt x="3835" y="4079"/>
                        <a:pt x="3856" y="4069"/>
                        <a:pt x="3877" y="4058"/>
                      </a:cubicBezTo>
                      <a:cubicBezTo>
                        <a:pt x="3909" y="4016"/>
                        <a:pt x="3930" y="3984"/>
                        <a:pt x="3940" y="3932"/>
                      </a:cubicBezTo>
                      <a:cubicBezTo>
                        <a:pt x="3951" y="3910"/>
                        <a:pt x="3951" y="3879"/>
                        <a:pt x="3951" y="3858"/>
                      </a:cubicBezTo>
                      <a:cubicBezTo>
                        <a:pt x="3951" y="3794"/>
                        <a:pt x="3940" y="3763"/>
                        <a:pt x="3909" y="3710"/>
                      </a:cubicBezTo>
                      <a:cubicBezTo>
                        <a:pt x="3898" y="3689"/>
                        <a:pt x="3877" y="3668"/>
                        <a:pt x="3866" y="3646"/>
                      </a:cubicBezTo>
                      <a:cubicBezTo>
                        <a:pt x="3814" y="3604"/>
                        <a:pt x="3792" y="3594"/>
                        <a:pt x="3740" y="3572"/>
                      </a:cubicBezTo>
                      <a:cubicBezTo>
                        <a:pt x="3697" y="3562"/>
                        <a:pt x="3666" y="3562"/>
                        <a:pt x="3634" y="3562"/>
                      </a:cubicBezTo>
                      <a:close/>
                      <a:moveTo>
                        <a:pt x="7375" y="2826"/>
                      </a:moveTo>
                      <a:cubicBezTo>
                        <a:pt x="7291" y="2826"/>
                        <a:pt x="7209" y="2859"/>
                        <a:pt x="7140" y="2928"/>
                      </a:cubicBezTo>
                      <a:cubicBezTo>
                        <a:pt x="7035" y="3034"/>
                        <a:pt x="7035" y="3171"/>
                        <a:pt x="7045" y="3308"/>
                      </a:cubicBezTo>
                      <a:cubicBezTo>
                        <a:pt x="7077" y="3583"/>
                        <a:pt x="7183" y="3815"/>
                        <a:pt x="7362" y="4027"/>
                      </a:cubicBezTo>
                      <a:cubicBezTo>
                        <a:pt x="7383" y="4048"/>
                        <a:pt x="7394" y="4058"/>
                        <a:pt x="7415" y="4079"/>
                      </a:cubicBezTo>
                      <a:lnTo>
                        <a:pt x="7426" y="4079"/>
                      </a:lnTo>
                      <a:cubicBezTo>
                        <a:pt x="7479" y="4126"/>
                        <a:pt x="7553" y="4156"/>
                        <a:pt x="7624" y="4156"/>
                      </a:cubicBezTo>
                      <a:cubicBezTo>
                        <a:pt x="7666" y="4156"/>
                        <a:pt x="7707" y="4145"/>
                        <a:pt x="7742" y="4122"/>
                      </a:cubicBezTo>
                      <a:cubicBezTo>
                        <a:pt x="7985" y="3963"/>
                        <a:pt x="7975" y="3699"/>
                        <a:pt x="7922" y="3446"/>
                      </a:cubicBezTo>
                      <a:cubicBezTo>
                        <a:pt x="7869" y="3245"/>
                        <a:pt x="7732" y="2939"/>
                        <a:pt x="7510" y="2854"/>
                      </a:cubicBezTo>
                      <a:cubicBezTo>
                        <a:pt x="7466" y="2836"/>
                        <a:pt x="7420" y="2826"/>
                        <a:pt x="7375" y="2826"/>
                      </a:cubicBezTo>
                      <a:close/>
                      <a:moveTo>
                        <a:pt x="5926" y="3347"/>
                      </a:moveTo>
                      <a:cubicBezTo>
                        <a:pt x="5891" y="3347"/>
                        <a:pt x="5855" y="3351"/>
                        <a:pt x="5820" y="3361"/>
                      </a:cubicBezTo>
                      <a:cubicBezTo>
                        <a:pt x="5546" y="3446"/>
                        <a:pt x="5493" y="3784"/>
                        <a:pt x="5556" y="4016"/>
                      </a:cubicBezTo>
                      <a:lnTo>
                        <a:pt x="5556" y="4027"/>
                      </a:lnTo>
                      <a:cubicBezTo>
                        <a:pt x="5579" y="4211"/>
                        <a:pt x="5741" y="4339"/>
                        <a:pt x="5917" y="4339"/>
                      </a:cubicBezTo>
                      <a:cubicBezTo>
                        <a:pt x="5984" y="4339"/>
                        <a:pt x="6052" y="4321"/>
                        <a:pt x="6116" y="4280"/>
                      </a:cubicBezTo>
                      <a:cubicBezTo>
                        <a:pt x="6295" y="4164"/>
                        <a:pt x="6391" y="3889"/>
                        <a:pt x="6338" y="3678"/>
                      </a:cubicBezTo>
                      <a:cubicBezTo>
                        <a:pt x="6293" y="3482"/>
                        <a:pt x="6114" y="3347"/>
                        <a:pt x="5926" y="3347"/>
                      </a:cubicBezTo>
                      <a:close/>
                      <a:moveTo>
                        <a:pt x="1299" y="4057"/>
                      </a:moveTo>
                      <a:cubicBezTo>
                        <a:pt x="1292" y="4057"/>
                        <a:pt x="1285" y="4057"/>
                        <a:pt x="1279" y="4058"/>
                      </a:cubicBezTo>
                      <a:cubicBezTo>
                        <a:pt x="1247" y="4058"/>
                        <a:pt x="1215" y="4058"/>
                        <a:pt x="1194" y="4069"/>
                      </a:cubicBezTo>
                      <a:cubicBezTo>
                        <a:pt x="1099" y="4101"/>
                        <a:pt x="1025" y="4164"/>
                        <a:pt x="1004" y="4259"/>
                      </a:cubicBezTo>
                      <a:cubicBezTo>
                        <a:pt x="994" y="4301"/>
                        <a:pt x="994" y="4343"/>
                        <a:pt x="1004" y="4386"/>
                      </a:cubicBezTo>
                      <a:cubicBezTo>
                        <a:pt x="994" y="4502"/>
                        <a:pt x="994" y="4629"/>
                        <a:pt x="1004" y="4755"/>
                      </a:cubicBezTo>
                      <a:cubicBezTo>
                        <a:pt x="1017" y="4923"/>
                        <a:pt x="1140" y="5019"/>
                        <a:pt x="1269" y="5019"/>
                      </a:cubicBezTo>
                      <a:cubicBezTo>
                        <a:pt x="1352" y="5019"/>
                        <a:pt x="1439" y="4979"/>
                        <a:pt x="1501" y="4893"/>
                      </a:cubicBezTo>
                      <a:cubicBezTo>
                        <a:pt x="1606" y="4745"/>
                        <a:pt x="1670" y="4597"/>
                        <a:pt x="1638" y="4417"/>
                      </a:cubicBezTo>
                      <a:cubicBezTo>
                        <a:pt x="1617" y="4301"/>
                        <a:pt x="1553" y="4206"/>
                        <a:pt x="1469" y="4143"/>
                      </a:cubicBezTo>
                      <a:cubicBezTo>
                        <a:pt x="1422" y="4095"/>
                        <a:pt x="1357" y="4057"/>
                        <a:pt x="1299" y="4057"/>
                      </a:cubicBezTo>
                      <a:close/>
                      <a:moveTo>
                        <a:pt x="8894" y="4320"/>
                      </a:moveTo>
                      <a:cubicBezTo>
                        <a:pt x="8863" y="4320"/>
                        <a:pt x="8832" y="4324"/>
                        <a:pt x="8799" y="4333"/>
                      </a:cubicBezTo>
                      <a:cubicBezTo>
                        <a:pt x="8313" y="4460"/>
                        <a:pt x="8513" y="5093"/>
                        <a:pt x="8746" y="5347"/>
                      </a:cubicBezTo>
                      <a:cubicBezTo>
                        <a:pt x="8797" y="5403"/>
                        <a:pt x="8866" y="5430"/>
                        <a:pt x="8935" y="5430"/>
                      </a:cubicBezTo>
                      <a:cubicBezTo>
                        <a:pt x="9006" y="5430"/>
                        <a:pt x="9077" y="5401"/>
                        <a:pt x="9126" y="5347"/>
                      </a:cubicBezTo>
                      <a:lnTo>
                        <a:pt x="9136" y="5347"/>
                      </a:lnTo>
                      <a:cubicBezTo>
                        <a:pt x="9179" y="5326"/>
                        <a:pt x="9210" y="5294"/>
                        <a:pt x="9253" y="5241"/>
                      </a:cubicBezTo>
                      <a:cubicBezTo>
                        <a:pt x="9439" y="4967"/>
                        <a:pt x="9280" y="4320"/>
                        <a:pt x="8894" y="4320"/>
                      </a:cubicBezTo>
                      <a:close/>
                      <a:moveTo>
                        <a:pt x="2097" y="5035"/>
                      </a:moveTo>
                      <a:cubicBezTo>
                        <a:pt x="2025" y="5035"/>
                        <a:pt x="1952" y="5057"/>
                        <a:pt x="1891" y="5104"/>
                      </a:cubicBezTo>
                      <a:cubicBezTo>
                        <a:pt x="1765" y="5199"/>
                        <a:pt x="1733" y="5368"/>
                        <a:pt x="1775" y="5516"/>
                      </a:cubicBezTo>
                      <a:cubicBezTo>
                        <a:pt x="1817" y="5664"/>
                        <a:pt x="1923" y="5759"/>
                        <a:pt x="2060" y="5811"/>
                      </a:cubicBezTo>
                      <a:cubicBezTo>
                        <a:pt x="2083" y="5819"/>
                        <a:pt x="2109" y="5822"/>
                        <a:pt x="2136" y="5822"/>
                      </a:cubicBezTo>
                      <a:cubicBezTo>
                        <a:pt x="2186" y="5822"/>
                        <a:pt x="2237" y="5811"/>
                        <a:pt x="2272" y="5790"/>
                      </a:cubicBezTo>
                      <a:cubicBezTo>
                        <a:pt x="2314" y="5759"/>
                        <a:pt x="2346" y="5727"/>
                        <a:pt x="2377" y="5685"/>
                      </a:cubicBezTo>
                      <a:cubicBezTo>
                        <a:pt x="2398" y="5653"/>
                        <a:pt x="2419" y="5621"/>
                        <a:pt x="2430" y="5579"/>
                      </a:cubicBezTo>
                      <a:cubicBezTo>
                        <a:pt x="2472" y="5431"/>
                        <a:pt x="2462" y="5262"/>
                        <a:pt x="2346" y="5136"/>
                      </a:cubicBezTo>
                      <a:cubicBezTo>
                        <a:pt x="2281" y="5071"/>
                        <a:pt x="2189" y="5035"/>
                        <a:pt x="2097" y="5035"/>
                      </a:cubicBezTo>
                      <a:close/>
                      <a:moveTo>
                        <a:pt x="363" y="5132"/>
                      </a:moveTo>
                      <a:cubicBezTo>
                        <a:pt x="258" y="5132"/>
                        <a:pt x="153" y="5185"/>
                        <a:pt x="96" y="5294"/>
                      </a:cubicBezTo>
                      <a:cubicBezTo>
                        <a:pt x="1" y="5452"/>
                        <a:pt x="33" y="5664"/>
                        <a:pt x="64" y="5833"/>
                      </a:cubicBezTo>
                      <a:lnTo>
                        <a:pt x="75" y="5875"/>
                      </a:lnTo>
                      <a:cubicBezTo>
                        <a:pt x="64" y="5959"/>
                        <a:pt x="96" y="6044"/>
                        <a:pt x="149" y="6097"/>
                      </a:cubicBezTo>
                      <a:cubicBezTo>
                        <a:pt x="205" y="6148"/>
                        <a:pt x="272" y="6172"/>
                        <a:pt x="337" y="6172"/>
                      </a:cubicBezTo>
                      <a:cubicBezTo>
                        <a:pt x="407" y="6172"/>
                        <a:pt x="475" y="6145"/>
                        <a:pt x="529" y="6097"/>
                      </a:cubicBezTo>
                      <a:cubicBezTo>
                        <a:pt x="761" y="5896"/>
                        <a:pt x="825" y="5484"/>
                        <a:pt x="603" y="5241"/>
                      </a:cubicBezTo>
                      <a:cubicBezTo>
                        <a:pt x="540" y="5169"/>
                        <a:pt x="451" y="5132"/>
                        <a:pt x="363" y="5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2" name="Google Shape;512;p16"/>
              <p:cNvSpPr/>
              <p:nvPr/>
            </p:nvSpPr>
            <p:spPr>
              <a:xfrm rot="1250338" flipH="1">
                <a:off x="8955860" y="3485310"/>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6"/>
              <p:cNvSpPr/>
              <p:nvPr/>
            </p:nvSpPr>
            <p:spPr>
              <a:xfrm rot="1250303" flipH="1">
                <a:off x="7975047" y="4742348"/>
                <a:ext cx="230376" cy="258487"/>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16"/>
            <p:cNvGrpSpPr/>
            <p:nvPr/>
          </p:nvGrpSpPr>
          <p:grpSpPr>
            <a:xfrm>
              <a:off x="-2180542" y="-1681517"/>
              <a:ext cx="3567973" cy="3823778"/>
              <a:chOff x="-2173292" y="-1319317"/>
              <a:chExt cx="3567973" cy="3823778"/>
            </a:xfrm>
          </p:grpSpPr>
          <p:grpSp>
            <p:nvGrpSpPr>
              <p:cNvPr id="515" name="Google Shape;515;p16"/>
              <p:cNvGrpSpPr/>
              <p:nvPr/>
            </p:nvGrpSpPr>
            <p:grpSpPr>
              <a:xfrm rot="-3292890">
                <a:off x="-1979177" y="-470289"/>
                <a:ext cx="3179743" cy="2125722"/>
                <a:chOff x="8218892" y="533597"/>
                <a:chExt cx="1572025" cy="1050931"/>
              </a:xfrm>
            </p:grpSpPr>
            <p:sp>
              <p:nvSpPr>
                <p:cNvPr id="516" name="Google Shape;516;p16"/>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6"/>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6"/>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16"/>
              <p:cNvSpPr/>
              <p:nvPr/>
            </p:nvSpPr>
            <p:spPr>
              <a:xfrm rot="1250338" flipH="1">
                <a:off x="70285" y="1848085"/>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26992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20"/>
        <p:cNvGrpSpPr/>
        <p:nvPr/>
      </p:nvGrpSpPr>
      <p:grpSpPr>
        <a:xfrm>
          <a:off x="0" y="0"/>
          <a:ext cx="0" cy="0"/>
          <a:chOff x="0" y="0"/>
          <a:chExt cx="0" cy="0"/>
        </a:xfrm>
      </p:grpSpPr>
      <p:sp>
        <p:nvSpPr>
          <p:cNvPr id="521" name="Google Shape;521;p17"/>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22" name="Google Shape;522;p17"/>
          <p:cNvGrpSpPr/>
          <p:nvPr/>
        </p:nvGrpSpPr>
        <p:grpSpPr>
          <a:xfrm>
            <a:off x="-1673693" y="87811"/>
            <a:ext cx="15514856" cy="8977656"/>
            <a:chOff x="-1255270" y="65858"/>
            <a:chExt cx="11636142" cy="6733242"/>
          </a:xfrm>
        </p:grpSpPr>
        <p:grpSp>
          <p:nvGrpSpPr>
            <p:cNvPr id="523" name="Google Shape;523;p17"/>
            <p:cNvGrpSpPr/>
            <p:nvPr/>
          </p:nvGrpSpPr>
          <p:grpSpPr>
            <a:xfrm>
              <a:off x="8506527" y="65858"/>
              <a:ext cx="1874346" cy="3586536"/>
              <a:chOff x="8506527" y="65858"/>
              <a:chExt cx="1874346" cy="3586536"/>
            </a:xfrm>
          </p:grpSpPr>
          <p:grpSp>
            <p:nvGrpSpPr>
              <p:cNvPr id="524" name="Google Shape;524;p17"/>
              <p:cNvGrpSpPr/>
              <p:nvPr/>
            </p:nvGrpSpPr>
            <p:grpSpPr>
              <a:xfrm>
                <a:off x="8506527" y="65858"/>
                <a:ext cx="1430864" cy="1788575"/>
                <a:chOff x="-338823" y="-173217"/>
                <a:chExt cx="1430864" cy="1788575"/>
              </a:xfrm>
            </p:grpSpPr>
            <p:sp>
              <p:nvSpPr>
                <p:cNvPr id="525" name="Google Shape;525;p17"/>
                <p:cNvSpPr/>
                <p:nvPr/>
              </p:nvSpPr>
              <p:spPr>
                <a:xfrm>
                  <a:off x="-338823" y="-173217"/>
                  <a:ext cx="1430864" cy="1241504"/>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7"/>
                <p:cNvSpPr/>
                <p:nvPr/>
              </p:nvSpPr>
              <p:spPr>
                <a:xfrm>
                  <a:off x="-128925" y="1068278"/>
                  <a:ext cx="595364" cy="547080"/>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 name="Google Shape;527;p17"/>
              <p:cNvSpPr/>
              <p:nvPr/>
            </p:nvSpPr>
            <p:spPr>
              <a:xfrm rot="2699944">
                <a:off x="8446721" y="2517188"/>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17"/>
            <p:cNvGrpSpPr/>
            <p:nvPr/>
          </p:nvGrpSpPr>
          <p:grpSpPr>
            <a:xfrm>
              <a:off x="-1255270" y="2806135"/>
              <a:ext cx="2060432" cy="3992966"/>
              <a:chOff x="-1255270" y="2806135"/>
              <a:chExt cx="2060432" cy="3992966"/>
            </a:xfrm>
          </p:grpSpPr>
          <p:grpSp>
            <p:nvGrpSpPr>
              <p:cNvPr id="529" name="Google Shape;529;p17"/>
              <p:cNvGrpSpPr/>
              <p:nvPr/>
            </p:nvGrpSpPr>
            <p:grpSpPr>
              <a:xfrm>
                <a:off x="-847402" y="4475525"/>
                <a:ext cx="1652565" cy="2323575"/>
                <a:chOff x="7467310" y="689450"/>
                <a:chExt cx="1652565" cy="2323575"/>
              </a:xfrm>
            </p:grpSpPr>
            <p:sp>
              <p:nvSpPr>
                <p:cNvPr id="530" name="Google Shape;530;p17"/>
                <p:cNvSpPr/>
                <p:nvPr/>
              </p:nvSpPr>
              <p:spPr>
                <a:xfrm rot="10800000">
                  <a:off x="7467310" y="845528"/>
                  <a:ext cx="1533100" cy="2167497"/>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17"/>
                <p:cNvGrpSpPr/>
                <p:nvPr/>
              </p:nvGrpSpPr>
              <p:grpSpPr>
                <a:xfrm flipH="1">
                  <a:off x="8337279" y="689450"/>
                  <a:ext cx="782597" cy="457608"/>
                  <a:chOff x="9296110" y="317975"/>
                  <a:chExt cx="782597" cy="457608"/>
                </a:xfrm>
              </p:grpSpPr>
              <p:grpSp>
                <p:nvGrpSpPr>
                  <p:cNvPr id="532" name="Google Shape;532;p17"/>
                  <p:cNvGrpSpPr/>
                  <p:nvPr/>
                </p:nvGrpSpPr>
                <p:grpSpPr>
                  <a:xfrm>
                    <a:off x="9611606" y="317975"/>
                    <a:ext cx="467101" cy="236449"/>
                    <a:chOff x="9611606" y="317975"/>
                    <a:chExt cx="467101" cy="236449"/>
                  </a:xfrm>
                </p:grpSpPr>
                <p:sp>
                  <p:nvSpPr>
                    <p:cNvPr id="533" name="Google Shape;533;p17"/>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7"/>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 name="Google Shape;535;p17"/>
                  <p:cNvGrpSpPr/>
                  <p:nvPr/>
                </p:nvGrpSpPr>
                <p:grpSpPr>
                  <a:xfrm>
                    <a:off x="9296110" y="541799"/>
                    <a:ext cx="488839" cy="233784"/>
                    <a:chOff x="9296110" y="541799"/>
                    <a:chExt cx="488839" cy="233784"/>
                  </a:xfrm>
                </p:grpSpPr>
                <p:sp>
                  <p:nvSpPr>
                    <p:cNvPr id="536" name="Google Shape;536;p17"/>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7"/>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538" name="Google Shape;538;p17"/>
              <p:cNvSpPr/>
              <p:nvPr/>
            </p:nvSpPr>
            <p:spPr>
              <a:xfrm rot="2699944">
                <a:off x="-1391404" y="3468888"/>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07635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9"/>
        <p:cNvGrpSpPr/>
        <p:nvPr/>
      </p:nvGrpSpPr>
      <p:grpSpPr>
        <a:xfrm>
          <a:off x="0" y="0"/>
          <a:ext cx="0" cy="0"/>
          <a:chOff x="0" y="0"/>
          <a:chExt cx="0" cy="0"/>
        </a:xfrm>
      </p:grpSpPr>
      <p:sp>
        <p:nvSpPr>
          <p:cNvPr id="540" name="Google Shape;540;p18"/>
          <p:cNvSpPr txBox="1">
            <a:spLocks noGrp="1"/>
          </p:cNvSpPr>
          <p:nvPr>
            <p:ph type="title"/>
          </p:nvPr>
        </p:nvSpPr>
        <p:spPr>
          <a:xfrm>
            <a:off x="2493479" y="3459933"/>
            <a:ext cx="7243200" cy="147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1" name="Google Shape;541;p18"/>
          <p:cNvSpPr txBox="1">
            <a:spLocks noGrp="1"/>
          </p:cNvSpPr>
          <p:nvPr>
            <p:ph type="subTitle" idx="1"/>
          </p:nvPr>
        </p:nvSpPr>
        <p:spPr>
          <a:xfrm>
            <a:off x="2493433" y="4937533"/>
            <a:ext cx="72432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42" name="Google Shape;542;p18"/>
          <p:cNvGrpSpPr/>
          <p:nvPr/>
        </p:nvGrpSpPr>
        <p:grpSpPr>
          <a:xfrm>
            <a:off x="-882761" y="69674"/>
            <a:ext cx="15348161" cy="7086123"/>
            <a:chOff x="-662071" y="52256"/>
            <a:chExt cx="11511121" cy="5314592"/>
          </a:xfrm>
        </p:grpSpPr>
        <p:grpSp>
          <p:nvGrpSpPr>
            <p:cNvPr id="543" name="Google Shape;543;p18"/>
            <p:cNvGrpSpPr/>
            <p:nvPr/>
          </p:nvGrpSpPr>
          <p:grpSpPr>
            <a:xfrm rot="9961471">
              <a:off x="-243602" y="1637534"/>
              <a:ext cx="1301085" cy="3625840"/>
              <a:chOff x="8149462" y="346114"/>
              <a:chExt cx="653810" cy="1821958"/>
            </a:xfrm>
          </p:grpSpPr>
          <p:grpSp>
            <p:nvGrpSpPr>
              <p:cNvPr id="544" name="Google Shape;544;p18"/>
              <p:cNvGrpSpPr/>
              <p:nvPr/>
            </p:nvGrpSpPr>
            <p:grpSpPr>
              <a:xfrm rot="10800000" flipH="1">
                <a:off x="8538627" y="399187"/>
                <a:ext cx="264645" cy="1768886"/>
                <a:chOff x="8538627" y="498514"/>
                <a:chExt cx="264645" cy="1768886"/>
              </a:xfrm>
            </p:grpSpPr>
            <p:sp>
              <p:nvSpPr>
                <p:cNvPr id="545" name="Google Shape;545;p18"/>
                <p:cNvSpPr/>
                <p:nvPr/>
              </p:nvSpPr>
              <p:spPr>
                <a:xfrm>
                  <a:off x="8608115" y="717975"/>
                  <a:ext cx="195157" cy="262987"/>
                </a:xfrm>
                <a:custGeom>
                  <a:avLst/>
                  <a:gdLst/>
                  <a:ahLst/>
                  <a:cxnLst/>
                  <a:rect l="l" t="t" r="r" b="b"/>
                  <a:pathLst>
                    <a:path w="3887" h="5238" extrusionOk="0">
                      <a:moveTo>
                        <a:pt x="3744" y="1"/>
                      </a:moveTo>
                      <a:cubicBezTo>
                        <a:pt x="3590" y="1"/>
                        <a:pt x="3454" y="55"/>
                        <a:pt x="3317" y="157"/>
                      </a:cubicBezTo>
                      <a:cubicBezTo>
                        <a:pt x="2440" y="844"/>
                        <a:pt x="1437" y="1330"/>
                        <a:pt x="454" y="1837"/>
                      </a:cubicBezTo>
                      <a:cubicBezTo>
                        <a:pt x="387" y="1870"/>
                        <a:pt x="323" y="1902"/>
                        <a:pt x="273" y="1902"/>
                      </a:cubicBezTo>
                      <a:cubicBezTo>
                        <a:pt x="213" y="1902"/>
                        <a:pt x="170" y="1858"/>
                        <a:pt x="159" y="1720"/>
                      </a:cubicBezTo>
                      <a:cubicBezTo>
                        <a:pt x="106" y="2375"/>
                        <a:pt x="0" y="3030"/>
                        <a:pt x="11" y="3748"/>
                      </a:cubicBezTo>
                      <a:cubicBezTo>
                        <a:pt x="655" y="3389"/>
                        <a:pt x="1225" y="3041"/>
                        <a:pt x="1923" y="2956"/>
                      </a:cubicBezTo>
                      <a:lnTo>
                        <a:pt x="1923" y="2956"/>
                      </a:lnTo>
                      <a:cubicBezTo>
                        <a:pt x="1912" y="3220"/>
                        <a:pt x="1764" y="3347"/>
                        <a:pt x="1627" y="3474"/>
                      </a:cubicBezTo>
                      <a:cubicBezTo>
                        <a:pt x="1268" y="3812"/>
                        <a:pt x="909" y="4160"/>
                        <a:pt x="497" y="4466"/>
                      </a:cubicBezTo>
                      <a:cubicBezTo>
                        <a:pt x="148" y="4720"/>
                        <a:pt x="148" y="4730"/>
                        <a:pt x="370" y="5142"/>
                      </a:cubicBezTo>
                      <a:cubicBezTo>
                        <a:pt x="391" y="5174"/>
                        <a:pt x="423" y="5206"/>
                        <a:pt x="444" y="5237"/>
                      </a:cubicBezTo>
                      <a:cubicBezTo>
                        <a:pt x="1152" y="4752"/>
                        <a:pt x="1965" y="4435"/>
                        <a:pt x="2672" y="3949"/>
                      </a:cubicBezTo>
                      <a:cubicBezTo>
                        <a:pt x="3021" y="3706"/>
                        <a:pt x="3380" y="3484"/>
                        <a:pt x="3739" y="3188"/>
                      </a:cubicBezTo>
                      <a:cubicBezTo>
                        <a:pt x="3834" y="3379"/>
                        <a:pt x="3750" y="3579"/>
                        <a:pt x="3802" y="3748"/>
                      </a:cubicBezTo>
                      <a:lnTo>
                        <a:pt x="3802" y="3759"/>
                      </a:lnTo>
                      <a:cubicBezTo>
                        <a:pt x="3887" y="2502"/>
                        <a:pt x="3866" y="1256"/>
                        <a:pt x="3855" y="9"/>
                      </a:cubicBezTo>
                      <a:cubicBezTo>
                        <a:pt x="3817" y="3"/>
                        <a:pt x="3780" y="1"/>
                        <a:pt x="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8"/>
                <p:cNvSpPr/>
                <p:nvPr/>
              </p:nvSpPr>
              <p:spPr>
                <a:xfrm>
                  <a:off x="8596417" y="1024396"/>
                  <a:ext cx="203140" cy="322433"/>
                </a:xfrm>
                <a:custGeom>
                  <a:avLst/>
                  <a:gdLst/>
                  <a:ahLst/>
                  <a:cxnLst/>
                  <a:rect l="l" t="t" r="r" b="b"/>
                  <a:pathLst>
                    <a:path w="4046" h="6422" extrusionOk="0">
                      <a:moveTo>
                        <a:pt x="4004" y="0"/>
                      </a:moveTo>
                      <a:cubicBezTo>
                        <a:pt x="3560" y="254"/>
                        <a:pt x="3127" y="518"/>
                        <a:pt x="2694" y="771"/>
                      </a:cubicBezTo>
                      <a:cubicBezTo>
                        <a:pt x="2293" y="998"/>
                        <a:pt x="1891" y="1194"/>
                        <a:pt x="1431" y="1194"/>
                      </a:cubicBezTo>
                      <a:cubicBezTo>
                        <a:pt x="1419" y="1194"/>
                        <a:pt x="1407" y="1194"/>
                        <a:pt x="1395" y="1194"/>
                      </a:cubicBezTo>
                      <a:lnTo>
                        <a:pt x="1395" y="1194"/>
                      </a:lnTo>
                      <a:cubicBezTo>
                        <a:pt x="1469" y="2271"/>
                        <a:pt x="1226" y="3296"/>
                        <a:pt x="878" y="4341"/>
                      </a:cubicBezTo>
                      <a:cubicBezTo>
                        <a:pt x="1448" y="4151"/>
                        <a:pt x="1913" y="3866"/>
                        <a:pt x="2462" y="3834"/>
                      </a:cubicBezTo>
                      <a:lnTo>
                        <a:pt x="2462" y="3834"/>
                      </a:lnTo>
                      <a:cubicBezTo>
                        <a:pt x="2325" y="4067"/>
                        <a:pt x="2145" y="4246"/>
                        <a:pt x="1955" y="4394"/>
                      </a:cubicBezTo>
                      <a:cubicBezTo>
                        <a:pt x="1585" y="4700"/>
                        <a:pt x="1184" y="4975"/>
                        <a:pt x="761" y="5218"/>
                      </a:cubicBezTo>
                      <a:cubicBezTo>
                        <a:pt x="529" y="5355"/>
                        <a:pt x="360" y="5556"/>
                        <a:pt x="254" y="5809"/>
                      </a:cubicBezTo>
                      <a:cubicBezTo>
                        <a:pt x="170" y="6020"/>
                        <a:pt x="85" y="6221"/>
                        <a:pt x="1" y="6422"/>
                      </a:cubicBezTo>
                      <a:cubicBezTo>
                        <a:pt x="159" y="6401"/>
                        <a:pt x="297" y="6306"/>
                        <a:pt x="434" y="6221"/>
                      </a:cubicBezTo>
                      <a:cubicBezTo>
                        <a:pt x="1015" y="5894"/>
                        <a:pt x="1554" y="5482"/>
                        <a:pt x="2103" y="5102"/>
                      </a:cubicBezTo>
                      <a:cubicBezTo>
                        <a:pt x="2641" y="4721"/>
                        <a:pt x="3138" y="4288"/>
                        <a:pt x="3750" y="4046"/>
                      </a:cubicBezTo>
                      <a:cubicBezTo>
                        <a:pt x="3835" y="3549"/>
                        <a:pt x="3972" y="3053"/>
                        <a:pt x="4004" y="2546"/>
                      </a:cubicBezTo>
                      <a:cubicBezTo>
                        <a:pt x="4046" y="1701"/>
                        <a:pt x="4035" y="845"/>
                        <a:pt x="4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8"/>
                <p:cNvSpPr/>
                <p:nvPr/>
              </p:nvSpPr>
              <p:spPr>
                <a:xfrm>
                  <a:off x="8551380" y="1409896"/>
                  <a:ext cx="210018" cy="279505"/>
                </a:xfrm>
                <a:custGeom>
                  <a:avLst/>
                  <a:gdLst/>
                  <a:ahLst/>
                  <a:cxnLst/>
                  <a:rect l="l" t="t" r="r" b="b"/>
                  <a:pathLst>
                    <a:path w="4183" h="5567" extrusionOk="0">
                      <a:moveTo>
                        <a:pt x="4183" y="1"/>
                      </a:moveTo>
                      <a:lnTo>
                        <a:pt x="4183" y="1"/>
                      </a:lnTo>
                      <a:cubicBezTo>
                        <a:pt x="3243" y="571"/>
                        <a:pt x="2250" y="1057"/>
                        <a:pt x="1268" y="1553"/>
                      </a:cubicBezTo>
                      <a:cubicBezTo>
                        <a:pt x="961" y="1712"/>
                        <a:pt x="655" y="1881"/>
                        <a:pt x="296" y="1902"/>
                      </a:cubicBezTo>
                      <a:cubicBezTo>
                        <a:pt x="233" y="2504"/>
                        <a:pt x="148" y="3095"/>
                        <a:pt x="190" y="3750"/>
                      </a:cubicBezTo>
                      <a:cubicBezTo>
                        <a:pt x="623" y="3549"/>
                        <a:pt x="972" y="3285"/>
                        <a:pt x="1384" y="3169"/>
                      </a:cubicBezTo>
                      <a:lnTo>
                        <a:pt x="1384" y="3169"/>
                      </a:lnTo>
                      <a:cubicBezTo>
                        <a:pt x="1109" y="3570"/>
                        <a:pt x="729" y="3834"/>
                        <a:pt x="359" y="4120"/>
                      </a:cubicBezTo>
                      <a:cubicBezTo>
                        <a:pt x="233" y="4215"/>
                        <a:pt x="85" y="4299"/>
                        <a:pt x="95" y="4500"/>
                      </a:cubicBezTo>
                      <a:cubicBezTo>
                        <a:pt x="116" y="4859"/>
                        <a:pt x="0" y="5207"/>
                        <a:pt x="53" y="5567"/>
                      </a:cubicBezTo>
                      <a:cubicBezTo>
                        <a:pt x="1204" y="4859"/>
                        <a:pt x="2324" y="4088"/>
                        <a:pt x="3317" y="3137"/>
                      </a:cubicBezTo>
                      <a:cubicBezTo>
                        <a:pt x="3356" y="3098"/>
                        <a:pt x="3400" y="3030"/>
                        <a:pt x="3445" y="3030"/>
                      </a:cubicBezTo>
                      <a:cubicBezTo>
                        <a:pt x="3472" y="3030"/>
                        <a:pt x="3500" y="3055"/>
                        <a:pt x="3528" y="3127"/>
                      </a:cubicBezTo>
                      <a:cubicBezTo>
                        <a:pt x="3697" y="2430"/>
                        <a:pt x="3855" y="1743"/>
                        <a:pt x="4014" y="1046"/>
                      </a:cubicBezTo>
                      <a:cubicBezTo>
                        <a:pt x="4088" y="708"/>
                        <a:pt x="4172" y="360"/>
                        <a:pt x="4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8"/>
                <p:cNvSpPr/>
                <p:nvPr/>
              </p:nvSpPr>
              <p:spPr>
                <a:xfrm>
                  <a:off x="8543397" y="2024496"/>
                  <a:ext cx="207407" cy="242904"/>
                </a:xfrm>
                <a:custGeom>
                  <a:avLst/>
                  <a:gdLst/>
                  <a:ahLst/>
                  <a:cxnLst/>
                  <a:rect l="l" t="t" r="r" b="b"/>
                  <a:pathLst>
                    <a:path w="4131" h="4838" extrusionOk="0">
                      <a:moveTo>
                        <a:pt x="3729" y="0"/>
                      </a:moveTo>
                      <a:cubicBezTo>
                        <a:pt x="3465" y="212"/>
                        <a:pt x="3201" y="412"/>
                        <a:pt x="2937" y="624"/>
                      </a:cubicBezTo>
                      <a:cubicBezTo>
                        <a:pt x="2008" y="1331"/>
                        <a:pt x="1110" y="2092"/>
                        <a:pt x="11" y="2525"/>
                      </a:cubicBezTo>
                      <a:cubicBezTo>
                        <a:pt x="1" y="3084"/>
                        <a:pt x="170" y="3612"/>
                        <a:pt x="392" y="4109"/>
                      </a:cubicBezTo>
                      <a:cubicBezTo>
                        <a:pt x="518" y="4394"/>
                        <a:pt x="666" y="4669"/>
                        <a:pt x="941" y="4838"/>
                      </a:cubicBezTo>
                      <a:cubicBezTo>
                        <a:pt x="983" y="4669"/>
                        <a:pt x="1120" y="4563"/>
                        <a:pt x="1237" y="4457"/>
                      </a:cubicBezTo>
                      <a:cubicBezTo>
                        <a:pt x="1997" y="3771"/>
                        <a:pt x="2683" y="3000"/>
                        <a:pt x="3497" y="2387"/>
                      </a:cubicBezTo>
                      <a:cubicBezTo>
                        <a:pt x="3687" y="2239"/>
                        <a:pt x="3866" y="2092"/>
                        <a:pt x="4088" y="2007"/>
                      </a:cubicBezTo>
                      <a:cubicBezTo>
                        <a:pt x="4130" y="1310"/>
                        <a:pt x="3961" y="645"/>
                        <a:pt x="37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8"/>
                <p:cNvSpPr/>
                <p:nvPr/>
              </p:nvSpPr>
              <p:spPr>
                <a:xfrm>
                  <a:off x="8623479" y="498514"/>
                  <a:ext cx="176630" cy="228444"/>
                </a:xfrm>
                <a:custGeom>
                  <a:avLst/>
                  <a:gdLst/>
                  <a:ahLst/>
                  <a:cxnLst/>
                  <a:rect l="l" t="t" r="r" b="b"/>
                  <a:pathLst>
                    <a:path w="3518" h="4550" extrusionOk="0">
                      <a:moveTo>
                        <a:pt x="1841" y="1"/>
                      </a:moveTo>
                      <a:cubicBezTo>
                        <a:pt x="1625" y="1"/>
                        <a:pt x="1413" y="40"/>
                        <a:pt x="1226" y="124"/>
                      </a:cubicBezTo>
                      <a:cubicBezTo>
                        <a:pt x="655" y="367"/>
                        <a:pt x="222" y="1201"/>
                        <a:pt x="296" y="1941"/>
                      </a:cubicBezTo>
                      <a:cubicBezTo>
                        <a:pt x="666" y="1818"/>
                        <a:pt x="1022" y="1637"/>
                        <a:pt x="1416" y="1637"/>
                      </a:cubicBezTo>
                      <a:cubicBezTo>
                        <a:pt x="1528" y="1637"/>
                        <a:pt x="1644" y="1652"/>
                        <a:pt x="1764" y="1687"/>
                      </a:cubicBezTo>
                      <a:cubicBezTo>
                        <a:pt x="1690" y="1888"/>
                        <a:pt x="1564" y="1983"/>
                        <a:pt x="1448" y="2089"/>
                      </a:cubicBezTo>
                      <a:cubicBezTo>
                        <a:pt x="1088" y="2437"/>
                        <a:pt x="719" y="2786"/>
                        <a:pt x="349" y="3124"/>
                      </a:cubicBezTo>
                      <a:cubicBezTo>
                        <a:pt x="212" y="3240"/>
                        <a:pt x="106" y="3377"/>
                        <a:pt x="85" y="3567"/>
                      </a:cubicBezTo>
                      <a:cubicBezTo>
                        <a:pt x="53" y="3895"/>
                        <a:pt x="32" y="4222"/>
                        <a:pt x="1" y="4549"/>
                      </a:cubicBezTo>
                      <a:cubicBezTo>
                        <a:pt x="1247" y="3874"/>
                        <a:pt x="2345" y="3008"/>
                        <a:pt x="3275" y="1920"/>
                      </a:cubicBezTo>
                      <a:cubicBezTo>
                        <a:pt x="3349" y="1835"/>
                        <a:pt x="3423" y="1772"/>
                        <a:pt x="3518" y="1740"/>
                      </a:cubicBezTo>
                      <a:lnTo>
                        <a:pt x="3518" y="1730"/>
                      </a:lnTo>
                      <a:cubicBezTo>
                        <a:pt x="3486" y="1318"/>
                        <a:pt x="3433" y="895"/>
                        <a:pt x="3148" y="557"/>
                      </a:cubicBezTo>
                      <a:cubicBezTo>
                        <a:pt x="2847" y="205"/>
                        <a:pt x="2332" y="1"/>
                        <a:pt x="1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8"/>
                <p:cNvSpPr/>
                <p:nvPr/>
              </p:nvSpPr>
              <p:spPr>
                <a:xfrm>
                  <a:off x="8538627" y="1799111"/>
                  <a:ext cx="145351" cy="202637"/>
                </a:xfrm>
                <a:custGeom>
                  <a:avLst/>
                  <a:gdLst/>
                  <a:ahLst/>
                  <a:cxnLst/>
                  <a:rect l="l" t="t" r="r" b="b"/>
                  <a:pathLst>
                    <a:path w="2895" h="4036" extrusionOk="0">
                      <a:moveTo>
                        <a:pt x="2356" y="1"/>
                      </a:moveTo>
                      <a:cubicBezTo>
                        <a:pt x="1986" y="191"/>
                        <a:pt x="1617" y="392"/>
                        <a:pt x="1247" y="603"/>
                      </a:cubicBezTo>
                      <a:cubicBezTo>
                        <a:pt x="877" y="803"/>
                        <a:pt x="529" y="1046"/>
                        <a:pt x="128" y="1173"/>
                      </a:cubicBezTo>
                      <a:cubicBezTo>
                        <a:pt x="75" y="1332"/>
                        <a:pt x="96" y="1500"/>
                        <a:pt x="96" y="1659"/>
                      </a:cubicBezTo>
                      <a:cubicBezTo>
                        <a:pt x="96" y="1812"/>
                        <a:pt x="114" y="1873"/>
                        <a:pt x="190" y="1873"/>
                      </a:cubicBezTo>
                      <a:cubicBezTo>
                        <a:pt x="229" y="1873"/>
                        <a:pt x="284" y="1857"/>
                        <a:pt x="360" y="1828"/>
                      </a:cubicBezTo>
                      <a:cubicBezTo>
                        <a:pt x="563" y="1757"/>
                        <a:pt x="747" y="1627"/>
                        <a:pt x="1006" y="1627"/>
                      </a:cubicBezTo>
                      <a:cubicBezTo>
                        <a:pt x="1016" y="1627"/>
                        <a:pt x="1026" y="1627"/>
                        <a:pt x="1036" y="1627"/>
                      </a:cubicBezTo>
                      <a:cubicBezTo>
                        <a:pt x="962" y="1912"/>
                        <a:pt x="782" y="2102"/>
                        <a:pt x="592" y="2240"/>
                      </a:cubicBezTo>
                      <a:cubicBezTo>
                        <a:pt x="85" y="2599"/>
                        <a:pt x="1" y="3106"/>
                        <a:pt x="22" y="3676"/>
                      </a:cubicBezTo>
                      <a:cubicBezTo>
                        <a:pt x="32" y="3803"/>
                        <a:pt x="43" y="3919"/>
                        <a:pt x="43" y="4035"/>
                      </a:cubicBezTo>
                      <a:cubicBezTo>
                        <a:pt x="561" y="3655"/>
                        <a:pt x="1099" y="3306"/>
                        <a:pt x="1596" y="2895"/>
                      </a:cubicBezTo>
                      <a:cubicBezTo>
                        <a:pt x="2018" y="2557"/>
                        <a:pt x="2419" y="2198"/>
                        <a:pt x="2895" y="1934"/>
                      </a:cubicBezTo>
                      <a:cubicBezTo>
                        <a:pt x="2683" y="1300"/>
                        <a:pt x="2472" y="666"/>
                        <a:pt x="2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18"/>
              <p:cNvGrpSpPr/>
              <p:nvPr/>
            </p:nvGrpSpPr>
            <p:grpSpPr>
              <a:xfrm rot="10800000" flipH="1">
                <a:off x="8149462" y="346114"/>
                <a:ext cx="434299" cy="1299089"/>
                <a:chOff x="8149462" y="1021384"/>
                <a:chExt cx="434299" cy="1299089"/>
              </a:xfrm>
            </p:grpSpPr>
            <p:sp>
              <p:nvSpPr>
                <p:cNvPr id="552" name="Google Shape;552;p18"/>
                <p:cNvSpPr/>
                <p:nvPr/>
              </p:nvSpPr>
              <p:spPr>
                <a:xfrm>
                  <a:off x="8432035" y="1021384"/>
                  <a:ext cx="151727" cy="247372"/>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8"/>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8"/>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8"/>
              <p:cNvGrpSpPr/>
              <p:nvPr/>
            </p:nvGrpSpPr>
            <p:grpSpPr>
              <a:xfrm rot="10800000" flipH="1">
                <a:off x="8537573" y="369412"/>
                <a:ext cx="265197" cy="1711298"/>
                <a:chOff x="8537573" y="585877"/>
                <a:chExt cx="265197" cy="1711298"/>
              </a:xfrm>
            </p:grpSpPr>
            <p:sp>
              <p:nvSpPr>
                <p:cNvPr id="556" name="Google Shape;556;p18"/>
                <p:cNvSpPr/>
                <p:nvPr/>
              </p:nvSpPr>
              <p:spPr>
                <a:xfrm>
                  <a:off x="8565137" y="1227489"/>
                  <a:ext cx="219608" cy="277899"/>
                </a:xfrm>
                <a:custGeom>
                  <a:avLst/>
                  <a:gdLst/>
                  <a:ahLst/>
                  <a:cxnLst/>
                  <a:rect l="l" t="t" r="r" b="b"/>
                  <a:pathLst>
                    <a:path w="4374" h="5535" extrusionOk="0">
                      <a:moveTo>
                        <a:pt x="4373" y="1"/>
                      </a:moveTo>
                      <a:lnTo>
                        <a:pt x="4373" y="1"/>
                      </a:lnTo>
                      <a:cubicBezTo>
                        <a:pt x="3761" y="243"/>
                        <a:pt x="3264" y="676"/>
                        <a:pt x="2726" y="1057"/>
                      </a:cubicBezTo>
                      <a:cubicBezTo>
                        <a:pt x="2177" y="1437"/>
                        <a:pt x="1638" y="1849"/>
                        <a:pt x="1057" y="2176"/>
                      </a:cubicBezTo>
                      <a:cubicBezTo>
                        <a:pt x="920" y="2261"/>
                        <a:pt x="782" y="2356"/>
                        <a:pt x="624" y="2377"/>
                      </a:cubicBezTo>
                      <a:cubicBezTo>
                        <a:pt x="518" y="2525"/>
                        <a:pt x="466" y="2694"/>
                        <a:pt x="392" y="2852"/>
                      </a:cubicBezTo>
                      <a:cubicBezTo>
                        <a:pt x="1" y="3708"/>
                        <a:pt x="85" y="4637"/>
                        <a:pt x="22" y="5535"/>
                      </a:cubicBezTo>
                      <a:cubicBezTo>
                        <a:pt x="381" y="5514"/>
                        <a:pt x="687" y="5345"/>
                        <a:pt x="994" y="5186"/>
                      </a:cubicBezTo>
                      <a:cubicBezTo>
                        <a:pt x="1976" y="4690"/>
                        <a:pt x="2969" y="4204"/>
                        <a:pt x="3909" y="3634"/>
                      </a:cubicBezTo>
                      <a:cubicBezTo>
                        <a:pt x="4035" y="3253"/>
                        <a:pt x="4025" y="2863"/>
                        <a:pt x="4067" y="2482"/>
                      </a:cubicBezTo>
                      <a:cubicBezTo>
                        <a:pt x="4162" y="1648"/>
                        <a:pt x="4342" y="835"/>
                        <a:pt x="4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8"/>
                <p:cNvSpPr/>
                <p:nvPr/>
              </p:nvSpPr>
              <p:spPr>
                <a:xfrm>
                  <a:off x="8537573" y="1896164"/>
                  <a:ext cx="193098" cy="255104"/>
                </a:xfrm>
                <a:custGeom>
                  <a:avLst/>
                  <a:gdLst/>
                  <a:ahLst/>
                  <a:cxnLst/>
                  <a:rect l="l" t="t" r="r" b="b"/>
                  <a:pathLst>
                    <a:path w="3846" h="5081" extrusionOk="0">
                      <a:moveTo>
                        <a:pt x="2916" y="1"/>
                      </a:moveTo>
                      <a:cubicBezTo>
                        <a:pt x="2440" y="265"/>
                        <a:pt x="2039" y="624"/>
                        <a:pt x="1617" y="962"/>
                      </a:cubicBezTo>
                      <a:cubicBezTo>
                        <a:pt x="1120" y="1373"/>
                        <a:pt x="582" y="1722"/>
                        <a:pt x="64" y="2102"/>
                      </a:cubicBezTo>
                      <a:cubicBezTo>
                        <a:pt x="11" y="2588"/>
                        <a:pt x="43" y="3084"/>
                        <a:pt x="43" y="3570"/>
                      </a:cubicBezTo>
                      <a:cubicBezTo>
                        <a:pt x="32" y="4077"/>
                        <a:pt x="1" y="4584"/>
                        <a:pt x="127" y="5081"/>
                      </a:cubicBezTo>
                      <a:cubicBezTo>
                        <a:pt x="1226" y="4648"/>
                        <a:pt x="2124" y="3887"/>
                        <a:pt x="3053" y="3180"/>
                      </a:cubicBezTo>
                      <a:cubicBezTo>
                        <a:pt x="3317" y="2968"/>
                        <a:pt x="3581" y="2768"/>
                        <a:pt x="3845" y="2556"/>
                      </a:cubicBezTo>
                      <a:cubicBezTo>
                        <a:pt x="3613" y="1680"/>
                        <a:pt x="3275" y="835"/>
                        <a:pt x="2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8"/>
                <p:cNvSpPr/>
                <p:nvPr/>
              </p:nvSpPr>
              <p:spPr>
                <a:xfrm>
                  <a:off x="8545003" y="1561977"/>
                  <a:ext cx="183508" cy="296074"/>
                </a:xfrm>
                <a:custGeom>
                  <a:avLst/>
                  <a:gdLst/>
                  <a:ahLst/>
                  <a:cxnLst/>
                  <a:rect l="l" t="t" r="r" b="b"/>
                  <a:pathLst>
                    <a:path w="3655" h="5897" extrusionOk="0">
                      <a:moveTo>
                        <a:pt x="3572" y="1"/>
                      </a:moveTo>
                      <a:cubicBezTo>
                        <a:pt x="3527" y="1"/>
                        <a:pt x="3483" y="69"/>
                        <a:pt x="3444" y="108"/>
                      </a:cubicBezTo>
                      <a:cubicBezTo>
                        <a:pt x="2451" y="1059"/>
                        <a:pt x="1331" y="1830"/>
                        <a:pt x="180" y="2538"/>
                      </a:cubicBezTo>
                      <a:cubicBezTo>
                        <a:pt x="148" y="2939"/>
                        <a:pt x="106" y="3340"/>
                        <a:pt x="85" y="3742"/>
                      </a:cubicBezTo>
                      <a:cubicBezTo>
                        <a:pt x="53" y="4460"/>
                        <a:pt x="32" y="5178"/>
                        <a:pt x="1" y="5896"/>
                      </a:cubicBezTo>
                      <a:cubicBezTo>
                        <a:pt x="402" y="5769"/>
                        <a:pt x="750" y="5526"/>
                        <a:pt x="1120" y="5326"/>
                      </a:cubicBezTo>
                      <a:cubicBezTo>
                        <a:pt x="1490" y="5115"/>
                        <a:pt x="1859" y="4914"/>
                        <a:pt x="2229" y="4724"/>
                      </a:cubicBezTo>
                      <a:cubicBezTo>
                        <a:pt x="2176" y="3932"/>
                        <a:pt x="2303" y="3182"/>
                        <a:pt x="2673" y="2474"/>
                      </a:cubicBezTo>
                      <a:cubicBezTo>
                        <a:pt x="2757" y="2337"/>
                        <a:pt x="2831" y="2189"/>
                        <a:pt x="2884" y="2041"/>
                      </a:cubicBezTo>
                      <a:cubicBezTo>
                        <a:pt x="3158" y="1397"/>
                        <a:pt x="3517" y="795"/>
                        <a:pt x="3655" y="98"/>
                      </a:cubicBezTo>
                      <a:cubicBezTo>
                        <a:pt x="3627" y="26"/>
                        <a:pt x="3599" y="1"/>
                        <a:pt x="3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8"/>
                <p:cNvSpPr/>
                <p:nvPr/>
              </p:nvSpPr>
              <p:spPr>
                <a:xfrm>
                  <a:off x="8630358" y="878039"/>
                  <a:ext cx="170304" cy="206353"/>
                </a:xfrm>
                <a:custGeom>
                  <a:avLst/>
                  <a:gdLst/>
                  <a:ahLst/>
                  <a:cxnLst/>
                  <a:rect l="l" t="t" r="r" b="b"/>
                  <a:pathLst>
                    <a:path w="3392" h="4110" extrusionOk="0">
                      <a:moveTo>
                        <a:pt x="3296" y="0"/>
                      </a:moveTo>
                      <a:cubicBezTo>
                        <a:pt x="2937" y="296"/>
                        <a:pt x="2578" y="518"/>
                        <a:pt x="2229" y="761"/>
                      </a:cubicBezTo>
                      <a:cubicBezTo>
                        <a:pt x="1522" y="1247"/>
                        <a:pt x="709" y="1564"/>
                        <a:pt x="1" y="2049"/>
                      </a:cubicBezTo>
                      <a:cubicBezTo>
                        <a:pt x="276" y="2725"/>
                        <a:pt x="582" y="3391"/>
                        <a:pt x="719" y="4109"/>
                      </a:cubicBezTo>
                      <a:cubicBezTo>
                        <a:pt x="731" y="4109"/>
                        <a:pt x="743" y="4109"/>
                        <a:pt x="755" y="4109"/>
                      </a:cubicBezTo>
                      <a:cubicBezTo>
                        <a:pt x="1215" y="4109"/>
                        <a:pt x="1617" y="3913"/>
                        <a:pt x="2018" y="3686"/>
                      </a:cubicBezTo>
                      <a:cubicBezTo>
                        <a:pt x="2451" y="3433"/>
                        <a:pt x="2884" y="3169"/>
                        <a:pt x="3328" y="2915"/>
                      </a:cubicBezTo>
                      <a:cubicBezTo>
                        <a:pt x="3338" y="2134"/>
                        <a:pt x="3349" y="1352"/>
                        <a:pt x="3359" y="571"/>
                      </a:cubicBezTo>
                      <a:lnTo>
                        <a:pt x="3359" y="560"/>
                      </a:lnTo>
                      <a:cubicBezTo>
                        <a:pt x="3307" y="391"/>
                        <a:pt x="3391" y="191"/>
                        <a:pt x="3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8"/>
                <p:cNvSpPr/>
                <p:nvPr/>
              </p:nvSpPr>
              <p:spPr>
                <a:xfrm>
                  <a:off x="8616048" y="585877"/>
                  <a:ext cx="186722" cy="227641"/>
                </a:xfrm>
                <a:custGeom>
                  <a:avLst/>
                  <a:gdLst/>
                  <a:ahLst/>
                  <a:cxnLst/>
                  <a:rect l="l" t="t" r="r" b="b"/>
                  <a:pathLst>
                    <a:path w="3719" h="4534" extrusionOk="0">
                      <a:moveTo>
                        <a:pt x="3666" y="0"/>
                      </a:moveTo>
                      <a:cubicBezTo>
                        <a:pt x="3571" y="32"/>
                        <a:pt x="3497" y="95"/>
                        <a:pt x="3423" y="180"/>
                      </a:cubicBezTo>
                      <a:cubicBezTo>
                        <a:pt x="2493" y="1268"/>
                        <a:pt x="1395" y="2134"/>
                        <a:pt x="149" y="2809"/>
                      </a:cubicBezTo>
                      <a:cubicBezTo>
                        <a:pt x="43" y="3316"/>
                        <a:pt x="43" y="3834"/>
                        <a:pt x="1" y="4351"/>
                      </a:cubicBezTo>
                      <a:cubicBezTo>
                        <a:pt x="12" y="4489"/>
                        <a:pt x="55" y="4533"/>
                        <a:pt x="115" y="4533"/>
                      </a:cubicBezTo>
                      <a:cubicBezTo>
                        <a:pt x="165" y="4533"/>
                        <a:pt x="229" y="4501"/>
                        <a:pt x="296" y="4468"/>
                      </a:cubicBezTo>
                      <a:cubicBezTo>
                        <a:pt x="1279" y="3961"/>
                        <a:pt x="2282" y="3475"/>
                        <a:pt x="3159" y="2788"/>
                      </a:cubicBezTo>
                      <a:cubicBezTo>
                        <a:pt x="3296" y="2686"/>
                        <a:pt x="3432" y="2632"/>
                        <a:pt x="3586" y="2632"/>
                      </a:cubicBezTo>
                      <a:cubicBezTo>
                        <a:pt x="3622" y="2632"/>
                        <a:pt x="3659" y="2634"/>
                        <a:pt x="3697" y="2640"/>
                      </a:cubicBezTo>
                      <a:cubicBezTo>
                        <a:pt x="3718" y="1753"/>
                        <a:pt x="3718" y="877"/>
                        <a:pt x="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8"/>
                <p:cNvSpPr/>
                <p:nvPr/>
              </p:nvSpPr>
              <p:spPr>
                <a:xfrm>
                  <a:off x="8590593" y="2125264"/>
                  <a:ext cx="161266" cy="171910"/>
                </a:xfrm>
                <a:custGeom>
                  <a:avLst/>
                  <a:gdLst/>
                  <a:ahLst/>
                  <a:cxnLst/>
                  <a:rect l="l" t="t" r="r" b="b"/>
                  <a:pathLst>
                    <a:path w="3212" h="3424" extrusionOk="0">
                      <a:moveTo>
                        <a:pt x="3148" y="0"/>
                      </a:moveTo>
                      <a:cubicBezTo>
                        <a:pt x="2926" y="85"/>
                        <a:pt x="2747" y="232"/>
                        <a:pt x="2557" y="380"/>
                      </a:cubicBezTo>
                      <a:cubicBezTo>
                        <a:pt x="1743" y="993"/>
                        <a:pt x="1057" y="1764"/>
                        <a:pt x="297" y="2450"/>
                      </a:cubicBezTo>
                      <a:cubicBezTo>
                        <a:pt x="180" y="2556"/>
                        <a:pt x="43" y="2662"/>
                        <a:pt x="1" y="2831"/>
                      </a:cubicBezTo>
                      <a:cubicBezTo>
                        <a:pt x="254" y="3073"/>
                        <a:pt x="561" y="3200"/>
                        <a:pt x="899" y="3274"/>
                      </a:cubicBezTo>
                      <a:cubicBezTo>
                        <a:pt x="1110" y="3316"/>
                        <a:pt x="1321" y="3348"/>
                        <a:pt x="1532" y="3390"/>
                      </a:cubicBezTo>
                      <a:cubicBezTo>
                        <a:pt x="1652" y="3413"/>
                        <a:pt x="1768" y="3424"/>
                        <a:pt x="1878" y="3424"/>
                      </a:cubicBezTo>
                      <a:cubicBezTo>
                        <a:pt x="2592" y="3424"/>
                        <a:pt x="3084" y="2960"/>
                        <a:pt x="3148" y="2155"/>
                      </a:cubicBezTo>
                      <a:cubicBezTo>
                        <a:pt x="3211" y="1436"/>
                        <a:pt x="3211" y="718"/>
                        <a:pt x="3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62" name="Google Shape;562;p18"/>
            <p:cNvGrpSpPr/>
            <p:nvPr/>
          </p:nvGrpSpPr>
          <p:grpSpPr>
            <a:xfrm>
              <a:off x="7822842" y="52256"/>
              <a:ext cx="3026208" cy="4092057"/>
              <a:chOff x="7822842" y="52256"/>
              <a:chExt cx="3026208" cy="4092057"/>
            </a:xfrm>
          </p:grpSpPr>
          <p:grpSp>
            <p:nvGrpSpPr>
              <p:cNvPr id="563" name="Google Shape;563;p18"/>
              <p:cNvGrpSpPr/>
              <p:nvPr/>
            </p:nvGrpSpPr>
            <p:grpSpPr>
              <a:xfrm>
                <a:off x="7822842" y="52256"/>
                <a:ext cx="3026208" cy="4092057"/>
                <a:chOff x="7822842" y="52256"/>
                <a:chExt cx="3026208" cy="4092057"/>
              </a:xfrm>
            </p:grpSpPr>
            <p:sp>
              <p:nvSpPr>
                <p:cNvPr id="564" name="Google Shape;564;p18"/>
                <p:cNvSpPr/>
                <p:nvPr/>
              </p:nvSpPr>
              <p:spPr>
                <a:xfrm rot="-135675">
                  <a:off x="8397647" y="214322"/>
                  <a:ext cx="2375693" cy="388463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5" name="Google Shape;565;p18"/>
                <p:cNvGrpSpPr/>
                <p:nvPr/>
              </p:nvGrpSpPr>
              <p:grpSpPr>
                <a:xfrm>
                  <a:off x="8502577" y="3450597"/>
                  <a:ext cx="530767" cy="461691"/>
                  <a:chOff x="-1418961" y="4543306"/>
                  <a:chExt cx="252445" cy="219560"/>
                </a:xfrm>
              </p:grpSpPr>
              <p:sp>
                <p:nvSpPr>
                  <p:cNvPr id="566" name="Google Shape;566;p18"/>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8"/>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8"/>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18"/>
                <p:cNvSpPr/>
                <p:nvPr/>
              </p:nvSpPr>
              <p:spPr>
                <a:xfrm rot="-135841">
                  <a:off x="7830395" y="70750"/>
                  <a:ext cx="944228" cy="401058"/>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18"/>
              <p:cNvSpPr/>
              <p:nvPr/>
            </p:nvSpPr>
            <p:spPr>
              <a:xfrm rot="-135841">
                <a:off x="8173152" y="59067"/>
                <a:ext cx="198532" cy="426782"/>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25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904488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71"/>
        <p:cNvGrpSpPr/>
        <p:nvPr/>
      </p:nvGrpSpPr>
      <p:grpSpPr>
        <a:xfrm>
          <a:off x="0" y="0"/>
          <a:ext cx="0" cy="0"/>
          <a:chOff x="0" y="0"/>
          <a:chExt cx="0" cy="0"/>
        </a:xfrm>
      </p:grpSpPr>
      <p:sp>
        <p:nvSpPr>
          <p:cNvPr id="572" name="Google Shape;572;p19"/>
          <p:cNvSpPr>
            <a:spLocks noGrp="1"/>
          </p:cNvSpPr>
          <p:nvPr>
            <p:ph type="pic" idx="2"/>
          </p:nvPr>
        </p:nvSpPr>
        <p:spPr>
          <a:xfrm>
            <a:off x="951200" y="1317000"/>
            <a:ext cx="5450000" cy="4218400"/>
          </a:xfrm>
          <a:prstGeom prst="roundRect">
            <a:avLst>
              <a:gd name="adj" fmla="val 9966"/>
            </a:avLst>
          </a:prstGeom>
          <a:noFill/>
          <a:ln>
            <a:noFill/>
          </a:ln>
        </p:spPr>
      </p:sp>
      <p:sp>
        <p:nvSpPr>
          <p:cNvPr id="573" name="Google Shape;573;p19"/>
          <p:cNvSpPr txBox="1">
            <a:spLocks noGrp="1"/>
          </p:cNvSpPr>
          <p:nvPr>
            <p:ph type="subTitle" idx="1"/>
          </p:nvPr>
        </p:nvSpPr>
        <p:spPr>
          <a:xfrm>
            <a:off x="7710567" y="4332000"/>
            <a:ext cx="3530400" cy="13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19"/>
          <p:cNvSpPr txBox="1">
            <a:spLocks noGrp="1"/>
          </p:cNvSpPr>
          <p:nvPr>
            <p:ph type="title"/>
          </p:nvPr>
        </p:nvSpPr>
        <p:spPr>
          <a:xfrm>
            <a:off x="7710567" y="1130400"/>
            <a:ext cx="3530400" cy="320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75" name="Google Shape;575;p19"/>
          <p:cNvGrpSpPr/>
          <p:nvPr/>
        </p:nvGrpSpPr>
        <p:grpSpPr>
          <a:xfrm flipH="1">
            <a:off x="5874092" y="6005691"/>
            <a:ext cx="1101504" cy="958160"/>
            <a:chOff x="-1418961" y="4543306"/>
            <a:chExt cx="252445" cy="219560"/>
          </a:xfrm>
        </p:grpSpPr>
        <p:sp>
          <p:nvSpPr>
            <p:cNvPr id="576" name="Google Shape;576;p19"/>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9"/>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9"/>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4339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79"/>
        <p:cNvGrpSpPr/>
        <p:nvPr/>
      </p:nvGrpSpPr>
      <p:grpSpPr>
        <a:xfrm>
          <a:off x="0" y="0"/>
          <a:ext cx="0" cy="0"/>
          <a:chOff x="0" y="0"/>
          <a:chExt cx="0" cy="0"/>
        </a:xfrm>
      </p:grpSpPr>
      <p:sp>
        <p:nvSpPr>
          <p:cNvPr id="580" name="Google Shape;580;p20"/>
          <p:cNvSpPr txBox="1">
            <a:spLocks noGrp="1"/>
          </p:cNvSpPr>
          <p:nvPr>
            <p:ph type="subTitle" idx="1"/>
          </p:nvPr>
        </p:nvSpPr>
        <p:spPr>
          <a:xfrm>
            <a:off x="1510667" y="3593200"/>
            <a:ext cx="34184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20"/>
          <p:cNvSpPr txBox="1">
            <a:spLocks noGrp="1"/>
          </p:cNvSpPr>
          <p:nvPr>
            <p:ph type="title"/>
          </p:nvPr>
        </p:nvSpPr>
        <p:spPr>
          <a:xfrm>
            <a:off x="1510667" y="1869200"/>
            <a:ext cx="3418400" cy="1724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82" name="Google Shape;582;p20"/>
          <p:cNvGrpSpPr/>
          <p:nvPr/>
        </p:nvGrpSpPr>
        <p:grpSpPr>
          <a:xfrm>
            <a:off x="-349961" y="2514382"/>
            <a:ext cx="13282033" cy="4638021"/>
            <a:chOff x="-262471" y="1885786"/>
            <a:chExt cx="9961525" cy="3478516"/>
          </a:xfrm>
        </p:grpSpPr>
        <p:grpSp>
          <p:nvGrpSpPr>
            <p:cNvPr id="583" name="Google Shape;583;p20"/>
            <p:cNvGrpSpPr/>
            <p:nvPr/>
          </p:nvGrpSpPr>
          <p:grpSpPr>
            <a:xfrm>
              <a:off x="7487875" y="1885786"/>
              <a:ext cx="2211179" cy="3478516"/>
              <a:chOff x="7487875" y="1885786"/>
              <a:chExt cx="2211179" cy="3478516"/>
            </a:xfrm>
          </p:grpSpPr>
          <p:sp>
            <p:nvSpPr>
              <p:cNvPr id="584" name="Google Shape;584;p20"/>
              <p:cNvSpPr/>
              <p:nvPr/>
            </p:nvSpPr>
            <p:spPr>
              <a:xfrm rot="-135797">
                <a:off x="7554088" y="1925510"/>
                <a:ext cx="2078754" cy="3399067"/>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 name="Google Shape;585;p20"/>
              <p:cNvGrpSpPr/>
              <p:nvPr/>
            </p:nvGrpSpPr>
            <p:grpSpPr>
              <a:xfrm rot="484158" flipH="1">
                <a:off x="8337149" y="2967899"/>
                <a:ext cx="707122" cy="1131647"/>
                <a:chOff x="8292760" y="3587906"/>
                <a:chExt cx="323531" cy="517765"/>
              </a:xfrm>
            </p:grpSpPr>
            <p:sp>
              <p:nvSpPr>
                <p:cNvPr id="586" name="Google Shape;586;p20"/>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8292760" y="3991047"/>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9" name="Google Shape;589;p20"/>
            <p:cNvGrpSpPr/>
            <p:nvPr/>
          </p:nvGrpSpPr>
          <p:grpSpPr>
            <a:xfrm rot="9961416">
              <a:off x="35376" y="2651843"/>
              <a:ext cx="926077" cy="2580815"/>
              <a:chOff x="8149462" y="346114"/>
              <a:chExt cx="653810" cy="1821958"/>
            </a:xfrm>
          </p:grpSpPr>
          <p:grpSp>
            <p:nvGrpSpPr>
              <p:cNvPr id="590" name="Google Shape;590;p20"/>
              <p:cNvGrpSpPr/>
              <p:nvPr/>
            </p:nvGrpSpPr>
            <p:grpSpPr>
              <a:xfrm rot="10800000" flipH="1">
                <a:off x="8538627" y="399187"/>
                <a:ext cx="264645" cy="1768886"/>
                <a:chOff x="8538627" y="498514"/>
                <a:chExt cx="264645" cy="1768886"/>
              </a:xfrm>
            </p:grpSpPr>
            <p:sp>
              <p:nvSpPr>
                <p:cNvPr id="591" name="Google Shape;591;p20"/>
                <p:cNvSpPr/>
                <p:nvPr/>
              </p:nvSpPr>
              <p:spPr>
                <a:xfrm>
                  <a:off x="8608115" y="717975"/>
                  <a:ext cx="195157" cy="262987"/>
                </a:xfrm>
                <a:custGeom>
                  <a:avLst/>
                  <a:gdLst/>
                  <a:ahLst/>
                  <a:cxnLst/>
                  <a:rect l="l" t="t" r="r" b="b"/>
                  <a:pathLst>
                    <a:path w="3887" h="5238" extrusionOk="0">
                      <a:moveTo>
                        <a:pt x="3744" y="1"/>
                      </a:moveTo>
                      <a:cubicBezTo>
                        <a:pt x="3590" y="1"/>
                        <a:pt x="3454" y="55"/>
                        <a:pt x="3317" y="157"/>
                      </a:cubicBezTo>
                      <a:cubicBezTo>
                        <a:pt x="2440" y="844"/>
                        <a:pt x="1437" y="1330"/>
                        <a:pt x="454" y="1837"/>
                      </a:cubicBezTo>
                      <a:cubicBezTo>
                        <a:pt x="387" y="1870"/>
                        <a:pt x="323" y="1902"/>
                        <a:pt x="273" y="1902"/>
                      </a:cubicBezTo>
                      <a:cubicBezTo>
                        <a:pt x="213" y="1902"/>
                        <a:pt x="170" y="1858"/>
                        <a:pt x="159" y="1720"/>
                      </a:cubicBezTo>
                      <a:cubicBezTo>
                        <a:pt x="106" y="2375"/>
                        <a:pt x="0" y="3030"/>
                        <a:pt x="11" y="3748"/>
                      </a:cubicBezTo>
                      <a:cubicBezTo>
                        <a:pt x="655" y="3389"/>
                        <a:pt x="1225" y="3041"/>
                        <a:pt x="1923" y="2956"/>
                      </a:cubicBezTo>
                      <a:lnTo>
                        <a:pt x="1923" y="2956"/>
                      </a:lnTo>
                      <a:cubicBezTo>
                        <a:pt x="1912" y="3220"/>
                        <a:pt x="1764" y="3347"/>
                        <a:pt x="1627" y="3474"/>
                      </a:cubicBezTo>
                      <a:cubicBezTo>
                        <a:pt x="1268" y="3812"/>
                        <a:pt x="909" y="4160"/>
                        <a:pt x="497" y="4466"/>
                      </a:cubicBezTo>
                      <a:cubicBezTo>
                        <a:pt x="148" y="4720"/>
                        <a:pt x="148" y="4730"/>
                        <a:pt x="370" y="5142"/>
                      </a:cubicBezTo>
                      <a:cubicBezTo>
                        <a:pt x="391" y="5174"/>
                        <a:pt x="423" y="5206"/>
                        <a:pt x="444" y="5237"/>
                      </a:cubicBezTo>
                      <a:cubicBezTo>
                        <a:pt x="1152" y="4752"/>
                        <a:pt x="1965" y="4435"/>
                        <a:pt x="2672" y="3949"/>
                      </a:cubicBezTo>
                      <a:cubicBezTo>
                        <a:pt x="3021" y="3706"/>
                        <a:pt x="3380" y="3484"/>
                        <a:pt x="3739" y="3188"/>
                      </a:cubicBezTo>
                      <a:cubicBezTo>
                        <a:pt x="3834" y="3379"/>
                        <a:pt x="3750" y="3579"/>
                        <a:pt x="3802" y="3748"/>
                      </a:cubicBezTo>
                      <a:lnTo>
                        <a:pt x="3802" y="3759"/>
                      </a:lnTo>
                      <a:cubicBezTo>
                        <a:pt x="3887" y="2502"/>
                        <a:pt x="3866" y="1256"/>
                        <a:pt x="3855" y="9"/>
                      </a:cubicBezTo>
                      <a:cubicBezTo>
                        <a:pt x="3817" y="3"/>
                        <a:pt x="3780" y="1"/>
                        <a:pt x="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8596417" y="1024396"/>
                  <a:ext cx="203140" cy="322433"/>
                </a:xfrm>
                <a:custGeom>
                  <a:avLst/>
                  <a:gdLst/>
                  <a:ahLst/>
                  <a:cxnLst/>
                  <a:rect l="l" t="t" r="r" b="b"/>
                  <a:pathLst>
                    <a:path w="4046" h="6422" extrusionOk="0">
                      <a:moveTo>
                        <a:pt x="4004" y="0"/>
                      </a:moveTo>
                      <a:cubicBezTo>
                        <a:pt x="3560" y="254"/>
                        <a:pt x="3127" y="518"/>
                        <a:pt x="2694" y="771"/>
                      </a:cubicBezTo>
                      <a:cubicBezTo>
                        <a:pt x="2293" y="998"/>
                        <a:pt x="1891" y="1194"/>
                        <a:pt x="1431" y="1194"/>
                      </a:cubicBezTo>
                      <a:cubicBezTo>
                        <a:pt x="1419" y="1194"/>
                        <a:pt x="1407" y="1194"/>
                        <a:pt x="1395" y="1194"/>
                      </a:cubicBezTo>
                      <a:lnTo>
                        <a:pt x="1395" y="1194"/>
                      </a:lnTo>
                      <a:cubicBezTo>
                        <a:pt x="1469" y="2271"/>
                        <a:pt x="1226" y="3296"/>
                        <a:pt x="878" y="4341"/>
                      </a:cubicBezTo>
                      <a:cubicBezTo>
                        <a:pt x="1448" y="4151"/>
                        <a:pt x="1913" y="3866"/>
                        <a:pt x="2462" y="3834"/>
                      </a:cubicBezTo>
                      <a:lnTo>
                        <a:pt x="2462" y="3834"/>
                      </a:lnTo>
                      <a:cubicBezTo>
                        <a:pt x="2325" y="4067"/>
                        <a:pt x="2145" y="4246"/>
                        <a:pt x="1955" y="4394"/>
                      </a:cubicBezTo>
                      <a:cubicBezTo>
                        <a:pt x="1585" y="4700"/>
                        <a:pt x="1184" y="4975"/>
                        <a:pt x="761" y="5218"/>
                      </a:cubicBezTo>
                      <a:cubicBezTo>
                        <a:pt x="529" y="5355"/>
                        <a:pt x="360" y="5556"/>
                        <a:pt x="254" y="5809"/>
                      </a:cubicBezTo>
                      <a:cubicBezTo>
                        <a:pt x="170" y="6020"/>
                        <a:pt x="85" y="6221"/>
                        <a:pt x="1" y="6422"/>
                      </a:cubicBezTo>
                      <a:cubicBezTo>
                        <a:pt x="159" y="6401"/>
                        <a:pt x="297" y="6306"/>
                        <a:pt x="434" y="6221"/>
                      </a:cubicBezTo>
                      <a:cubicBezTo>
                        <a:pt x="1015" y="5894"/>
                        <a:pt x="1554" y="5482"/>
                        <a:pt x="2103" y="5102"/>
                      </a:cubicBezTo>
                      <a:cubicBezTo>
                        <a:pt x="2641" y="4721"/>
                        <a:pt x="3138" y="4288"/>
                        <a:pt x="3750" y="4046"/>
                      </a:cubicBezTo>
                      <a:cubicBezTo>
                        <a:pt x="3835" y="3549"/>
                        <a:pt x="3972" y="3053"/>
                        <a:pt x="4004" y="2546"/>
                      </a:cubicBezTo>
                      <a:cubicBezTo>
                        <a:pt x="4046" y="1701"/>
                        <a:pt x="4035" y="845"/>
                        <a:pt x="4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8551380" y="1409896"/>
                  <a:ext cx="210018" cy="279505"/>
                </a:xfrm>
                <a:custGeom>
                  <a:avLst/>
                  <a:gdLst/>
                  <a:ahLst/>
                  <a:cxnLst/>
                  <a:rect l="l" t="t" r="r" b="b"/>
                  <a:pathLst>
                    <a:path w="4183" h="5567" extrusionOk="0">
                      <a:moveTo>
                        <a:pt x="4183" y="1"/>
                      </a:moveTo>
                      <a:lnTo>
                        <a:pt x="4183" y="1"/>
                      </a:lnTo>
                      <a:cubicBezTo>
                        <a:pt x="3243" y="571"/>
                        <a:pt x="2250" y="1057"/>
                        <a:pt x="1268" y="1553"/>
                      </a:cubicBezTo>
                      <a:cubicBezTo>
                        <a:pt x="961" y="1712"/>
                        <a:pt x="655" y="1881"/>
                        <a:pt x="296" y="1902"/>
                      </a:cubicBezTo>
                      <a:cubicBezTo>
                        <a:pt x="233" y="2504"/>
                        <a:pt x="148" y="3095"/>
                        <a:pt x="190" y="3750"/>
                      </a:cubicBezTo>
                      <a:cubicBezTo>
                        <a:pt x="623" y="3549"/>
                        <a:pt x="972" y="3285"/>
                        <a:pt x="1384" y="3169"/>
                      </a:cubicBezTo>
                      <a:lnTo>
                        <a:pt x="1384" y="3169"/>
                      </a:lnTo>
                      <a:cubicBezTo>
                        <a:pt x="1109" y="3570"/>
                        <a:pt x="729" y="3834"/>
                        <a:pt x="359" y="4120"/>
                      </a:cubicBezTo>
                      <a:cubicBezTo>
                        <a:pt x="233" y="4215"/>
                        <a:pt x="85" y="4299"/>
                        <a:pt x="95" y="4500"/>
                      </a:cubicBezTo>
                      <a:cubicBezTo>
                        <a:pt x="116" y="4859"/>
                        <a:pt x="0" y="5207"/>
                        <a:pt x="53" y="5567"/>
                      </a:cubicBezTo>
                      <a:cubicBezTo>
                        <a:pt x="1204" y="4859"/>
                        <a:pt x="2324" y="4088"/>
                        <a:pt x="3317" y="3137"/>
                      </a:cubicBezTo>
                      <a:cubicBezTo>
                        <a:pt x="3356" y="3098"/>
                        <a:pt x="3400" y="3030"/>
                        <a:pt x="3445" y="3030"/>
                      </a:cubicBezTo>
                      <a:cubicBezTo>
                        <a:pt x="3472" y="3030"/>
                        <a:pt x="3500" y="3055"/>
                        <a:pt x="3528" y="3127"/>
                      </a:cubicBezTo>
                      <a:cubicBezTo>
                        <a:pt x="3697" y="2430"/>
                        <a:pt x="3855" y="1743"/>
                        <a:pt x="4014" y="1046"/>
                      </a:cubicBezTo>
                      <a:cubicBezTo>
                        <a:pt x="4088" y="708"/>
                        <a:pt x="4172" y="360"/>
                        <a:pt x="4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8543397" y="2024496"/>
                  <a:ext cx="207407" cy="242904"/>
                </a:xfrm>
                <a:custGeom>
                  <a:avLst/>
                  <a:gdLst/>
                  <a:ahLst/>
                  <a:cxnLst/>
                  <a:rect l="l" t="t" r="r" b="b"/>
                  <a:pathLst>
                    <a:path w="4131" h="4838" extrusionOk="0">
                      <a:moveTo>
                        <a:pt x="3729" y="0"/>
                      </a:moveTo>
                      <a:cubicBezTo>
                        <a:pt x="3465" y="212"/>
                        <a:pt x="3201" y="412"/>
                        <a:pt x="2937" y="624"/>
                      </a:cubicBezTo>
                      <a:cubicBezTo>
                        <a:pt x="2008" y="1331"/>
                        <a:pt x="1110" y="2092"/>
                        <a:pt x="11" y="2525"/>
                      </a:cubicBezTo>
                      <a:cubicBezTo>
                        <a:pt x="1" y="3084"/>
                        <a:pt x="170" y="3612"/>
                        <a:pt x="392" y="4109"/>
                      </a:cubicBezTo>
                      <a:cubicBezTo>
                        <a:pt x="518" y="4394"/>
                        <a:pt x="666" y="4669"/>
                        <a:pt x="941" y="4838"/>
                      </a:cubicBezTo>
                      <a:cubicBezTo>
                        <a:pt x="983" y="4669"/>
                        <a:pt x="1120" y="4563"/>
                        <a:pt x="1237" y="4457"/>
                      </a:cubicBezTo>
                      <a:cubicBezTo>
                        <a:pt x="1997" y="3771"/>
                        <a:pt x="2683" y="3000"/>
                        <a:pt x="3497" y="2387"/>
                      </a:cubicBezTo>
                      <a:cubicBezTo>
                        <a:pt x="3687" y="2239"/>
                        <a:pt x="3866" y="2092"/>
                        <a:pt x="4088" y="2007"/>
                      </a:cubicBezTo>
                      <a:cubicBezTo>
                        <a:pt x="4130" y="1310"/>
                        <a:pt x="3961" y="645"/>
                        <a:pt x="37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8623479" y="498514"/>
                  <a:ext cx="176630" cy="228444"/>
                </a:xfrm>
                <a:custGeom>
                  <a:avLst/>
                  <a:gdLst/>
                  <a:ahLst/>
                  <a:cxnLst/>
                  <a:rect l="l" t="t" r="r" b="b"/>
                  <a:pathLst>
                    <a:path w="3518" h="4550" extrusionOk="0">
                      <a:moveTo>
                        <a:pt x="1841" y="1"/>
                      </a:moveTo>
                      <a:cubicBezTo>
                        <a:pt x="1625" y="1"/>
                        <a:pt x="1413" y="40"/>
                        <a:pt x="1226" y="124"/>
                      </a:cubicBezTo>
                      <a:cubicBezTo>
                        <a:pt x="655" y="367"/>
                        <a:pt x="222" y="1201"/>
                        <a:pt x="296" y="1941"/>
                      </a:cubicBezTo>
                      <a:cubicBezTo>
                        <a:pt x="666" y="1818"/>
                        <a:pt x="1022" y="1637"/>
                        <a:pt x="1416" y="1637"/>
                      </a:cubicBezTo>
                      <a:cubicBezTo>
                        <a:pt x="1528" y="1637"/>
                        <a:pt x="1644" y="1652"/>
                        <a:pt x="1764" y="1687"/>
                      </a:cubicBezTo>
                      <a:cubicBezTo>
                        <a:pt x="1690" y="1888"/>
                        <a:pt x="1564" y="1983"/>
                        <a:pt x="1448" y="2089"/>
                      </a:cubicBezTo>
                      <a:cubicBezTo>
                        <a:pt x="1088" y="2437"/>
                        <a:pt x="719" y="2786"/>
                        <a:pt x="349" y="3124"/>
                      </a:cubicBezTo>
                      <a:cubicBezTo>
                        <a:pt x="212" y="3240"/>
                        <a:pt x="106" y="3377"/>
                        <a:pt x="85" y="3567"/>
                      </a:cubicBezTo>
                      <a:cubicBezTo>
                        <a:pt x="53" y="3895"/>
                        <a:pt x="32" y="4222"/>
                        <a:pt x="1" y="4549"/>
                      </a:cubicBezTo>
                      <a:cubicBezTo>
                        <a:pt x="1247" y="3874"/>
                        <a:pt x="2345" y="3008"/>
                        <a:pt x="3275" y="1920"/>
                      </a:cubicBezTo>
                      <a:cubicBezTo>
                        <a:pt x="3349" y="1835"/>
                        <a:pt x="3423" y="1772"/>
                        <a:pt x="3518" y="1740"/>
                      </a:cubicBezTo>
                      <a:lnTo>
                        <a:pt x="3518" y="1730"/>
                      </a:lnTo>
                      <a:cubicBezTo>
                        <a:pt x="3486" y="1318"/>
                        <a:pt x="3433" y="895"/>
                        <a:pt x="3148" y="557"/>
                      </a:cubicBezTo>
                      <a:cubicBezTo>
                        <a:pt x="2847" y="205"/>
                        <a:pt x="2332" y="1"/>
                        <a:pt x="1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8538627" y="1799111"/>
                  <a:ext cx="145351" cy="202637"/>
                </a:xfrm>
                <a:custGeom>
                  <a:avLst/>
                  <a:gdLst/>
                  <a:ahLst/>
                  <a:cxnLst/>
                  <a:rect l="l" t="t" r="r" b="b"/>
                  <a:pathLst>
                    <a:path w="2895" h="4036" extrusionOk="0">
                      <a:moveTo>
                        <a:pt x="2356" y="1"/>
                      </a:moveTo>
                      <a:cubicBezTo>
                        <a:pt x="1986" y="191"/>
                        <a:pt x="1617" y="392"/>
                        <a:pt x="1247" y="603"/>
                      </a:cubicBezTo>
                      <a:cubicBezTo>
                        <a:pt x="877" y="803"/>
                        <a:pt x="529" y="1046"/>
                        <a:pt x="128" y="1173"/>
                      </a:cubicBezTo>
                      <a:cubicBezTo>
                        <a:pt x="75" y="1332"/>
                        <a:pt x="96" y="1500"/>
                        <a:pt x="96" y="1659"/>
                      </a:cubicBezTo>
                      <a:cubicBezTo>
                        <a:pt x="96" y="1812"/>
                        <a:pt x="114" y="1873"/>
                        <a:pt x="190" y="1873"/>
                      </a:cubicBezTo>
                      <a:cubicBezTo>
                        <a:pt x="229" y="1873"/>
                        <a:pt x="284" y="1857"/>
                        <a:pt x="360" y="1828"/>
                      </a:cubicBezTo>
                      <a:cubicBezTo>
                        <a:pt x="563" y="1757"/>
                        <a:pt x="747" y="1627"/>
                        <a:pt x="1006" y="1627"/>
                      </a:cubicBezTo>
                      <a:cubicBezTo>
                        <a:pt x="1016" y="1627"/>
                        <a:pt x="1026" y="1627"/>
                        <a:pt x="1036" y="1627"/>
                      </a:cubicBezTo>
                      <a:cubicBezTo>
                        <a:pt x="962" y="1912"/>
                        <a:pt x="782" y="2102"/>
                        <a:pt x="592" y="2240"/>
                      </a:cubicBezTo>
                      <a:cubicBezTo>
                        <a:pt x="85" y="2599"/>
                        <a:pt x="1" y="3106"/>
                        <a:pt x="22" y="3676"/>
                      </a:cubicBezTo>
                      <a:cubicBezTo>
                        <a:pt x="32" y="3803"/>
                        <a:pt x="43" y="3919"/>
                        <a:pt x="43" y="4035"/>
                      </a:cubicBezTo>
                      <a:cubicBezTo>
                        <a:pt x="561" y="3655"/>
                        <a:pt x="1099" y="3306"/>
                        <a:pt x="1596" y="2895"/>
                      </a:cubicBezTo>
                      <a:cubicBezTo>
                        <a:pt x="2018" y="2557"/>
                        <a:pt x="2419" y="2198"/>
                        <a:pt x="2895" y="1934"/>
                      </a:cubicBezTo>
                      <a:cubicBezTo>
                        <a:pt x="2683" y="1300"/>
                        <a:pt x="2472" y="666"/>
                        <a:pt x="2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20"/>
              <p:cNvGrpSpPr/>
              <p:nvPr/>
            </p:nvGrpSpPr>
            <p:grpSpPr>
              <a:xfrm rot="10800000" flipH="1">
                <a:off x="8149462" y="346114"/>
                <a:ext cx="434299" cy="1299089"/>
                <a:chOff x="8149462" y="1021384"/>
                <a:chExt cx="434299" cy="1299089"/>
              </a:xfrm>
            </p:grpSpPr>
            <p:sp>
              <p:nvSpPr>
                <p:cNvPr id="598" name="Google Shape;598;p20"/>
                <p:cNvSpPr/>
                <p:nvPr/>
              </p:nvSpPr>
              <p:spPr>
                <a:xfrm>
                  <a:off x="8432035" y="1021384"/>
                  <a:ext cx="151727" cy="247372"/>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0"/>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0"/>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1" name="Google Shape;601;p20"/>
              <p:cNvGrpSpPr/>
              <p:nvPr/>
            </p:nvGrpSpPr>
            <p:grpSpPr>
              <a:xfrm rot="10800000" flipH="1">
                <a:off x="8537573" y="369412"/>
                <a:ext cx="265197" cy="1711298"/>
                <a:chOff x="8537573" y="585877"/>
                <a:chExt cx="265197" cy="1711298"/>
              </a:xfrm>
            </p:grpSpPr>
            <p:sp>
              <p:nvSpPr>
                <p:cNvPr id="602" name="Google Shape;602;p20"/>
                <p:cNvSpPr/>
                <p:nvPr/>
              </p:nvSpPr>
              <p:spPr>
                <a:xfrm>
                  <a:off x="8565137" y="1227489"/>
                  <a:ext cx="219608" cy="277899"/>
                </a:xfrm>
                <a:custGeom>
                  <a:avLst/>
                  <a:gdLst/>
                  <a:ahLst/>
                  <a:cxnLst/>
                  <a:rect l="l" t="t" r="r" b="b"/>
                  <a:pathLst>
                    <a:path w="4374" h="5535" extrusionOk="0">
                      <a:moveTo>
                        <a:pt x="4373" y="1"/>
                      </a:moveTo>
                      <a:lnTo>
                        <a:pt x="4373" y="1"/>
                      </a:lnTo>
                      <a:cubicBezTo>
                        <a:pt x="3761" y="243"/>
                        <a:pt x="3264" y="676"/>
                        <a:pt x="2726" y="1057"/>
                      </a:cubicBezTo>
                      <a:cubicBezTo>
                        <a:pt x="2177" y="1437"/>
                        <a:pt x="1638" y="1849"/>
                        <a:pt x="1057" y="2176"/>
                      </a:cubicBezTo>
                      <a:cubicBezTo>
                        <a:pt x="920" y="2261"/>
                        <a:pt x="782" y="2356"/>
                        <a:pt x="624" y="2377"/>
                      </a:cubicBezTo>
                      <a:cubicBezTo>
                        <a:pt x="518" y="2525"/>
                        <a:pt x="466" y="2694"/>
                        <a:pt x="392" y="2852"/>
                      </a:cubicBezTo>
                      <a:cubicBezTo>
                        <a:pt x="1" y="3708"/>
                        <a:pt x="85" y="4637"/>
                        <a:pt x="22" y="5535"/>
                      </a:cubicBezTo>
                      <a:cubicBezTo>
                        <a:pt x="381" y="5514"/>
                        <a:pt x="687" y="5345"/>
                        <a:pt x="994" y="5186"/>
                      </a:cubicBezTo>
                      <a:cubicBezTo>
                        <a:pt x="1976" y="4690"/>
                        <a:pt x="2969" y="4204"/>
                        <a:pt x="3909" y="3634"/>
                      </a:cubicBezTo>
                      <a:cubicBezTo>
                        <a:pt x="4035" y="3253"/>
                        <a:pt x="4025" y="2863"/>
                        <a:pt x="4067" y="2482"/>
                      </a:cubicBezTo>
                      <a:cubicBezTo>
                        <a:pt x="4162" y="1648"/>
                        <a:pt x="4342" y="835"/>
                        <a:pt x="4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0"/>
                <p:cNvSpPr/>
                <p:nvPr/>
              </p:nvSpPr>
              <p:spPr>
                <a:xfrm>
                  <a:off x="8537573" y="1896164"/>
                  <a:ext cx="193098" cy="255104"/>
                </a:xfrm>
                <a:custGeom>
                  <a:avLst/>
                  <a:gdLst/>
                  <a:ahLst/>
                  <a:cxnLst/>
                  <a:rect l="l" t="t" r="r" b="b"/>
                  <a:pathLst>
                    <a:path w="3846" h="5081" extrusionOk="0">
                      <a:moveTo>
                        <a:pt x="2916" y="1"/>
                      </a:moveTo>
                      <a:cubicBezTo>
                        <a:pt x="2440" y="265"/>
                        <a:pt x="2039" y="624"/>
                        <a:pt x="1617" y="962"/>
                      </a:cubicBezTo>
                      <a:cubicBezTo>
                        <a:pt x="1120" y="1373"/>
                        <a:pt x="582" y="1722"/>
                        <a:pt x="64" y="2102"/>
                      </a:cubicBezTo>
                      <a:cubicBezTo>
                        <a:pt x="11" y="2588"/>
                        <a:pt x="43" y="3084"/>
                        <a:pt x="43" y="3570"/>
                      </a:cubicBezTo>
                      <a:cubicBezTo>
                        <a:pt x="32" y="4077"/>
                        <a:pt x="1" y="4584"/>
                        <a:pt x="127" y="5081"/>
                      </a:cubicBezTo>
                      <a:cubicBezTo>
                        <a:pt x="1226" y="4648"/>
                        <a:pt x="2124" y="3887"/>
                        <a:pt x="3053" y="3180"/>
                      </a:cubicBezTo>
                      <a:cubicBezTo>
                        <a:pt x="3317" y="2968"/>
                        <a:pt x="3581" y="2768"/>
                        <a:pt x="3845" y="2556"/>
                      </a:cubicBezTo>
                      <a:cubicBezTo>
                        <a:pt x="3613" y="1680"/>
                        <a:pt x="3275" y="835"/>
                        <a:pt x="2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0"/>
                <p:cNvSpPr/>
                <p:nvPr/>
              </p:nvSpPr>
              <p:spPr>
                <a:xfrm>
                  <a:off x="8545003" y="1561977"/>
                  <a:ext cx="183508" cy="296074"/>
                </a:xfrm>
                <a:custGeom>
                  <a:avLst/>
                  <a:gdLst/>
                  <a:ahLst/>
                  <a:cxnLst/>
                  <a:rect l="l" t="t" r="r" b="b"/>
                  <a:pathLst>
                    <a:path w="3655" h="5897" extrusionOk="0">
                      <a:moveTo>
                        <a:pt x="3572" y="1"/>
                      </a:moveTo>
                      <a:cubicBezTo>
                        <a:pt x="3527" y="1"/>
                        <a:pt x="3483" y="69"/>
                        <a:pt x="3444" y="108"/>
                      </a:cubicBezTo>
                      <a:cubicBezTo>
                        <a:pt x="2451" y="1059"/>
                        <a:pt x="1331" y="1830"/>
                        <a:pt x="180" y="2538"/>
                      </a:cubicBezTo>
                      <a:cubicBezTo>
                        <a:pt x="148" y="2939"/>
                        <a:pt x="106" y="3340"/>
                        <a:pt x="85" y="3742"/>
                      </a:cubicBezTo>
                      <a:cubicBezTo>
                        <a:pt x="53" y="4460"/>
                        <a:pt x="32" y="5178"/>
                        <a:pt x="1" y="5896"/>
                      </a:cubicBezTo>
                      <a:cubicBezTo>
                        <a:pt x="402" y="5769"/>
                        <a:pt x="750" y="5526"/>
                        <a:pt x="1120" y="5326"/>
                      </a:cubicBezTo>
                      <a:cubicBezTo>
                        <a:pt x="1490" y="5115"/>
                        <a:pt x="1859" y="4914"/>
                        <a:pt x="2229" y="4724"/>
                      </a:cubicBezTo>
                      <a:cubicBezTo>
                        <a:pt x="2176" y="3932"/>
                        <a:pt x="2303" y="3182"/>
                        <a:pt x="2673" y="2474"/>
                      </a:cubicBezTo>
                      <a:cubicBezTo>
                        <a:pt x="2757" y="2337"/>
                        <a:pt x="2831" y="2189"/>
                        <a:pt x="2884" y="2041"/>
                      </a:cubicBezTo>
                      <a:cubicBezTo>
                        <a:pt x="3158" y="1397"/>
                        <a:pt x="3517" y="795"/>
                        <a:pt x="3655" y="98"/>
                      </a:cubicBezTo>
                      <a:cubicBezTo>
                        <a:pt x="3627" y="26"/>
                        <a:pt x="3599" y="1"/>
                        <a:pt x="3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0"/>
                <p:cNvSpPr/>
                <p:nvPr/>
              </p:nvSpPr>
              <p:spPr>
                <a:xfrm>
                  <a:off x="8630358" y="878039"/>
                  <a:ext cx="170304" cy="206353"/>
                </a:xfrm>
                <a:custGeom>
                  <a:avLst/>
                  <a:gdLst/>
                  <a:ahLst/>
                  <a:cxnLst/>
                  <a:rect l="l" t="t" r="r" b="b"/>
                  <a:pathLst>
                    <a:path w="3392" h="4110" extrusionOk="0">
                      <a:moveTo>
                        <a:pt x="3296" y="0"/>
                      </a:moveTo>
                      <a:cubicBezTo>
                        <a:pt x="2937" y="296"/>
                        <a:pt x="2578" y="518"/>
                        <a:pt x="2229" y="761"/>
                      </a:cubicBezTo>
                      <a:cubicBezTo>
                        <a:pt x="1522" y="1247"/>
                        <a:pt x="709" y="1564"/>
                        <a:pt x="1" y="2049"/>
                      </a:cubicBezTo>
                      <a:cubicBezTo>
                        <a:pt x="276" y="2725"/>
                        <a:pt x="582" y="3391"/>
                        <a:pt x="719" y="4109"/>
                      </a:cubicBezTo>
                      <a:cubicBezTo>
                        <a:pt x="731" y="4109"/>
                        <a:pt x="743" y="4109"/>
                        <a:pt x="755" y="4109"/>
                      </a:cubicBezTo>
                      <a:cubicBezTo>
                        <a:pt x="1215" y="4109"/>
                        <a:pt x="1617" y="3913"/>
                        <a:pt x="2018" y="3686"/>
                      </a:cubicBezTo>
                      <a:cubicBezTo>
                        <a:pt x="2451" y="3433"/>
                        <a:pt x="2884" y="3169"/>
                        <a:pt x="3328" y="2915"/>
                      </a:cubicBezTo>
                      <a:cubicBezTo>
                        <a:pt x="3338" y="2134"/>
                        <a:pt x="3349" y="1352"/>
                        <a:pt x="3359" y="571"/>
                      </a:cubicBezTo>
                      <a:lnTo>
                        <a:pt x="3359" y="560"/>
                      </a:lnTo>
                      <a:cubicBezTo>
                        <a:pt x="3307" y="391"/>
                        <a:pt x="3391" y="191"/>
                        <a:pt x="3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0"/>
                <p:cNvSpPr/>
                <p:nvPr/>
              </p:nvSpPr>
              <p:spPr>
                <a:xfrm>
                  <a:off x="8616048" y="585877"/>
                  <a:ext cx="186722" cy="227641"/>
                </a:xfrm>
                <a:custGeom>
                  <a:avLst/>
                  <a:gdLst/>
                  <a:ahLst/>
                  <a:cxnLst/>
                  <a:rect l="l" t="t" r="r" b="b"/>
                  <a:pathLst>
                    <a:path w="3719" h="4534" extrusionOk="0">
                      <a:moveTo>
                        <a:pt x="3666" y="0"/>
                      </a:moveTo>
                      <a:cubicBezTo>
                        <a:pt x="3571" y="32"/>
                        <a:pt x="3497" y="95"/>
                        <a:pt x="3423" y="180"/>
                      </a:cubicBezTo>
                      <a:cubicBezTo>
                        <a:pt x="2493" y="1268"/>
                        <a:pt x="1395" y="2134"/>
                        <a:pt x="149" y="2809"/>
                      </a:cubicBezTo>
                      <a:cubicBezTo>
                        <a:pt x="43" y="3316"/>
                        <a:pt x="43" y="3834"/>
                        <a:pt x="1" y="4351"/>
                      </a:cubicBezTo>
                      <a:cubicBezTo>
                        <a:pt x="12" y="4489"/>
                        <a:pt x="55" y="4533"/>
                        <a:pt x="115" y="4533"/>
                      </a:cubicBezTo>
                      <a:cubicBezTo>
                        <a:pt x="165" y="4533"/>
                        <a:pt x="229" y="4501"/>
                        <a:pt x="296" y="4468"/>
                      </a:cubicBezTo>
                      <a:cubicBezTo>
                        <a:pt x="1279" y="3961"/>
                        <a:pt x="2282" y="3475"/>
                        <a:pt x="3159" y="2788"/>
                      </a:cubicBezTo>
                      <a:cubicBezTo>
                        <a:pt x="3296" y="2686"/>
                        <a:pt x="3432" y="2632"/>
                        <a:pt x="3586" y="2632"/>
                      </a:cubicBezTo>
                      <a:cubicBezTo>
                        <a:pt x="3622" y="2632"/>
                        <a:pt x="3659" y="2634"/>
                        <a:pt x="3697" y="2640"/>
                      </a:cubicBezTo>
                      <a:cubicBezTo>
                        <a:pt x="3718" y="1753"/>
                        <a:pt x="3718" y="877"/>
                        <a:pt x="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0"/>
                <p:cNvSpPr/>
                <p:nvPr/>
              </p:nvSpPr>
              <p:spPr>
                <a:xfrm>
                  <a:off x="8590593" y="2125264"/>
                  <a:ext cx="161266" cy="171910"/>
                </a:xfrm>
                <a:custGeom>
                  <a:avLst/>
                  <a:gdLst/>
                  <a:ahLst/>
                  <a:cxnLst/>
                  <a:rect l="l" t="t" r="r" b="b"/>
                  <a:pathLst>
                    <a:path w="3212" h="3424" extrusionOk="0">
                      <a:moveTo>
                        <a:pt x="3148" y="0"/>
                      </a:moveTo>
                      <a:cubicBezTo>
                        <a:pt x="2926" y="85"/>
                        <a:pt x="2747" y="232"/>
                        <a:pt x="2557" y="380"/>
                      </a:cubicBezTo>
                      <a:cubicBezTo>
                        <a:pt x="1743" y="993"/>
                        <a:pt x="1057" y="1764"/>
                        <a:pt x="297" y="2450"/>
                      </a:cubicBezTo>
                      <a:cubicBezTo>
                        <a:pt x="180" y="2556"/>
                        <a:pt x="43" y="2662"/>
                        <a:pt x="1" y="2831"/>
                      </a:cubicBezTo>
                      <a:cubicBezTo>
                        <a:pt x="254" y="3073"/>
                        <a:pt x="561" y="3200"/>
                        <a:pt x="899" y="3274"/>
                      </a:cubicBezTo>
                      <a:cubicBezTo>
                        <a:pt x="1110" y="3316"/>
                        <a:pt x="1321" y="3348"/>
                        <a:pt x="1532" y="3390"/>
                      </a:cubicBezTo>
                      <a:cubicBezTo>
                        <a:pt x="1652" y="3413"/>
                        <a:pt x="1768" y="3424"/>
                        <a:pt x="1878" y="3424"/>
                      </a:cubicBezTo>
                      <a:cubicBezTo>
                        <a:pt x="2592" y="3424"/>
                        <a:pt x="3084" y="2960"/>
                        <a:pt x="3148" y="2155"/>
                      </a:cubicBezTo>
                      <a:cubicBezTo>
                        <a:pt x="3211" y="1436"/>
                        <a:pt x="3211" y="718"/>
                        <a:pt x="3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122936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08"/>
        <p:cNvGrpSpPr/>
        <p:nvPr/>
      </p:nvGrpSpPr>
      <p:grpSpPr>
        <a:xfrm>
          <a:off x="0" y="0"/>
          <a:ext cx="0" cy="0"/>
          <a:chOff x="0" y="0"/>
          <a:chExt cx="0" cy="0"/>
        </a:xfrm>
      </p:grpSpPr>
      <p:sp>
        <p:nvSpPr>
          <p:cNvPr id="609" name="Google Shape;609;p21"/>
          <p:cNvSpPr txBox="1">
            <a:spLocks noGrp="1"/>
          </p:cNvSpPr>
          <p:nvPr>
            <p:ph type="subTitle" idx="1"/>
          </p:nvPr>
        </p:nvSpPr>
        <p:spPr>
          <a:xfrm>
            <a:off x="7320167" y="3593200"/>
            <a:ext cx="3413600" cy="13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0" name="Google Shape;610;p21"/>
          <p:cNvSpPr txBox="1">
            <a:spLocks noGrp="1"/>
          </p:cNvSpPr>
          <p:nvPr>
            <p:ph type="title"/>
          </p:nvPr>
        </p:nvSpPr>
        <p:spPr>
          <a:xfrm>
            <a:off x="7320167" y="1869200"/>
            <a:ext cx="3413600" cy="17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11" name="Google Shape;611;p21"/>
          <p:cNvGrpSpPr/>
          <p:nvPr/>
        </p:nvGrpSpPr>
        <p:grpSpPr>
          <a:xfrm>
            <a:off x="-396591" y="-516295"/>
            <a:ext cx="14192624" cy="7893891"/>
            <a:chOff x="-297443" y="-387221"/>
            <a:chExt cx="10644468" cy="5920418"/>
          </a:xfrm>
        </p:grpSpPr>
        <p:grpSp>
          <p:nvGrpSpPr>
            <p:cNvPr id="612" name="Google Shape;612;p21"/>
            <p:cNvGrpSpPr/>
            <p:nvPr/>
          </p:nvGrpSpPr>
          <p:grpSpPr>
            <a:xfrm>
              <a:off x="7959774" y="-176800"/>
              <a:ext cx="2387251" cy="2664721"/>
              <a:chOff x="7883574" y="128000"/>
              <a:chExt cx="2387251" cy="2664721"/>
            </a:xfrm>
          </p:grpSpPr>
          <p:sp>
            <p:nvSpPr>
              <p:cNvPr id="613" name="Google Shape;613;p21"/>
              <p:cNvSpPr/>
              <p:nvPr/>
            </p:nvSpPr>
            <p:spPr>
              <a:xfrm rot="-1059345">
                <a:off x="8529605" y="287979"/>
                <a:ext cx="1419069" cy="234476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4" name="Google Shape;614;p21"/>
              <p:cNvGrpSpPr/>
              <p:nvPr/>
            </p:nvGrpSpPr>
            <p:grpSpPr>
              <a:xfrm>
                <a:off x="8577772" y="2276181"/>
                <a:ext cx="320429" cy="278687"/>
                <a:chOff x="-1418961" y="4543306"/>
                <a:chExt cx="252445" cy="219560"/>
              </a:xfrm>
            </p:grpSpPr>
            <p:sp>
              <p:nvSpPr>
                <p:cNvPr id="615" name="Google Shape;615;p21"/>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1"/>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1"/>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8" name="Google Shape;618;p21"/>
              <p:cNvGrpSpPr/>
              <p:nvPr/>
            </p:nvGrpSpPr>
            <p:grpSpPr>
              <a:xfrm>
                <a:off x="7883574" y="368060"/>
                <a:ext cx="994359" cy="453943"/>
                <a:chOff x="6003567" y="525716"/>
                <a:chExt cx="959343" cy="438042"/>
              </a:xfrm>
            </p:grpSpPr>
            <p:sp>
              <p:nvSpPr>
                <p:cNvPr id="619" name="Google Shape;619;p21"/>
                <p:cNvSpPr/>
                <p:nvPr/>
              </p:nvSpPr>
              <p:spPr>
                <a:xfrm rot="-135802">
                  <a:off x="6011118" y="544205"/>
                  <a:ext cx="944241" cy="401064"/>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1"/>
                <p:cNvSpPr/>
                <p:nvPr/>
              </p:nvSpPr>
              <p:spPr>
                <a:xfrm rot="-135802">
                  <a:off x="6353875" y="532518"/>
                  <a:ext cx="198534" cy="426788"/>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1" name="Google Shape;621;p21"/>
            <p:cNvGrpSpPr/>
            <p:nvPr/>
          </p:nvGrpSpPr>
          <p:grpSpPr>
            <a:xfrm>
              <a:off x="-297443" y="-387221"/>
              <a:ext cx="3688593" cy="5920418"/>
              <a:chOff x="-297443" y="-387221"/>
              <a:chExt cx="3688593" cy="5920418"/>
            </a:xfrm>
          </p:grpSpPr>
          <p:sp>
            <p:nvSpPr>
              <p:cNvPr id="622" name="Google Shape;622;p21"/>
              <p:cNvSpPr/>
              <p:nvPr/>
            </p:nvSpPr>
            <p:spPr>
              <a:xfrm rot="389401">
                <a:off x="-23789" y="712864"/>
                <a:ext cx="850366" cy="1175030"/>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1"/>
              <p:cNvSpPr/>
              <p:nvPr/>
            </p:nvSpPr>
            <p:spPr>
              <a:xfrm rot="642217">
                <a:off x="-164004" y="-228853"/>
                <a:ext cx="1856279" cy="161074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1"/>
              <p:cNvSpPr/>
              <p:nvPr/>
            </p:nvSpPr>
            <p:spPr>
              <a:xfrm flipH="1">
                <a:off x="84743" y="3305000"/>
                <a:ext cx="3306407" cy="2228197"/>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5" name="Google Shape;625;p21"/>
              <p:cNvGrpSpPr/>
              <p:nvPr/>
            </p:nvGrpSpPr>
            <p:grpSpPr>
              <a:xfrm rot="10589589" flipH="1">
                <a:off x="-69805" y="1808491"/>
                <a:ext cx="836321" cy="2276555"/>
                <a:chOff x="2220800" y="703655"/>
                <a:chExt cx="494260" cy="1345427"/>
              </a:xfrm>
            </p:grpSpPr>
            <p:sp>
              <p:nvSpPr>
                <p:cNvPr id="626" name="Google Shape;626;p21"/>
                <p:cNvSpPr/>
                <p:nvPr/>
              </p:nvSpPr>
              <p:spPr>
                <a:xfrm>
                  <a:off x="2388669" y="1561600"/>
                  <a:ext cx="242853" cy="487483"/>
                </a:xfrm>
                <a:custGeom>
                  <a:avLst/>
                  <a:gdLst/>
                  <a:ahLst/>
                  <a:cxnLst/>
                  <a:rect l="l" t="t" r="r" b="b"/>
                  <a:pathLst>
                    <a:path w="5195" h="10428" extrusionOk="0">
                      <a:moveTo>
                        <a:pt x="3006" y="0"/>
                      </a:moveTo>
                      <a:cubicBezTo>
                        <a:pt x="2926" y="0"/>
                        <a:pt x="2843" y="4"/>
                        <a:pt x="2757" y="13"/>
                      </a:cubicBezTo>
                      <a:cubicBezTo>
                        <a:pt x="645" y="225"/>
                        <a:pt x="1" y="4037"/>
                        <a:pt x="159" y="5537"/>
                      </a:cubicBezTo>
                      <a:cubicBezTo>
                        <a:pt x="339" y="7301"/>
                        <a:pt x="1300" y="8896"/>
                        <a:pt x="2240" y="10427"/>
                      </a:cubicBezTo>
                      <a:cubicBezTo>
                        <a:pt x="3275" y="8537"/>
                        <a:pt x="4310" y="6614"/>
                        <a:pt x="4848" y="4544"/>
                      </a:cubicBezTo>
                      <a:cubicBezTo>
                        <a:pt x="5195" y="3220"/>
                        <a:pt x="5178" y="0"/>
                        <a:pt x="30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1"/>
                <p:cNvSpPr/>
                <p:nvPr/>
              </p:nvSpPr>
              <p:spPr>
                <a:xfrm>
                  <a:off x="2220800" y="1232455"/>
                  <a:ext cx="239207" cy="263656"/>
                </a:xfrm>
                <a:custGeom>
                  <a:avLst/>
                  <a:gdLst/>
                  <a:ahLst/>
                  <a:cxnLst/>
                  <a:rect l="l" t="t" r="r" b="b"/>
                  <a:pathLst>
                    <a:path w="5117" h="5640" extrusionOk="0">
                      <a:moveTo>
                        <a:pt x="4237" y="0"/>
                      </a:moveTo>
                      <a:cubicBezTo>
                        <a:pt x="4064" y="0"/>
                        <a:pt x="3845" y="48"/>
                        <a:pt x="3571" y="158"/>
                      </a:cubicBezTo>
                      <a:cubicBezTo>
                        <a:pt x="2536" y="570"/>
                        <a:pt x="1638" y="1298"/>
                        <a:pt x="1036" y="2196"/>
                      </a:cubicBezTo>
                      <a:cubicBezTo>
                        <a:pt x="782" y="2576"/>
                        <a:pt x="582" y="2999"/>
                        <a:pt x="444" y="3432"/>
                      </a:cubicBezTo>
                      <a:cubicBezTo>
                        <a:pt x="233" y="4150"/>
                        <a:pt x="180" y="4910"/>
                        <a:pt x="1" y="5639"/>
                      </a:cubicBezTo>
                      <a:cubicBezTo>
                        <a:pt x="1068" y="5417"/>
                        <a:pt x="2388" y="4499"/>
                        <a:pt x="3169" y="3801"/>
                      </a:cubicBezTo>
                      <a:cubicBezTo>
                        <a:pt x="3708" y="3326"/>
                        <a:pt x="4162" y="2735"/>
                        <a:pt x="4447" y="2080"/>
                      </a:cubicBezTo>
                      <a:cubicBezTo>
                        <a:pt x="4800" y="1250"/>
                        <a:pt x="5116" y="0"/>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1"/>
                <p:cNvSpPr/>
                <p:nvPr/>
              </p:nvSpPr>
              <p:spPr>
                <a:xfrm>
                  <a:off x="2379787" y="703655"/>
                  <a:ext cx="335273" cy="1141013"/>
                </a:xfrm>
                <a:custGeom>
                  <a:avLst/>
                  <a:gdLst/>
                  <a:ahLst/>
                  <a:cxnLst/>
                  <a:rect l="l" t="t" r="r" b="b"/>
                  <a:pathLst>
                    <a:path w="7172" h="24408" extrusionOk="0">
                      <a:moveTo>
                        <a:pt x="5788" y="0"/>
                      </a:moveTo>
                      <a:lnTo>
                        <a:pt x="5788" y="0"/>
                      </a:lnTo>
                      <a:cubicBezTo>
                        <a:pt x="4523" y="17"/>
                        <a:pt x="3265" y="89"/>
                        <a:pt x="2008" y="89"/>
                      </a:cubicBezTo>
                      <a:cubicBezTo>
                        <a:pt x="1702" y="89"/>
                        <a:pt x="1395" y="84"/>
                        <a:pt x="1088" y="74"/>
                      </a:cubicBezTo>
                      <a:lnTo>
                        <a:pt x="1088" y="74"/>
                      </a:lnTo>
                      <a:cubicBezTo>
                        <a:pt x="1057" y="676"/>
                        <a:pt x="1490" y="1722"/>
                        <a:pt x="1511" y="2324"/>
                      </a:cubicBezTo>
                      <a:cubicBezTo>
                        <a:pt x="1543" y="3454"/>
                        <a:pt x="1553" y="4584"/>
                        <a:pt x="1574" y="5714"/>
                      </a:cubicBezTo>
                      <a:cubicBezTo>
                        <a:pt x="1617" y="7287"/>
                        <a:pt x="1648" y="8872"/>
                        <a:pt x="1680" y="10445"/>
                      </a:cubicBezTo>
                      <a:cubicBezTo>
                        <a:pt x="1342" y="10815"/>
                        <a:pt x="1015" y="11185"/>
                        <a:pt x="708" y="11575"/>
                      </a:cubicBezTo>
                      <a:cubicBezTo>
                        <a:pt x="476" y="11839"/>
                        <a:pt x="233" y="12114"/>
                        <a:pt x="1" y="12389"/>
                      </a:cubicBezTo>
                      <a:cubicBezTo>
                        <a:pt x="22" y="12653"/>
                        <a:pt x="43" y="12917"/>
                        <a:pt x="64" y="13170"/>
                      </a:cubicBezTo>
                      <a:lnTo>
                        <a:pt x="75" y="13212"/>
                      </a:lnTo>
                      <a:cubicBezTo>
                        <a:pt x="106" y="13181"/>
                        <a:pt x="138" y="13160"/>
                        <a:pt x="170" y="13128"/>
                      </a:cubicBezTo>
                      <a:lnTo>
                        <a:pt x="191" y="13160"/>
                      </a:lnTo>
                      <a:lnTo>
                        <a:pt x="85" y="13276"/>
                      </a:lnTo>
                      <a:cubicBezTo>
                        <a:pt x="106" y="13360"/>
                        <a:pt x="117" y="13434"/>
                        <a:pt x="138" y="13519"/>
                      </a:cubicBezTo>
                      <a:cubicBezTo>
                        <a:pt x="423" y="13202"/>
                        <a:pt x="708" y="12896"/>
                        <a:pt x="983" y="12568"/>
                      </a:cubicBezTo>
                      <a:cubicBezTo>
                        <a:pt x="1236" y="12325"/>
                        <a:pt x="1479" y="12082"/>
                        <a:pt x="1701" y="11818"/>
                      </a:cubicBezTo>
                      <a:cubicBezTo>
                        <a:pt x="1754" y="14258"/>
                        <a:pt x="1807" y="16698"/>
                        <a:pt x="1859" y="19137"/>
                      </a:cubicBezTo>
                      <a:cubicBezTo>
                        <a:pt x="1891" y="20901"/>
                        <a:pt x="1933" y="22654"/>
                        <a:pt x="1965" y="24408"/>
                      </a:cubicBezTo>
                      <a:cubicBezTo>
                        <a:pt x="2145" y="24397"/>
                        <a:pt x="2335" y="24386"/>
                        <a:pt x="2514" y="24376"/>
                      </a:cubicBezTo>
                      <a:cubicBezTo>
                        <a:pt x="3549" y="18736"/>
                        <a:pt x="3792" y="12980"/>
                        <a:pt x="4035" y="7256"/>
                      </a:cubicBezTo>
                      <a:cubicBezTo>
                        <a:pt x="4711" y="8977"/>
                        <a:pt x="5493" y="10657"/>
                        <a:pt x="6359" y="12304"/>
                      </a:cubicBezTo>
                      <a:cubicBezTo>
                        <a:pt x="6380" y="12283"/>
                        <a:pt x="6401" y="12262"/>
                        <a:pt x="6422" y="12241"/>
                      </a:cubicBezTo>
                      <a:cubicBezTo>
                        <a:pt x="6654" y="11924"/>
                        <a:pt x="6908" y="11628"/>
                        <a:pt x="7172" y="11332"/>
                      </a:cubicBezTo>
                      <a:cubicBezTo>
                        <a:pt x="6739" y="7530"/>
                        <a:pt x="5503" y="3760"/>
                        <a:pt x="5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9" name="Google Shape;629;p21"/>
              <p:cNvSpPr/>
              <p:nvPr/>
            </p:nvSpPr>
            <p:spPr>
              <a:xfrm rot="5400000">
                <a:off x="83727" y="1407500"/>
                <a:ext cx="897405" cy="824594"/>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0" name="Google Shape;630;p21"/>
              <p:cNvGrpSpPr/>
              <p:nvPr/>
            </p:nvGrpSpPr>
            <p:grpSpPr>
              <a:xfrm>
                <a:off x="265225" y="200606"/>
                <a:ext cx="1144008" cy="952676"/>
                <a:chOff x="6248054" y="3044970"/>
                <a:chExt cx="700599" cy="583497"/>
              </a:xfrm>
            </p:grpSpPr>
            <p:sp>
              <p:nvSpPr>
                <p:cNvPr id="631" name="Google Shape;631;p21"/>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1"/>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1"/>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1"/>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1"/>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59015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36"/>
        <p:cNvGrpSpPr/>
        <p:nvPr/>
      </p:nvGrpSpPr>
      <p:grpSpPr>
        <a:xfrm>
          <a:off x="0" y="0"/>
          <a:ext cx="0" cy="0"/>
          <a:chOff x="0" y="0"/>
          <a:chExt cx="0" cy="0"/>
        </a:xfrm>
      </p:grpSpPr>
      <p:sp>
        <p:nvSpPr>
          <p:cNvPr id="637" name="Google Shape;637;p22"/>
          <p:cNvSpPr txBox="1">
            <a:spLocks noGrp="1"/>
          </p:cNvSpPr>
          <p:nvPr>
            <p:ph type="subTitle" idx="1"/>
          </p:nvPr>
        </p:nvSpPr>
        <p:spPr>
          <a:xfrm>
            <a:off x="951200" y="3593200"/>
            <a:ext cx="34136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8" name="Google Shape;638;p22"/>
          <p:cNvSpPr txBox="1">
            <a:spLocks noGrp="1"/>
          </p:cNvSpPr>
          <p:nvPr>
            <p:ph type="title"/>
          </p:nvPr>
        </p:nvSpPr>
        <p:spPr>
          <a:xfrm>
            <a:off x="951200" y="1869200"/>
            <a:ext cx="3413600" cy="1724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1">
                <a:latin typeface="Vollkorn"/>
                <a:ea typeface="Vollkorn"/>
                <a:cs typeface="Vollkorn"/>
                <a:sym typeface="Vollkorn"/>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39" name="Google Shape;639;p22"/>
          <p:cNvGrpSpPr/>
          <p:nvPr/>
        </p:nvGrpSpPr>
        <p:grpSpPr>
          <a:xfrm>
            <a:off x="8161533" y="4810051"/>
            <a:ext cx="6219456" cy="3285983"/>
            <a:chOff x="6121150" y="3607538"/>
            <a:chExt cx="4664592" cy="2464487"/>
          </a:xfrm>
        </p:grpSpPr>
        <p:grpSp>
          <p:nvGrpSpPr>
            <p:cNvPr id="640" name="Google Shape;640;p22"/>
            <p:cNvGrpSpPr/>
            <p:nvPr/>
          </p:nvGrpSpPr>
          <p:grpSpPr>
            <a:xfrm>
              <a:off x="7473694" y="3607538"/>
              <a:ext cx="3312047" cy="2464487"/>
              <a:chOff x="7473694" y="3607538"/>
              <a:chExt cx="3312047" cy="2464487"/>
            </a:xfrm>
          </p:grpSpPr>
          <p:grpSp>
            <p:nvGrpSpPr>
              <p:cNvPr id="641" name="Google Shape;641;p22"/>
              <p:cNvGrpSpPr/>
              <p:nvPr/>
            </p:nvGrpSpPr>
            <p:grpSpPr>
              <a:xfrm rot="-513145">
                <a:off x="7608055" y="3822519"/>
                <a:ext cx="3043326" cy="2034525"/>
                <a:chOff x="8218892" y="533597"/>
                <a:chExt cx="1572025" cy="1050931"/>
              </a:xfrm>
            </p:grpSpPr>
            <p:sp>
              <p:nvSpPr>
                <p:cNvPr id="642" name="Google Shape;642;p22"/>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2"/>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2"/>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22"/>
              <p:cNvSpPr/>
              <p:nvPr/>
            </p:nvSpPr>
            <p:spPr>
              <a:xfrm>
                <a:off x="7757825" y="3916502"/>
                <a:ext cx="1442060" cy="1303230"/>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6" name="Google Shape;646;p22"/>
            <p:cNvGrpSpPr/>
            <p:nvPr/>
          </p:nvGrpSpPr>
          <p:grpSpPr>
            <a:xfrm rot="5399843" flipH="1">
              <a:off x="6496664" y="4174956"/>
              <a:ext cx="493015" cy="1244021"/>
              <a:chOff x="-1191446" y="3486177"/>
              <a:chExt cx="225781" cy="569659"/>
            </a:xfrm>
          </p:grpSpPr>
          <p:sp>
            <p:nvSpPr>
              <p:cNvPr id="647" name="Google Shape;647;p22"/>
              <p:cNvSpPr/>
              <p:nvPr/>
            </p:nvSpPr>
            <p:spPr>
              <a:xfrm>
                <a:off x="-1094046" y="3914201"/>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2"/>
              <p:cNvSpPr/>
              <p:nvPr/>
            </p:nvSpPr>
            <p:spPr>
              <a:xfrm rot="3275739">
                <a:off x="-1170022" y="3624793"/>
                <a:ext cx="97595" cy="10293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2"/>
              <p:cNvSpPr/>
              <p:nvPr/>
            </p:nvSpPr>
            <p:spPr>
              <a:xfrm rot="3275739">
                <a:off x="-1121785" y="3502138"/>
                <a:ext cx="83840" cy="86566"/>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30532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50"/>
        <p:cNvGrpSpPr/>
        <p:nvPr/>
      </p:nvGrpSpPr>
      <p:grpSpPr>
        <a:xfrm>
          <a:off x="0" y="0"/>
          <a:ext cx="0" cy="0"/>
          <a:chOff x="0" y="0"/>
          <a:chExt cx="0" cy="0"/>
        </a:xfrm>
      </p:grpSpPr>
      <p:sp>
        <p:nvSpPr>
          <p:cNvPr id="651" name="Google Shape;651;p23"/>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52" name="Google Shape;652;p23"/>
          <p:cNvSpPr txBox="1">
            <a:spLocks noGrp="1"/>
          </p:cNvSpPr>
          <p:nvPr>
            <p:ph type="body" idx="1"/>
          </p:nvPr>
        </p:nvSpPr>
        <p:spPr>
          <a:xfrm>
            <a:off x="951033" y="1536633"/>
            <a:ext cx="10290000" cy="127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653" name="Google Shape;653;p23"/>
          <p:cNvGrpSpPr/>
          <p:nvPr/>
        </p:nvGrpSpPr>
        <p:grpSpPr>
          <a:xfrm>
            <a:off x="-2907389" y="-2242023"/>
            <a:ext cx="16692064" cy="10615309"/>
            <a:chOff x="-2180542" y="-1681517"/>
            <a:chExt cx="12519048" cy="7961482"/>
          </a:xfrm>
        </p:grpSpPr>
        <p:grpSp>
          <p:nvGrpSpPr>
            <p:cNvPr id="654" name="Google Shape;654;p23"/>
            <p:cNvGrpSpPr/>
            <p:nvPr/>
          </p:nvGrpSpPr>
          <p:grpSpPr>
            <a:xfrm>
              <a:off x="7936595" y="3425856"/>
              <a:ext cx="2401911" cy="2854109"/>
              <a:chOff x="7936595" y="3425856"/>
              <a:chExt cx="2401911" cy="2854109"/>
            </a:xfrm>
          </p:grpSpPr>
          <p:grpSp>
            <p:nvGrpSpPr>
              <p:cNvPr id="655" name="Google Shape;655;p23"/>
              <p:cNvGrpSpPr/>
              <p:nvPr/>
            </p:nvGrpSpPr>
            <p:grpSpPr>
              <a:xfrm rot="-1571836">
                <a:off x="8451244" y="4094430"/>
                <a:ext cx="1536564" cy="1946332"/>
                <a:chOff x="7565887" y="511311"/>
                <a:chExt cx="1192155" cy="1510076"/>
              </a:xfrm>
            </p:grpSpPr>
            <p:sp>
              <p:nvSpPr>
                <p:cNvPr id="656" name="Google Shape;656;p23"/>
                <p:cNvSpPr/>
                <p:nvPr/>
              </p:nvSpPr>
              <p:spPr>
                <a:xfrm>
                  <a:off x="8134424" y="1066196"/>
                  <a:ext cx="343641" cy="955192"/>
                </a:xfrm>
                <a:custGeom>
                  <a:avLst/>
                  <a:gdLst/>
                  <a:ahLst/>
                  <a:cxnLst/>
                  <a:rect l="l" t="t" r="r" b="b"/>
                  <a:pathLst>
                    <a:path w="7351" h="20433" extrusionOk="0">
                      <a:moveTo>
                        <a:pt x="1196" y="1"/>
                      </a:moveTo>
                      <a:cubicBezTo>
                        <a:pt x="1170" y="1"/>
                        <a:pt x="1144" y="6"/>
                        <a:pt x="1120" y="17"/>
                      </a:cubicBezTo>
                      <a:cubicBezTo>
                        <a:pt x="1003" y="70"/>
                        <a:pt x="961" y="186"/>
                        <a:pt x="929" y="302"/>
                      </a:cubicBezTo>
                      <a:cubicBezTo>
                        <a:pt x="0" y="3407"/>
                        <a:pt x="116" y="6797"/>
                        <a:pt x="85" y="9997"/>
                      </a:cubicBezTo>
                      <a:cubicBezTo>
                        <a:pt x="53" y="13451"/>
                        <a:pt x="190" y="16915"/>
                        <a:pt x="486" y="20358"/>
                      </a:cubicBezTo>
                      <a:cubicBezTo>
                        <a:pt x="496" y="20390"/>
                        <a:pt x="496" y="20411"/>
                        <a:pt x="496" y="20432"/>
                      </a:cubicBezTo>
                      <a:cubicBezTo>
                        <a:pt x="755" y="20411"/>
                        <a:pt x="1014" y="20400"/>
                        <a:pt x="1273" y="20400"/>
                      </a:cubicBezTo>
                      <a:cubicBezTo>
                        <a:pt x="1531" y="20400"/>
                        <a:pt x="1790" y="20411"/>
                        <a:pt x="2049" y="20432"/>
                      </a:cubicBezTo>
                      <a:cubicBezTo>
                        <a:pt x="2049" y="20400"/>
                        <a:pt x="2049" y="20369"/>
                        <a:pt x="2049" y="20348"/>
                      </a:cubicBezTo>
                      <a:cubicBezTo>
                        <a:pt x="1964" y="18837"/>
                        <a:pt x="1817" y="17327"/>
                        <a:pt x="1679" y="15817"/>
                      </a:cubicBezTo>
                      <a:cubicBezTo>
                        <a:pt x="1679" y="15785"/>
                        <a:pt x="1679" y="15743"/>
                        <a:pt x="1669" y="15701"/>
                      </a:cubicBezTo>
                      <a:cubicBezTo>
                        <a:pt x="1658" y="15637"/>
                        <a:pt x="1658" y="15574"/>
                        <a:pt x="1648" y="15500"/>
                      </a:cubicBezTo>
                      <a:cubicBezTo>
                        <a:pt x="1616" y="15151"/>
                        <a:pt x="1584" y="14792"/>
                        <a:pt x="1553" y="14444"/>
                      </a:cubicBezTo>
                      <a:cubicBezTo>
                        <a:pt x="1489" y="13419"/>
                        <a:pt x="1510" y="12405"/>
                        <a:pt x="1500" y="11381"/>
                      </a:cubicBezTo>
                      <a:cubicBezTo>
                        <a:pt x="1806" y="11349"/>
                        <a:pt x="2207" y="11360"/>
                        <a:pt x="2355" y="11339"/>
                      </a:cubicBezTo>
                      <a:cubicBezTo>
                        <a:pt x="3390" y="11149"/>
                        <a:pt x="4372" y="10705"/>
                        <a:pt x="5186" y="10050"/>
                      </a:cubicBezTo>
                      <a:cubicBezTo>
                        <a:pt x="6295" y="9153"/>
                        <a:pt x="7066" y="7853"/>
                        <a:pt x="7351" y="6459"/>
                      </a:cubicBezTo>
                      <a:cubicBezTo>
                        <a:pt x="7196" y="6446"/>
                        <a:pt x="7040" y="6439"/>
                        <a:pt x="6884" y="6439"/>
                      </a:cubicBezTo>
                      <a:cubicBezTo>
                        <a:pt x="5727" y="6439"/>
                        <a:pt x="4573" y="6815"/>
                        <a:pt x="3633" y="7494"/>
                      </a:cubicBezTo>
                      <a:cubicBezTo>
                        <a:pt x="3021" y="7927"/>
                        <a:pt x="2503" y="8498"/>
                        <a:pt x="2123" y="9142"/>
                      </a:cubicBezTo>
                      <a:cubicBezTo>
                        <a:pt x="1975" y="9374"/>
                        <a:pt x="1658" y="9902"/>
                        <a:pt x="1468" y="10367"/>
                      </a:cubicBezTo>
                      <a:cubicBezTo>
                        <a:pt x="1447" y="10029"/>
                        <a:pt x="1415" y="9681"/>
                        <a:pt x="1384" y="9332"/>
                      </a:cubicBezTo>
                      <a:cubicBezTo>
                        <a:pt x="1384" y="9311"/>
                        <a:pt x="1384" y="9279"/>
                        <a:pt x="1384" y="9248"/>
                      </a:cubicBezTo>
                      <a:cubicBezTo>
                        <a:pt x="1394" y="7843"/>
                        <a:pt x="1468" y="6417"/>
                        <a:pt x="1521" y="4991"/>
                      </a:cubicBezTo>
                      <a:cubicBezTo>
                        <a:pt x="1574" y="3502"/>
                        <a:pt x="1605" y="2013"/>
                        <a:pt x="1531" y="534"/>
                      </a:cubicBezTo>
                      <a:cubicBezTo>
                        <a:pt x="1521" y="408"/>
                        <a:pt x="1510" y="270"/>
                        <a:pt x="1447" y="154"/>
                      </a:cubicBezTo>
                      <a:cubicBezTo>
                        <a:pt x="1397" y="71"/>
                        <a:pt x="1294"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3"/>
                <p:cNvSpPr/>
                <p:nvPr/>
              </p:nvSpPr>
              <p:spPr>
                <a:xfrm>
                  <a:off x="7565887" y="511311"/>
                  <a:ext cx="1192155" cy="822335"/>
                </a:xfrm>
                <a:custGeom>
                  <a:avLst/>
                  <a:gdLst/>
                  <a:ahLst/>
                  <a:cxnLst/>
                  <a:rect l="l" t="t" r="r" b="b"/>
                  <a:pathLst>
                    <a:path w="25502" h="17591" extrusionOk="0">
                      <a:moveTo>
                        <a:pt x="12097" y="1"/>
                      </a:moveTo>
                      <a:cubicBezTo>
                        <a:pt x="10331" y="1"/>
                        <a:pt x="8473" y="1030"/>
                        <a:pt x="7906" y="2698"/>
                      </a:cubicBezTo>
                      <a:cubicBezTo>
                        <a:pt x="7737" y="3184"/>
                        <a:pt x="7673" y="3702"/>
                        <a:pt x="7642" y="4219"/>
                      </a:cubicBezTo>
                      <a:cubicBezTo>
                        <a:pt x="7578" y="5307"/>
                        <a:pt x="7663" y="6405"/>
                        <a:pt x="7885" y="7472"/>
                      </a:cubicBezTo>
                      <a:cubicBezTo>
                        <a:pt x="7779" y="7060"/>
                        <a:pt x="7462" y="6743"/>
                        <a:pt x="7156" y="6437"/>
                      </a:cubicBezTo>
                      <a:cubicBezTo>
                        <a:pt x="6733" y="6025"/>
                        <a:pt x="6290" y="5592"/>
                        <a:pt x="5720" y="5402"/>
                      </a:cubicBezTo>
                      <a:cubicBezTo>
                        <a:pt x="5523" y="5340"/>
                        <a:pt x="5321" y="5311"/>
                        <a:pt x="5118" y="5311"/>
                      </a:cubicBezTo>
                      <a:cubicBezTo>
                        <a:pt x="4365" y="5311"/>
                        <a:pt x="3604" y="5713"/>
                        <a:pt x="3079" y="6279"/>
                      </a:cubicBezTo>
                      <a:cubicBezTo>
                        <a:pt x="2488" y="6912"/>
                        <a:pt x="1791" y="7979"/>
                        <a:pt x="1601" y="8993"/>
                      </a:cubicBezTo>
                      <a:cubicBezTo>
                        <a:pt x="1506" y="9500"/>
                        <a:pt x="1537" y="9986"/>
                        <a:pt x="1759" y="10408"/>
                      </a:cubicBezTo>
                      <a:cubicBezTo>
                        <a:pt x="1939" y="10746"/>
                        <a:pt x="2213" y="11031"/>
                        <a:pt x="2541" y="11232"/>
                      </a:cubicBezTo>
                      <a:cubicBezTo>
                        <a:pt x="3174" y="11612"/>
                        <a:pt x="3977" y="11665"/>
                        <a:pt x="4579" y="12098"/>
                      </a:cubicBezTo>
                      <a:cubicBezTo>
                        <a:pt x="4500" y="12105"/>
                        <a:pt x="4421" y="12109"/>
                        <a:pt x="4342" y="12109"/>
                      </a:cubicBezTo>
                      <a:cubicBezTo>
                        <a:pt x="3851" y="12109"/>
                        <a:pt x="3359" y="11982"/>
                        <a:pt x="2868" y="11919"/>
                      </a:cubicBezTo>
                      <a:cubicBezTo>
                        <a:pt x="2733" y="11901"/>
                        <a:pt x="2605" y="11892"/>
                        <a:pt x="2483" y="11892"/>
                      </a:cubicBezTo>
                      <a:cubicBezTo>
                        <a:pt x="0" y="11892"/>
                        <a:pt x="300" y="15454"/>
                        <a:pt x="1991" y="16692"/>
                      </a:cubicBezTo>
                      <a:cubicBezTo>
                        <a:pt x="3024" y="17462"/>
                        <a:pt x="4591" y="17591"/>
                        <a:pt x="5854" y="17591"/>
                      </a:cubicBezTo>
                      <a:cubicBezTo>
                        <a:pt x="5908" y="17591"/>
                        <a:pt x="5962" y="17590"/>
                        <a:pt x="6015" y="17590"/>
                      </a:cubicBezTo>
                      <a:cubicBezTo>
                        <a:pt x="7578" y="17579"/>
                        <a:pt x="9457" y="17231"/>
                        <a:pt x="10577" y="16049"/>
                      </a:cubicBezTo>
                      <a:lnTo>
                        <a:pt x="10577" y="16049"/>
                      </a:lnTo>
                      <a:cubicBezTo>
                        <a:pt x="10460" y="16179"/>
                        <a:pt x="11993" y="16956"/>
                        <a:pt x="12130" y="16999"/>
                      </a:cubicBezTo>
                      <a:cubicBezTo>
                        <a:pt x="12525" y="17128"/>
                        <a:pt x="12940" y="17194"/>
                        <a:pt x="13356" y="17194"/>
                      </a:cubicBezTo>
                      <a:cubicBezTo>
                        <a:pt x="13618" y="17194"/>
                        <a:pt x="13880" y="17168"/>
                        <a:pt x="14137" y="17115"/>
                      </a:cubicBezTo>
                      <a:cubicBezTo>
                        <a:pt x="14676" y="17009"/>
                        <a:pt x="15330" y="16787"/>
                        <a:pt x="15647" y="16302"/>
                      </a:cubicBezTo>
                      <a:cubicBezTo>
                        <a:pt x="15837" y="15995"/>
                        <a:pt x="15985" y="15626"/>
                        <a:pt x="16260" y="15372"/>
                      </a:cubicBezTo>
                      <a:cubicBezTo>
                        <a:pt x="16452" y="15192"/>
                        <a:pt x="16605" y="15121"/>
                        <a:pt x="16745" y="15121"/>
                      </a:cubicBezTo>
                      <a:cubicBezTo>
                        <a:pt x="16999" y="15121"/>
                        <a:pt x="17211" y="15352"/>
                        <a:pt x="17538" y="15583"/>
                      </a:cubicBezTo>
                      <a:cubicBezTo>
                        <a:pt x="18451" y="16233"/>
                        <a:pt x="19520" y="16843"/>
                        <a:pt x="20661" y="16843"/>
                      </a:cubicBezTo>
                      <a:cubicBezTo>
                        <a:pt x="20708" y="16843"/>
                        <a:pt x="20754" y="16842"/>
                        <a:pt x="20801" y="16840"/>
                      </a:cubicBezTo>
                      <a:cubicBezTo>
                        <a:pt x="22385" y="16777"/>
                        <a:pt x="23653" y="15330"/>
                        <a:pt x="24287" y="14020"/>
                      </a:cubicBezTo>
                      <a:cubicBezTo>
                        <a:pt x="24793" y="12932"/>
                        <a:pt x="25501" y="11105"/>
                        <a:pt x="23885" y="10693"/>
                      </a:cubicBezTo>
                      <a:cubicBezTo>
                        <a:pt x="23262" y="10533"/>
                        <a:pt x="22620" y="10453"/>
                        <a:pt x="21979" y="10453"/>
                      </a:cubicBezTo>
                      <a:cubicBezTo>
                        <a:pt x="21256" y="10453"/>
                        <a:pt x="20534" y="10554"/>
                        <a:pt x="19839" y="10756"/>
                      </a:cubicBezTo>
                      <a:lnTo>
                        <a:pt x="19839" y="10756"/>
                      </a:lnTo>
                      <a:cubicBezTo>
                        <a:pt x="20433" y="10552"/>
                        <a:pt x="21210" y="9621"/>
                        <a:pt x="21646" y="9225"/>
                      </a:cubicBezTo>
                      <a:cubicBezTo>
                        <a:pt x="22269" y="8676"/>
                        <a:pt x="22871" y="8138"/>
                        <a:pt x="23241" y="7367"/>
                      </a:cubicBezTo>
                      <a:cubicBezTo>
                        <a:pt x="24329" y="5106"/>
                        <a:pt x="22058" y="2487"/>
                        <a:pt x="19745" y="2382"/>
                      </a:cubicBezTo>
                      <a:cubicBezTo>
                        <a:pt x="19710" y="2380"/>
                        <a:pt x="19675" y="2379"/>
                        <a:pt x="19640" y="2379"/>
                      </a:cubicBezTo>
                      <a:cubicBezTo>
                        <a:pt x="18677" y="2379"/>
                        <a:pt x="17787" y="2934"/>
                        <a:pt x="17084" y="3596"/>
                      </a:cubicBezTo>
                      <a:cubicBezTo>
                        <a:pt x="16365" y="4283"/>
                        <a:pt x="15763" y="5106"/>
                        <a:pt x="14982" y="5740"/>
                      </a:cubicBezTo>
                      <a:cubicBezTo>
                        <a:pt x="15140" y="4853"/>
                        <a:pt x="15288" y="3966"/>
                        <a:pt x="15225" y="3068"/>
                      </a:cubicBezTo>
                      <a:cubicBezTo>
                        <a:pt x="15130" y="1949"/>
                        <a:pt x="14591" y="628"/>
                        <a:pt x="13461" y="227"/>
                      </a:cubicBezTo>
                      <a:cubicBezTo>
                        <a:pt x="13030" y="74"/>
                        <a:pt x="12567" y="1"/>
                        <a:pt x="1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3"/>
                <p:cNvSpPr/>
                <p:nvPr/>
              </p:nvSpPr>
              <p:spPr>
                <a:xfrm>
                  <a:off x="8021857" y="1203211"/>
                  <a:ext cx="330832" cy="182689"/>
                </a:xfrm>
                <a:custGeom>
                  <a:avLst/>
                  <a:gdLst/>
                  <a:ahLst/>
                  <a:cxnLst/>
                  <a:rect l="l" t="t" r="r" b="b"/>
                  <a:pathLst>
                    <a:path w="7077" h="3908" extrusionOk="0">
                      <a:moveTo>
                        <a:pt x="7076" y="1"/>
                      </a:moveTo>
                      <a:cubicBezTo>
                        <a:pt x="4710" y="265"/>
                        <a:pt x="2334" y="423"/>
                        <a:pt x="0" y="867"/>
                      </a:cubicBezTo>
                      <a:cubicBezTo>
                        <a:pt x="11" y="1089"/>
                        <a:pt x="42" y="1300"/>
                        <a:pt x="106" y="1511"/>
                      </a:cubicBezTo>
                      <a:cubicBezTo>
                        <a:pt x="180" y="1722"/>
                        <a:pt x="296" y="1934"/>
                        <a:pt x="391" y="2134"/>
                      </a:cubicBezTo>
                      <a:cubicBezTo>
                        <a:pt x="444" y="2229"/>
                        <a:pt x="496" y="2324"/>
                        <a:pt x="549" y="2409"/>
                      </a:cubicBezTo>
                      <a:cubicBezTo>
                        <a:pt x="951" y="3148"/>
                        <a:pt x="1447" y="3718"/>
                        <a:pt x="2345" y="3866"/>
                      </a:cubicBezTo>
                      <a:cubicBezTo>
                        <a:pt x="2519" y="3895"/>
                        <a:pt x="2694" y="3908"/>
                        <a:pt x="2870" y="3908"/>
                      </a:cubicBezTo>
                      <a:cubicBezTo>
                        <a:pt x="3737" y="3908"/>
                        <a:pt x="4608" y="3586"/>
                        <a:pt x="5355" y="3190"/>
                      </a:cubicBezTo>
                      <a:cubicBezTo>
                        <a:pt x="5745" y="2979"/>
                        <a:pt x="6136" y="2768"/>
                        <a:pt x="6432" y="2441"/>
                      </a:cubicBezTo>
                      <a:cubicBezTo>
                        <a:pt x="6759" y="2081"/>
                        <a:pt x="6928" y="1596"/>
                        <a:pt x="7013" y="1110"/>
                      </a:cubicBezTo>
                      <a:cubicBezTo>
                        <a:pt x="7066" y="740"/>
                        <a:pt x="7076" y="370"/>
                        <a:pt x="7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3"/>
                <p:cNvSpPr/>
                <p:nvPr/>
              </p:nvSpPr>
              <p:spPr>
                <a:xfrm>
                  <a:off x="7924062" y="856536"/>
                  <a:ext cx="468597" cy="288526"/>
                </a:xfrm>
                <a:custGeom>
                  <a:avLst/>
                  <a:gdLst/>
                  <a:ahLst/>
                  <a:cxnLst/>
                  <a:rect l="l" t="t" r="r" b="b"/>
                  <a:pathLst>
                    <a:path w="10024" h="6172" extrusionOk="0">
                      <a:moveTo>
                        <a:pt x="5167" y="1"/>
                      </a:moveTo>
                      <a:cubicBezTo>
                        <a:pt x="5058" y="1"/>
                        <a:pt x="4957" y="55"/>
                        <a:pt x="4891" y="151"/>
                      </a:cubicBezTo>
                      <a:cubicBezTo>
                        <a:pt x="4880" y="172"/>
                        <a:pt x="4870" y="182"/>
                        <a:pt x="4870" y="203"/>
                      </a:cubicBezTo>
                      <a:cubicBezTo>
                        <a:pt x="4764" y="351"/>
                        <a:pt x="4722" y="541"/>
                        <a:pt x="4775" y="721"/>
                      </a:cubicBezTo>
                      <a:cubicBezTo>
                        <a:pt x="4796" y="816"/>
                        <a:pt x="4870" y="879"/>
                        <a:pt x="4965" y="911"/>
                      </a:cubicBezTo>
                      <a:cubicBezTo>
                        <a:pt x="4985" y="915"/>
                        <a:pt x="5004" y="917"/>
                        <a:pt x="5023" y="917"/>
                      </a:cubicBezTo>
                      <a:cubicBezTo>
                        <a:pt x="5095" y="917"/>
                        <a:pt x="5160" y="887"/>
                        <a:pt x="5218" y="837"/>
                      </a:cubicBezTo>
                      <a:cubicBezTo>
                        <a:pt x="5356" y="721"/>
                        <a:pt x="5472" y="531"/>
                        <a:pt x="5482" y="351"/>
                      </a:cubicBezTo>
                      <a:cubicBezTo>
                        <a:pt x="5482" y="224"/>
                        <a:pt x="5429" y="98"/>
                        <a:pt x="5313" y="34"/>
                      </a:cubicBezTo>
                      <a:cubicBezTo>
                        <a:pt x="5265" y="12"/>
                        <a:pt x="5215" y="1"/>
                        <a:pt x="5167" y="1"/>
                      </a:cubicBezTo>
                      <a:close/>
                      <a:moveTo>
                        <a:pt x="3586" y="1174"/>
                      </a:moveTo>
                      <a:cubicBezTo>
                        <a:pt x="3517" y="1174"/>
                        <a:pt x="3448" y="1198"/>
                        <a:pt x="3402" y="1249"/>
                      </a:cubicBezTo>
                      <a:cubicBezTo>
                        <a:pt x="3233" y="1460"/>
                        <a:pt x="3000" y="1914"/>
                        <a:pt x="3317" y="2104"/>
                      </a:cubicBezTo>
                      <a:cubicBezTo>
                        <a:pt x="3367" y="2133"/>
                        <a:pt x="3416" y="2146"/>
                        <a:pt x="3463" y="2146"/>
                      </a:cubicBezTo>
                      <a:cubicBezTo>
                        <a:pt x="3602" y="2146"/>
                        <a:pt x="3718" y="2033"/>
                        <a:pt x="3782" y="1914"/>
                      </a:cubicBezTo>
                      <a:cubicBezTo>
                        <a:pt x="3845" y="1798"/>
                        <a:pt x="3866" y="1682"/>
                        <a:pt x="3824" y="1566"/>
                      </a:cubicBezTo>
                      <a:cubicBezTo>
                        <a:pt x="3877" y="1460"/>
                        <a:pt x="3877" y="1344"/>
                        <a:pt x="3782" y="1249"/>
                      </a:cubicBezTo>
                      <a:cubicBezTo>
                        <a:pt x="3733" y="1200"/>
                        <a:pt x="3659" y="1174"/>
                        <a:pt x="3586" y="1174"/>
                      </a:cubicBezTo>
                      <a:close/>
                      <a:moveTo>
                        <a:pt x="6110" y="1339"/>
                      </a:moveTo>
                      <a:cubicBezTo>
                        <a:pt x="5998" y="1339"/>
                        <a:pt x="5883" y="1387"/>
                        <a:pt x="5799" y="1481"/>
                      </a:cubicBezTo>
                      <a:cubicBezTo>
                        <a:pt x="5641" y="1661"/>
                        <a:pt x="5598" y="1904"/>
                        <a:pt x="5662" y="2136"/>
                      </a:cubicBezTo>
                      <a:cubicBezTo>
                        <a:pt x="5672" y="2168"/>
                        <a:pt x="5683" y="2199"/>
                        <a:pt x="5704" y="2221"/>
                      </a:cubicBezTo>
                      <a:cubicBezTo>
                        <a:pt x="5715" y="2252"/>
                        <a:pt x="5736" y="2284"/>
                        <a:pt x="5757" y="2305"/>
                      </a:cubicBezTo>
                      <a:cubicBezTo>
                        <a:pt x="5835" y="2379"/>
                        <a:pt x="5923" y="2412"/>
                        <a:pt x="6011" y="2412"/>
                      </a:cubicBezTo>
                      <a:cubicBezTo>
                        <a:pt x="6160" y="2412"/>
                        <a:pt x="6308" y="2318"/>
                        <a:pt x="6401" y="2178"/>
                      </a:cubicBezTo>
                      <a:cubicBezTo>
                        <a:pt x="6528" y="1999"/>
                        <a:pt x="6549" y="1724"/>
                        <a:pt x="6433" y="1524"/>
                      </a:cubicBezTo>
                      <a:cubicBezTo>
                        <a:pt x="6360" y="1400"/>
                        <a:pt x="6237" y="1339"/>
                        <a:pt x="6110" y="1339"/>
                      </a:cubicBezTo>
                      <a:close/>
                      <a:moveTo>
                        <a:pt x="4434" y="2023"/>
                      </a:moveTo>
                      <a:cubicBezTo>
                        <a:pt x="4369" y="2023"/>
                        <a:pt x="4302" y="2039"/>
                        <a:pt x="4236" y="2073"/>
                      </a:cubicBezTo>
                      <a:cubicBezTo>
                        <a:pt x="4183" y="2104"/>
                        <a:pt x="4141" y="2157"/>
                        <a:pt x="4120" y="2221"/>
                      </a:cubicBezTo>
                      <a:lnTo>
                        <a:pt x="4109" y="2252"/>
                      </a:lnTo>
                      <a:cubicBezTo>
                        <a:pt x="4014" y="2474"/>
                        <a:pt x="3983" y="2728"/>
                        <a:pt x="4130" y="2939"/>
                      </a:cubicBezTo>
                      <a:cubicBezTo>
                        <a:pt x="4227" y="3065"/>
                        <a:pt x="4368" y="3147"/>
                        <a:pt x="4504" y="3147"/>
                      </a:cubicBezTo>
                      <a:cubicBezTo>
                        <a:pt x="4607" y="3147"/>
                        <a:pt x="4708" y="3101"/>
                        <a:pt x="4785" y="2992"/>
                      </a:cubicBezTo>
                      <a:cubicBezTo>
                        <a:pt x="4933" y="2801"/>
                        <a:pt x="4954" y="2537"/>
                        <a:pt x="4859" y="2316"/>
                      </a:cubicBezTo>
                      <a:cubicBezTo>
                        <a:pt x="4774" y="2138"/>
                        <a:pt x="4611" y="2023"/>
                        <a:pt x="4434" y="2023"/>
                      </a:cubicBezTo>
                      <a:close/>
                      <a:moveTo>
                        <a:pt x="8868" y="2336"/>
                      </a:moveTo>
                      <a:cubicBezTo>
                        <a:pt x="8762" y="2336"/>
                        <a:pt x="8666" y="2395"/>
                        <a:pt x="8587" y="2464"/>
                      </a:cubicBezTo>
                      <a:cubicBezTo>
                        <a:pt x="8556" y="2495"/>
                        <a:pt x="8534" y="2537"/>
                        <a:pt x="8524" y="2580"/>
                      </a:cubicBezTo>
                      <a:cubicBezTo>
                        <a:pt x="8450" y="2728"/>
                        <a:pt x="8397" y="2918"/>
                        <a:pt x="8461" y="3076"/>
                      </a:cubicBezTo>
                      <a:cubicBezTo>
                        <a:pt x="8513" y="3213"/>
                        <a:pt x="8619" y="3308"/>
                        <a:pt x="8767" y="3319"/>
                      </a:cubicBezTo>
                      <a:cubicBezTo>
                        <a:pt x="8904" y="3319"/>
                        <a:pt x="8999" y="3224"/>
                        <a:pt x="9073" y="3118"/>
                      </a:cubicBezTo>
                      <a:cubicBezTo>
                        <a:pt x="9179" y="2970"/>
                        <a:pt x="9221" y="2759"/>
                        <a:pt x="9189" y="2580"/>
                      </a:cubicBezTo>
                      <a:cubicBezTo>
                        <a:pt x="9158" y="2442"/>
                        <a:pt x="9031" y="2347"/>
                        <a:pt x="8894" y="2337"/>
                      </a:cubicBezTo>
                      <a:cubicBezTo>
                        <a:pt x="8885" y="2336"/>
                        <a:pt x="8876" y="2336"/>
                        <a:pt x="8868" y="2336"/>
                      </a:cubicBezTo>
                      <a:close/>
                      <a:moveTo>
                        <a:pt x="2445" y="2738"/>
                      </a:moveTo>
                      <a:cubicBezTo>
                        <a:pt x="2405" y="2738"/>
                        <a:pt x="2364" y="2745"/>
                        <a:pt x="2324" y="2759"/>
                      </a:cubicBezTo>
                      <a:cubicBezTo>
                        <a:pt x="2261" y="2791"/>
                        <a:pt x="2198" y="2833"/>
                        <a:pt x="2166" y="2886"/>
                      </a:cubicBezTo>
                      <a:cubicBezTo>
                        <a:pt x="2113" y="2949"/>
                        <a:pt x="2092" y="3044"/>
                        <a:pt x="2113" y="3139"/>
                      </a:cubicBezTo>
                      <a:cubicBezTo>
                        <a:pt x="2109" y="3132"/>
                        <a:pt x="2107" y="3128"/>
                        <a:pt x="2106" y="3128"/>
                      </a:cubicBezTo>
                      <a:lnTo>
                        <a:pt x="2106" y="3128"/>
                      </a:lnTo>
                      <a:cubicBezTo>
                        <a:pt x="2104" y="3128"/>
                        <a:pt x="2106" y="3140"/>
                        <a:pt x="2113" y="3161"/>
                      </a:cubicBezTo>
                      <a:cubicBezTo>
                        <a:pt x="2103" y="3182"/>
                        <a:pt x="2103" y="3203"/>
                        <a:pt x="2103" y="3224"/>
                      </a:cubicBezTo>
                      <a:cubicBezTo>
                        <a:pt x="2103" y="3287"/>
                        <a:pt x="2103" y="3340"/>
                        <a:pt x="2113" y="3393"/>
                      </a:cubicBezTo>
                      <a:cubicBezTo>
                        <a:pt x="2134" y="3488"/>
                        <a:pt x="2187" y="3572"/>
                        <a:pt x="2261" y="3636"/>
                      </a:cubicBezTo>
                      <a:cubicBezTo>
                        <a:pt x="2331" y="3697"/>
                        <a:pt x="2420" y="3727"/>
                        <a:pt x="2508" y="3727"/>
                      </a:cubicBezTo>
                      <a:cubicBezTo>
                        <a:pt x="2634" y="3727"/>
                        <a:pt x="2759" y="3665"/>
                        <a:pt x="2821" y="3541"/>
                      </a:cubicBezTo>
                      <a:cubicBezTo>
                        <a:pt x="2916" y="3382"/>
                        <a:pt x="2916" y="3150"/>
                        <a:pt x="2831" y="2992"/>
                      </a:cubicBezTo>
                      <a:cubicBezTo>
                        <a:pt x="2764" y="2848"/>
                        <a:pt x="2608" y="2738"/>
                        <a:pt x="2445" y="2738"/>
                      </a:cubicBezTo>
                      <a:close/>
                      <a:moveTo>
                        <a:pt x="573" y="2924"/>
                      </a:moveTo>
                      <a:cubicBezTo>
                        <a:pt x="480" y="2924"/>
                        <a:pt x="388" y="2970"/>
                        <a:pt x="339" y="3055"/>
                      </a:cubicBezTo>
                      <a:cubicBezTo>
                        <a:pt x="275" y="3182"/>
                        <a:pt x="223" y="3308"/>
                        <a:pt x="202" y="3446"/>
                      </a:cubicBezTo>
                      <a:cubicBezTo>
                        <a:pt x="170" y="3646"/>
                        <a:pt x="244" y="3858"/>
                        <a:pt x="466" y="3889"/>
                      </a:cubicBezTo>
                      <a:cubicBezTo>
                        <a:pt x="481" y="3892"/>
                        <a:pt x="497" y="3893"/>
                        <a:pt x="512" y="3893"/>
                      </a:cubicBezTo>
                      <a:cubicBezTo>
                        <a:pt x="832" y="3893"/>
                        <a:pt x="1007" y="3381"/>
                        <a:pt x="835" y="3139"/>
                      </a:cubicBezTo>
                      <a:cubicBezTo>
                        <a:pt x="814" y="3066"/>
                        <a:pt x="782" y="3002"/>
                        <a:pt x="708" y="2960"/>
                      </a:cubicBezTo>
                      <a:cubicBezTo>
                        <a:pt x="666" y="2935"/>
                        <a:pt x="619" y="2924"/>
                        <a:pt x="573" y="2924"/>
                      </a:cubicBezTo>
                      <a:close/>
                      <a:moveTo>
                        <a:pt x="9686" y="3378"/>
                      </a:moveTo>
                      <a:cubicBezTo>
                        <a:pt x="9659" y="3378"/>
                        <a:pt x="9633" y="3382"/>
                        <a:pt x="9612" y="3382"/>
                      </a:cubicBezTo>
                      <a:cubicBezTo>
                        <a:pt x="9548" y="3403"/>
                        <a:pt x="9485" y="3456"/>
                        <a:pt x="9453" y="3509"/>
                      </a:cubicBezTo>
                      <a:cubicBezTo>
                        <a:pt x="9422" y="3572"/>
                        <a:pt x="9401" y="3646"/>
                        <a:pt x="9422" y="3720"/>
                      </a:cubicBezTo>
                      <a:lnTo>
                        <a:pt x="9443" y="3763"/>
                      </a:lnTo>
                      <a:cubicBezTo>
                        <a:pt x="9443" y="3826"/>
                        <a:pt x="9464" y="3900"/>
                        <a:pt x="9496" y="3963"/>
                      </a:cubicBezTo>
                      <a:cubicBezTo>
                        <a:pt x="9538" y="4048"/>
                        <a:pt x="9633" y="4090"/>
                        <a:pt x="9728" y="4090"/>
                      </a:cubicBezTo>
                      <a:cubicBezTo>
                        <a:pt x="9823" y="4090"/>
                        <a:pt x="9918" y="4048"/>
                        <a:pt x="9960" y="3963"/>
                      </a:cubicBezTo>
                      <a:cubicBezTo>
                        <a:pt x="10003" y="3868"/>
                        <a:pt x="10013" y="3784"/>
                        <a:pt x="10003" y="3689"/>
                      </a:cubicBezTo>
                      <a:cubicBezTo>
                        <a:pt x="10024" y="3583"/>
                        <a:pt x="9971" y="3467"/>
                        <a:pt x="9876" y="3414"/>
                      </a:cubicBezTo>
                      <a:cubicBezTo>
                        <a:pt x="9823" y="3393"/>
                        <a:pt x="9770" y="3382"/>
                        <a:pt x="9728" y="3382"/>
                      </a:cubicBezTo>
                      <a:cubicBezTo>
                        <a:pt x="9714" y="3379"/>
                        <a:pt x="9700" y="3378"/>
                        <a:pt x="9686" y="3378"/>
                      </a:cubicBezTo>
                      <a:close/>
                      <a:moveTo>
                        <a:pt x="3634" y="3562"/>
                      </a:moveTo>
                      <a:cubicBezTo>
                        <a:pt x="3592" y="3572"/>
                        <a:pt x="3560" y="3583"/>
                        <a:pt x="3528" y="3604"/>
                      </a:cubicBezTo>
                      <a:cubicBezTo>
                        <a:pt x="3497" y="3615"/>
                        <a:pt x="3476" y="3636"/>
                        <a:pt x="3454" y="3668"/>
                      </a:cubicBezTo>
                      <a:cubicBezTo>
                        <a:pt x="3433" y="3699"/>
                        <a:pt x="3412" y="3720"/>
                        <a:pt x="3402" y="3763"/>
                      </a:cubicBezTo>
                      <a:cubicBezTo>
                        <a:pt x="3402" y="3784"/>
                        <a:pt x="3402" y="3805"/>
                        <a:pt x="3391" y="3826"/>
                      </a:cubicBezTo>
                      <a:cubicBezTo>
                        <a:pt x="3391" y="3879"/>
                        <a:pt x="3412" y="3921"/>
                        <a:pt x="3433" y="3963"/>
                      </a:cubicBezTo>
                      <a:lnTo>
                        <a:pt x="3433" y="3974"/>
                      </a:lnTo>
                      <a:lnTo>
                        <a:pt x="3454" y="3995"/>
                      </a:lnTo>
                      <a:cubicBezTo>
                        <a:pt x="3465" y="4027"/>
                        <a:pt x="3486" y="4058"/>
                        <a:pt x="3518" y="4079"/>
                      </a:cubicBezTo>
                      <a:cubicBezTo>
                        <a:pt x="3539" y="4101"/>
                        <a:pt x="3581" y="4111"/>
                        <a:pt x="3613" y="4122"/>
                      </a:cubicBezTo>
                      <a:cubicBezTo>
                        <a:pt x="3634" y="4122"/>
                        <a:pt x="3655" y="4132"/>
                        <a:pt x="3676" y="4132"/>
                      </a:cubicBezTo>
                      <a:cubicBezTo>
                        <a:pt x="3729" y="4132"/>
                        <a:pt x="3771" y="4122"/>
                        <a:pt x="3814" y="4101"/>
                      </a:cubicBezTo>
                      <a:cubicBezTo>
                        <a:pt x="3835" y="4079"/>
                        <a:pt x="3856" y="4069"/>
                        <a:pt x="3877" y="4058"/>
                      </a:cubicBezTo>
                      <a:cubicBezTo>
                        <a:pt x="3909" y="4016"/>
                        <a:pt x="3930" y="3984"/>
                        <a:pt x="3940" y="3932"/>
                      </a:cubicBezTo>
                      <a:cubicBezTo>
                        <a:pt x="3951" y="3910"/>
                        <a:pt x="3951" y="3879"/>
                        <a:pt x="3951" y="3858"/>
                      </a:cubicBezTo>
                      <a:cubicBezTo>
                        <a:pt x="3951" y="3794"/>
                        <a:pt x="3940" y="3763"/>
                        <a:pt x="3909" y="3710"/>
                      </a:cubicBezTo>
                      <a:cubicBezTo>
                        <a:pt x="3898" y="3689"/>
                        <a:pt x="3877" y="3668"/>
                        <a:pt x="3866" y="3646"/>
                      </a:cubicBezTo>
                      <a:cubicBezTo>
                        <a:pt x="3814" y="3604"/>
                        <a:pt x="3792" y="3594"/>
                        <a:pt x="3740" y="3572"/>
                      </a:cubicBezTo>
                      <a:cubicBezTo>
                        <a:pt x="3697" y="3562"/>
                        <a:pt x="3666" y="3562"/>
                        <a:pt x="3634" y="3562"/>
                      </a:cubicBezTo>
                      <a:close/>
                      <a:moveTo>
                        <a:pt x="7375" y="2826"/>
                      </a:moveTo>
                      <a:cubicBezTo>
                        <a:pt x="7291" y="2826"/>
                        <a:pt x="7209" y="2859"/>
                        <a:pt x="7140" y="2928"/>
                      </a:cubicBezTo>
                      <a:cubicBezTo>
                        <a:pt x="7035" y="3034"/>
                        <a:pt x="7035" y="3171"/>
                        <a:pt x="7045" y="3308"/>
                      </a:cubicBezTo>
                      <a:cubicBezTo>
                        <a:pt x="7077" y="3583"/>
                        <a:pt x="7183" y="3815"/>
                        <a:pt x="7362" y="4027"/>
                      </a:cubicBezTo>
                      <a:cubicBezTo>
                        <a:pt x="7383" y="4048"/>
                        <a:pt x="7394" y="4058"/>
                        <a:pt x="7415" y="4079"/>
                      </a:cubicBezTo>
                      <a:lnTo>
                        <a:pt x="7426" y="4079"/>
                      </a:lnTo>
                      <a:cubicBezTo>
                        <a:pt x="7479" y="4126"/>
                        <a:pt x="7553" y="4156"/>
                        <a:pt x="7624" y="4156"/>
                      </a:cubicBezTo>
                      <a:cubicBezTo>
                        <a:pt x="7666" y="4156"/>
                        <a:pt x="7707" y="4145"/>
                        <a:pt x="7742" y="4122"/>
                      </a:cubicBezTo>
                      <a:cubicBezTo>
                        <a:pt x="7985" y="3963"/>
                        <a:pt x="7975" y="3699"/>
                        <a:pt x="7922" y="3446"/>
                      </a:cubicBezTo>
                      <a:cubicBezTo>
                        <a:pt x="7869" y="3245"/>
                        <a:pt x="7732" y="2939"/>
                        <a:pt x="7510" y="2854"/>
                      </a:cubicBezTo>
                      <a:cubicBezTo>
                        <a:pt x="7466" y="2836"/>
                        <a:pt x="7420" y="2826"/>
                        <a:pt x="7375" y="2826"/>
                      </a:cubicBezTo>
                      <a:close/>
                      <a:moveTo>
                        <a:pt x="5926" y="3347"/>
                      </a:moveTo>
                      <a:cubicBezTo>
                        <a:pt x="5891" y="3347"/>
                        <a:pt x="5855" y="3351"/>
                        <a:pt x="5820" y="3361"/>
                      </a:cubicBezTo>
                      <a:cubicBezTo>
                        <a:pt x="5546" y="3446"/>
                        <a:pt x="5493" y="3784"/>
                        <a:pt x="5556" y="4016"/>
                      </a:cubicBezTo>
                      <a:lnTo>
                        <a:pt x="5556" y="4027"/>
                      </a:lnTo>
                      <a:cubicBezTo>
                        <a:pt x="5579" y="4211"/>
                        <a:pt x="5741" y="4339"/>
                        <a:pt x="5917" y="4339"/>
                      </a:cubicBezTo>
                      <a:cubicBezTo>
                        <a:pt x="5984" y="4339"/>
                        <a:pt x="6052" y="4321"/>
                        <a:pt x="6116" y="4280"/>
                      </a:cubicBezTo>
                      <a:cubicBezTo>
                        <a:pt x="6295" y="4164"/>
                        <a:pt x="6391" y="3889"/>
                        <a:pt x="6338" y="3678"/>
                      </a:cubicBezTo>
                      <a:cubicBezTo>
                        <a:pt x="6293" y="3482"/>
                        <a:pt x="6114" y="3347"/>
                        <a:pt x="5926" y="3347"/>
                      </a:cubicBezTo>
                      <a:close/>
                      <a:moveTo>
                        <a:pt x="1299" y="4057"/>
                      </a:moveTo>
                      <a:cubicBezTo>
                        <a:pt x="1292" y="4057"/>
                        <a:pt x="1285" y="4057"/>
                        <a:pt x="1279" y="4058"/>
                      </a:cubicBezTo>
                      <a:cubicBezTo>
                        <a:pt x="1247" y="4058"/>
                        <a:pt x="1215" y="4058"/>
                        <a:pt x="1194" y="4069"/>
                      </a:cubicBezTo>
                      <a:cubicBezTo>
                        <a:pt x="1099" y="4101"/>
                        <a:pt x="1025" y="4164"/>
                        <a:pt x="1004" y="4259"/>
                      </a:cubicBezTo>
                      <a:cubicBezTo>
                        <a:pt x="994" y="4301"/>
                        <a:pt x="994" y="4343"/>
                        <a:pt x="1004" y="4386"/>
                      </a:cubicBezTo>
                      <a:cubicBezTo>
                        <a:pt x="994" y="4502"/>
                        <a:pt x="994" y="4629"/>
                        <a:pt x="1004" y="4755"/>
                      </a:cubicBezTo>
                      <a:cubicBezTo>
                        <a:pt x="1017" y="4923"/>
                        <a:pt x="1140" y="5019"/>
                        <a:pt x="1269" y="5019"/>
                      </a:cubicBezTo>
                      <a:cubicBezTo>
                        <a:pt x="1352" y="5019"/>
                        <a:pt x="1439" y="4979"/>
                        <a:pt x="1501" y="4893"/>
                      </a:cubicBezTo>
                      <a:cubicBezTo>
                        <a:pt x="1606" y="4745"/>
                        <a:pt x="1670" y="4597"/>
                        <a:pt x="1638" y="4417"/>
                      </a:cubicBezTo>
                      <a:cubicBezTo>
                        <a:pt x="1617" y="4301"/>
                        <a:pt x="1553" y="4206"/>
                        <a:pt x="1469" y="4143"/>
                      </a:cubicBezTo>
                      <a:cubicBezTo>
                        <a:pt x="1422" y="4095"/>
                        <a:pt x="1357" y="4057"/>
                        <a:pt x="1299" y="4057"/>
                      </a:cubicBezTo>
                      <a:close/>
                      <a:moveTo>
                        <a:pt x="8894" y="4320"/>
                      </a:moveTo>
                      <a:cubicBezTo>
                        <a:pt x="8863" y="4320"/>
                        <a:pt x="8832" y="4324"/>
                        <a:pt x="8799" y="4333"/>
                      </a:cubicBezTo>
                      <a:cubicBezTo>
                        <a:pt x="8313" y="4460"/>
                        <a:pt x="8513" y="5093"/>
                        <a:pt x="8746" y="5347"/>
                      </a:cubicBezTo>
                      <a:cubicBezTo>
                        <a:pt x="8797" y="5403"/>
                        <a:pt x="8866" y="5430"/>
                        <a:pt x="8935" y="5430"/>
                      </a:cubicBezTo>
                      <a:cubicBezTo>
                        <a:pt x="9006" y="5430"/>
                        <a:pt x="9077" y="5401"/>
                        <a:pt x="9126" y="5347"/>
                      </a:cubicBezTo>
                      <a:lnTo>
                        <a:pt x="9136" y="5347"/>
                      </a:lnTo>
                      <a:cubicBezTo>
                        <a:pt x="9179" y="5326"/>
                        <a:pt x="9210" y="5294"/>
                        <a:pt x="9253" y="5241"/>
                      </a:cubicBezTo>
                      <a:cubicBezTo>
                        <a:pt x="9439" y="4967"/>
                        <a:pt x="9280" y="4320"/>
                        <a:pt x="8894" y="4320"/>
                      </a:cubicBezTo>
                      <a:close/>
                      <a:moveTo>
                        <a:pt x="2097" y="5035"/>
                      </a:moveTo>
                      <a:cubicBezTo>
                        <a:pt x="2025" y="5035"/>
                        <a:pt x="1952" y="5057"/>
                        <a:pt x="1891" y="5104"/>
                      </a:cubicBezTo>
                      <a:cubicBezTo>
                        <a:pt x="1765" y="5199"/>
                        <a:pt x="1733" y="5368"/>
                        <a:pt x="1775" y="5516"/>
                      </a:cubicBezTo>
                      <a:cubicBezTo>
                        <a:pt x="1817" y="5664"/>
                        <a:pt x="1923" y="5759"/>
                        <a:pt x="2060" y="5811"/>
                      </a:cubicBezTo>
                      <a:cubicBezTo>
                        <a:pt x="2083" y="5819"/>
                        <a:pt x="2109" y="5822"/>
                        <a:pt x="2136" y="5822"/>
                      </a:cubicBezTo>
                      <a:cubicBezTo>
                        <a:pt x="2186" y="5822"/>
                        <a:pt x="2237" y="5811"/>
                        <a:pt x="2272" y="5790"/>
                      </a:cubicBezTo>
                      <a:cubicBezTo>
                        <a:pt x="2314" y="5759"/>
                        <a:pt x="2346" y="5727"/>
                        <a:pt x="2377" y="5685"/>
                      </a:cubicBezTo>
                      <a:cubicBezTo>
                        <a:pt x="2398" y="5653"/>
                        <a:pt x="2419" y="5621"/>
                        <a:pt x="2430" y="5579"/>
                      </a:cubicBezTo>
                      <a:cubicBezTo>
                        <a:pt x="2472" y="5431"/>
                        <a:pt x="2462" y="5262"/>
                        <a:pt x="2346" y="5136"/>
                      </a:cubicBezTo>
                      <a:cubicBezTo>
                        <a:pt x="2281" y="5071"/>
                        <a:pt x="2189" y="5035"/>
                        <a:pt x="2097" y="5035"/>
                      </a:cubicBezTo>
                      <a:close/>
                      <a:moveTo>
                        <a:pt x="363" y="5132"/>
                      </a:moveTo>
                      <a:cubicBezTo>
                        <a:pt x="258" y="5132"/>
                        <a:pt x="153" y="5185"/>
                        <a:pt x="96" y="5294"/>
                      </a:cubicBezTo>
                      <a:cubicBezTo>
                        <a:pt x="1" y="5452"/>
                        <a:pt x="33" y="5664"/>
                        <a:pt x="64" y="5833"/>
                      </a:cubicBezTo>
                      <a:lnTo>
                        <a:pt x="75" y="5875"/>
                      </a:lnTo>
                      <a:cubicBezTo>
                        <a:pt x="64" y="5959"/>
                        <a:pt x="96" y="6044"/>
                        <a:pt x="149" y="6097"/>
                      </a:cubicBezTo>
                      <a:cubicBezTo>
                        <a:pt x="205" y="6148"/>
                        <a:pt x="272" y="6172"/>
                        <a:pt x="337" y="6172"/>
                      </a:cubicBezTo>
                      <a:cubicBezTo>
                        <a:pt x="407" y="6172"/>
                        <a:pt x="475" y="6145"/>
                        <a:pt x="529" y="6097"/>
                      </a:cubicBezTo>
                      <a:cubicBezTo>
                        <a:pt x="761" y="5896"/>
                        <a:pt x="825" y="5484"/>
                        <a:pt x="603" y="5241"/>
                      </a:cubicBezTo>
                      <a:cubicBezTo>
                        <a:pt x="540" y="5169"/>
                        <a:pt x="451" y="5132"/>
                        <a:pt x="363" y="5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0" name="Google Shape;660;p23"/>
              <p:cNvSpPr/>
              <p:nvPr/>
            </p:nvSpPr>
            <p:spPr>
              <a:xfrm rot="1250338" flipH="1">
                <a:off x="8955860" y="3485310"/>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3"/>
              <p:cNvSpPr/>
              <p:nvPr/>
            </p:nvSpPr>
            <p:spPr>
              <a:xfrm rot="1250303" flipH="1">
                <a:off x="7975047" y="4742348"/>
                <a:ext cx="230376" cy="258487"/>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2" name="Google Shape;662;p23"/>
            <p:cNvGrpSpPr/>
            <p:nvPr/>
          </p:nvGrpSpPr>
          <p:grpSpPr>
            <a:xfrm>
              <a:off x="-2180542" y="-1681517"/>
              <a:ext cx="3567973" cy="3823778"/>
              <a:chOff x="-2173292" y="-1319317"/>
              <a:chExt cx="3567973" cy="3823778"/>
            </a:xfrm>
          </p:grpSpPr>
          <p:grpSp>
            <p:nvGrpSpPr>
              <p:cNvPr id="663" name="Google Shape;663;p23"/>
              <p:cNvGrpSpPr/>
              <p:nvPr/>
            </p:nvGrpSpPr>
            <p:grpSpPr>
              <a:xfrm rot="-3292890">
                <a:off x="-1979177" y="-470289"/>
                <a:ext cx="3179743" cy="2125722"/>
                <a:chOff x="8218892" y="533597"/>
                <a:chExt cx="1572025" cy="1050931"/>
              </a:xfrm>
            </p:grpSpPr>
            <p:sp>
              <p:nvSpPr>
                <p:cNvPr id="664" name="Google Shape;664;p23"/>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7" name="Google Shape;667;p23"/>
              <p:cNvSpPr/>
              <p:nvPr/>
            </p:nvSpPr>
            <p:spPr>
              <a:xfrm rot="1250338" flipH="1">
                <a:off x="70285" y="1848085"/>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63335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668"/>
        <p:cNvGrpSpPr/>
        <p:nvPr/>
      </p:nvGrpSpPr>
      <p:grpSpPr>
        <a:xfrm>
          <a:off x="0" y="0"/>
          <a:ext cx="0" cy="0"/>
          <a:chOff x="0" y="0"/>
          <a:chExt cx="0" cy="0"/>
        </a:xfrm>
      </p:grpSpPr>
      <p:sp>
        <p:nvSpPr>
          <p:cNvPr id="669" name="Google Shape;669;p24"/>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0" name="Google Shape;670;p24"/>
          <p:cNvSpPr txBox="1">
            <a:spLocks noGrp="1"/>
          </p:cNvSpPr>
          <p:nvPr>
            <p:ph type="body" idx="1"/>
          </p:nvPr>
        </p:nvSpPr>
        <p:spPr>
          <a:xfrm>
            <a:off x="951033" y="1536633"/>
            <a:ext cx="10290000" cy="533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671" name="Google Shape;671;p24"/>
          <p:cNvGrpSpPr/>
          <p:nvPr/>
        </p:nvGrpSpPr>
        <p:grpSpPr>
          <a:xfrm>
            <a:off x="-611144" y="-1302672"/>
            <a:ext cx="13903827" cy="10030265"/>
            <a:chOff x="-458358" y="-977005"/>
            <a:chExt cx="10427870" cy="7522699"/>
          </a:xfrm>
        </p:grpSpPr>
        <p:grpSp>
          <p:nvGrpSpPr>
            <p:cNvPr id="672" name="Google Shape;672;p24"/>
            <p:cNvGrpSpPr/>
            <p:nvPr/>
          </p:nvGrpSpPr>
          <p:grpSpPr>
            <a:xfrm>
              <a:off x="-71120" y="3458505"/>
              <a:ext cx="647066" cy="3087189"/>
              <a:chOff x="-71120" y="3458505"/>
              <a:chExt cx="647066" cy="3087189"/>
            </a:xfrm>
          </p:grpSpPr>
          <p:sp>
            <p:nvSpPr>
              <p:cNvPr id="673" name="Google Shape;673;p24"/>
              <p:cNvSpPr/>
              <p:nvPr/>
            </p:nvSpPr>
            <p:spPr>
              <a:xfrm rot="5945863">
                <a:off x="-999714" y="5162070"/>
                <a:ext cx="2504254" cy="254295"/>
              </a:xfrm>
              <a:custGeom>
                <a:avLst/>
                <a:gdLst/>
                <a:ahLst/>
                <a:cxnLst/>
                <a:rect l="l" t="t" r="r" b="b"/>
                <a:pathLst>
                  <a:path w="33628" h="3415" extrusionOk="0">
                    <a:moveTo>
                      <a:pt x="546" y="1"/>
                    </a:moveTo>
                    <a:cubicBezTo>
                      <a:pt x="260" y="1"/>
                      <a:pt x="18" y="223"/>
                      <a:pt x="11" y="545"/>
                    </a:cubicBezTo>
                    <a:cubicBezTo>
                      <a:pt x="0" y="756"/>
                      <a:pt x="116" y="915"/>
                      <a:pt x="243" y="1063"/>
                    </a:cubicBezTo>
                    <a:cubicBezTo>
                      <a:pt x="454" y="1306"/>
                      <a:pt x="623" y="1580"/>
                      <a:pt x="740" y="1897"/>
                    </a:cubicBezTo>
                    <a:cubicBezTo>
                      <a:pt x="919" y="2425"/>
                      <a:pt x="1289" y="2784"/>
                      <a:pt x="1785" y="2974"/>
                    </a:cubicBezTo>
                    <a:cubicBezTo>
                      <a:pt x="2216" y="3141"/>
                      <a:pt x="2647" y="3226"/>
                      <a:pt x="3094" y="3226"/>
                    </a:cubicBezTo>
                    <a:cubicBezTo>
                      <a:pt x="3271" y="3226"/>
                      <a:pt x="3451" y="3212"/>
                      <a:pt x="3633" y="3185"/>
                    </a:cubicBezTo>
                    <a:cubicBezTo>
                      <a:pt x="4489" y="3048"/>
                      <a:pt x="5260" y="2731"/>
                      <a:pt x="5904" y="2129"/>
                    </a:cubicBezTo>
                    <a:cubicBezTo>
                      <a:pt x="6109" y="1938"/>
                      <a:pt x="6340" y="1857"/>
                      <a:pt x="6565" y="1857"/>
                    </a:cubicBezTo>
                    <a:cubicBezTo>
                      <a:pt x="6885" y="1857"/>
                      <a:pt x="7190" y="2020"/>
                      <a:pt x="7383" y="2256"/>
                    </a:cubicBezTo>
                    <a:cubicBezTo>
                      <a:pt x="7552" y="2457"/>
                      <a:pt x="7721" y="2668"/>
                      <a:pt x="7911" y="2858"/>
                    </a:cubicBezTo>
                    <a:cubicBezTo>
                      <a:pt x="8217" y="3175"/>
                      <a:pt x="8597" y="3354"/>
                      <a:pt x="9030" y="3397"/>
                    </a:cubicBezTo>
                    <a:cubicBezTo>
                      <a:pt x="9157" y="3409"/>
                      <a:pt x="9282" y="3415"/>
                      <a:pt x="9407" y="3415"/>
                    </a:cubicBezTo>
                    <a:cubicBezTo>
                      <a:pt x="9615" y="3415"/>
                      <a:pt x="9822" y="3398"/>
                      <a:pt x="10034" y="3365"/>
                    </a:cubicBezTo>
                    <a:cubicBezTo>
                      <a:pt x="10878" y="3228"/>
                      <a:pt x="11649" y="2890"/>
                      <a:pt x="12368" y="2404"/>
                    </a:cubicBezTo>
                    <a:cubicBezTo>
                      <a:pt x="12678" y="2187"/>
                      <a:pt x="12884" y="2079"/>
                      <a:pt x="13077" y="2079"/>
                    </a:cubicBezTo>
                    <a:cubicBezTo>
                      <a:pt x="13297" y="2079"/>
                      <a:pt x="13499" y="2222"/>
                      <a:pt x="13815" y="2510"/>
                    </a:cubicBezTo>
                    <a:cubicBezTo>
                      <a:pt x="14100" y="2774"/>
                      <a:pt x="14417" y="2995"/>
                      <a:pt x="14754" y="3154"/>
                    </a:cubicBezTo>
                    <a:cubicBezTo>
                      <a:pt x="14999" y="3267"/>
                      <a:pt x="15235" y="3325"/>
                      <a:pt x="15464" y="3325"/>
                    </a:cubicBezTo>
                    <a:cubicBezTo>
                      <a:pt x="15788" y="3325"/>
                      <a:pt x="16099" y="3210"/>
                      <a:pt x="16402" y="2974"/>
                    </a:cubicBezTo>
                    <a:cubicBezTo>
                      <a:pt x="16634" y="2795"/>
                      <a:pt x="16835" y="2573"/>
                      <a:pt x="17036" y="2362"/>
                    </a:cubicBezTo>
                    <a:cubicBezTo>
                      <a:pt x="17374" y="1989"/>
                      <a:pt x="17735" y="1809"/>
                      <a:pt x="18113" y="1809"/>
                    </a:cubicBezTo>
                    <a:cubicBezTo>
                      <a:pt x="18432" y="1809"/>
                      <a:pt x="18763" y="1936"/>
                      <a:pt x="19106" y="2182"/>
                    </a:cubicBezTo>
                    <a:cubicBezTo>
                      <a:pt x="19391" y="2383"/>
                      <a:pt x="19644" y="2636"/>
                      <a:pt x="19930" y="2858"/>
                    </a:cubicBezTo>
                    <a:cubicBezTo>
                      <a:pt x="20409" y="3221"/>
                      <a:pt x="20824" y="3390"/>
                      <a:pt x="21220" y="3390"/>
                    </a:cubicBezTo>
                    <a:cubicBezTo>
                      <a:pt x="21584" y="3390"/>
                      <a:pt x="21931" y="3248"/>
                      <a:pt x="22295" y="2985"/>
                    </a:cubicBezTo>
                    <a:cubicBezTo>
                      <a:pt x="22612" y="2752"/>
                      <a:pt x="22929" y="2520"/>
                      <a:pt x="23246" y="2277"/>
                    </a:cubicBezTo>
                    <a:cubicBezTo>
                      <a:pt x="23425" y="2140"/>
                      <a:pt x="23605" y="2003"/>
                      <a:pt x="23827" y="1981"/>
                    </a:cubicBezTo>
                    <a:cubicBezTo>
                      <a:pt x="24075" y="1953"/>
                      <a:pt x="24321" y="1934"/>
                      <a:pt x="24561" y="1934"/>
                    </a:cubicBezTo>
                    <a:cubicBezTo>
                      <a:pt x="25304" y="1934"/>
                      <a:pt x="25998" y="2114"/>
                      <a:pt x="26573" y="2752"/>
                    </a:cubicBezTo>
                    <a:cubicBezTo>
                      <a:pt x="26882" y="3103"/>
                      <a:pt x="27236" y="3248"/>
                      <a:pt x="27618" y="3248"/>
                    </a:cubicBezTo>
                    <a:cubicBezTo>
                      <a:pt x="27822" y="3248"/>
                      <a:pt x="28035" y="3206"/>
                      <a:pt x="28252" y="3133"/>
                    </a:cubicBezTo>
                    <a:cubicBezTo>
                      <a:pt x="28759" y="2953"/>
                      <a:pt x="29266" y="2774"/>
                      <a:pt x="29720" y="2446"/>
                    </a:cubicBezTo>
                    <a:cubicBezTo>
                      <a:pt x="29889" y="2330"/>
                      <a:pt x="30069" y="2224"/>
                      <a:pt x="30259" y="2161"/>
                    </a:cubicBezTo>
                    <a:cubicBezTo>
                      <a:pt x="30539" y="2074"/>
                      <a:pt x="30818" y="2016"/>
                      <a:pt x="31093" y="2016"/>
                    </a:cubicBezTo>
                    <a:cubicBezTo>
                      <a:pt x="31418" y="2016"/>
                      <a:pt x="31739" y="2097"/>
                      <a:pt x="32054" y="2309"/>
                    </a:cubicBezTo>
                    <a:cubicBezTo>
                      <a:pt x="32445" y="2573"/>
                      <a:pt x="32857" y="2805"/>
                      <a:pt x="33142" y="3196"/>
                    </a:cubicBezTo>
                    <a:cubicBezTo>
                      <a:pt x="33199" y="3275"/>
                      <a:pt x="33272" y="3335"/>
                      <a:pt x="33358" y="3335"/>
                    </a:cubicBezTo>
                    <a:cubicBezTo>
                      <a:pt x="33399" y="3335"/>
                      <a:pt x="33443" y="3321"/>
                      <a:pt x="33490" y="3291"/>
                    </a:cubicBezTo>
                    <a:cubicBezTo>
                      <a:pt x="33617" y="3207"/>
                      <a:pt x="33628" y="3069"/>
                      <a:pt x="33585" y="2932"/>
                    </a:cubicBezTo>
                    <a:cubicBezTo>
                      <a:pt x="33459" y="2541"/>
                      <a:pt x="33237" y="2214"/>
                      <a:pt x="32899" y="1981"/>
                    </a:cubicBezTo>
                    <a:cubicBezTo>
                      <a:pt x="32677" y="1823"/>
                      <a:pt x="32455" y="1686"/>
                      <a:pt x="32234" y="1548"/>
                    </a:cubicBezTo>
                    <a:cubicBezTo>
                      <a:pt x="32012" y="1411"/>
                      <a:pt x="31779" y="1348"/>
                      <a:pt x="31526" y="1337"/>
                    </a:cubicBezTo>
                    <a:cubicBezTo>
                      <a:pt x="31346" y="1327"/>
                      <a:pt x="31177" y="1327"/>
                      <a:pt x="31008" y="1295"/>
                    </a:cubicBezTo>
                    <a:cubicBezTo>
                      <a:pt x="30902" y="1278"/>
                      <a:pt x="30798" y="1270"/>
                      <a:pt x="30694" y="1270"/>
                    </a:cubicBezTo>
                    <a:cubicBezTo>
                      <a:pt x="30406" y="1270"/>
                      <a:pt x="30126" y="1331"/>
                      <a:pt x="29847" y="1432"/>
                    </a:cubicBezTo>
                    <a:cubicBezTo>
                      <a:pt x="29234" y="1654"/>
                      <a:pt x="28632" y="1939"/>
                      <a:pt x="28009" y="2129"/>
                    </a:cubicBezTo>
                    <a:cubicBezTo>
                      <a:pt x="27888" y="2165"/>
                      <a:pt x="27780" y="2185"/>
                      <a:pt x="27681" y="2185"/>
                    </a:cubicBezTo>
                    <a:cubicBezTo>
                      <a:pt x="27485" y="2185"/>
                      <a:pt x="27322" y="2107"/>
                      <a:pt x="27154" y="1918"/>
                    </a:cubicBezTo>
                    <a:cubicBezTo>
                      <a:pt x="26689" y="1411"/>
                      <a:pt x="26129" y="1115"/>
                      <a:pt x="25453" y="968"/>
                    </a:cubicBezTo>
                    <a:cubicBezTo>
                      <a:pt x="24967" y="862"/>
                      <a:pt x="24471" y="883"/>
                      <a:pt x="23985" y="873"/>
                    </a:cubicBezTo>
                    <a:cubicBezTo>
                      <a:pt x="23969" y="872"/>
                      <a:pt x="23953" y="872"/>
                      <a:pt x="23938" y="872"/>
                    </a:cubicBezTo>
                    <a:cubicBezTo>
                      <a:pt x="23419" y="872"/>
                      <a:pt x="22969" y="1040"/>
                      <a:pt x="22559" y="1348"/>
                    </a:cubicBezTo>
                    <a:cubicBezTo>
                      <a:pt x="22285" y="1548"/>
                      <a:pt x="22000" y="1728"/>
                      <a:pt x="21704" y="1897"/>
                    </a:cubicBezTo>
                    <a:cubicBezTo>
                      <a:pt x="21488" y="2023"/>
                      <a:pt x="21329" y="2088"/>
                      <a:pt x="21180" y="2088"/>
                    </a:cubicBezTo>
                    <a:cubicBezTo>
                      <a:pt x="20992" y="2088"/>
                      <a:pt x="20821" y="1987"/>
                      <a:pt x="20574" y="1781"/>
                    </a:cubicBezTo>
                    <a:cubicBezTo>
                      <a:pt x="20268" y="1517"/>
                      <a:pt x="19982" y="1242"/>
                      <a:pt x="19655" y="1020"/>
                    </a:cubicBezTo>
                    <a:cubicBezTo>
                      <a:pt x="19131" y="660"/>
                      <a:pt x="18573" y="458"/>
                      <a:pt x="18011" y="458"/>
                    </a:cubicBezTo>
                    <a:cubicBezTo>
                      <a:pt x="17521" y="458"/>
                      <a:pt x="17027" y="612"/>
                      <a:pt x="16550" y="946"/>
                    </a:cubicBezTo>
                    <a:cubicBezTo>
                      <a:pt x="16402" y="1052"/>
                      <a:pt x="16275" y="1168"/>
                      <a:pt x="16138" y="1284"/>
                    </a:cubicBezTo>
                    <a:cubicBezTo>
                      <a:pt x="16043" y="1379"/>
                      <a:pt x="15958" y="1475"/>
                      <a:pt x="15853" y="1570"/>
                    </a:cubicBezTo>
                    <a:cubicBezTo>
                      <a:pt x="15673" y="1728"/>
                      <a:pt x="15557" y="1807"/>
                      <a:pt x="15442" y="1807"/>
                    </a:cubicBezTo>
                    <a:cubicBezTo>
                      <a:pt x="15327" y="1807"/>
                      <a:pt x="15214" y="1728"/>
                      <a:pt x="15040" y="1570"/>
                    </a:cubicBezTo>
                    <a:cubicBezTo>
                      <a:pt x="14902" y="1443"/>
                      <a:pt x="14754" y="1306"/>
                      <a:pt x="14628" y="1168"/>
                    </a:cubicBezTo>
                    <a:cubicBezTo>
                      <a:pt x="14222" y="680"/>
                      <a:pt x="13587" y="439"/>
                      <a:pt x="12969" y="439"/>
                    </a:cubicBezTo>
                    <a:cubicBezTo>
                      <a:pt x="12558" y="439"/>
                      <a:pt x="12154" y="545"/>
                      <a:pt x="11829" y="756"/>
                    </a:cubicBezTo>
                    <a:cubicBezTo>
                      <a:pt x="11639" y="894"/>
                      <a:pt x="11438" y="1010"/>
                      <a:pt x="11238" y="1137"/>
                    </a:cubicBezTo>
                    <a:cubicBezTo>
                      <a:pt x="10857" y="1390"/>
                      <a:pt x="10435" y="1570"/>
                      <a:pt x="10002" y="1696"/>
                    </a:cubicBezTo>
                    <a:cubicBezTo>
                      <a:pt x="9806" y="1756"/>
                      <a:pt x="9617" y="1792"/>
                      <a:pt x="9438" y="1792"/>
                    </a:cubicBezTo>
                    <a:cubicBezTo>
                      <a:pt x="9078" y="1792"/>
                      <a:pt x="8760" y="1645"/>
                      <a:pt x="8513" y="1242"/>
                    </a:cubicBezTo>
                    <a:lnTo>
                      <a:pt x="8481" y="1210"/>
                    </a:lnTo>
                    <a:cubicBezTo>
                      <a:pt x="7954" y="597"/>
                      <a:pt x="7206" y="256"/>
                      <a:pt x="6454" y="256"/>
                    </a:cubicBezTo>
                    <a:cubicBezTo>
                      <a:pt x="5923" y="256"/>
                      <a:pt x="5391" y="426"/>
                      <a:pt x="4932" y="788"/>
                    </a:cubicBezTo>
                    <a:cubicBezTo>
                      <a:pt x="4362" y="1242"/>
                      <a:pt x="3676" y="1390"/>
                      <a:pt x="2968" y="1411"/>
                    </a:cubicBezTo>
                    <a:cubicBezTo>
                      <a:pt x="2949" y="1412"/>
                      <a:pt x="2931" y="1412"/>
                      <a:pt x="2912" y="1412"/>
                    </a:cubicBezTo>
                    <a:cubicBezTo>
                      <a:pt x="2513" y="1412"/>
                      <a:pt x="2164" y="1299"/>
                      <a:pt x="1901" y="925"/>
                    </a:cubicBezTo>
                    <a:cubicBezTo>
                      <a:pt x="1648" y="556"/>
                      <a:pt x="1246" y="323"/>
                      <a:pt x="877" y="102"/>
                    </a:cubicBezTo>
                    <a:cubicBezTo>
                      <a:pt x="767" y="32"/>
                      <a:pt x="65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4" name="Google Shape;674;p24"/>
              <p:cNvGrpSpPr/>
              <p:nvPr/>
            </p:nvGrpSpPr>
            <p:grpSpPr>
              <a:xfrm>
                <a:off x="156338" y="3458505"/>
                <a:ext cx="268326" cy="518204"/>
                <a:chOff x="-1009612" y="3548478"/>
                <a:chExt cx="185116" cy="357481"/>
              </a:xfrm>
            </p:grpSpPr>
            <p:sp>
              <p:nvSpPr>
                <p:cNvPr id="675" name="Google Shape;675;p24"/>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4"/>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4"/>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8" name="Google Shape;678;p24"/>
            <p:cNvGrpSpPr/>
            <p:nvPr/>
          </p:nvGrpSpPr>
          <p:grpSpPr>
            <a:xfrm rot="1606117" flipH="1">
              <a:off x="-7868" y="-890424"/>
              <a:ext cx="912110" cy="2217483"/>
              <a:chOff x="3328967" y="-979524"/>
              <a:chExt cx="966143" cy="2348844"/>
            </a:xfrm>
          </p:grpSpPr>
          <p:grpSp>
            <p:nvGrpSpPr>
              <p:cNvPr id="679" name="Google Shape;679;p24"/>
              <p:cNvGrpSpPr/>
              <p:nvPr/>
            </p:nvGrpSpPr>
            <p:grpSpPr>
              <a:xfrm>
                <a:off x="3328967" y="-979524"/>
                <a:ext cx="966143" cy="2348844"/>
                <a:chOff x="6747867" y="-803324"/>
                <a:chExt cx="966143" cy="2348844"/>
              </a:xfrm>
            </p:grpSpPr>
            <p:sp>
              <p:nvSpPr>
                <p:cNvPr id="680" name="Google Shape;680;p24"/>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4"/>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4"/>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4"/>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4"/>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24"/>
              <p:cNvGrpSpPr/>
              <p:nvPr/>
            </p:nvGrpSpPr>
            <p:grpSpPr>
              <a:xfrm>
                <a:off x="3394690" y="-755696"/>
                <a:ext cx="834159" cy="2123158"/>
                <a:chOff x="6813590" y="-579496"/>
                <a:chExt cx="834159" cy="2123158"/>
              </a:xfrm>
            </p:grpSpPr>
            <p:sp>
              <p:nvSpPr>
                <p:cNvPr id="686" name="Google Shape;686;p24"/>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4"/>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4"/>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4"/>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4"/>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4"/>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4"/>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4"/>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4"/>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4"/>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4"/>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4"/>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4"/>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4"/>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4"/>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4"/>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4"/>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05" name="Google Shape;705;p24"/>
            <p:cNvGrpSpPr/>
            <p:nvPr/>
          </p:nvGrpSpPr>
          <p:grpSpPr>
            <a:xfrm>
              <a:off x="7086927" y="-181303"/>
              <a:ext cx="2882584" cy="5879759"/>
              <a:chOff x="7086927" y="-181303"/>
              <a:chExt cx="2882584" cy="5879759"/>
            </a:xfrm>
          </p:grpSpPr>
          <p:grpSp>
            <p:nvGrpSpPr>
              <p:cNvPr id="706" name="Google Shape;706;p24"/>
              <p:cNvGrpSpPr/>
              <p:nvPr/>
            </p:nvGrpSpPr>
            <p:grpSpPr>
              <a:xfrm>
                <a:off x="7086927" y="-181303"/>
                <a:ext cx="530767" cy="461691"/>
                <a:chOff x="-1418961" y="4543306"/>
                <a:chExt cx="252445" cy="219560"/>
              </a:xfrm>
            </p:grpSpPr>
            <p:sp>
              <p:nvSpPr>
                <p:cNvPr id="707" name="Google Shape;707;p24"/>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4"/>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4"/>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24"/>
              <p:cNvGrpSpPr/>
              <p:nvPr/>
            </p:nvGrpSpPr>
            <p:grpSpPr>
              <a:xfrm>
                <a:off x="7719612" y="1288250"/>
                <a:ext cx="2249899" cy="4410206"/>
                <a:chOff x="7719612" y="1288250"/>
                <a:chExt cx="2249899" cy="4410206"/>
              </a:xfrm>
            </p:grpSpPr>
            <p:sp>
              <p:nvSpPr>
                <p:cNvPr id="711" name="Google Shape;711;p24"/>
                <p:cNvSpPr/>
                <p:nvPr/>
              </p:nvSpPr>
              <p:spPr>
                <a:xfrm rot="-453076" flipH="1">
                  <a:off x="7989668" y="1382280"/>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4"/>
                <p:cNvSpPr/>
                <p:nvPr/>
              </p:nvSpPr>
              <p:spPr>
                <a:xfrm>
                  <a:off x="8698050" y="2798418"/>
                  <a:ext cx="635009" cy="583491"/>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4"/>
                <p:cNvSpPr/>
                <p:nvPr/>
              </p:nvSpPr>
              <p:spPr>
                <a:xfrm>
                  <a:off x="8117100" y="3911977"/>
                  <a:ext cx="876379" cy="1285093"/>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4"/>
                <p:cNvSpPr/>
                <p:nvPr/>
              </p:nvSpPr>
              <p:spPr>
                <a:xfrm rot="1881534">
                  <a:off x="8859766" y="4471375"/>
                  <a:ext cx="396145" cy="815955"/>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453195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15"/>
        <p:cNvGrpSpPr/>
        <p:nvPr/>
      </p:nvGrpSpPr>
      <p:grpSpPr>
        <a:xfrm>
          <a:off x="0" y="0"/>
          <a:ext cx="0" cy="0"/>
          <a:chOff x="0" y="0"/>
          <a:chExt cx="0" cy="0"/>
        </a:xfrm>
      </p:grpSpPr>
      <p:sp>
        <p:nvSpPr>
          <p:cNvPr id="716" name="Google Shape;716;p25"/>
          <p:cNvSpPr txBox="1">
            <a:spLocks noGrp="1"/>
          </p:cNvSpPr>
          <p:nvPr>
            <p:ph type="title"/>
          </p:nvPr>
        </p:nvSpPr>
        <p:spPr>
          <a:xfrm>
            <a:off x="951200"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17" name="Google Shape;717;p25"/>
          <p:cNvSpPr txBox="1">
            <a:spLocks noGrp="1"/>
          </p:cNvSpPr>
          <p:nvPr>
            <p:ph type="title" idx="2"/>
          </p:nvPr>
        </p:nvSpPr>
        <p:spPr>
          <a:xfrm>
            <a:off x="2720540" y="1839967"/>
            <a:ext cx="45708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5"/>
          <p:cNvSpPr txBox="1">
            <a:spLocks noGrp="1"/>
          </p:cNvSpPr>
          <p:nvPr>
            <p:ph type="subTitle" idx="1"/>
          </p:nvPr>
        </p:nvSpPr>
        <p:spPr>
          <a:xfrm>
            <a:off x="2720540" y="2412699"/>
            <a:ext cx="4570800" cy="11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25"/>
          <p:cNvSpPr txBox="1">
            <a:spLocks noGrp="1"/>
          </p:cNvSpPr>
          <p:nvPr>
            <p:ph type="title" idx="3"/>
          </p:nvPr>
        </p:nvSpPr>
        <p:spPr>
          <a:xfrm>
            <a:off x="2720535" y="4067301"/>
            <a:ext cx="45708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5"/>
          <p:cNvSpPr txBox="1">
            <a:spLocks noGrp="1"/>
          </p:cNvSpPr>
          <p:nvPr>
            <p:ph type="subTitle" idx="4"/>
          </p:nvPr>
        </p:nvSpPr>
        <p:spPr>
          <a:xfrm>
            <a:off x="2720535" y="4640033"/>
            <a:ext cx="4570800" cy="11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75381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21"/>
        <p:cNvGrpSpPr/>
        <p:nvPr/>
      </p:nvGrpSpPr>
      <p:grpSpPr>
        <a:xfrm>
          <a:off x="0" y="0"/>
          <a:ext cx="0" cy="0"/>
          <a:chOff x="0" y="0"/>
          <a:chExt cx="0" cy="0"/>
        </a:xfrm>
      </p:grpSpPr>
      <p:sp>
        <p:nvSpPr>
          <p:cNvPr id="722" name="Google Shape;722;p26"/>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23" name="Google Shape;723;p26"/>
          <p:cNvSpPr txBox="1">
            <a:spLocks noGrp="1"/>
          </p:cNvSpPr>
          <p:nvPr>
            <p:ph type="title" idx="2"/>
          </p:nvPr>
        </p:nvSpPr>
        <p:spPr>
          <a:xfrm>
            <a:off x="2084789" y="4328567"/>
            <a:ext cx="3946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6"/>
          <p:cNvSpPr txBox="1">
            <a:spLocks noGrp="1"/>
          </p:cNvSpPr>
          <p:nvPr>
            <p:ph type="subTitle" idx="1"/>
          </p:nvPr>
        </p:nvSpPr>
        <p:spPr>
          <a:xfrm>
            <a:off x="2084789" y="4901297"/>
            <a:ext cx="3946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5" name="Google Shape;725;p26"/>
          <p:cNvSpPr txBox="1">
            <a:spLocks noGrp="1"/>
          </p:cNvSpPr>
          <p:nvPr>
            <p:ph type="title" idx="3"/>
          </p:nvPr>
        </p:nvSpPr>
        <p:spPr>
          <a:xfrm>
            <a:off x="6160811" y="4328567"/>
            <a:ext cx="3946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6" name="Google Shape;726;p26"/>
          <p:cNvSpPr txBox="1">
            <a:spLocks noGrp="1"/>
          </p:cNvSpPr>
          <p:nvPr>
            <p:ph type="subTitle" idx="4"/>
          </p:nvPr>
        </p:nvSpPr>
        <p:spPr>
          <a:xfrm>
            <a:off x="6160811" y="4901297"/>
            <a:ext cx="3946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27" name="Google Shape;727;p26"/>
          <p:cNvGrpSpPr/>
          <p:nvPr/>
        </p:nvGrpSpPr>
        <p:grpSpPr>
          <a:xfrm>
            <a:off x="-538812" y="-503782"/>
            <a:ext cx="13776128" cy="8877783"/>
            <a:chOff x="-404109" y="-377837"/>
            <a:chExt cx="10332096" cy="6658337"/>
          </a:xfrm>
        </p:grpSpPr>
        <p:grpSp>
          <p:nvGrpSpPr>
            <p:cNvPr id="728" name="Google Shape;728;p26"/>
            <p:cNvGrpSpPr/>
            <p:nvPr/>
          </p:nvGrpSpPr>
          <p:grpSpPr>
            <a:xfrm>
              <a:off x="7580411" y="2998549"/>
              <a:ext cx="2347576" cy="3281950"/>
              <a:chOff x="7494986" y="2917474"/>
              <a:chExt cx="2347576" cy="3281950"/>
            </a:xfrm>
          </p:grpSpPr>
          <p:sp>
            <p:nvSpPr>
              <p:cNvPr id="729" name="Google Shape;729;p26"/>
              <p:cNvSpPr/>
              <p:nvPr/>
            </p:nvSpPr>
            <p:spPr>
              <a:xfrm rot="-2700000">
                <a:off x="9011981" y="4165630"/>
                <a:ext cx="12181" cy="11298"/>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0" name="Google Shape;730;p26"/>
              <p:cNvGrpSpPr/>
              <p:nvPr/>
            </p:nvGrpSpPr>
            <p:grpSpPr>
              <a:xfrm>
                <a:off x="7494986" y="3816274"/>
                <a:ext cx="2347576" cy="2383150"/>
                <a:chOff x="7723586" y="3816274"/>
                <a:chExt cx="2347576" cy="2383150"/>
              </a:xfrm>
            </p:grpSpPr>
            <p:sp>
              <p:nvSpPr>
                <p:cNvPr id="731" name="Google Shape;731;p26"/>
                <p:cNvSpPr/>
                <p:nvPr/>
              </p:nvSpPr>
              <p:spPr>
                <a:xfrm rot="-2700000">
                  <a:off x="9006109" y="4843423"/>
                  <a:ext cx="58872" cy="64345"/>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6"/>
                <p:cNvSpPr/>
                <p:nvPr/>
              </p:nvSpPr>
              <p:spPr>
                <a:xfrm rot="-2700000">
                  <a:off x="8863799" y="4042235"/>
                  <a:ext cx="841868" cy="1097217"/>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6"/>
                <p:cNvSpPr/>
                <p:nvPr/>
              </p:nvSpPr>
              <p:spPr>
                <a:xfrm rot="-2700000">
                  <a:off x="8794963" y="4760028"/>
                  <a:ext cx="110066" cy="109183"/>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6"/>
                <p:cNvSpPr/>
                <p:nvPr/>
              </p:nvSpPr>
              <p:spPr>
                <a:xfrm rot="-2700000">
                  <a:off x="8885470" y="4981770"/>
                  <a:ext cx="56931" cy="55960"/>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6"/>
                <p:cNvSpPr/>
                <p:nvPr/>
              </p:nvSpPr>
              <p:spPr>
                <a:xfrm rot="-2700000">
                  <a:off x="8687132" y="4710728"/>
                  <a:ext cx="60726" cy="52253"/>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6"/>
                <p:cNvSpPr/>
                <p:nvPr/>
              </p:nvSpPr>
              <p:spPr>
                <a:xfrm rot="-2700000">
                  <a:off x="8772695" y="4903652"/>
                  <a:ext cx="66287" cy="98856"/>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7" name="Google Shape;737;p26"/>
                <p:cNvGrpSpPr/>
                <p:nvPr/>
              </p:nvGrpSpPr>
              <p:grpSpPr>
                <a:xfrm rot="-2700000">
                  <a:off x="8625213" y="4051234"/>
                  <a:ext cx="1179300" cy="1242679"/>
                  <a:chOff x="1925918" y="926500"/>
                  <a:chExt cx="624591" cy="658158"/>
                </a:xfrm>
              </p:grpSpPr>
              <p:sp>
                <p:nvSpPr>
                  <p:cNvPr id="738" name="Google Shape;738;p26"/>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6"/>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6"/>
                <p:cNvSpPr/>
                <p:nvPr/>
              </p:nvSpPr>
              <p:spPr>
                <a:xfrm rot="-2700000">
                  <a:off x="7983032" y="4646240"/>
                  <a:ext cx="1310729" cy="1276747"/>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6"/>
                <p:cNvSpPr/>
                <p:nvPr/>
              </p:nvSpPr>
              <p:spPr>
                <a:xfrm rot="-2700000">
                  <a:off x="8132951" y="4685118"/>
                  <a:ext cx="1026429" cy="1150000"/>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6"/>
                <p:cNvSpPr/>
                <p:nvPr/>
              </p:nvSpPr>
              <p:spPr>
                <a:xfrm rot="-2700000">
                  <a:off x="8194485" y="4777291"/>
                  <a:ext cx="818478" cy="995360"/>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6"/>
                <p:cNvSpPr/>
                <p:nvPr/>
              </p:nvSpPr>
              <p:spPr>
                <a:xfrm rot="-2700000">
                  <a:off x="8404515" y="4997039"/>
                  <a:ext cx="457829" cy="616528"/>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6"/>
                <p:cNvSpPr/>
                <p:nvPr/>
              </p:nvSpPr>
              <p:spPr>
                <a:xfrm rot="-2700000">
                  <a:off x="8494716" y="5137517"/>
                  <a:ext cx="243346" cy="333199"/>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6"/>
                <p:cNvSpPr/>
                <p:nvPr/>
              </p:nvSpPr>
              <p:spPr>
                <a:xfrm rot="-2700000">
                  <a:off x="8540854" y="5222033"/>
                  <a:ext cx="129661" cy="179707"/>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6" name="Google Shape;746;p26"/>
              <p:cNvGrpSpPr/>
              <p:nvPr/>
            </p:nvGrpSpPr>
            <p:grpSpPr>
              <a:xfrm rot="484171" flipH="1">
                <a:off x="8379942" y="2951332"/>
                <a:ext cx="552989" cy="1000973"/>
                <a:chOff x="8273671" y="3625005"/>
                <a:chExt cx="308528" cy="558470"/>
              </a:xfrm>
            </p:grpSpPr>
            <p:sp>
              <p:nvSpPr>
                <p:cNvPr id="747" name="Google Shape;747;p26"/>
                <p:cNvSpPr/>
                <p:nvPr/>
              </p:nvSpPr>
              <p:spPr>
                <a:xfrm>
                  <a:off x="8429970" y="3768699"/>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6"/>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6"/>
                <p:cNvSpPr/>
                <p:nvPr/>
              </p:nvSpPr>
              <p:spPr>
                <a:xfrm>
                  <a:off x="8440690" y="3625005"/>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6"/>
            <p:cNvGrpSpPr/>
            <p:nvPr/>
          </p:nvGrpSpPr>
          <p:grpSpPr>
            <a:xfrm>
              <a:off x="-404109" y="-377837"/>
              <a:ext cx="1776573" cy="1917734"/>
              <a:chOff x="-404109" y="-377837"/>
              <a:chExt cx="1776573" cy="1917734"/>
            </a:xfrm>
          </p:grpSpPr>
          <p:sp>
            <p:nvSpPr>
              <p:cNvPr id="751" name="Google Shape;751;p26"/>
              <p:cNvSpPr/>
              <p:nvPr/>
            </p:nvSpPr>
            <p:spPr>
              <a:xfrm rot="-421051">
                <a:off x="-318982" y="-285302"/>
                <a:ext cx="1606320" cy="1492038"/>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6"/>
              <p:cNvSpPr/>
              <p:nvPr/>
            </p:nvSpPr>
            <p:spPr>
              <a:xfrm>
                <a:off x="-267498" y="609851"/>
                <a:ext cx="1029122" cy="930046"/>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3" name="Google Shape;753;p26"/>
              <p:cNvGrpSpPr/>
              <p:nvPr/>
            </p:nvGrpSpPr>
            <p:grpSpPr>
              <a:xfrm rot="-157" flipH="1">
                <a:off x="43826" y="423262"/>
                <a:ext cx="588590" cy="1107969"/>
                <a:chOff x="-1094046" y="3548478"/>
                <a:chExt cx="269550" cy="507358"/>
              </a:xfrm>
            </p:grpSpPr>
            <p:sp>
              <p:nvSpPr>
                <p:cNvPr id="754" name="Google Shape;754;p26"/>
                <p:cNvSpPr/>
                <p:nvPr/>
              </p:nvSpPr>
              <p:spPr>
                <a:xfrm>
                  <a:off x="-1094046" y="3914201"/>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6"/>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6"/>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675840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57"/>
        <p:cNvGrpSpPr/>
        <p:nvPr/>
      </p:nvGrpSpPr>
      <p:grpSpPr>
        <a:xfrm>
          <a:off x="0" y="0"/>
          <a:ext cx="0" cy="0"/>
          <a:chOff x="0" y="0"/>
          <a:chExt cx="0" cy="0"/>
        </a:xfrm>
      </p:grpSpPr>
      <p:sp>
        <p:nvSpPr>
          <p:cNvPr id="758" name="Google Shape;758;p27"/>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59" name="Google Shape;759;p27"/>
          <p:cNvSpPr txBox="1">
            <a:spLocks noGrp="1"/>
          </p:cNvSpPr>
          <p:nvPr>
            <p:ph type="subTitle" idx="1"/>
          </p:nvPr>
        </p:nvSpPr>
        <p:spPr>
          <a:xfrm>
            <a:off x="1500033" y="2091867"/>
            <a:ext cx="4322400" cy="34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0" name="Google Shape;760;p27"/>
          <p:cNvSpPr txBox="1">
            <a:spLocks noGrp="1"/>
          </p:cNvSpPr>
          <p:nvPr>
            <p:ph type="subTitle" idx="2"/>
          </p:nvPr>
        </p:nvSpPr>
        <p:spPr>
          <a:xfrm>
            <a:off x="6369576" y="2091867"/>
            <a:ext cx="4322400" cy="34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61" name="Google Shape;761;p27"/>
          <p:cNvGrpSpPr/>
          <p:nvPr/>
        </p:nvGrpSpPr>
        <p:grpSpPr>
          <a:xfrm>
            <a:off x="-1131957" y="-448737"/>
            <a:ext cx="13883036" cy="9172937"/>
            <a:chOff x="-848968" y="-336552"/>
            <a:chExt cx="10412277" cy="6879703"/>
          </a:xfrm>
        </p:grpSpPr>
        <p:grpSp>
          <p:nvGrpSpPr>
            <p:cNvPr id="762" name="Google Shape;762;p27"/>
            <p:cNvGrpSpPr/>
            <p:nvPr/>
          </p:nvGrpSpPr>
          <p:grpSpPr>
            <a:xfrm>
              <a:off x="7844585" y="-290986"/>
              <a:ext cx="1718724" cy="6834137"/>
              <a:chOff x="7714185" y="-290986"/>
              <a:chExt cx="1718724" cy="6834137"/>
            </a:xfrm>
          </p:grpSpPr>
          <p:grpSp>
            <p:nvGrpSpPr>
              <p:cNvPr id="763" name="Google Shape;763;p27"/>
              <p:cNvGrpSpPr/>
              <p:nvPr/>
            </p:nvGrpSpPr>
            <p:grpSpPr>
              <a:xfrm>
                <a:off x="8454620" y="2224244"/>
                <a:ext cx="912136" cy="2217544"/>
                <a:chOff x="3328967" y="-979524"/>
                <a:chExt cx="966143" cy="2348844"/>
              </a:xfrm>
            </p:grpSpPr>
            <p:grpSp>
              <p:nvGrpSpPr>
                <p:cNvPr id="764" name="Google Shape;764;p27"/>
                <p:cNvGrpSpPr/>
                <p:nvPr/>
              </p:nvGrpSpPr>
              <p:grpSpPr>
                <a:xfrm>
                  <a:off x="3328967" y="-979524"/>
                  <a:ext cx="966143" cy="2348844"/>
                  <a:chOff x="6747867" y="-803324"/>
                  <a:chExt cx="966143" cy="2348844"/>
                </a:xfrm>
              </p:grpSpPr>
              <p:sp>
                <p:nvSpPr>
                  <p:cNvPr id="765" name="Google Shape;765;p27"/>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0" name="Google Shape;770;p27"/>
                <p:cNvGrpSpPr/>
                <p:nvPr/>
              </p:nvGrpSpPr>
              <p:grpSpPr>
                <a:xfrm>
                  <a:off x="3394690" y="-755696"/>
                  <a:ext cx="834159" cy="2123158"/>
                  <a:chOff x="6813590" y="-579496"/>
                  <a:chExt cx="834159" cy="2123158"/>
                </a:xfrm>
              </p:grpSpPr>
              <p:sp>
                <p:nvSpPr>
                  <p:cNvPr id="771" name="Google Shape;771;p27"/>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0" name="Google Shape;790;p27"/>
              <p:cNvGrpSpPr/>
              <p:nvPr/>
            </p:nvGrpSpPr>
            <p:grpSpPr>
              <a:xfrm>
                <a:off x="7714185" y="4219575"/>
                <a:ext cx="1652565" cy="2323575"/>
                <a:chOff x="7467310" y="689450"/>
                <a:chExt cx="1652565" cy="2323575"/>
              </a:xfrm>
            </p:grpSpPr>
            <p:sp>
              <p:nvSpPr>
                <p:cNvPr id="791" name="Google Shape;791;p27"/>
                <p:cNvSpPr/>
                <p:nvPr/>
              </p:nvSpPr>
              <p:spPr>
                <a:xfrm rot="10800000">
                  <a:off x="7467310" y="845528"/>
                  <a:ext cx="1533100" cy="2167497"/>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2" name="Google Shape;792;p27"/>
                <p:cNvGrpSpPr/>
                <p:nvPr/>
              </p:nvGrpSpPr>
              <p:grpSpPr>
                <a:xfrm flipH="1">
                  <a:off x="8337279" y="689450"/>
                  <a:ext cx="782597" cy="457608"/>
                  <a:chOff x="9296110" y="317975"/>
                  <a:chExt cx="782597" cy="457608"/>
                </a:xfrm>
              </p:grpSpPr>
              <p:grpSp>
                <p:nvGrpSpPr>
                  <p:cNvPr id="793" name="Google Shape;793;p27"/>
                  <p:cNvGrpSpPr/>
                  <p:nvPr/>
                </p:nvGrpSpPr>
                <p:grpSpPr>
                  <a:xfrm>
                    <a:off x="9611606" y="317975"/>
                    <a:ext cx="467101" cy="236449"/>
                    <a:chOff x="9611606" y="317975"/>
                    <a:chExt cx="467101" cy="236449"/>
                  </a:xfrm>
                </p:grpSpPr>
                <p:sp>
                  <p:nvSpPr>
                    <p:cNvPr id="794" name="Google Shape;794;p27"/>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6" name="Google Shape;796;p27"/>
                  <p:cNvGrpSpPr/>
                  <p:nvPr/>
                </p:nvGrpSpPr>
                <p:grpSpPr>
                  <a:xfrm>
                    <a:off x="9296110" y="541799"/>
                    <a:ext cx="488839" cy="233784"/>
                    <a:chOff x="9296110" y="541799"/>
                    <a:chExt cx="488839" cy="233784"/>
                  </a:xfrm>
                </p:grpSpPr>
                <p:sp>
                  <p:nvSpPr>
                    <p:cNvPr id="797" name="Google Shape;797;p27"/>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799" name="Google Shape;799;p27"/>
              <p:cNvGrpSpPr/>
              <p:nvPr/>
            </p:nvGrpSpPr>
            <p:grpSpPr>
              <a:xfrm rot="-7318270">
                <a:off x="8153941" y="-29887"/>
                <a:ext cx="1143997" cy="952704"/>
                <a:chOff x="6248054" y="3044970"/>
                <a:chExt cx="700599" cy="583497"/>
              </a:xfrm>
            </p:grpSpPr>
            <p:sp>
              <p:nvSpPr>
                <p:cNvPr id="800" name="Google Shape;800;p27"/>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05" name="Google Shape;805;p27"/>
            <p:cNvGrpSpPr/>
            <p:nvPr/>
          </p:nvGrpSpPr>
          <p:grpSpPr>
            <a:xfrm>
              <a:off x="-848968" y="-336553"/>
              <a:ext cx="2826891" cy="6745339"/>
              <a:chOff x="-848968" y="-336552"/>
              <a:chExt cx="2826891" cy="6745339"/>
            </a:xfrm>
          </p:grpSpPr>
          <p:sp>
            <p:nvSpPr>
              <p:cNvPr id="806" name="Google Shape;806;p27"/>
              <p:cNvSpPr/>
              <p:nvPr/>
            </p:nvSpPr>
            <p:spPr>
              <a:xfrm>
                <a:off x="-53577" y="588751"/>
                <a:ext cx="693620" cy="958439"/>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240200" y="-336552"/>
                <a:ext cx="1514110" cy="131381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27"/>
              <p:cNvGrpSpPr/>
              <p:nvPr/>
            </p:nvGrpSpPr>
            <p:grpSpPr>
              <a:xfrm rot="1250307" flipH="1">
                <a:off x="9386" y="3018096"/>
                <a:ext cx="567701" cy="461433"/>
                <a:chOff x="8149462" y="2088612"/>
                <a:chExt cx="285281" cy="231860"/>
              </a:xfrm>
            </p:grpSpPr>
            <p:sp>
              <p:nvSpPr>
                <p:cNvPr id="809" name="Google Shape;809;p27"/>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27"/>
              <p:cNvSpPr/>
              <p:nvPr/>
            </p:nvSpPr>
            <p:spPr>
              <a:xfrm rot="5678227">
                <a:off x="-931897" y="1157870"/>
                <a:ext cx="1702869" cy="1194781"/>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rot="-6431770">
                <a:off x="-630342" y="3829452"/>
                <a:ext cx="2389640" cy="2219629"/>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12512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3"/>
        <p:cNvGrpSpPr/>
        <p:nvPr/>
      </p:nvGrpSpPr>
      <p:grpSpPr>
        <a:xfrm>
          <a:off x="0" y="0"/>
          <a:ext cx="0" cy="0"/>
          <a:chOff x="0" y="0"/>
          <a:chExt cx="0" cy="0"/>
        </a:xfrm>
      </p:grpSpPr>
      <p:sp>
        <p:nvSpPr>
          <p:cNvPr id="814" name="Google Shape;814;p28"/>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15" name="Google Shape;815;p28"/>
          <p:cNvSpPr txBox="1">
            <a:spLocks noGrp="1"/>
          </p:cNvSpPr>
          <p:nvPr>
            <p:ph type="title" idx="2"/>
          </p:nvPr>
        </p:nvSpPr>
        <p:spPr>
          <a:xfrm>
            <a:off x="951200" y="3653200"/>
            <a:ext cx="3207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6" name="Google Shape;816;p28"/>
          <p:cNvSpPr txBox="1">
            <a:spLocks noGrp="1"/>
          </p:cNvSpPr>
          <p:nvPr>
            <p:ph type="subTitle" idx="1"/>
          </p:nvPr>
        </p:nvSpPr>
        <p:spPr>
          <a:xfrm>
            <a:off x="951200" y="4323475"/>
            <a:ext cx="32072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7" name="Google Shape;817;p28"/>
          <p:cNvSpPr txBox="1">
            <a:spLocks noGrp="1"/>
          </p:cNvSpPr>
          <p:nvPr>
            <p:ph type="title" idx="3"/>
          </p:nvPr>
        </p:nvSpPr>
        <p:spPr>
          <a:xfrm>
            <a:off x="4492400" y="3653200"/>
            <a:ext cx="3207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8" name="Google Shape;818;p28"/>
          <p:cNvSpPr txBox="1">
            <a:spLocks noGrp="1"/>
          </p:cNvSpPr>
          <p:nvPr>
            <p:ph type="subTitle" idx="4"/>
          </p:nvPr>
        </p:nvSpPr>
        <p:spPr>
          <a:xfrm>
            <a:off x="4492400" y="4323476"/>
            <a:ext cx="32072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9" name="Google Shape;819;p28"/>
          <p:cNvSpPr txBox="1">
            <a:spLocks noGrp="1"/>
          </p:cNvSpPr>
          <p:nvPr>
            <p:ph type="title" idx="5"/>
          </p:nvPr>
        </p:nvSpPr>
        <p:spPr>
          <a:xfrm>
            <a:off x="8033796" y="3653200"/>
            <a:ext cx="3207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0" name="Google Shape;820;p28"/>
          <p:cNvSpPr txBox="1">
            <a:spLocks noGrp="1"/>
          </p:cNvSpPr>
          <p:nvPr>
            <p:ph type="subTitle" idx="6"/>
          </p:nvPr>
        </p:nvSpPr>
        <p:spPr>
          <a:xfrm>
            <a:off x="8033791" y="4323476"/>
            <a:ext cx="32072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21" name="Google Shape;821;p28"/>
          <p:cNvGrpSpPr/>
          <p:nvPr/>
        </p:nvGrpSpPr>
        <p:grpSpPr>
          <a:xfrm>
            <a:off x="-994366" y="-1104696"/>
            <a:ext cx="14695713" cy="11059011"/>
            <a:chOff x="-745775" y="-828522"/>
            <a:chExt cx="11021785" cy="8294258"/>
          </a:xfrm>
        </p:grpSpPr>
        <p:grpSp>
          <p:nvGrpSpPr>
            <p:cNvPr id="822" name="Google Shape;822;p28"/>
            <p:cNvGrpSpPr/>
            <p:nvPr/>
          </p:nvGrpSpPr>
          <p:grpSpPr>
            <a:xfrm>
              <a:off x="7667890" y="-828522"/>
              <a:ext cx="2608120" cy="6723997"/>
              <a:chOff x="7667890" y="-828522"/>
              <a:chExt cx="2608120" cy="6723997"/>
            </a:xfrm>
          </p:grpSpPr>
          <p:grpSp>
            <p:nvGrpSpPr>
              <p:cNvPr id="823" name="Google Shape;823;p28"/>
              <p:cNvGrpSpPr/>
              <p:nvPr/>
            </p:nvGrpSpPr>
            <p:grpSpPr>
              <a:xfrm rot="-5400000">
                <a:off x="8068400" y="3687865"/>
                <a:ext cx="2646190" cy="1769031"/>
                <a:chOff x="8218892" y="533597"/>
                <a:chExt cx="1572025" cy="1050931"/>
              </a:xfrm>
            </p:grpSpPr>
            <p:sp>
              <p:nvSpPr>
                <p:cNvPr id="824" name="Google Shape;824;p28"/>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7" name="Google Shape;827;p28"/>
              <p:cNvSpPr/>
              <p:nvPr/>
            </p:nvSpPr>
            <p:spPr>
              <a:xfrm rot="5678227">
                <a:off x="8370503" y="2029583"/>
                <a:ext cx="1702869" cy="1194781"/>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rot="-8271987">
                <a:off x="7899763" y="4553025"/>
                <a:ext cx="693633" cy="958457"/>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rot="-7050196">
                <a:off x="7930674" y="-510554"/>
                <a:ext cx="1514133" cy="1313805"/>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0" name="Google Shape;830;p28"/>
            <p:cNvGrpSpPr/>
            <p:nvPr/>
          </p:nvGrpSpPr>
          <p:grpSpPr>
            <a:xfrm>
              <a:off x="-637120" y="2797291"/>
              <a:ext cx="2355488" cy="4668444"/>
              <a:chOff x="-637120" y="2797291"/>
              <a:chExt cx="2355488" cy="4668444"/>
            </a:xfrm>
          </p:grpSpPr>
          <p:sp>
            <p:nvSpPr>
              <p:cNvPr id="831" name="Google Shape;831;p28"/>
              <p:cNvSpPr/>
              <p:nvPr/>
            </p:nvSpPr>
            <p:spPr>
              <a:xfrm rot="526139">
                <a:off x="-306794" y="2900387"/>
                <a:ext cx="1694836" cy="4462253"/>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2" name="Google Shape;832;p28"/>
              <p:cNvGrpSpPr/>
              <p:nvPr/>
            </p:nvGrpSpPr>
            <p:grpSpPr>
              <a:xfrm rot="-582305">
                <a:off x="-390002" y="3337379"/>
                <a:ext cx="1057551" cy="2350837"/>
                <a:chOff x="952975" y="2608775"/>
                <a:chExt cx="767781" cy="1706704"/>
              </a:xfrm>
            </p:grpSpPr>
            <p:sp>
              <p:nvSpPr>
                <p:cNvPr id="833" name="Google Shape;833;p28"/>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35" name="Google Shape;835;p28"/>
            <p:cNvGrpSpPr/>
            <p:nvPr/>
          </p:nvGrpSpPr>
          <p:grpSpPr>
            <a:xfrm>
              <a:off x="-745775" y="-828515"/>
              <a:ext cx="2754710" cy="2402219"/>
              <a:chOff x="-745775" y="-828515"/>
              <a:chExt cx="2754710" cy="2402219"/>
            </a:xfrm>
          </p:grpSpPr>
          <p:grpSp>
            <p:nvGrpSpPr>
              <p:cNvPr id="836" name="Google Shape;836;p28"/>
              <p:cNvGrpSpPr/>
              <p:nvPr/>
            </p:nvGrpSpPr>
            <p:grpSpPr>
              <a:xfrm rot="2700000" flipH="1">
                <a:off x="-635264" y="212241"/>
                <a:ext cx="1548091" cy="953812"/>
                <a:chOff x="1446013" y="926500"/>
                <a:chExt cx="1104495" cy="680503"/>
              </a:xfrm>
            </p:grpSpPr>
            <p:sp>
              <p:nvSpPr>
                <p:cNvPr id="837" name="Google Shape;837;p28"/>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8"/>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4" name="Google Shape;844;p28"/>
                <p:cNvGrpSpPr/>
                <p:nvPr/>
              </p:nvGrpSpPr>
              <p:grpSpPr>
                <a:xfrm>
                  <a:off x="1925918" y="926500"/>
                  <a:ext cx="624591" cy="658158"/>
                  <a:chOff x="1925918" y="926500"/>
                  <a:chExt cx="624591" cy="658158"/>
                </a:xfrm>
              </p:grpSpPr>
              <p:sp>
                <p:nvSpPr>
                  <p:cNvPr id="845" name="Google Shape;845;p28"/>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8"/>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28"/>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8"/>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8"/>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8"/>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8"/>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8"/>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3" name="Google Shape;853;p28"/>
              <p:cNvSpPr/>
              <p:nvPr/>
            </p:nvSpPr>
            <p:spPr>
              <a:xfrm rot="-2699944" flipH="1">
                <a:off x="74783" y="-165762"/>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1676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1796545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54"/>
        <p:cNvGrpSpPr/>
        <p:nvPr/>
      </p:nvGrpSpPr>
      <p:grpSpPr>
        <a:xfrm>
          <a:off x="0" y="0"/>
          <a:ext cx="0" cy="0"/>
          <a:chOff x="0" y="0"/>
          <a:chExt cx="0" cy="0"/>
        </a:xfrm>
      </p:grpSpPr>
      <p:sp>
        <p:nvSpPr>
          <p:cNvPr id="855" name="Google Shape;855;p29"/>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56" name="Google Shape;856;p29"/>
          <p:cNvSpPr txBox="1">
            <a:spLocks noGrp="1"/>
          </p:cNvSpPr>
          <p:nvPr>
            <p:ph type="title" idx="2"/>
          </p:nvPr>
        </p:nvSpPr>
        <p:spPr>
          <a:xfrm>
            <a:off x="2927219" y="2071433"/>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7" name="Google Shape;857;p29"/>
          <p:cNvSpPr txBox="1">
            <a:spLocks noGrp="1"/>
          </p:cNvSpPr>
          <p:nvPr>
            <p:ph type="subTitle" idx="1"/>
          </p:nvPr>
        </p:nvSpPr>
        <p:spPr>
          <a:xfrm>
            <a:off x="2927219" y="2644163"/>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8" name="Google Shape;858;p29"/>
          <p:cNvSpPr txBox="1">
            <a:spLocks noGrp="1"/>
          </p:cNvSpPr>
          <p:nvPr>
            <p:ph type="title" idx="3"/>
          </p:nvPr>
        </p:nvSpPr>
        <p:spPr>
          <a:xfrm>
            <a:off x="7880583" y="2071433"/>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9" name="Google Shape;859;p29"/>
          <p:cNvSpPr txBox="1">
            <a:spLocks noGrp="1"/>
          </p:cNvSpPr>
          <p:nvPr>
            <p:ph type="subTitle" idx="4"/>
          </p:nvPr>
        </p:nvSpPr>
        <p:spPr>
          <a:xfrm>
            <a:off x="7880584" y="2644164"/>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0" name="Google Shape;860;p29"/>
          <p:cNvSpPr txBox="1">
            <a:spLocks noGrp="1"/>
          </p:cNvSpPr>
          <p:nvPr>
            <p:ph type="title" idx="5"/>
          </p:nvPr>
        </p:nvSpPr>
        <p:spPr>
          <a:xfrm>
            <a:off x="2927219" y="4288207"/>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1" name="Google Shape;861;p29"/>
          <p:cNvSpPr txBox="1">
            <a:spLocks noGrp="1"/>
          </p:cNvSpPr>
          <p:nvPr>
            <p:ph type="subTitle" idx="6"/>
          </p:nvPr>
        </p:nvSpPr>
        <p:spPr>
          <a:xfrm>
            <a:off x="2927219" y="4860937"/>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2" name="Google Shape;862;p29"/>
          <p:cNvSpPr txBox="1">
            <a:spLocks noGrp="1"/>
          </p:cNvSpPr>
          <p:nvPr>
            <p:ph type="title" idx="7"/>
          </p:nvPr>
        </p:nvSpPr>
        <p:spPr>
          <a:xfrm>
            <a:off x="7880583" y="4288207"/>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3" name="Google Shape;863;p29"/>
          <p:cNvSpPr txBox="1">
            <a:spLocks noGrp="1"/>
          </p:cNvSpPr>
          <p:nvPr>
            <p:ph type="subTitle" idx="8"/>
          </p:nvPr>
        </p:nvSpPr>
        <p:spPr>
          <a:xfrm>
            <a:off x="7880584" y="4860937"/>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64" name="Google Shape;864;p29"/>
          <p:cNvGrpSpPr/>
          <p:nvPr/>
        </p:nvGrpSpPr>
        <p:grpSpPr>
          <a:xfrm>
            <a:off x="-2037495" y="-707081"/>
            <a:ext cx="15922269" cy="9726648"/>
            <a:chOff x="-1528121" y="-530311"/>
            <a:chExt cx="11941702" cy="7294986"/>
          </a:xfrm>
        </p:grpSpPr>
        <p:grpSp>
          <p:nvGrpSpPr>
            <p:cNvPr id="865" name="Google Shape;865;p29"/>
            <p:cNvGrpSpPr/>
            <p:nvPr/>
          </p:nvGrpSpPr>
          <p:grpSpPr>
            <a:xfrm>
              <a:off x="7763790" y="-530311"/>
              <a:ext cx="2649791" cy="7294986"/>
              <a:chOff x="7763790" y="-530311"/>
              <a:chExt cx="2649791" cy="7294986"/>
            </a:xfrm>
          </p:grpSpPr>
          <p:grpSp>
            <p:nvGrpSpPr>
              <p:cNvPr id="866" name="Google Shape;866;p29"/>
              <p:cNvGrpSpPr/>
              <p:nvPr/>
            </p:nvGrpSpPr>
            <p:grpSpPr>
              <a:xfrm>
                <a:off x="8162438" y="2562831"/>
                <a:ext cx="2251142" cy="4201844"/>
                <a:chOff x="8162438" y="2562831"/>
                <a:chExt cx="2251142" cy="4201844"/>
              </a:xfrm>
            </p:grpSpPr>
            <p:grpSp>
              <p:nvGrpSpPr>
                <p:cNvPr id="867" name="Google Shape;867;p29"/>
                <p:cNvGrpSpPr/>
                <p:nvPr/>
              </p:nvGrpSpPr>
              <p:grpSpPr>
                <a:xfrm rot="-4191490">
                  <a:off x="7909912" y="5245593"/>
                  <a:ext cx="1992323" cy="858729"/>
                  <a:chOff x="4205804" y="417102"/>
                  <a:chExt cx="2196950" cy="662397"/>
                </a:xfrm>
              </p:grpSpPr>
              <p:sp>
                <p:nvSpPr>
                  <p:cNvPr id="868" name="Google Shape;868;p29"/>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0" name="Google Shape;870;p29"/>
                <p:cNvGrpSpPr/>
                <p:nvPr/>
              </p:nvGrpSpPr>
              <p:grpSpPr>
                <a:xfrm rot="-288074">
                  <a:off x="8507196" y="2634802"/>
                  <a:ext cx="1814739" cy="2265937"/>
                  <a:chOff x="6835704" y="-2403495"/>
                  <a:chExt cx="2011888" cy="2512102"/>
                </a:xfrm>
              </p:grpSpPr>
              <p:sp>
                <p:nvSpPr>
                  <p:cNvPr id="871" name="Google Shape;871;p29"/>
                  <p:cNvSpPr/>
                  <p:nvPr/>
                </p:nvSpPr>
                <p:spPr>
                  <a:xfrm>
                    <a:off x="6961376" y="-2403495"/>
                    <a:ext cx="1879317" cy="2512032"/>
                  </a:xfrm>
                  <a:custGeom>
                    <a:avLst/>
                    <a:gdLst/>
                    <a:ahLst/>
                    <a:cxnLst/>
                    <a:rect l="l" t="t" r="r" b="b"/>
                    <a:pathLst>
                      <a:path w="37431" h="50033" extrusionOk="0">
                        <a:moveTo>
                          <a:pt x="15319" y="10423"/>
                        </a:moveTo>
                        <a:cubicBezTo>
                          <a:pt x="15683" y="10423"/>
                          <a:pt x="15983" y="10734"/>
                          <a:pt x="16065" y="11174"/>
                        </a:cubicBezTo>
                        <a:cubicBezTo>
                          <a:pt x="16107" y="11406"/>
                          <a:pt x="16065" y="11618"/>
                          <a:pt x="15970" y="11818"/>
                        </a:cubicBezTo>
                        <a:cubicBezTo>
                          <a:pt x="15846" y="12100"/>
                          <a:pt x="15568" y="12272"/>
                          <a:pt x="15296" y="12272"/>
                        </a:cubicBezTo>
                        <a:cubicBezTo>
                          <a:pt x="15242" y="12272"/>
                          <a:pt x="15188" y="12265"/>
                          <a:pt x="15135" y="12251"/>
                        </a:cubicBezTo>
                        <a:cubicBezTo>
                          <a:pt x="14776" y="12156"/>
                          <a:pt x="14544" y="11808"/>
                          <a:pt x="14544" y="11364"/>
                        </a:cubicBezTo>
                        <a:cubicBezTo>
                          <a:pt x="14544" y="11322"/>
                          <a:pt x="14533" y="11280"/>
                          <a:pt x="14544" y="11227"/>
                        </a:cubicBezTo>
                        <a:cubicBezTo>
                          <a:pt x="14576" y="10783"/>
                          <a:pt x="14892" y="10435"/>
                          <a:pt x="15283" y="10424"/>
                        </a:cubicBezTo>
                        <a:cubicBezTo>
                          <a:pt x="15295" y="10423"/>
                          <a:pt x="15307" y="10423"/>
                          <a:pt x="15319" y="10423"/>
                        </a:cubicBezTo>
                        <a:close/>
                        <a:moveTo>
                          <a:pt x="17169" y="12230"/>
                        </a:moveTo>
                        <a:cubicBezTo>
                          <a:pt x="17174" y="12230"/>
                          <a:pt x="17179" y="12230"/>
                          <a:pt x="17184" y="12230"/>
                        </a:cubicBezTo>
                        <a:cubicBezTo>
                          <a:pt x="17522" y="12241"/>
                          <a:pt x="17776" y="12536"/>
                          <a:pt x="17765" y="12927"/>
                        </a:cubicBezTo>
                        <a:cubicBezTo>
                          <a:pt x="17765" y="13339"/>
                          <a:pt x="17501" y="13656"/>
                          <a:pt x="17163" y="13656"/>
                        </a:cubicBezTo>
                        <a:cubicBezTo>
                          <a:pt x="16825" y="13645"/>
                          <a:pt x="16572" y="13318"/>
                          <a:pt x="16582" y="12906"/>
                        </a:cubicBezTo>
                        <a:cubicBezTo>
                          <a:pt x="16582" y="12542"/>
                          <a:pt x="16858" y="12230"/>
                          <a:pt x="17169" y="12230"/>
                        </a:cubicBezTo>
                        <a:close/>
                        <a:moveTo>
                          <a:pt x="12580" y="13803"/>
                        </a:moveTo>
                        <a:cubicBezTo>
                          <a:pt x="12937" y="13803"/>
                          <a:pt x="13171" y="14065"/>
                          <a:pt x="13171" y="14448"/>
                        </a:cubicBezTo>
                        <a:cubicBezTo>
                          <a:pt x="13181" y="14839"/>
                          <a:pt x="12960" y="15092"/>
                          <a:pt x="12611" y="15103"/>
                        </a:cubicBezTo>
                        <a:cubicBezTo>
                          <a:pt x="12605" y="15103"/>
                          <a:pt x="12599" y="15103"/>
                          <a:pt x="12593" y="15103"/>
                        </a:cubicBezTo>
                        <a:cubicBezTo>
                          <a:pt x="12242" y="15103"/>
                          <a:pt x="11956" y="14801"/>
                          <a:pt x="11956" y="14416"/>
                        </a:cubicBezTo>
                        <a:cubicBezTo>
                          <a:pt x="11946" y="14047"/>
                          <a:pt x="12189" y="13804"/>
                          <a:pt x="12558" y="13804"/>
                        </a:cubicBezTo>
                        <a:cubicBezTo>
                          <a:pt x="12565" y="13804"/>
                          <a:pt x="12573" y="13803"/>
                          <a:pt x="12580" y="13803"/>
                        </a:cubicBezTo>
                        <a:close/>
                        <a:moveTo>
                          <a:pt x="15110" y="14105"/>
                        </a:moveTo>
                        <a:cubicBezTo>
                          <a:pt x="15307" y="14105"/>
                          <a:pt x="15505" y="14195"/>
                          <a:pt x="15663" y="14374"/>
                        </a:cubicBezTo>
                        <a:cubicBezTo>
                          <a:pt x="15843" y="14575"/>
                          <a:pt x="15896" y="14818"/>
                          <a:pt x="15917" y="15061"/>
                        </a:cubicBezTo>
                        <a:cubicBezTo>
                          <a:pt x="15896" y="15399"/>
                          <a:pt x="15811" y="15694"/>
                          <a:pt x="15558" y="15906"/>
                        </a:cubicBezTo>
                        <a:cubicBezTo>
                          <a:pt x="15421" y="16024"/>
                          <a:pt x="15259" y="16082"/>
                          <a:pt x="15097" y="16082"/>
                        </a:cubicBezTo>
                        <a:cubicBezTo>
                          <a:pt x="14885" y="16082"/>
                          <a:pt x="14673" y="15982"/>
                          <a:pt x="14523" y="15789"/>
                        </a:cubicBezTo>
                        <a:cubicBezTo>
                          <a:pt x="14227" y="15409"/>
                          <a:pt x="14248" y="14733"/>
                          <a:pt x="14565" y="14374"/>
                        </a:cubicBezTo>
                        <a:cubicBezTo>
                          <a:pt x="14718" y="14195"/>
                          <a:pt x="14914" y="14105"/>
                          <a:pt x="15110" y="14105"/>
                        </a:cubicBezTo>
                        <a:close/>
                        <a:moveTo>
                          <a:pt x="13491" y="16722"/>
                        </a:moveTo>
                        <a:cubicBezTo>
                          <a:pt x="13525" y="16722"/>
                          <a:pt x="13559" y="16724"/>
                          <a:pt x="13593" y="16729"/>
                        </a:cubicBezTo>
                        <a:cubicBezTo>
                          <a:pt x="14069" y="16803"/>
                          <a:pt x="14396" y="17236"/>
                          <a:pt x="14364" y="17870"/>
                        </a:cubicBezTo>
                        <a:cubicBezTo>
                          <a:pt x="14301" y="18292"/>
                          <a:pt x="14037" y="18715"/>
                          <a:pt x="13614" y="19011"/>
                        </a:cubicBezTo>
                        <a:cubicBezTo>
                          <a:pt x="13499" y="19089"/>
                          <a:pt x="13380" y="19125"/>
                          <a:pt x="13260" y="19125"/>
                        </a:cubicBezTo>
                        <a:cubicBezTo>
                          <a:pt x="13106" y="19125"/>
                          <a:pt x="12950" y="19065"/>
                          <a:pt x="12801" y="18958"/>
                        </a:cubicBezTo>
                        <a:cubicBezTo>
                          <a:pt x="12548" y="18757"/>
                          <a:pt x="12453" y="18483"/>
                          <a:pt x="12495" y="18166"/>
                        </a:cubicBezTo>
                        <a:cubicBezTo>
                          <a:pt x="12527" y="17944"/>
                          <a:pt x="12579" y="17722"/>
                          <a:pt x="12622" y="17511"/>
                        </a:cubicBezTo>
                        <a:cubicBezTo>
                          <a:pt x="12719" y="17054"/>
                          <a:pt x="13094" y="16722"/>
                          <a:pt x="13491" y="16722"/>
                        </a:cubicBezTo>
                        <a:close/>
                        <a:moveTo>
                          <a:pt x="24884" y="31378"/>
                        </a:moveTo>
                        <a:cubicBezTo>
                          <a:pt x="25074" y="31378"/>
                          <a:pt x="25190" y="31494"/>
                          <a:pt x="25190" y="31705"/>
                        </a:cubicBezTo>
                        <a:cubicBezTo>
                          <a:pt x="25200" y="31980"/>
                          <a:pt x="25021" y="32223"/>
                          <a:pt x="24831" y="32244"/>
                        </a:cubicBezTo>
                        <a:cubicBezTo>
                          <a:pt x="24825" y="32244"/>
                          <a:pt x="24819" y="32245"/>
                          <a:pt x="24813" y="32245"/>
                        </a:cubicBezTo>
                        <a:cubicBezTo>
                          <a:pt x="24631" y="32245"/>
                          <a:pt x="24493" y="32089"/>
                          <a:pt x="24493" y="31874"/>
                        </a:cubicBezTo>
                        <a:cubicBezTo>
                          <a:pt x="24482" y="31600"/>
                          <a:pt x="24651" y="31389"/>
                          <a:pt x="24884" y="31378"/>
                        </a:cubicBezTo>
                        <a:close/>
                        <a:moveTo>
                          <a:pt x="22871" y="32043"/>
                        </a:moveTo>
                        <a:cubicBezTo>
                          <a:pt x="22876" y="32043"/>
                          <a:pt x="22882" y="32043"/>
                          <a:pt x="22887" y="32043"/>
                        </a:cubicBezTo>
                        <a:cubicBezTo>
                          <a:pt x="23268" y="32054"/>
                          <a:pt x="23563" y="32381"/>
                          <a:pt x="23553" y="32783"/>
                        </a:cubicBezTo>
                        <a:cubicBezTo>
                          <a:pt x="23553" y="33173"/>
                          <a:pt x="23194" y="33523"/>
                          <a:pt x="22815" y="33523"/>
                        </a:cubicBezTo>
                        <a:cubicBezTo>
                          <a:pt x="22804" y="33523"/>
                          <a:pt x="22793" y="33523"/>
                          <a:pt x="22782" y="33522"/>
                        </a:cubicBezTo>
                        <a:cubicBezTo>
                          <a:pt x="22476" y="33511"/>
                          <a:pt x="22169" y="33152"/>
                          <a:pt x="22169" y="32783"/>
                        </a:cubicBezTo>
                        <a:cubicBezTo>
                          <a:pt x="22159" y="32387"/>
                          <a:pt x="22497" y="32043"/>
                          <a:pt x="22871" y="32043"/>
                        </a:cubicBezTo>
                        <a:close/>
                        <a:moveTo>
                          <a:pt x="24279" y="33902"/>
                        </a:moveTo>
                        <a:cubicBezTo>
                          <a:pt x="24577" y="33902"/>
                          <a:pt x="24820" y="34152"/>
                          <a:pt x="24820" y="34462"/>
                        </a:cubicBezTo>
                        <a:cubicBezTo>
                          <a:pt x="24810" y="34758"/>
                          <a:pt x="24588" y="34990"/>
                          <a:pt x="24292" y="35001"/>
                        </a:cubicBezTo>
                        <a:cubicBezTo>
                          <a:pt x="24285" y="35001"/>
                          <a:pt x="24278" y="35001"/>
                          <a:pt x="24271" y="35001"/>
                        </a:cubicBezTo>
                        <a:cubicBezTo>
                          <a:pt x="23964" y="35001"/>
                          <a:pt x="23711" y="34772"/>
                          <a:pt x="23701" y="34473"/>
                        </a:cubicBezTo>
                        <a:cubicBezTo>
                          <a:pt x="23701" y="34177"/>
                          <a:pt x="23954" y="33913"/>
                          <a:pt x="24260" y="33902"/>
                        </a:cubicBezTo>
                        <a:cubicBezTo>
                          <a:pt x="24267" y="33902"/>
                          <a:pt x="24273" y="33902"/>
                          <a:pt x="24279" y="33902"/>
                        </a:cubicBezTo>
                        <a:close/>
                        <a:moveTo>
                          <a:pt x="21246" y="34439"/>
                        </a:moveTo>
                        <a:cubicBezTo>
                          <a:pt x="21348" y="34439"/>
                          <a:pt x="21452" y="34466"/>
                          <a:pt x="21557" y="34525"/>
                        </a:cubicBezTo>
                        <a:cubicBezTo>
                          <a:pt x="21757" y="34652"/>
                          <a:pt x="21852" y="34842"/>
                          <a:pt x="21863" y="35075"/>
                        </a:cubicBezTo>
                        <a:cubicBezTo>
                          <a:pt x="21768" y="35518"/>
                          <a:pt x="21673" y="35962"/>
                          <a:pt x="21335" y="36289"/>
                        </a:cubicBezTo>
                        <a:cubicBezTo>
                          <a:pt x="21161" y="36451"/>
                          <a:pt x="20956" y="36534"/>
                          <a:pt x="20757" y="36534"/>
                        </a:cubicBezTo>
                        <a:cubicBezTo>
                          <a:pt x="20593" y="36534"/>
                          <a:pt x="20434" y="36478"/>
                          <a:pt x="20300" y="36363"/>
                        </a:cubicBezTo>
                        <a:cubicBezTo>
                          <a:pt x="20015" y="36110"/>
                          <a:pt x="19962" y="35719"/>
                          <a:pt x="20194" y="35349"/>
                        </a:cubicBezTo>
                        <a:cubicBezTo>
                          <a:pt x="20363" y="35053"/>
                          <a:pt x="20574" y="34779"/>
                          <a:pt x="20849" y="34578"/>
                        </a:cubicBezTo>
                        <a:cubicBezTo>
                          <a:pt x="20976" y="34488"/>
                          <a:pt x="21109" y="34439"/>
                          <a:pt x="21246" y="34439"/>
                        </a:cubicBezTo>
                        <a:close/>
                        <a:moveTo>
                          <a:pt x="8515" y="38961"/>
                        </a:moveTo>
                        <a:cubicBezTo>
                          <a:pt x="8521" y="38961"/>
                          <a:pt x="8528" y="38961"/>
                          <a:pt x="8534" y="38961"/>
                        </a:cubicBezTo>
                        <a:cubicBezTo>
                          <a:pt x="9115" y="38982"/>
                          <a:pt x="9591" y="39510"/>
                          <a:pt x="9580" y="40165"/>
                        </a:cubicBezTo>
                        <a:cubicBezTo>
                          <a:pt x="9601" y="40936"/>
                          <a:pt x="9020" y="41338"/>
                          <a:pt x="8429" y="41359"/>
                        </a:cubicBezTo>
                        <a:cubicBezTo>
                          <a:pt x="8417" y="41359"/>
                          <a:pt x="8406" y="41359"/>
                          <a:pt x="8394" y="41359"/>
                        </a:cubicBezTo>
                        <a:cubicBezTo>
                          <a:pt x="7820" y="41359"/>
                          <a:pt x="7383" y="40850"/>
                          <a:pt x="7383" y="40218"/>
                        </a:cubicBezTo>
                        <a:cubicBezTo>
                          <a:pt x="7383" y="39486"/>
                          <a:pt x="7860" y="38961"/>
                          <a:pt x="8515" y="38961"/>
                        </a:cubicBezTo>
                        <a:close/>
                        <a:moveTo>
                          <a:pt x="8159" y="1"/>
                        </a:moveTo>
                        <a:cubicBezTo>
                          <a:pt x="8102" y="1"/>
                          <a:pt x="8044" y="10"/>
                          <a:pt x="7985" y="32"/>
                        </a:cubicBezTo>
                        <a:cubicBezTo>
                          <a:pt x="7626" y="169"/>
                          <a:pt x="7235" y="275"/>
                          <a:pt x="6950" y="560"/>
                        </a:cubicBezTo>
                        <a:cubicBezTo>
                          <a:pt x="7288" y="982"/>
                          <a:pt x="7320" y="1521"/>
                          <a:pt x="7468" y="2017"/>
                        </a:cubicBezTo>
                        <a:cubicBezTo>
                          <a:pt x="7859" y="3316"/>
                          <a:pt x="8355" y="4552"/>
                          <a:pt x="9063" y="5693"/>
                        </a:cubicBezTo>
                        <a:cubicBezTo>
                          <a:pt x="9654" y="6643"/>
                          <a:pt x="10478" y="7277"/>
                          <a:pt x="11471" y="7689"/>
                        </a:cubicBezTo>
                        <a:cubicBezTo>
                          <a:pt x="11882" y="7868"/>
                          <a:pt x="12220" y="8164"/>
                          <a:pt x="12495" y="8502"/>
                        </a:cubicBezTo>
                        <a:cubicBezTo>
                          <a:pt x="13213" y="9379"/>
                          <a:pt x="13583" y="10371"/>
                          <a:pt x="13498" y="11533"/>
                        </a:cubicBezTo>
                        <a:cubicBezTo>
                          <a:pt x="13491" y="11626"/>
                          <a:pt x="13448" y="11743"/>
                          <a:pt x="13380" y="11743"/>
                        </a:cubicBezTo>
                        <a:cubicBezTo>
                          <a:pt x="13356" y="11743"/>
                          <a:pt x="13328" y="11728"/>
                          <a:pt x="13298" y="11692"/>
                        </a:cubicBezTo>
                        <a:cubicBezTo>
                          <a:pt x="12949" y="11280"/>
                          <a:pt x="12432" y="11227"/>
                          <a:pt x="11988" y="11037"/>
                        </a:cubicBezTo>
                        <a:cubicBezTo>
                          <a:pt x="11050" y="10627"/>
                          <a:pt x="10066" y="10476"/>
                          <a:pt x="9061" y="10476"/>
                        </a:cubicBezTo>
                        <a:cubicBezTo>
                          <a:pt x="8900" y="10476"/>
                          <a:pt x="8739" y="10480"/>
                          <a:pt x="8577" y="10488"/>
                        </a:cubicBezTo>
                        <a:cubicBezTo>
                          <a:pt x="7985" y="10509"/>
                          <a:pt x="7447" y="10752"/>
                          <a:pt x="6876" y="10878"/>
                        </a:cubicBezTo>
                        <a:cubicBezTo>
                          <a:pt x="5936" y="11090"/>
                          <a:pt x="5007" y="11406"/>
                          <a:pt x="4056" y="11586"/>
                        </a:cubicBezTo>
                        <a:cubicBezTo>
                          <a:pt x="3421" y="11707"/>
                          <a:pt x="2777" y="11746"/>
                          <a:pt x="2132" y="11746"/>
                        </a:cubicBezTo>
                        <a:cubicBezTo>
                          <a:pt x="2048" y="11746"/>
                          <a:pt x="1965" y="11746"/>
                          <a:pt x="1881" y="11744"/>
                        </a:cubicBezTo>
                        <a:lnTo>
                          <a:pt x="1881" y="11744"/>
                        </a:lnTo>
                        <a:cubicBezTo>
                          <a:pt x="1870" y="11882"/>
                          <a:pt x="1934" y="12008"/>
                          <a:pt x="1976" y="12135"/>
                        </a:cubicBezTo>
                        <a:cubicBezTo>
                          <a:pt x="2140" y="12719"/>
                          <a:pt x="2304" y="12909"/>
                          <a:pt x="2789" y="12909"/>
                        </a:cubicBezTo>
                        <a:cubicBezTo>
                          <a:pt x="2865" y="12909"/>
                          <a:pt x="2949" y="12904"/>
                          <a:pt x="3043" y="12896"/>
                        </a:cubicBezTo>
                        <a:cubicBezTo>
                          <a:pt x="3898" y="12811"/>
                          <a:pt x="4743" y="12695"/>
                          <a:pt x="5598" y="12579"/>
                        </a:cubicBezTo>
                        <a:cubicBezTo>
                          <a:pt x="6276" y="12488"/>
                          <a:pt x="6954" y="12367"/>
                          <a:pt x="7639" y="12367"/>
                        </a:cubicBezTo>
                        <a:cubicBezTo>
                          <a:pt x="7754" y="12367"/>
                          <a:pt x="7870" y="12370"/>
                          <a:pt x="7985" y="12378"/>
                        </a:cubicBezTo>
                        <a:cubicBezTo>
                          <a:pt x="8915" y="12452"/>
                          <a:pt x="9707" y="12822"/>
                          <a:pt x="10129" y="13751"/>
                        </a:cubicBezTo>
                        <a:cubicBezTo>
                          <a:pt x="10763" y="15156"/>
                          <a:pt x="10942" y="16613"/>
                          <a:pt x="10657" y="18134"/>
                        </a:cubicBezTo>
                        <a:cubicBezTo>
                          <a:pt x="10457" y="19190"/>
                          <a:pt x="10013" y="20130"/>
                          <a:pt x="9443" y="21007"/>
                        </a:cubicBezTo>
                        <a:cubicBezTo>
                          <a:pt x="9305" y="21218"/>
                          <a:pt x="9136" y="21397"/>
                          <a:pt x="8936" y="21556"/>
                        </a:cubicBezTo>
                        <a:cubicBezTo>
                          <a:pt x="8376" y="21989"/>
                          <a:pt x="7837" y="22443"/>
                          <a:pt x="7288" y="22887"/>
                        </a:cubicBezTo>
                        <a:cubicBezTo>
                          <a:pt x="6623" y="23425"/>
                          <a:pt x="5957" y="23953"/>
                          <a:pt x="5292" y="24492"/>
                        </a:cubicBezTo>
                        <a:cubicBezTo>
                          <a:pt x="5324" y="24682"/>
                          <a:pt x="5176" y="24788"/>
                          <a:pt x="5081" y="24914"/>
                        </a:cubicBezTo>
                        <a:cubicBezTo>
                          <a:pt x="4468" y="25696"/>
                          <a:pt x="3887" y="26499"/>
                          <a:pt x="3349" y="27344"/>
                        </a:cubicBezTo>
                        <a:cubicBezTo>
                          <a:pt x="2620" y="28495"/>
                          <a:pt x="2029" y="29709"/>
                          <a:pt x="1596" y="31008"/>
                        </a:cubicBezTo>
                        <a:cubicBezTo>
                          <a:pt x="1099" y="32476"/>
                          <a:pt x="613" y="33955"/>
                          <a:pt x="360" y="35497"/>
                        </a:cubicBezTo>
                        <a:cubicBezTo>
                          <a:pt x="64" y="37345"/>
                          <a:pt x="1" y="39204"/>
                          <a:pt x="244" y="41063"/>
                        </a:cubicBezTo>
                        <a:cubicBezTo>
                          <a:pt x="444" y="42679"/>
                          <a:pt x="920" y="44210"/>
                          <a:pt x="1733" y="45636"/>
                        </a:cubicBezTo>
                        <a:cubicBezTo>
                          <a:pt x="2092" y="46270"/>
                          <a:pt x="2451" y="46903"/>
                          <a:pt x="2905" y="47474"/>
                        </a:cubicBezTo>
                        <a:cubicBezTo>
                          <a:pt x="3085" y="47706"/>
                          <a:pt x="3285" y="47917"/>
                          <a:pt x="3518" y="48107"/>
                        </a:cubicBezTo>
                        <a:cubicBezTo>
                          <a:pt x="3740" y="48276"/>
                          <a:pt x="3961" y="48445"/>
                          <a:pt x="4173" y="48636"/>
                        </a:cubicBezTo>
                        <a:cubicBezTo>
                          <a:pt x="4817" y="49238"/>
                          <a:pt x="5567" y="49649"/>
                          <a:pt x="6348" y="50030"/>
                        </a:cubicBezTo>
                        <a:cubicBezTo>
                          <a:pt x="6411" y="50031"/>
                          <a:pt x="6473" y="50032"/>
                          <a:pt x="6536" y="50032"/>
                        </a:cubicBezTo>
                        <a:cubicBezTo>
                          <a:pt x="7983" y="50032"/>
                          <a:pt x="9308" y="49567"/>
                          <a:pt x="10583" y="48868"/>
                        </a:cubicBezTo>
                        <a:cubicBezTo>
                          <a:pt x="11661" y="48266"/>
                          <a:pt x="12643" y="47537"/>
                          <a:pt x="13583" y="46724"/>
                        </a:cubicBezTo>
                        <a:cubicBezTo>
                          <a:pt x="14048" y="46301"/>
                          <a:pt x="14576" y="45942"/>
                          <a:pt x="14987" y="45467"/>
                        </a:cubicBezTo>
                        <a:cubicBezTo>
                          <a:pt x="14871" y="45330"/>
                          <a:pt x="15019" y="45277"/>
                          <a:pt x="15072" y="45214"/>
                        </a:cubicBezTo>
                        <a:cubicBezTo>
                          <a:pt x="15420" y="44812"/>
                          <a:pt x="15801" y="44443"/>
                          <a:pt x="16149" y="44031"/>
                        </a:cubicBezTo>
                        <a:cubicBezTo>
                          <a:pt x="16762" y="43323"/>
                          <a:pt x="17300" y="42563"/>
                          <a:pt x="17860" y="41823"/>
                        </a:cubicBezTo>
                        <a:cubicBezTo>
                          <a:pt x="18716" y="40704"/>
                          <a:pt x="19613" y="39627"/>
                          <a:pt x="20648" y="38676"/>
                        </a:cubicBezTo>
                        <a:cubicBezTo>
                          <a:pt x="21451" y="37916"/>
                          <a:pt x="22317" y="37229"/>
                          <a:pt x="23278" y="36701"/>
                        </a:cubicBezTo>
                        <a:cubicBezTo>
                          <a:pt x="23870" y="36384"/>
                          <a:pt x="24482" y="36173"/>
                          <a:pt x="25137" y="36078"/>
                        </a:cubicBezTo>
                        <a:cubicBezTo>
                          <a:pt x="25591" y="36015"/>
                          <a:pt x="26056" y="35951"/>
                          <a:pt x="26510" y="35898"/>
                        </a:cubicBezTo>
                        <a:cubicBezTo>
                          <a:pt x="26605" y="35888"/>
                          <a:pt x="26699" y="35883"/>
                          <a:pt x="26794" y="35883"/>
                        </a:cubicBezTo>
                        <a:cubicBezTo>
                          <a:pt x="27164" y="35883"/>
                          <a:pt x="27532" y="35954"/>
                          <a:pt x="27894" y="36004"/>
                        </a:cubicBezTo>
                        <a:cubicBezTo>
                          <a:pt x="28833" y="36120"/>
                          <a:pt x="29689" y="36458"/>
                          <a:pt x="30523" y="36912"/>
                        </a:cubicBezTo>
                        <a:cubicBezTo>
                          <a:pt x="31115" y="37250"/>
                          <a:pt x="31611" y="37715"/>
                          <a:pt x="32129" y="38137"/>
                        </a:cubicBezTo>
                        <a:cubicBezTo>
                          <a:pt x="32963" y="38824"/>
                          <a:pt x="33797" y="39489"/>
                          <a:pt x="34674" y="40102"/>
                        </a:cubicBezTo>
                        <a:cubicBezTo>
                          <a:pt x="34980" y="40313"/>
                          <a:pt x="35297" y="40482"/>
                          <a:pt x="35635" y="40619"/>
                        </a:cubicBezTo>
                        <a:cubicBezTo>
                          <a:pt x="35783" y="40672"/>
                          <a:pt x="35994" y="40693"/>
                          <a:pt x="36026" y="40926"/>
                        </a:cubicBezTo>
                        <a:cubicBezTo>
                          <a:pt x="36406" y="40461"/>
                          <a:pt x="36406" y="40197"/>
                          <a:pt x="35984" y="39774"/>
                        </a:cubicBezTo>
                        <a:cubicBezTo>
                          <a:pt x="35096" y="38856"/>
                          <a:pt x="34273" y="37863"/>
                          <a:pt x="33354" y="36976"/>
                        </a:cubicBezTo>
                        <a:cubicBezTo>
                          <a:pt x="33026" y="36669"/>
                          <a:pt x="32752" y="36331"/>
                          <a:pt x="32467" y="35993"/>
                        </a:cubicBezTo>
                        <a:cubicBezTo>
                          <a:pt x="32097" y="35550"/>
                          <a:pt x="31780" y="35075"/>
                          <a:pt x="31410" y="34631"/>
                        </a:cubicBezTo>
                        <a:cubicBezTo>
                          <a:pt x="31294" y="34631"/>
                          <a:pt x="31220" y="34568"/>
                          <a:pt x="31146" y="34494"/>
                        </a:cubicBezTo>
                        <a:cubicBezTo>
                          <a:pt x="30608" y="33892"/>
                          <a:pt x="29911" y="33564"/>
                          <a:pt x="29193" y="33279"/>
                        </a:cubicBezTo>
                        <a:cubicBezTo>
                          <a:pt x="29034" y="33226"/>
                          <a:pt x="28886" y="33174"/>
                          <a:pt x="28760" y="33078"/>
                        </a:cubicBezTo>
                        <a:cubicBezTo>
                          <a:pt x="28316" y="32751"/>
                          <a:pt x="27809" y="32635"/>
                          <a:pt x="27292" y="32550"/>
                        </a:cubicBezTo>
                        <a:cubicBezTo>
                          <a:pt x="26901" y="32498"/>
                          <a:pt x="26605" y="32234"/>
                          <a:pt x="26225" y="32065"/>
                        </a:cubicBezTo>
                        <a:cubicBezTo>
                          <a:pt x="27038" y="31463"/>
                          <a:pt x="27883" y="31114"/>
                          <a:pt x="28738" y="30787"/>
                        </a:cubicBezTo>
                        <a:cubicBezTo>
                          <a:pt x="29689" y="30417"/>
                          <a:pt x="30671" y="30174"/>
                          <a:pt x="31685" y="30026"/>
                        </a:cubicBezTo>
                        <a:cubicBezTo>
                          <a:pt x="31939" y="29995"/>
                          <a:pt x="32192" y="29952"/>
                          <a:pt x="32456" y="29899"/>
                        </a:cubicBezTo>
                        <a:cubicBezTo>
                          <a:pt x="33037" y="29783"/>
                          <a:pt x="33618" y="29678"/>
                          <a:pt x="34209" y="29678"/>
                        </a:cubicBezTo>
                        <a:cubicBezTo>
                          <a:pt x="34466" y="29678"/>
                          <a:pt x="34716" y="29581"/>
                          <a:pt x="34970" y="29581"/>
                        </a:cubicBezTo>
                        <a:cubicBezTo>
                          <a:pt x="35019" y="29581"/>
                          <a:pt x="35068" y="29585"/>
                          <a:pt x="35118" y="29593"/>
                        </a:cubicBezTo>
                        <a:cubicBezTo>
                          <a:pt x="35815" y="29699"/>
                          <a:pt x="36543" y="29604"/>
                          <a:pt x="37219" y="29921"/>
                        </a:cubicBezTo>
                        <a:cubicBezTo>
                          <a:pt x="37272" y="29942"/>
                          <a:pt x="37357" y="29942"/>
                          <a:pt x="37430" y="29942"/>
                        </a:cubicBezTo>
                        <a:cubicBezTo>
                          <a:pt x="37399" y="29519"/>
                          <a:pt x="37272" y="29128"/>
                          <a:pt x="37156" y="28727"/>
                        </a:cubicBezTo>
                        <a:cubicBezTo>
                          <a:pt x="37103" y="28526"/>
                          <a:pt x="36966" y="28379"/>
                          <a:pt x="36765" y="28336"/>
                        </a:cubicBezTo>
                        <a:cubicBezTo>
                          <a:pt x="36667" y="28308"/>
                          <a:pt x="36559" y="28304"/>
                          <a:pt x="36451" y="28304"/>
                        </a:cubicBezTo>
                        <a:cubicBezTo>
                          <a:pt x="36397" y="28304"/>
                          <a:pt x="36343" y="28305"/>
                          <a:pt x="36290" y="28305"/>
                        </a:cubicBezTo>
                        <a:cubicBezTo>
                          <a:pt x="34938" y="28315"/>
                          <a:pt x="33586" y="28368"/>
                          <a:pt x="32245" y="28495"/>
                        </a:cubicBezTo>
                        <a:cubicBezTo>
                          <a:pt x="31146" y="28590"/>
                          <a:pt x="30037" y="28674"/>
                          <a:pt x="28960" y="28896"/>
                        </a:cubicBezTo>
                        <a:cubicBezTo>
                          <a:pt x="26489" y="29403"/>
                          <a:pt x="24102" y="30206"/>
                          <a:pt x="21768" y="31199"/>
                        </a:cubicBezTo>
                        <a:cubicBezTo>
                          <a:pt x="21652" y="31251"/>
                          <a:pt x="21536" y="31315"/>
                          <a:pt x="21451" y="31420"/>
                        </a:cubicBezTo>
                        <a:cubicBezTo>
                          <a:pt x="20743" y="32191"/>
                          <a:pt x="20025" y="32962"/>
                          <a:pt x="19497" y="33892"/>
                        </a:cubicBezTo>
                        <a:cubicBezTo>
                          <a:pt x="18842" y="35043"/>
                          <a:pt x="18272" y="36236"/>
                          <a:pt x="18008" y="37567"/>
                        </a:cubicBezTo>
                        <a:cubicBezTo>
                          <a:pt x="17860" y="38349"/>
                          <a:pt x="17554" y="39067"/>
                          <a:pt x="17089" y="39732"/>
                        </a:cubicBezTo>
                        <a:cubicBezTo>
                          <a:pt x="16540" y="40545"/>
                          <a:pt x="15854" y="41200"/>
                          <a:pt x="15125" y="41823"/>
                        </a:cubicBezTo>
                        <a:cubicBezTo>
                          <a:pt x="13752" y="43006"/>
                          <a:pt x="12358" y="44157"/>
                          <a:pt x="10795" y="45066"/>
                        </a:cubicBezTo>
                        <a:cubicBezTo>
                          <a:pt x="9897" y="45583"/>
                          <a:pt x="9158" y="46259"/>
                          <a:pt x="8513" y="47072"/>
                        </a:cubicBezTo>
                        <a:cubicBezTo>
                          <a:pt x="8474" y="47146"/>
                          <a:pt x="8428" y="47187"/>
                          <a:pt x="8381" y="47187"/>
                        </a:cubicBezTo>
                        <a:cubicBezTo>
                          <a:pt x="8340" y="47187"/>
                          <a:pt x="8299" y="47157"/>
                          <a:pt x="8260" y="47094"/>
                        </a:cubicBezTo>
                        <a:cubicBezTo>
                          <a:pt x="8144" y="46935"/>
                          <a:pt x="8091" y="46745"/>
                          <a:pt x="8080" y="46544"/>
                        </a:cubicBezTo>
                        <a:cubicBezTo>
                          <a:pt x="8059" y="46132"/>
                          <a:pt x="8112" y="45721"/>
                          <a:pt x="8228" y="45309"/>
                        </a:cubicBezTo>
                        <a:cubicBezTo>
                          <a:pt x="8534" y="44210"/>
                          <a:pt x="9063" y="43207"/>
                          <a:pt x="9717" y="42288"/>
                        </a:cubicBezTo>
                        <a:cubicBezTo>
                          <a:pt x="10119" y="41728"/>
                          <a:pt x="10340" y="41116"/>
                          <a:pt x="10446" y="40440"/>
                        </a:cubicBezTo>
                        <a:cubicBezTo>
                          <a:pt x="10509" y="39922"/>
                          <a:pt x="10594" y="39415"/>
                          <a:pt x="10446" y="38887"/>
                        </a:cubicBezTo>
                        <a:cubicBezTo>
                          <a:pt x="10404" y="38729"/>
                          <a:pt x="10351" y="38581"/>
                          <a:pt x="10256" y="38444"/>
                        </a:cubicBezTo>
                        <a:cubicBezTo>
                          <a:pt x="10002" y="38053"/>
                          <a:pt x="9612" y="37799"/>
                          <a:pt x="9295" y="37483"/>
                        </a:cubicBezTo>
                        <a:cubicBezTo>
                          <a:pt x="9189" y="37377"/>
                          <a:pt x="9010" y="37345"/>
                          <a:pt x="8841" y="37335"/>
                        </a:cubicBezTo>
                        <a:cubicBezTo>
                          <a:pt x="8672" y="37324"/>
                          <a:pt x="8503" y="37271"/>
                          <a:pt x="8355" y="37176"/>
                        </a:cubicBezTo>
                        <a:cubicBezTo>
                          <a:pt x="8323" y="37176"/>
                          <a:pt x="8302" y="37176"/>
                          <a:pt x="8270" y="37187"/>
                        </a:cubicBezTo>
                        <a:cubicBezTo>
                          <a:pt x="7394" y="37630"/>
                          <a:pt x="6781" y="38359"/>
                          <a:pt x="6295" y="39215"/>
                        </a:cubicBezTo>
                        <a:cubicBezTo>
                          <a:pt x="6200" y="39384"/>
                          <a:pt x="6169" y="39574"/>
                          <a:pt x="6169" y="39774"/>
                        </a:cubicBezTo>
                        <a:cubicBezTo>
                          <a:pt x="6158" y="40567"/>
                          <a:pt x="6084" y="41348"/>
                          <a:pt x="5979" y="42140"/>
                        </a:cubicBezTo>
                        <a:cubicBezTo>
                          <a:pt x="5894" y="42753"/>
                          <a:pt x="5746" y="43365"/>
                          <a:pt x="5313" y="43872"/>
                        </a:cubicBezTo>
                        <a:cubicBezTo>
                          <a:pt x="5303" y="43777"/>
                          <a:pt x="5282" y="43703"/>
                          <a:pt x="5271" y="43640"/>
                        </a:cubicBezTo>
                        <a:cubicBezTo>
                          <a:pt x="5229" y="43598"/>
                          <a:pt x="5165" y="43555"/>
                          <a:pt x="5155" y="43513"/>
                        </a:cubicBezTo>
                        <a:cubicBezTo>
                          <a:pt x="5018" y="42689"/>
                          <a:pt x="4637" y="41961"/>
                          <a:pt x="4394" y="41179"/>
                        </a:cubicBezTo>
                        <a:cubicBezTo>
                          <a:pt x="4088" y="40197"/>
                          <a:pt x="3887" y="39215"/>
                          <a:pt x="3782" y="38201"/>
                        </a:cubicBezTo>
                        <a:cubicBezTo>
                          <a:pt x="3718" y="37599"/>
                          <a:pt x="3697" y="37007"/>
                          <a:pt x="3666" y="36405"/>
                        </a:cubicBezTo>
                        <a:cubicBezTo>
                          <a:pt x="3613" y="35666"/>
                          <a:pt x="3750" y="34927"/>
                          <a:pt x="3919" y="34198"/>
                        </a:cubicBezTo>
                        <a:cubicBezTo>
                          <a:pt x="4331" y="32466"/>
                          <a:pt x="5070" y="30913"/>
                          <a:pt x="6000" y="29424"/>
                        </a:cubicBezTo>
                        <a:cubicBezTo>
                          <a:pt x="6866" y="28020"/>
                          <a:pt x="7901" y="26773"/>
                          <a:pt x="9073" y="25643"/>
                        </a:cubicBezTo>
                        <a:cubicBezTo>
                          <a:pt x="9591" y="25147"/>
                          <a:pt x="10203" y="24756"/>
                          <a:pt x="10752" y="24291"/>
                        </a:cubicBezTo>
                        <a:cubicBezTo>
                          <a:pt x="11692" y="23499"/>
                          <a:pt x="12738" y="22887"/>
                          <a:pt x="13678" y="22105"/>
                        </a:cubicBezTo>
                        <a:cubicBezTo>
                          <a:pt x="14428" y="21482"/>
                          <a:pt x="15199" y="20901"/>
                          <a:pt x="15854" y="20162"/>
                        </a:cubicBezTo>
                        <a:cubicBezTo>
                          <a:pt x="16783" y="19095"/>
                          <a:pt x="17670" y="17986"/>
                          <a:pt x="18283" y="16677"/>
                        </a:cubicBezTo>
                        <a:cubicBezTo>
                          <a:pt x="18589" y="16022"/>
                          <a:pt x="18937" y="15399"/>
                          <a:pt x="19170" y="14723"/>
                        </a:cubicBezTo>
                        <a:cubicBezTo>
                          <a:pt x="19529" y="13624"/>
                          <a:pt x="19539" y="12515"/>
                          <a:pt x="19223" y="11406"/>
                        </a:cubicBezTo>
                        <a:cubicBezTo>
                          <a:pt x="19159" y="11185"/>
                          <a:pt x="19075" y="10952"/>
                          <a:pt x="19032" y="10720"/>
                        </a:cubicBezTo>
                        <a:cubicBezTo>
                          <a:pt x="18874" y="9695"/>
                          <a:pt x="18325" y="8861"/>
                          <a:pt x="17828" y="8006"/>
                        </a:cubicBezTo>
                        <a:cubicBezTo>
                          <a:pt x="17744" y="7858"/>
                          <a:pt x="17617" y="7752"/>
                          <a:pt x="17501" y="7636"/>
                        </a:cubicBezTo>
                        <a:cubicBezTo>
                          <a:pt x="17110" y="7203"/>
                          <a:pt x="16667" y="6802"/>
                          <a:pt x="16318" y="6326"/>
                        </a:cubicBezTo>
                        <a:cubicBezTo>
                          <a:pt x="16044" y="5967"/>
                          <a:pt x="15695" y="5693"/>
                          <a:pt x="15336" y="5439"/>
                        </a:cubicBezTo>
                        <a:cubicBezTo>
                          <a:pt x="15273" y="5397"/>
                          <a:pt x="15156" y="5365"/>
                          <a:pt x="15241" y="5249"/>
                        </a:cubicBezTo>
                        <a:cubicBezTo>
                          <a:pt x="14650" y="4953"/>
                          <a:pt x="14037" y="4742"/>
                          <a:pt x="13414" y="4541"/>
                        </a:cubicBezTo>
                        <a:cubicBezTo>
                          <a:pt x="12315" y="4182"/>
                          <a:pt x="11471" y="3485"/>
                          <a:pt x="10752" y="2588"/>
                        </a:cubicBezTo>
                        <a:cubicBezTo>
                          <a:pt x="10119" y="1764"/>
                          <a:pt x="9453" y="972"/>
                          <a:pt x="8693" y="264"/>
                        </a:cubicBezTo>
                        <a:cubicBezTo>
                          <a:pt x="8537" y="116"/>
                          <a:pt x="8356" y="1"/>
                          <a:pt x="8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9"/>
                  <p:cNvSpPr/>
                  <p:nvPr/>
                </p:nvSpPr>
                <p:spPr>
                  <a:xfrm>
                    <a:off x="6835704" y="-1173793"/>
                    <a:ext cx="444437" cy="1282400"/>
                  </a:xfrm>
                  <a:custGeom>
                    <a:avLst/>
                    <a:gdLst/>
                    <a:ahLst/>
                    <a:cxnLst/>
                    <a:rect l="l" t="t" r="r" b="b"/>
                    <a:pathLst>
                      <a:path w="8852" h="25542" extrusionOk="0">
                        <a:moveTo>
                          <a:pt x="7795" y="0"/>
                        </a:moveTo>
                        <a:lnTo>
                          <a:pt x="7795" y="0"/>
                        </a:lnTo>
                        <a:cubicBezTo>
                          <a:pt x="7256" y="412"/>
                          <a:pt x="6771" y="887"/>
                          <a:pt x="6274" y="1352"/>
                        </a:cubicBezTo>
                        <a:cubicBezTo>
                          <a:pt x="4775" y="2767"/>
                          <a:pt x="3454" y="4330"/>
                          <a:pt x="2377" y="6126"/>
                        </a:cubicBezTo>
                        <a:cubicBezTo>
                          <a:pt x="1765" y="7161"/>
                          <a:pt x="1184" y="8217"/>
                          <a:pt x="814" y="9379"/>
                        </a:cubicBezTo>
                        <a:cubicBezTo>
                          <a:pt x="85" y="11744"/>
                          <a:pt x="1" y="14163"/>
                          <a:pt x="381" y="16592"/>
                        </a:cubicBezTo>
                        <a:cubicBezTo>
                          <a:pt x="582" y="17944"/>
                          <a:pt x="920" y="19264"/>
                          <a:pt x="1574" y="20479"/>
                        </a:cubicBezTo>
                        <a:cubicBezTo>
                          <a:pt x="2335" y="21862"/>
                          <a:pt x="3243" y="23119"/>
                          <a:pt x="4500" y="24070"/>
                        </a:cubicBezTo>
                        <a:cubicBezTo>
                          <a:pt x="5731" y="25008"/>
                          <a:pt x="7096" y="25541"/>
                          <a:pt x="8633" y="25541"/>
                        </a:cubicBezTo>
                        <a:cubicBezTo>
                          <a:pt x="8706" y="25541"/>
                          <a:pt x="8778" y="25540"/>
                          <a:pt x="8851" y="25538"/>
                        </a:cubicBezTo>
                        <a:cubicBezTo>
                          <a:pt x="8070" y="25157"/>
                          <a:pt x="7320" y="24746"/>
                          <a:pt x="6676" y="24144"/>
                        </a:cubicBezTo>
                        <a:cubicBezTo>
                          <a:pt x="6464" y="23953"/>
                          <a:pt x="6243" y="23784"/>
                          <a:pt x="6021" y="23615"/>
                        </a:cubicBezTo>
                        <a:cubicBezTo>
                          <a:pt x="5788" y="23436"/>
                          <a:pt x="5588" y="23214"/>
                          <a:pt x="5408" y="22982"/>
                        </a:cubicBezTo>
                        <a:cubicBezTo>
                          <a:pt x="4954" y="22411"/>
                          <a:pt x="4595" y="21778"/>
                          <a:pt x="4236" y="21144"/>
                        </a:cubicBezTo>
                        <a:cubicBezTo>
                          <a:pt x="3423" y="19718"/>
                          <a:pt x="2947" y="18187"/>
                          <a:pt x="2747" y="16571"/>
                        </a:cubicBezTo>
                        <a:cubicBezTo>
                          <a:pt x="2504" y="14712"/>
                          <a:pt x="2567" y="12853"/>
                          <a:pt x="2863" y="11005"/>
                        </a:cubicBezTo>
                        <a:cubicBezTo>
                          <a:pt x="3116" y="9463"/>
                          <a:pt x="3602" y="7984"/>
                          <a:pt x="4099" y="6516"/>
                        </a:cubicBezTo>
                        <a:cubicBezTo>
                          <a:pt x="4532" y="5217"/>
                          <a:pt x="5123" y="4003"/>
                          <a:pt x="5852" y="2852"/>
                        </a:cubicBezTo>
                        <a:cubicBezTo>
                          <a:pt x="6390" y="2007"/>
                          <a:pt x="6971" y="1204"/>
                          <a:pt x="7584" y="422"/>
                        </a:cubicBezTo>
                        <a:cubicBezTo>
                          <a:pt x="7679" y="296"/>
                          <a:pt x="7827" y="190"/>
                          <a:pt x="7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3" name="Google Shape;873;p29"/>
                  <p:cNvGrpSpPr/>
                  <p:nvPr/>
                </p:nvGrpSpPr>
                <p:grpSpPr>
                  <a:xfrm>
                    <a:off x="7049943" y="-2375429"/>
                    <a:ext cx="1797649" cy="2341306"/>
                    <a:chOff x="7049943" y="-2375429"/>
                    <a:chExt cx="1797649" cy="2341306"/>
                  </a:xfrm>
                </p:grpSpPr>
                <p:sp>
                  <p:nvSpPr>
                    <p:cNvPr id="874" name="Google Shape;874;p29"/>
                    <p:cNvSpPr/>
                    <p:nvPr/>
                  </p:nvSpPr>
                  <p:spPr>
                    <a:xfrm>
                      <a:off x="7142728" y="-2139952"/>
                      <a:ext cx="985272" cy="1927516"/>
                    </a:xfrm>
                    <a:custGeom>
                      <a:avLst/>
                      <a:gdLst/>
                      <a:ahLst/>
                      <a:cxnLst/>
                      <a:rect l="l" t="t" r="r" b="b"/>
                      <a:pathLst>
                        <a:path w="19624" h="38391" extrusionOk="0">
                          <a:moveTo>
                            <a:pt x="11640" y="0"/>
                          </a:moveTo>
                          <a:lnTo>
                            <a:pt x="11640" y="0"/>
                          </a:lnTo>
                          <a:cubicBezTo>
                            <a:pt x="11544" y="116"/>
                            <a:pt x="11661" y="148"/>
                            <a:pt x="11724" y="190"/>
                          </a:cubicBezTo>
                          <a:cubicBezTo>
                            <a:pt x="12083" y="444"/>
                            <a:pt x="12432" y="718"/>
                            <a:pt x="12706" y="1077"/>
                          </a:cubicBezTo>
                          <a:cubicBezTo>
                            <a:pt x="13055" y="1553"/>
                            <a:pt x="13498" y="1954"/>
                            <a:pt x="13889" y="2387"/>
                          </a:cubicBezTo>
                          <a:cubicBezTo>
                            <a:pt x="14005" y="2503"/>
                            <a:pt x="14132" y="2609"/>
                            <a:pt x="14216" y="2757"/>
                          </a:cubicBezTo>
                          <a:cubicBezTo>
                            <a:pt x="14713" y="3612"/>
                            <a:pt x="15262" y="4446"/>
                            <a:pt x="15420" y="5471"/>
                          </a:cubicBezTo>
                          <a:cubicBezTo>
                            <a:pt x="15463" y="5703"/>
                            <a:pt x="15547" y="5936"/>
                            <a:pt x="15611" y="6157"/>
                          </a:cubicBezTo>
                          <a:cubicBezTo>
                            <a:pt x="15927" y="7266"/>
                            <a:pt x="15917" y="8375"/>
                            <a:pt x="15558" y="9474"/>
                          </a:cubicBezTo>
                          <a:cubicBezTo>
                            <a:pt x="15325" y="10150"/>
                            <a:pt x="14977" y="10773"/>
                            <a:pt x="14671" y="11428"/>
                          </a:cubicBezTo>
                          <a:cubicBezTo>
                            <a:pt x="14058" y="12737"/>
                            <a:pt x="13171" y="13846"/>
                            <a:pt x="12242" y="14913"/>
                          </a:cubicBezTo>
                          <a:cubicBezTo>
                            <a:pt x="11587" y="15652"/>
                            <a:pt x="10816" y="16233"/>
                            <a:pt x="10066" y="16856"/>
                          </a:cubicBezTo>
                          <a:cubicBezTo>
                            <a:pt x="9126" y="17638"/>
                            <a:pt x="8080" y="18250"/>
                            <a:pt x="7140" y="19042"/>
                          </a:cubicBezTo>
                          <a:cubicBezTo>
                            <a:pt x="6591" y="19507"/>
                            <a:pt x="5979" y="19898"/>
                            <a:pt x="5461" y="20394"/>
                          </a:cubicBezTo>
                          <a:cubicBezTo>
                            <a:pt x="4289" y="21524"/>
                            <a:pt x="3254" y="22771"/>
                            <a:pt x="2388" y="24175"/>
                          </a:cubicBezTo>
                          <a:cubicBezTo>
                            <a:pt x="1458" y="25664"/>
                            <a:pt x="719" y="27217"/>
                            <a:pt x="307" y="28949"/>
                          </a:cubicBezTo>
                          <a:cubicBezTo>
                            <a:pt x="138" y="29678"/>
                            <a:pt x="1" y="30417"/>
                            <a:pt x="54" y="31156"/>
                          </a:cubicBezTo>
                          <a:cubicBezTo>
                            <a:pt x="85" y="31758"/>
                            <a:pt x="106" y="32350"/>
                            <a:pt x="170" y="32952"/>
                          </a:cubicBezTo>
                          <a:cubicBezTo>
                            <a:pt x="275" y="33966"/>
                            <a:pt x="476" y="34948"/>
                            <a:pt x="782" y="35930"/>
                          </a:cubicBezTo>
                          <a:cubicBezTo>
                            <a:pt x="1025" y="36712"/>
                            <a:pt x="1416" y="37440"/>
                            <a:pt x="1543" y="38264"/>
                          </a:cubicBezTo>
                          <a:cubicBezTo>
                            <a:pt x="1553" y="38306"/>
                            <a:pt x="1617" y="38349"/>
                            <a:pt x="1659" y="38391"/>
                          </a:cubicBezTo>
                          <a:cubicBezTo>
                            <a:pt x="1722" y="37842"/>
                            <a:pt x="1807" y="37293"/>
                            <a:pt x="1754" y="36733"/>
                          </a:cubicBezTo>
                          <a:cubicBezTo>
                            <a:pt x="1680" y="35740"/>
                            <a:pt x="1606" y="34758"/>
                            <a:pt x="1543" y="33765"/>
                          </a:cubicBezTo>
                          <a:cubicBezTo>
                            <a:pt x="1490" y="32952"/>
                            <a:pt x="1501" y="32139"/>
                            <a:pt x="1627" y="31346"/>
                          </a:cubicBezTo>
                          <a:cubicBezTo>
                            <a:pt x="1765" y="30396"/>
                            <a:pt x="2029" y="29467"/>
                            <a:pt x="2388" y="28579"/>
                          </a:cubicBezTo>
                          <a:cubicBezTo>
                            <a:pt x="3064" y="26879"/>
                            <a:pt x="3930" y="25316"/>
                            <a:pt x="5250" y="24059"/>
                          </a:cubicBezTo>
                          <a:cubicBezTo>
                            <a:pt x="6591" y="22781"/>
                            <a:pt x="7985" y="21588"/>
                            <a:pt x="9591" y="20669"/>
                          </a:cubicBezTo>
                          <a:cubicBezTo>
                            <a:pt x="10351" y="20225"/>
                            <a:pt x="11111" y="19792"/>
                            <a:pt x="11925" y="19454"/>
                          </a:cubicBezTo>
                          <a:cubicBezTo>
                            <a:pt x="12125" y="19359"/>
                            <a:pt x="12315" y="19243"/>
                            <a:pt x="12484" y="19116"/>
                          </a:cubicBezTo>
                          <a:cubicBezTo>
                            <a:pt x="14100" y="17902"/>
                            <a:pt x="15632" y="16592"/>
                            <a:pt x="17005" y="15082"/>
                          </a:cubicBezTo>
                          <a:cubicBezTo>
                            <a:pt x="17955" y="14036"/>
                            <a:pt x="18663" y="12843"/>
                            <a:pt x="19106" y="11491"/>
                          </a:cubicBezTo>
                          <a:cubicBezTo>
                            <a:pt x="19423" y="10530"/>
                            <a:pt x="19624" y="9537"/>
                            <a:pt x="19444" y="8523"/>
                          </a:cubicBezTo>
                          <a:cubicBezTo>
                            <a:pt x="19032" y="6083"/>
                            <a:pt x="17892" y="4056"/>
                            <a:pt x="16075" y="2440"/>
                          </a:cubicBezTo>
                          <a:cubicBezTo>
                            <a:pt x="14776" y="1278"/>
                            <a:pt x="13224" y="602"/>
                            <a:pt x="11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7708526" y="-601870"/>
                      <a:ext cx="1061638" cy="481239"/>
                    </a:xfrm>
                    <a:custGeom>
                      <a:avLst/>
                      <a:gdLst/>
                      <a:ahLst/>
                      <a:cxnLst/>
                      <a:rect l="l" t="t" r="r" b="b"/>
                      <a:pathLst>
                        <a:path w="21145" h="9585" extrusionOk="0">
                          <a:moveTo>
                            <a:pt x="11913" y="0"/>
                          </a:moveTo>
                          <a:cubicBezTo>
                            <a:pt x="11818" y="0"/>
                            <a:pt x="11724" y="5"/>
                            <a:pt x="11629" y="15"/>
                          </a:cubicBezTo>
                          <a:cubicBezTo>
                            <a:pt x="11175" y="79"/>
                            <a:pt x="10710" y="132"/>
                            <a:pt x="10256" y="195"/>
                          </a:cubicBezTo>
                          <a:cubicBezTo>
                            <a:pt x="9601" y="290"/>
                            <a:pt x="8989" y="501"/>
                            <a:pt x="8408" y="818"/>
                          </a:cubicBezTo>
                          <a:cubicBezTo>
                            <a:pt x="7436" y="1346"/>
                            <a:pt x="6570" y="2033"/>
                            <a:pt x="5767" y="2793"/>
                          </a:cubicBezTo>
                          <a:cubicBezTo>
                            <a:pt x="4732" y="3744"/>
                            <a:pt x="3835" y="4821"/>
                            <a:pt x="2979" y="5940"/>
                          </a:cubicBezTo>
                          <a:cubicBezTo>
                            <a:pt x="2419" y="6680"/>
                            <a:pt x="1881" y="7440"/>
                            <a:pt x="1268" y="8158"/>
                          </a:cubicBezTo>
                          <a:cubicBezTo>
                            <a:pt x="920" y="8560"/>
                            <a:pt x="550" y="8929"/>
                            <a:pt x="202" y="9331"/>
                          </a:cubicBezTo>
                          <a:cubicBezTo>
                            <a:pt x="138" y="9394"/>
                            <a:pt x="1" y="9447"/>
                            <a:pt x="106" y="9584"/>
                          </a:cubicBezTo>
                          <a:cubicBezTo>
                            <a:pt x="328" y="9362"/>
                            <a:pt x="561" y="9151"/>
                            <a:pt x="782" y="8940"/>
                          </a:cubicBezTo>
                          <a:cubicBezTo>
                            <a:pt x="1691" y="8021"/>
                            <a:pt x="2610" y="7092"/>
                            <a:pt x="3528" y="6173"/>
                          </a:cubicBezTo>
                          <a:cubicBezTo>
                            <a:pt x="4553" y="5138"/>
                            <a:pt x="5704" y="4293"/>
                            <a:pt x="7003" y="3649"/>
                          </a:cubicBezTo>
                          <a:cubicBezTo>
                            <a:pt x="8255" y="3015"/>
                            <a:pt x="9509" y="2711"/>
                            <a:pt x="10763" y="2711"/>
                          </a:cubicBezTo>
                          <a:cubicBezTo>
                            <a:pt x="12017" y="2711"/>
                            <a:pt x="13271" y="3015"/>
                            <a:pt x="14523" y="3596"/>
                          </a:cubicBezTo>
                          <a:cubicBezTo>
                            <a:pt x="15611" y="4103"/>
                            <a:pt x="16656" y="4694"/>
                            <a:pt x="17660" y="5359"/>
                          </a:cubicBezTo>
                          <a:cubicBezTo>
                            <a:pt x="18198" y="5719"/>
                            <a:pt x="18768" y="6025"/>
                            <a:pt x="19360" y="6268"/>
                          </a:cubicBezTo>
                          <a:cubicBezTo>
                            <a:pt x="19578" y="6362"/>
                            <a:pt x="19748" y="6412"/>
                            <a:pt x="19893" y="6412"/>
                          </a:cubicBezTo>
                          <a:cubicBezTo>
                            <a:pt x="20155" y="6412"/>
                            <a:pt x="20336" y="6248"/>
                            <a:pt x="20574" y="5888"/>
                          </a:cubicBezTo>
                          <a:cubicBezTo>
                            <a:pt x="20754" y="5602"/>
                            <a:pt x="20955" y="5317"/>
                            <a:pt x="21145" y="5043"/>
                          </a:cubicBezTo>
                          <a:cubicBezTo>
                            <a:pt x="21113" y="4810"/>
                            <a:pt x="20902" y="4789"/>
                            <a:pt x="20754" y="4736"/>
                          </a:cubicBezTo>
                          <a:cubicBezTo>
                            <a:pt x="20416" y="4599"/>
                            <a:pt x="20099" y="4430"/>
                            <a:pt x="19793" y="4219"/>
                          </a:cubicBezTo>
                          <a:cubicBezTo>
                            <a:pt x="18916" y="3606"/>
                            <a:pt x="18082" y="2941"/>
                            <a:pt x="17248" y="2254"/>
                          </a:cubicBezTo>
                          <a:cubicBezTo>
                            <a:pt x="16730" y="1832"/>
                            <a:pt x="16234" y="1367"/>
                            <a:pt x="15642" y="1029"/>
                          </a:cubicBezTo>
                          <a:cubicBezTo>
                            <a:pt x="14819" y="575"/>
                            <a:pt x="13952" y="237"/>
                            <a:pt x="13013" y="121"/>
                          </a:cubicBezTo>
                          <a:cubicBezTo>
                            <a:pt x="12651" y="71"/>
                            <a:pt x="12283" y="0"/>
                            <a:pt x="119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7049943" y="-2375429"/>
                      <a:ext cx="593402" cy="561722"/>
                    </a:xfrm>
                    <a:custGeom>
                      <a:avLst/>
                      <a:gdLst/>
                      <a:ahLst/>
                      <a:cxnLst/>
                      <a:rect l="l" t="t" r="r" b="b"/>
                      <a:pathLst>
                        <a:path w="11819" h="11188" extrusionOk="0">
                          <a:moveTo>
                            <a:pt x="5186" y="1"/>
                          </a:moveTo>
                          <a:cubicBezTo>
                            <a:pt x="4891" y="244"/>
                            <a:pt x="4922" y="550"/>
                            <a:pt x="5028" y="867"/>
                          </a:cubicBezTo>
                          <a:cubicBezTo>
                            <a:pt x="5228" y="1469"/>
                            <a:pt x="5440" y="2081"/>
                            <a:pt x="5640" y="2683"/>
                          </a:cubicBezTo>
                          <a:cubicBezTo>
                            <a:pt x="5915" y="3486"/>
                            <a:pt x="6116" y="4289"/>
                            <a:pt x="6253" y="5123"/>
                          </a:cubicBezTo>
                          <a:cubicBezTo>
                            <a:pt x="6422" y="6211"/>
                            <a:pt x="6084" y="7066"/>
                            <a:pt x="5165" y="7668"/>
                          </a:cubicBezTo>
                          <a:cubicBezTo>
                            <a:pt x="4626" y="8017"/>
                            <a:pt x="4067" y="8323"/>
                            <a:pt x="3465" y="8577"/>
                          </a:cubicBezTo>
                          <a:cubicBezTo>
                            <a:pt x="2398" y="9020"/>
                            <a:pt x="1395" y="9580"/>
                            <a:pt x="349" y="10087"/>
                          </a:cubicBezTo>
                          <a:cubicBezTo>
                            <a:pt x="117" y="10203"/>
                            <a:pt x="1" y="10393"/>
                            <a:pt x="22" y="10657"/>
                          </a:cubicBezTo>
                          <a:cubicBezTo>
                            <a:pt x="32" y="10837"/>
                            <a:pt x="32" y="11027"/>
                            <a:pt x="117" y="11185"/>
                          </a:cubicBezTo>
                          <a:cubicBezTo>
                            <a:pt x="201" y="11187"/>
                            <a:pt x="284" y="11187"/>
                            <a:pt x="368" y="11187"/>
                          </a:cubicBezTo>
                          <a:cubicBezTo>
                            <a:pt x="1013" y="11187"/>
                            <a:pt x="1657" y="11148"/>
                            <a:pt x="2292" y="11027"/>
                          </a:cubicBezTo>
                          <a:cubicBezTo>
                            <a:pt x="3243" y="10847"/>
                            <a:pt x="4172" y="10531"/>
                            <a:pt x="5112" y="10319"/>
                          </a:cubicBezTo>
                          <a:cubicBezTo>
                            <a:pt x="5683" y="10193"/>
                            <a:pt x="6221" y="9950"/>
                            <a:pt x="6813" y="9929"/>
                          </a:cubicBezTo>
                          <a:cubicBezTo>
                            <a:pt x="6975" y="9921"/>
                            <a:pt x="7136" y="9917"/>
                            <a:pt x="7297" y="9917"/>
                          </a:cubicBezTo>
                          <a:cubicBezTo>
                            <a:pt x="8302" y="9917"/>
                            <a:pt x="9286" y="10068"/>
                            <a:pt x="10224" y="10478"/>
                          </a:cubicBezTo>
                          <a:cubicBezTo>
                            <a:pt x="10668" y="10668"/>
                            <a:pt x="11185" y="10721"/>
                            <a:pt x="11534" y="11133"/>
                          </a:cubicBezTo>
                          <a:cubicBezTo>
                            <a:pt x="11564" y="11165"/>
                            <a:pt x="11591" y="11179"/>
                            <a:pt x="11615" y="11179"/>
                          </a:cubicBezTo>
                          <a:cubicBezTo>
                            <a:pt x="11684" y="11179"/>
                            <a:pt x="11726" y="11068"/>
                            <a:pt x="11734" y="10974"/>
                          </a:cubicBezTo>
                          <a:cubicBezTo>
                            <a:pt x="11819" y="9812"/>
                            <a:pt x="11449" y="8820"/>
                            <a:pt x="10731" y="7943"/>
                          </a:cubicBezTo>
                          <a:cubicBezTo>
                            <a:pt x="10456" y="7605"/>
                            <a:pt x="10118" y="7309"/>
                            <a:pt x="9707" y="7130"/>
                          </a:cubicBezTo>
                          <a:cubicBezTo>
                            <a:pt x="8714" y="6718"/>
                            <a:pt x="7890" y="6084"/>
                            <a:pt x="7299" y="5134"/>
                          </a:cubicBezTo>
                          <a:cubicBezTo>
                            <a:pt x="6591" y="3993"/>
                            <a:pt x="6095" y="2757"/>
                            <a:pt x="5704" y="1458"/>
                          </a:cubicBezTo>
                          <a:cubicBezTo>
                            <a:pt x="5556" y="962"/>
                            <a:pt x="5524" y="423"/>
                            <a:pt x="5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278039" y="-918283"/>
                      <a:ext cx="569554" cy="253598"/>
                    </a:xfrm>
                    <a:custGeom>
                      <a:avLst/>
                      <a:gdLst/>
                      <a:ahLst/>
                      <a:cxnLst/>
                      <a:rect l="l" t="t" r="r" b="b"/>
                      <a:pathLst>
                        <a:path w="11344" h="5051" extrusionOk="0">
                          <a:moveTo>
                            <a:pt x="8747" y="0"/>
                          </a:moveTo>
                          <a:cubicBezTo>
                            <a:pt x="8494" y="0"/>
                            <a:pt x="8251" y="97"/>
                            <a:pt x="7985" y="97"/>
                          </a:cubicBezTo>
                          <a:cubicBezTo>
                            <a:pt x="7394" y="97"/>
                            <a:pt x="6813" y="202"/>
                            <a:pt x="6232" y="318"/>
                          </a:cubicBezTo>
                          <a:cubicBezTo>
                            <a:pt x="5968" y="371"/>
                            <a:pt x="5715" y="414"/>
                            <a:pt x="5461" y="456"/>
                          </a:cubicBezTo>
                          <a:cubicBezTo>
                            <a:pt x="4447" y="593"/>
                            <a:pt x="3465" y="836"/>
                            <a:pt x="2514" y="1206"/>
                          </a:cubicBezTo>
                          <a:cubicBezTo>
                            <a:pt x="1659" y="1533"/>
                            <a:pt x="814" y="1882"/>
                            <a:pt x="1" y="2484"/>
                          </a:cubicBezTo>
                          <a:cubicBezTo>
                            <a:pt x="381" y="2653"/>
                            <a:pt x="677" y="2917"/>
                            <a:pt x="1068" y="2969"/>
                          </a:cubicBezTo>
                          <a:cubicBezTo>
                            <a:pt x="1596" y="3054"/>
                            <a:pt x="2092" y="3170"/>
                            <a:pt x="2536" y="3497"/>
                          </a:cubicBezTo>
                          <a:cubicBezTo>
                            <a:pt x="2662" y="3593"/>
                            <a:pt x="2810" y="3645"/>
                            <a:pt x="2969" y="3698"/>
                          </a:cubicBezTo>
                          <a:cubicBezTo>
                            <a:pt x="3687" y="3983"/>
                            <a:pt x="4384" y="4321"/>
                            <a:pt x="4922" y="4913"/>
                          </a:cubicBezTo>
                          <a:cubicBezTo>
                            <a:pt x="4996" y="4987"/>
                            <a:pt x="5070" y="5050"/>
                            <a:pt x="5186" y="5050"/>
                          </a:cubicBezTo>
                          <a:cubicBezTo>
                            <a:pt x="5081" y="4892"/>
                            <a:pt x="4986" y="4723"/>
                            <a:pt x="4880" y="4564"/>
                          </a:cubicBezTo>
                          <a:cubicBezTo>
                            <a:pt x="4489" y="3994"/>
                            <a:pt x="4447" y="4047"/>
                            <a:pt x="5060" y="3677"/>
                          </a:cubicBezTo>
                          <a:cubicBezTo>
                            <a:pt x="6676" y="2684"/>
                            <a:pt x="8397" y="1924"/>
                            <a:pt x="10245" y="1491"/>
                          </a:cubicBezTo>
                          <a:cubicBezTo>
                            <a:pt x="10478" y="1438"/>
                            <a:pt x="10700" y="1396"/>
                            <a:pt x="10911" y="1269"/>
                          </a:cubicBezTo>
                          <a:cubicBezTo>
                            <a:pt x="11259" y="1058"/>
                            <a:pt x="11344" y="794"/>
                            <a:pt x="11206" y="361"/>
                          </a:cubicBezTo>
                          <a:cubicBezTo>
                            <a:pt x="11133" y="361"/>
                            <a:pt x="11048" y="361"/>
                            <a:pt x="10995" y="340"/>
                          </a:cubicBezTo>
                          <a:cubicBezTo>
                            <a:pt x="10319" y="23"/>
                            <a:pt x="9591" y="118"/>
                            <a:pt x="8894" y="12"/>
                          </a:cubicBezTo>
                          <a:cubicBezTo>
                            <a:pt x="8844" y="4"/>
                            <a:pt x="8795" y="0"/>
                            <a:pt x="8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7366004" y="-558239"/>
                      <a:ext cx="241850" cy="524116"/>
                    </a:xfrm>
                    <a:custGeom>
                      <a:avLst/>
                      <a:gdLst/>
                      <a:ahLst/>
                      <a:cxnLst/>
                      <a:rect l="l" t="t" r="r" b="b"/>
                      <a:pathLst>
                        <a:path w="4817" h="10439" extrusionOk="0">
                          <a:moveTo>
                            <a:pt x="1944" y="1"/>
                          </a:moveTo>
                          <a:cubicBezTo>
                            <a:pt x="1814" y="1"/>
                            <a:pt x="1680" y="11"/>
                            <a:pt x="1542" y="34"/>
                          </a:cubicBezTo>
                          <a:cubicBezTo>
                            <a:pt x="1120" y="107"/>
                            <a:pt x="697" y="255"/>
                            <a:pt x="296" y="424"/>
                          </a:cubicBezTo>
                          <a:cubicBezTo>
                            <a:pt x="444" y="519"/>
                            <a:pt x="613" y="572"/>
                            <a:pt x="782" y="583"/>
                          </a:cubicBezTo>
                          <a:cubicBezTo>
                            <a:pt x="951" y="593"/>
                            <a:pt x="1130" y="625"/>
                            <a:pt x="1236" y="731"/>
                          </a:cubicBezTo>
                          <a:cubicBezTo>
                            <a:pt x="1553" y="1047"/>
                            <a:pt x="1943" y="1301"/>
                            <a:pt x="2197" y="1692"/>
                          </a:cubicBezTo>
                          <a:cubicBezTo>
                            <a:pt x="2292" y="1829"/>
                            <a:pt x="2345" y="1977"/>
                            <a:pt x="2387" y="2135"/>
                          </a:cubicBezTo>
                          <a:cubicBezTo>
                            <a:pt x="2535" y="2663"/>
                            <a:pt x="2461" y="3170"/>
                            <a:pt x="2387" y="3688"/>
                          </a:cubicBezTo>
                          <a:cubicBezTo>
                            <a:pt x="2281" y="4364"/>
                            <a:pt x="2060" y="4976"/>
                            <a:pt x="1658" y="5536"/>
                          </a:cubicBezTo>
                          <a:cubicBezTo>
                            <a:pt x="1004" y="6455"/>
                            <a:pt x="475" y="7458"/>
                            <a:pt x="169" y="8557"/>
                          </a:cubicBezTo>
                          <a:cubicBezTo>
                            <a:pt x="53" y="8969"/>
                            <a:pt x="0" y="9380"/>
                            <a:pt x="21" y="9792"/>
                          </a:cubicBezTo>
                          <a:cubicBezTo>
                            <a:pt x="32" y="9993"/>
                            <a:pt x="85" y="10183"/>
                            <a:pt x="201" y="10342"/>
                          </a:cubicBezTo>
                          <a:cubicBezTo>
                            <a:pt x="241" y="10406"/>
                            <a:pt x="283" y="10438"/>
                            <a:pt x="324" y="10438"/>
                          </a:cubicBezTo>
                          <a:cubicBezTo>
                            <a:pt x="370" y="10438"/>
                            <a:pt x="415" y="10398"/>
                            <a:pt x="454" y="10320"/>
                          </a:cubicBezTo>
                          <a:cubicBezTo>
                            <a:pt x="306" y="10310"/>
                            <a:pt x="264" y="10215"/>
                            <a:pt x="264" y="10078"/>
                          </a:cubicBezTo>
                          <a:cubicBezTo>
                            <a:pt x="264" y="9909"/>
                            <a:pt x="338" y="9761"/>
                            <a:pt x="402" y="9613"/>
                          </a:cubicBezTo>
                          <a:cubicBezTo>
                            <a:pt x="792" y="8821"/>
                            <a:pt x="1341" y="8166"/>
                            <a:pt x="2017" y="7638"/>
                          </a:cubicBezTo>
                          <a:cubicBezTo>
                            <a:pt x="2926" y="6930"/>
                            <a:pt x="3771" y="6191"/>
                            <a:pt x="4246" y="5061"/>
                          </a:cubicBezTo>
                          <a:cubicBezTo>
                            <a:pt x="4816" y="3698"/>
                            <a:pt x="4763" y="2420"/>
                            <a:pt x="3961" y="1216"/>
                          </a:cubicBezTo>
                          <a:cubicBezTo>
                            <a:pt x="3474" y="473"/>
                            <a:pt x="2804" y="1"/>
                            <a:pt x="19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9" name="Google Shape;879;p29"/>
                  <p:cNvSpPr/>
                  <p:nvPr/>
                </p:nvSpPr>
                <p:spPr>
                  <a:xfrm>
                    <a:off x="7363343" y="-862401"/>
                    <a:ext cx="110356" cy="126774"/>
                  </a:xfrm>
                  <a:custGeom>
                    <a:avLst/>
                    <a:gdLst/>
                    <a:ahLst/>
                    <a:cxnLst/>
                    <a:rect l="l" t="t" r="r" b="b"/>
                    <a:pathLst>
                      <a:path w="2198" h="2525" extrusionOk="0">
                        <a:moveTo>
                          <a:pt x="1339" y="1"/>
                        </a:moveTo>
                        <a:cubicBezTo>
                          <a:pt x="1058" y="1"/>
                          <a:pt x="773" y="161"/>
                          <a:pt x="550" y="473"/>
                        </a:cubicBezTo>
                        <a:cubicBezTo>
                          <a:pt x="381" y="695"/>
                          <a:pt x="233" y="938"/>
                          <a:pt x="138" y="1212"/>
                        </a:cubicBezTo>
                        <a:cubicBezTo>
                          <a:pt x="0" y="1582"/>
                          <a:pt x="22" y="1941"/>
                          <a:pt x="317" y="2247"/>
                        </a:cubicBezTo>
                        <a:cubicBezTo>
                          <a:pt x="485" y="2428"/>
                          <a:pt x="708" y="2524"/>
                          <a:pt x="945" y="2524"/>
                        </a:cubicBezTo>
                        <a:cubicBezTo>
                          <a:pt x="1082" y="2524"/>
                          <a:pt x="1224" y="2492"/>
                          <a:pt x="1363" y="2427"/>
                        </a:cubicBezTo>
                        <a:cubicBezTo>
                          <a:pt x="1923" y="2163"/>
                          <a:pt x="2155" y="1677"/>
                          <a:pt x="2187" y="1212"/>
                        </a:cubicBezTo>
                        <a:cubicBezTo>
                          <a:pt x="2197" y="578"/>
                          <a:pt x="1975" y="198"/>
                          <a:pt x="1606" y="50"/>
                        </a:cubicBezTo>
                        <a:cubicBezTo>
                          <a:pt x="1518" y="17"/>
                          <a:pt x="142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80" name="Google Shape;880;p29"/>
                  <p:cNvGrpSpPr/>
                  <p:nvPr/>
                </p:nvGrpSpPr>
                <p:grpSpPr>
                  <a:xfrm>
                    <a:off x="7561114" y="-1880676"/>
                    <a:ext cx="665561" cy="1311490"/>
                    <a:chOff x="7561114" y="-1880676"/>
                    <a:chExt cx="665561" cy="1311490"/>
                  </a:xfrm>
                </p:grpSpPr>
                <p:sp>
                  <p:nvSpPr>
                    <p:cNvPr id="881" name="Google Shape;881;p29"/>
                    <p:cNvSpPr/>
                    <p:nvPr/>
                  </p:nvSpPr>
                  <p:spPr>
                    <a:xfrm>
                      <a:off x="7586570" y="-1563962"/>
                      <a:ext cx="97654" cy="120749"/>
                    </a:xfrm>
                    <a:custGeom>
                      <a:avLst/>
                      <a:gdLst/>
                      <a:ahLst/>
                      <a:cxnLst/>
                      <a:rect l="l" t="t" r="r" b="b"/>
                      <a:pathLst>
                        <a:path w="1945" h="2405" extrusionOk="0">
                          <a:moveTo>
                            <a:pt x="1039" y="1"/>
                          </a:moveTo>
                          <a:cubicBezTo>
                            <a:pt x="642" y="1"/>
                            <a:pt x="267" y="333"/>
                            <a:pt x="170" y="790"/>
                          </a:cubicBezTo>
                          <a:cubicBezTo>
                            <a:pt x="127" y="1001"/>
                            <a:pt x="75" y="1223"/>
                            <a:pt x="43" y="1445"/>
                          </a:cubicBezTo>
                          <a:cubicBezTo>
                            <a:pt x="1" y="1762"/>
                            <a:pt x="96" y="2036"/>
                            <a:pt x="349" y="2237"/>
                          </a:cubicBezTo>
                          <a:cubicBezTo>
                            <a:pt x="498" y="2344"/>
                            <a:pt x="654" y="2404"/>
                            <a:pt x="808" y="2404"/>
                          </a:cubicBezTo>
                          <a:cubicBezTo>
                            <a:pt x="928" y="2404"/>
                            <a:pt x="1047" y="2368"/>
                            <a:pt x="1162" y="2290"/>
                          </a:cubicBezTo>
                          <a:cubicBezTo>
                            <a:pt x="1585" y="1994"/>
                            <a:pt x="1849" y="1571"/>
                            <a:pt x="1912" y="1149"/>
                          </a:cubicBezTo>
                          <a:cubicBezTo>
                            <a:pt x="1944" y="515"/>
                            <a:pt x="1617" y="82"/>
                            <a:pt x="1141" y="8"/>
                          </a:cubicBezTo>
                          <a:cubicBezTo>
                            <a:pt x="1107" y="3"/>
                            <a:pt x="1073"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9"/>
                    <p:cNvSpPr/>
                    <p:nvPr/>
                  </p:nvSpPr>
                  <p:spPr>
                    <a:xfrm>
                      <a:off x="7963584" y="-674421"/>
                      <a:ext cx="96047" cy="105235"/>
                    </a:xfrm>
                    <a:custGeom>
                      <a:avLst/>
                      <a:gdLst/>
                      <a:ahLst/>
                      <a:cxnLst/>
                      <a:rect l="l" t="t" r="r" b="b"/>
                      <a:pathLst>
                        <a:path w="1913" h="2096" extrusionOk="0">
                          <a:moveTo>
                            <a:pt x="1285" y="1"/>
                          </a:moveTo>
                          <a:cubicBezTo>
                            <a:pt x="1148" y="1"/>
                            <a:pt x="1015" y="50"/>
                            <a:pt x="888" y="140"/>
                          </a:cubicBezTo>
                          <a:cubicBezTo>
                            <a:pt x="624" y="341"/>
                            <a:pt x="402" y="615"/>
                            <a:pt x="233" y="911"/>
                          </a:cubicBezTo>
                          <a:cubicBezTo>
                            <a:pt x="1" y="1281"/>
                            <a:pt x="54" y="1672"/>
                            <a:pt x="339" y="1925"/>
                          </a:cubicBezTo>
                          <a:cubicBezTo>
                            <a:pt x="473" y="2040"/>
                            <a:pt x="632" y="2096"/>
                            <a:pt x="796" y="2096"/>
                          </a:cubicBezTo>
                          <a:cubicBezTo>
                            <a:pt x="995" y="2096"/>
                            <a:pt x="1200" y="2013"/>
                            <a:pt x="1374" y="1851"/>
                          </a:cubicBezTo>
                          <a:cubicBezTo>
                            <a:pt x="1712" y="1524"/>
                            <a:pt x="1807" y="1080"/>
                            <a:pt x="1913" y="637"/>
                          </a:cubicBezTo>
                          <a:cubicBezTo>
                            <a:pt x="1891" y="404"/>
                            <a:pt x="1796" y="214"/>
                            <a:pt x="1596" y="87"/>
                          </a:cubicBezTo>
                          <a:cubicBezTo>
                            <a:pt x="1491" y="28"/>
                            <a:pt x="1387"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9"/>
                    <p:cNvSpPr/>
                    <p:nvPr/>
                  </p:nvSpPr>
                  <p:spPr>
                    <a:xfrm>
                      <a:off x="7675689" y="-1695357"/>
                      <a:ext cx="84851" cy="99310"/>
                    </a:xfrm>
                    <a:custGeom>
                      <a:avLst/>
                      <a:gdLst/>
                      <a:ahLst/>
                      <a:cxnLst/>
                      <a:rect l="l" t="t" r="r" b="b"/>
                      <a:pathLst>
                        <a:path w="1690" h="1978" extrusionOk="0">
                          <a:moveTo>
                            <a:pt x="883" y="1"/>
                          </a:moveTo>
                          <a:cubicBezTo>
                            <a:pt x="687" y="1"/>
                            <a:pt x="491" y="91"/>
                            <a:pt x="338" y="270"/>
                          </a:cubicBezTo>
                          <a:cubicBezTo>
                            <a:pt x="21" y="629"/>
                            <a:pt x="0" y="1305"/>
                            <a:pt x="296" y="1685"/>
                          </a:cubicBezTo>
                          <a:cubicBezTo>
                            <a:pt x="446" y="1878"/>
                            <a:pt x="658" y="1978"/>
                            <a:pt x="870" y="1978"/>
                          </a:cubicBezTo>
                          <a:cubicBezTo>
                            <a:pt x="1032" y="1978"/>
                            <a:pt x="1194" y="1920"/>
                            <a:pt x="1331" y="1802"/>
                          </a:cubicBezTo>
                          <a:cubicBezTo>
                            <a:pt x="1584" y="1590"/>
                            <a:pt x="1669" y="1295"/>
                            <a:pt x="1690" y="957"/>
                          </a:cubicBezTo>
                          <a:cubicBezTo>
                            <a:pt x="1669" y="714"/>
                            <a:pt x="1616" y="471"/>
                            <a:pt x="1436" y="270"/>
                          </a:cubicBezTo>
                          <a:cubicBezTo>
                            <a:pt x="1278" y="91"/>
                            <a:pt x="1080"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9"/>
                    <p:cNvSpPr/>
                    <p:nvPr/>
                  </p:nvSpPr>
                  <p:spPr>
                    <a:xfrm>
                      <a:off x="7691053" y="-1880676"/>
                      <a:ext cx="79027" cy="93336"/>
                    </a:xfrm>
                    <a:custGeom>
                      <a:avLst/>
                      <a:gdLst/>
                      <a:ahLst/>
                      <a:cxnLst/>
                      <a:rect l="l" t="t" r="r" b="b"/>
                      <a:pathLst>
                        <a:path w="1574" h="1859" extrusionOk="0">
                          <a:moveTo>
                            <a:pt x="759" y="0"/>
                          </a:moveTo>
                          <a:cubicBezTo>
                            <a:pt x="752" y="0"/>
                            <a:pt x="746" y="0"/>
                            <a:pt x="740" y="1"/>
                          </a:cubicBezTo>
                          <a:cubicBezTo>
                            <a:pt x="359" y="22"/>
                            <a:pt x="43" y="370"/>
                            <a:pt x="11" y="814"/>
                          </a:cubicBezTo>
                          <a:cubicBezTo>
                            <a:pt x="0" y="867"/>
                            <a:pt x="11" y="909"/>
                            <a:pt x="11" y="951"/>
                          </a:cubicBezTo>
                          <a:cubicBezTo>
                            <a:pt x="11" y="1395"/>
                            <a:pt x="243" y="1743"/>
                            <a:pt x="602" y="1838"/>
                          </a:cubicBezTo>
                          <a:cubicBezTo>
                            <a:pt x="655" y="1852"/>
                            <a:pt x="709" y="1859"/>
                            <a:pt x="763" y="1859"/>
                          </a:cubicBezTo>
                          <a:cubicBezTo>
                            <a:pt x="1035" y="1859"/>
                            <a:pt x="1313" y="1687"/>
                            <a:pt x="1437" y="1405"/>
                          </a:cubicBezTo>
                          <a:cubicBezTo>
                            <a:pt x="1532" y="1205"/>
                            <a:pt x="1574" y="993"/>
                            <a:pt x="1532" y="761"/>
                          </a:cubicBezTo>
                          <a:cubicBezTo>
                            <a:pt x="1449" y="314"/>
                            <a:pt x="114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9"/>
                    <p:cNvSpPr/>
                    <p:nvPr/>
                  </p:nvSpPr>
                  <p:spPr>
                    <a:xfrm>
                      <a:off x="8073891" y="-794670"/>
                      <a:ext cx="70592" cy="74307"/>
                    </a:xfrm>
                    <a:custGeom>
                      <a:avLst/>
                      <a:gdLst/>
                      <a:ahLst/>
                      <a:cxnLst/>
                      <a:rect l="l" t="t" r="r" b="b"/>
                      <a:pathLst>
                        <a:path w="1406" h="1480" extrusionOk="0">
                          <a:moveTo>
                            <a:pt x="713" y="0"/>
                          </a:moveTo>
                          <a:cubicBezTo>
                            <a:pt x="339" y="0"/>
                            <a:pt x="1" y="344"/>
                            <a:pt x="11" y="740"/>
                          </a:cubicBezTo>
                          <a:cubicBezTo>
                            <a:pt x="11" y="1109"/>
                            <a:pt x="318" y="1468"/>
                            <a:pt x="624" y="1479"/>
                          </a:cubicBezTo>
                          <a:cubicBezTo>
                            <a:pt x="635" y="1480"/>
                            <a:pt x="646" y="1480"/>
                            <a:pt x="657" y="1480"/>
                          </a:cubicBezTo>
                          <a:cubicBezTo>
                            <a:pt x="1036" y="1480"/>
                            <a:pt x="1395" y="1130"/>
                            <a:pt x="1395" y="740"/>
                          </a:cubicBezTo>
                          <a:cubicBezTo>
                            <a:pt x="1405" y="338"/>
                            <a:pt x="1110" y="11"/>
                            <a:pt x="729" y="0"/>
                          </a:cubicBezTo>
                          <a:cubicBezTo>
                            <a:pt x="724" y="0"/>
                            <a:pt x="718" y="0"/>
                            <a:pt x="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9"/>
                    <p:cNvSpPr/>
                    <p:nvPr/>
                  </p:nvSpPr>
                  <p:spPr>
                    <a:xfrm>
                      <a:off x="7793378" y="-1789498"/>
                      <a:ext cx="60500" cy="71646"/>
                    </a:xfrm>
                    <a:custGeom>
                      <a:avLst/>
                      <a:gdLst/>
                      <a:ahLst/>
                      <a:cxnLst/>
                      <a:rect l="l" t="t" r="r" b="b"/>
                      <a:pathLst>
                        <a:path w="1205" h="1427" extrusionOk="0">
                          <a:moveTo>
                            <a:pt x="598" y="1"/>
                          </a:moveTo>
                          <a:cubicBezTo>
                            <a:pt x="287" y="1"/>
                            <a:pt x="11" y="313"/>
                            <a:pt x="11" y="677"/>
                          </a:cubicBezTo>
                          <a:cubicBezTo>
                            <a:pt x="1" y="1089"/>
                            <a:pt x="254" y="1416"/>
                            <a:pt x="592" y="1427"/>
                          </a:cubicBezTo>
                          <a:cubicBezTo>
                            <a:pt x="930" y="1427"/>
                            <a:pt x="1194" y="1110"/>
                            <a:pt x="1194" y="698"/>
                          </a:cubicBezTo>
                          <a:cubicBezTo>
                            <a:pt x="1205" y="307"/>
                            <a:pt x="951" y="12"/>
                            <a:pt x="613" y="1"/>
                          </a:cubicBezTo>
                          <a:cubicBezTo>
                            <a:pt x="608" y="1"/>
                            <a:pt x="603"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9"/>
                    <p:cNvSpPr/>
                    <p:nvPr/>
                  </p:nvSpPr>
                  <p:spPr>
                    <a:xfrm>
                      <a:off x="7561114" y="-1710470"/>
                      <a:ext cx="62107" cy="65320"/>
                    </a:xfrm>
                    <a:custGeom>
                      <a:avLst/>
                      <a:gdLst/>
                      <a:ahLst/>
                      <a:cxnLst/>
                      <a:rect l="l" t="t" r="r" b="b"/>
                      <a:pathLst>
                        <a:path w="1237" h="1301" extrusionOk="0">
                          <a:moveTo>
                            <a:pt x="635" y="0"/>
                          </a:moveTo>
                          <a:cubicBezTo>
                            <a:pt x="628" y="0"/>
                            <a:pt x="621" y="1"/>
                            <a:pt x="613" y="1"/>
                          </a:cubicBezTo>
                          <a:cubicBezTo>
                            <a:pt x="244" y="1"/>
                            <a:pt x="1" y="244"/>
                            <a:pt x="11" y="613"/>
                          </a:cubicBezTo>
                          <a:cubicBezTo>
                            <a:pt x="11" y="998"/>
                            <a:pt x="297" y="1300"/>
                            <a:pt x="648" y="1300"/>
                          </a:cubicBezTo>
                          <a:cubicBezTo>
                            <a:pt x="654" y="1300"/>
                            <a:pt x="660" y="1300"/>
                            <a:pt x="666" y="1300"/>
                          </a:cubicBezTo>
                          <a:cubicBezTo>
                            <a:pt x="1015" y="1289"/>
                            <a:pt x="1236" y="1036"/>
                            <a:pt x="1226" y="645"/>
                          </a:cubicBezTo>
                          <a:cubicBezTo>
                            <a:pt x="1226" y="252"/>
                            <a:pt x="993"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9"/>
                    <p:cNvSpPr/>
                    <p:nvPr/>
                  </p:nvSpPr>
                  <p:spPr>
                    <a:xfrm>
                      <a:off x="8151313" y="-701383"/>
                      <a:ext cx="56283" cy="55278"/>
                    </a:xfrm>
                    <a:custGeom>
                      <a:avLst/>
                      <a:gdLst/>
                      <a:ahLst/>
                      <a:cxnLst/>
                      <a:rect l="l" t="t" r="r" b="b"/>
                      <a:pathLst>
                        <a:path w="1121" h="1101" extrusionOk="0">
                          <a:moveTo>
                            <a:pt x="579" y="1"/>
                          </a:moveTo>
                          <a:cubicBezTo>
                            <a:pt x="573" y="1"/>
                            <a:pt x="567" y="1"/>
                            <a:pt x="560" y="1"/>
                          </a:cubicBezTo>
                          <a:cubicBezTo>
                            <a:pt x="254" y="12"/>
                            <a:pt x="1" y="276"/>
                            <a:pt x="1" y="572"/>
                          </a:cubicBezTo>
                          <a:cubicBezTo>
                            <a:pt x="11" y="871"/>
                            <a:pt x="264" y="1100"/>
                            <a:pt x="571" y="1100"/>
                          </a:cubicBezTo>
                          <a:cubicBezTo>
                            <a:pt x="578" y="1100"/>
                            <a:pt x="585" y="1100"/>
                            <a:pt x="592" y="1100"/>
                          </a:cubicBezTo>
                          <a:cubicBezTo>
                            <a:pt x="888" y="1089"/>
                            <a:pt x="1110" y="857"/>
                            <a:pt x="1120" y="561"/>
                          </a:cubicBezTo>
                          <a:cubicBezTo>
                            <a:pt x="1120" y="251"/>
                            <a:pt x="877" y="1"/>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9"/>
                    <p:cNvSpPr/>
                    <p:nvPr/>
                  </p:nvSpPr>
                  <p:spPr>
                    <a:xfrm>
                      <a:off x="8190576" y="-828058"/>
                      <a:ext cx="36099" cy="43530"/>
                    </a:xfrm>
                    <a:custGeom>
                      <a:avLst/>
                      <a:gdLst/>
                      <a:ahLst/>
                      <a:cxnLst/>
                      <a:rect l="l" t="t" r="r" b="b"/>
                      <a:pathLst>
                        <a:path w="719" h="867" extrusionOk="0">
                          <a:moveTo>
                            <a:pt x="402" y="0"/>
                          </a:moveTo>
                          <a:cubicBezTo>
                            <a:pt x="169" y="11"/>
                            <a:pt x="0" y="222"/>
                            <a:pt x="11" y="496"/>
                          </a:cubicBezTo>
                          <a:cubicBezTo>
                            <a:pt x="11" y="711"/>
                            <a:pt x="149" y="867"/>
                            <a:pt x="331" y="867"/>
                          </a:cubicBezTo>
                          <a:cubicBezTo>
                            <a:pt x="337" y="867"/>
                            <a:pt x="343" y="866"/>
                            <a:pt x="349" y="866"/>
                          </a:cubicBezTo>
                          <a:cubicBezTo>
                            <a:pt x="539" y="845"/>
                            <a:pt x="718" y="602"/>
                            <a:pt x="708" y="327"/>
                          </a:cubicBezTo>
                          <a:cubicBezTo>
                            <a:pt x="708" y="116"/>
                            <a:pt x="592"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 name="Google Shape;890;p29"/>
                  <p:cNvSpPr/>
                  <p:nvPr/>
                </p:nvSpPr>
                <p:spPr>
                  <a:xfrm>
                    <a:off x="8384129" y="-252721"/>
                    <a:ext cx="50" cy="50"/>
                  </a:xfrm>
                  <a:custGeom>
                    <a:avLst/>
                    <a:gdLst/>
                    <a:ahLst/>
                    <a:cxnLst/>
                    <a:rect l="l" t="t" r="r" b="b"/>
                    <a:pathLst>
                      <a:path w="1" h="1" extrusionOk="0">
                        <a:moveTo>
                          <a:pt x="0" y="0"/>
                        </a:moveTo>
                        <a:lnTo>
                          <a:pt x="0" y="0"/>
                        </a:lnTo>
                        <a:lnTo>
                          <a:pt x="0" y="0"/>
                        </a:lnTo>
                        <a:close/>
                      </a:path>
                    </a:pathLst>
                  </a:custGeom>
                  <a:solidFill>
                    <a:srgbClr val="337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9"/>
                  <p:cNvSpPr/>
                  <p:nvPr/>
                </p:nvSpPr>
                <p:spPr>
                  <a:xfrm>
                    <a:off x="8760641" y="-2242829"/>
                    <a:ext cx="28618" cy="29823"/>
                  </a:xfrm>
                  <a:custGeom>
                    <a:avLst/>
                    <a:gdLst/>
                    <a:ahLst/>
                    <a:cxnLst/>
                    <a:rect l="l" t="t" r="r" b="b"/>
                    <a:pathLst>
                      <a:path w="570" h="594" extrusionOk="0">
                        <a:moveTo>
                          <a:pt x="295" y="0"/>
                        </a:moveTo>
                        <a:cubicBezTo>
                          <a:pt x="137" y="21"/>
                          <a:pt x="31" y="116"/>
                          <a:pt x="21" y="285"/>
                        </a:cubicBezTo>
                        <a:cubicBezTo>
                          <a:pt x="1" y="444"/>
                          <a:pt x="140" y="593"/>
                          <a:pt x="288" y="593"/>
                        </a:cubicBezTo>
                        <a:cubicBezTo>
                          <a:pt x="297" y="593"/>
                          <a:pt x="307" y="593"/>
                          <a:pt x="317" y="592"/>
                        </a:cubicBezTo>
                        <a:cubicBezTo>
                          <a:pt x="486" y="570"/>
                          <a:pt x="570" y="465"/>
                          <a:pt x="559" y="296"/>
                        </a:cubicBezTo>
                        <a:cubicBezTo>
                          <a:pt x="559" y="116"/>
                          <a:pt x="464" y="21"/>
                          <a:pt x="295" y="0"/>
                        </a:cubicBezTo>
                        <a:close/>
                      </a:path>
                    </a:pathLst>
                  </a:custGeom>
                  <a:solidFill>
                    <a:srgbClr val="FD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2" name="Google Shape;892;p29"/>
              <p:cNvGrpSpPr/>
              <p:nvPr/>
            </p:nvGrpSpPr>
            <p:grpSpPr>
              <a:xfrm rot="-7318390">
                <a:off x="7857290" y="-349423"/>
                <a:ext cx="792524" cy="659977"/>
                <a:chOff x="6248054" y="3044970"/>
                <a:chExt cx="700599" cy="583497"/>
              </a:xfrm>
            </p:grpSpPr>
            <p:sp>
              <p:nvSpPr>
                <p:cNvPr id="893" name="Google Shape;893;p29"/>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9"/>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9"/>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9"/>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9"/>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8" name="Google Shape;898;p29"/>
            <p:cNvGrpSpPr/>
            <p:nvPr/>
          </p:nvGrpSpPr>
          <p:grpSpPr>
            <a:xfrm>
              <a:off x="-1528121" y="56117"/>
              <a:ext cx="2664100" cy="5113576"/>
              <a:chOff x="-1528121" y="56117"/>
              <a:chExt cx="2664100" cy="5113576"/>
            </a:xfrm>
          </p:grpSpPr>
          <p:sp>
            <p:nvSpPr>
              <p:cNvPr id="899" name="Google Shape;899;p29"/>
              <p:cNvSpPr/>
              <p:nvPr/>
            </p:nvSpPr>
            <p:spPr>
              <a:xfrm rot="5400000">
                <a:off x="-1681732" y="1996161"/>
                <a:ext cx="2232719" cy="19254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9"/>
              <p:cNvSpPr/>
              <p:nvPr/>
            </p:nvSpPr>
            <p:spPr>
              <a:xfrm rot="10415729">
                <a:off x="-440325" y="349453"/>
                <a:ext cx="1303291" cy="3272423"/>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1" name="Google Shape;901;p29"/>
              <p:cNvGrpSpPr/>
              <p:nvPr/>
            </p:nvGrpSpPr>
            <p:grpSpPr>
              <a:xfrm rot="-666258" flipH="1">
                <a:off x="86728" y="127197"/>
                <a:ext cx="782614" cy="457618"/>
                <a:chOff x="9296110" y="317975"/>
                <a:chExt cx="782597" cy="457608"/>
              </a:xfrm>
            </p:grpSpPr>
            <p:grpSp>
              <p:nvGrpSpPr>
                <p:cNvPr id="902" name="Google Shape;902;p29"/>
                <p:cNvGrpSpPr/>
                <p:nvPr/>
              </p:nvGrpSpPr>
              <p:grpSpPr>
                <a:xfrm>
                  <a:off x="9611606" y="317975"/>
                  <a:ext cx="467101" cy="236449"/>
                  <a:chOff x="9611606" y="317975"/>
                  <a:chExt cx="467101" cy="236449"/>
                </a:xfrm>
              </p:grpSpPr>
              <p:sp>
                <p:nvSpPr>
                  <p:cNvPr id="903" name="Google Shape;903;p29"/>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9"/>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5" name="Google Shape;905;p29"/>
                <p:cNvGrpSpPr/>
                <p:nvPr/>
              </p:nvGrpSpPr>
              <p:grpSpPr>
                <a:xfrm>
                  <a:off x="9296110" y="541799"/>
                  <a:ext cx="488839" cy="233784"/>
                  <a:chOff x="9296110" y="541799"/>
                  <a:chExt cx="488839" cy="233784"/>
                </a:xfrm>
              </p:grpSpPr>
              <p:sp>
                <p:nvSpPr>
                  <p:cNvPr id="906" name="Google Shape;906;p29"/>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9"/>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08" name="Google Shape;908;p29"/>
              <p:cNvSpPr/>
              <p:nvPr/>
            </p:nvSpPr>
            <p:spPr>
              <a:xfrm rot="-2290406">
                <a:off x="-864593" y="2169238"/>
                <a:ext cx="1625820" cy="1469299"/>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9" name="Google Shape;909;p29"/>
              <p:cNvGrpSpPr/>
              <p:nvPr/>
            </p:nvGrpSpPr>
            <p:grpSpPr>
              <a:xfrm rot="-1917599" flipH="1">
                <a:off x="285941" y="4020647"/>
                <a:ext cx="614070" cy="1067425"/>
                <a:chOff x="8273671" y="3587906"/>
                <a:chExt cx="342620" cy="595569"/>
              </a:xfrm>
            </p:grpSpPr>
            <p:sp>
              <p:nvSpPr>
                <p:cNvPr id="910" name="Google Shape;910;p29"/>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9"/>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9"/>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513589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13"/>
        <p:cNvGrpSpPr/>
        <p:nvPr/>
      </p:nvGrpSpPr>
      <p:grpSpPr>
        <a:xfrm>
          <a:off x="0" y="0"/>
          <a:ext cx="0" cy="0"/>
          <a:chOff x="0" y="0"/>
          <a:chExt cx="0" cy="0"/>
        </a:xfrm>
      </p:grpSpPr>
      <p:sp>
        <p:nvSpPr>
          <p:cNvPr id="914" name="Google Shape;914;p30"/>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15" name="Google Shape;915;p30"/>
          <p:cNvSpPr txBox="1">
            <a:spLocks noGrp="1"/>
          </p:cNvSpPr>
          <p:nvPr>
            <p:ph type="title" idx="2"/>
          </p:nvPr>
        </p:nvSpPr>
        <p:spPr>
          <a:xfrm>
            <a:off x="1086133" y="4283887"/>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30"/>
          <p:cNvSpPr txBox="1">
            <a:spLocks noGrp="1"/>
          </p:cNvSpPr>
          <p:nvPr>
            <p:ph type="subTitle" idx="1"/>
          </p:nvPr>
        </p:nvSpPr>
        <p:spPr>
          <a:xfrm>
            <a:off x="1086133" y="4856619"/>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7" name="Google Shape;917;p30"/>
          <p:cNvSpPr txBox="1">
            <a:spLocks noGrp="1"/>
          </p:cNvSpPr>
          <p:nvPr>
            <p:ph type="title" idx="3"/>
          </p:nvPr>
        </p:nvSpPr>
        <p:spPr>
          <a:xfrm>
            <a:off x="4628800" y="4283887"/>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30"/>
          <p:cNvSpPr txBox="1">
            <a:spLocks noGrp="1"/>
          </p:cNvSpPr>
          <p:nvPr>
            <p:ph type="subTitle" idx="4"/>
          </p:nvPr>
        </p:nvSpPr>
        <p:spPr>
          <a:xfrm>
            <a:off x="4628800" y="4856620"/>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9" name="Google Shape;919;p30"/>
          <p:cNvSpPr txBox="1">
            <a:spLocks noGrp="1"/>
          </p:cNvSpPr>
          <p:nvPr>
            <p:ph type="title" idx="5"/>
          </p:nvPr>
        </p:nvSpPr>
        <p:spPr>
          <a:xfrm>
            <a:off x="8171477" y="4283887"/>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30"/>
          <p:cNvSpPr txBox="1">
            <a:spLocks noGrp="1"/>
          </p:cNvSpPr>
          <p:nvPr>
            <p:ph type="subTitle" idx="6"/>
          </p:nvPr>
        </p:nvSpPr>
        <p:spPr>
          <a:xfrm>
            <a:off x="8171477" y="4856620"/>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1" name="Google Shape;921;p30"/>
          <p:cNvSpPr txBox="1">
            <a:spLocks noGrp="1"/>
          </p:cNvSpPr>
          <p:nvPr>
            <p:ph type="title" idx="7"/>
          </p:nvPr>
        </p:nvSpPr>
        <p:spPr>
          <a:xfrm>
            <a:off x="1086133" y="2076480"/>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30"/>
          <p:cNvSpPr txBox="1">
            <a:spLocks noGrp="1"/>
          </p:cNvSpPr>
          <p:nvPr>
            <p:ph type="subTitle" idx="8"/>
          </p:nvPr>
        </p:nvSpPr>
        <p:spPr>
          <a:xfrm>
            <a:off x="1086133" y="2649212"/>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3" name="Google Shape;923;p30"/>
          <p:cNvSpPr txBox="1">
            <a:spLocks noGrp="1"/>
          </p:cNvSpPr>
          <p:nvPr>
            <p:ph type="title" idx="9"/>
          </p:nvPr>
        </p:nvSpPr>
        <p:spPr>
          <a:xfrm>
            <a:off x="4628800" y="2076480"/>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4" name="Google Shape;924;p30"/>
          <p:cNvSpPr txBox="1">
            <a:spLocks noGrp="1"/>
          </p:cNvSpPr>
          <p:nvPr>
            <p:ph type="subTitle" idx="13"/>
          </p:nvPr>
        </p:nvSpPr>
        <p:spPr>
          <a:xfrm>
            <a:off x="4628800" y="2649213"/>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5" name="Google Shape;925;p30"/>
          <p:cNvSpPr txBox="1">
            <a:spLocks noGrp="1"/>
          </p:cNvSpPr>
          <p:nvPr>
            <p:ph type="title" idx="14"/>
          </p:nvPr>
        </p:nvSpPr>
        <p:spPr>
          <a:xfrm>
            <a:off x="8171477" y="2076480"/>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6" name="Google Shape;926;p30"/>
          <p:cNvSpPr txBox="1">
            <a:spLocks noGrp="1"/>
          </p:cNvSpPr>
          <p:nvPr>
            <p:ph type="subTitle" idx="15"/>
          </p:nvPr>
        </p:nvSpPr>
        <p:spPr>
          <a:xfrm>
            <a:off x="8171477" y="2649213"/>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7" name="Google Shape;927;p30"/>
          <p:cNvGrpSpPr/>
          <p:nvPr/>
        </p:nvGrpSpPr>
        <p:grpSpPr>
          <a:xfrm>
            <a:off x="-987142" y="-1241707"/>
            <a:ext cx="15118675" cy="9507608"/>
            <a:chOff x="-740356" y="-931280"/>
            <a:chExt cx="11339006" cy="7130706"/>
          </a:xfrm>
        </p:grpSpPr>
        <p:grpSp>
          <p:nvGrpSpPr>
            <p:cNvPr id="928" name="Google Shape;928;p30"/>
            <p:cNvGrpSpPr/>
            <p:nvPr/>
          </p:nvGrpSpPr>
          <p:grpSpPr>
            <a:xfrm>
              <a:off x="7534100" y="-931280"/>
              <a:ext cx="3064550" cy="5038658"/>
              <a:chOff x="7534100" y="-931280"/>
              <a:chExt cx="3064550" cy="5038658"/>
            </a:xfrm>
          </p:grpSpPr>
          <p:sp>
            <p:nvSpPr>
              <p:cNvPr id="929" name="Google Shape;929;p30"/>
              <p:cNvSpPr/>
              <p:nvPr/>
            </p:nvSpPr>
            <p:spPr>
              <a:xfrm rot="-5400000" flipH="1">
                <a:off x="8519543" y="1866911"/>
                <a:ext cx="2232719" cy="19254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rot="-5787824">
                <a:off x="7421051" y="-534813"/>
                <a:ext cx="2939037" cy="239732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30"/>
              <p:cNvGrpSpPr/>
              <p:nvPr/>
            </p:nvGrpSpPr>
            <p:grpSpPr>
              <a:xfrm rot="-2433162" flipH="1">
                <a:off x="8695052" y="670149"/>
                <a:ext cx="371178" cy="640501"/>
                <a:chOff x="8273671" y="3866779"/>
                <a:chExt cx="248042" cy="428019"/>
              </a:xfrm>
            </p:grpSpPr>
            <p:sp>
              <p:nvSpPr>
                <p:cNvPr id="932" name="Google Shape;932;p30"/>
                <p:cNvSpPr/>
                <p:nvPr/>
              </p:nvSpPr>
              <p:spPr>
                <a:xfrm>
                  <a:off x="8344069" y="3866779"/>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8425164" y="4194533"/>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5" name="Google Shape;935;p30"/>
              <p:cNvGrpSpPr/>
              <p:nvPr/>
            </p:nvGrpSpPr>
            <p:grpSpPr>
              <a:xfrm rot="63333" flipH="1">
                <a:off x="8112469" y="19647"/>
                <a:ext cx="1045867" cy="522843"/>
                <a:chOff x="7894994" y="166653"/>
                <a:chExt cx="978012" cy="488921"/>
              </a:xfrm>
            </p:grpSpPr>
            <p:sp>
              <p:nvSpPr>
                <p:cNvPr id="936" name="Google Shape;936;p30"/>
                <p:cNvSpPr/>
                <p:nvPr/>
              </p:nvSpPr>
              <p:spPr>
                <a:xfrm rot="-327070">
                  <a:off x="7911908" y="210594"/>
                  <a:ext cx="944184" cy="401040"/>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rot="-327070">
                  <a:off x="8254762" y="200582"/>
                  <a:ext cx="198522" cy="426762"/>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8" name="Google Shape;938;p30"/>
              <p:cNvGrpSpPr/>
              <p:nvPr/>
            </p:nvGrpSpPr>
            <p:grpSpPr>
              <a:xfrm rot="-3481624" flipH="1">
                <a:off x="7742297" y="-263577"/>
                <a:ext cx="626033" cy="731718"/>
                <a:chOff x="6248054" y="3044970"/>
                <a:chExt cx="499166" cy="583497"/>
              </a:xfrm>
            </p:grpSpPr>
            <p:sp>
              <p:nvSpPr>
                <p:cNvPr id="939" name="Google Shape;939;p30"/>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3" name="Google Shape;943;p30"/>
              <p:cNvSpPr/>
              <p:nvPr/>
            </p:nvSpPr>
            <p:spPr>
              <a:xfrm rot="-2290406">
                <a:off x="8450857" y="2292775"/>
                <a:ext cx="1625820" cy="1469299"/>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4" name="Google Shape;944;p30"/>
            <p:cNvGrpSpPr/>
            <p:nvPr/>
          </p:nvGrpSpPr>
          <p:grpSpPr>
            <a:xfrm>
              <a:off x="-740356" y="2899211"/>
              <a:ext cx="2383152" cy="3300215"/>
              <a:chOff x="-740356" y="2899211"/>
              <a:chExt cx="2383152" cy="3300215"/>
            </a:xfrm>
          </p:grpSpPr>
          <p:grpSp>
            <p:nvGrpSpPr>
              <p:cNvPr id="945" name="Google Shape;945;p30"/>
              <p:cNvGrpSpPr/>
              <p:nvPr/>
            </p:nvGrpSpPr>
            <p:grpSpPr>
              <a:xfrm rot="2700000" flipH="1">
                <a:off x="-591488" y="4365416"/>
                <a:ext cx="2085416" cy="1284870"/>
                <a:chOff x="1446013" y="926500"/>
                <a:chExt cx="1104495" cy="680503"/>
              </a:xfrm>
            </p:grpSpPr>
            <p:sp>
              <p:nvSpPr>
                <p:cNvPr id="946" name="Google Shape;946;p30"/>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3" name="Google Shape;953;p30"/>
                <p:cNvGrpSpPr/>
                <p:nvPr/>
              </p:nvGrpSpPr>
              <p:grpSpPr>
                <a:xfrm>
                  <a:off x="1925918" y="926500"/>
                  <a:ext cx="624591" cy="658158"/>
                  <a:chOff x="1925918" y="926500"/>
                  <a:chExt cx="624591" cy="658158"/>
                </a:xfrm>
              </p:grpSpPr>
              <p:sp>
                <p:nvSpPr>
                  <p:cNvPr id="954" name="Google Shape;954;p30"/>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6" name="Google Shape;956;p30"/>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30"/>
              <p:cNvGrpSpPr/>
              <p:nvPr/>
            </p:nvGrpSpPr>
            <p:grpSpPr>
              <a:xfrm rot="484171" flipH="1">
                <a:off x="98800" y="2937028"/>
                <a:ext cx="614094" cy="1067467"/>
                <a:chOff x="8273671" y="3587906"/>
                <a:chExt cx="342620" cy="595569"/>
              </a:xfrm>
            </p:grpSpPr>
            <p:sp>
              <p:nvSpPr>
                <p:cNvPr id="963" name="Google Shape;963;p30"/>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82759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66"/>
        <p:cNvGrpSpPr/>
        <p:nvPr/>
      </p:nvGrpSpPr>
      <p:grpSpPr>
        <a:xfrm>
          <a:off x="0" y="0"/>
          <a:ext cx="0" cy="0"/>
          <a:chOff x="0" y="0"/>
          <a:chExt cx="0" cy="0"/>
        </a:xfrm>
      </p:grpSpPr>
      <p:sp>
        <p:nvSpPr>
          <p:cNvPr id="967" name="Google Shape;967;p31"/>
          <p:cNvSpPr txBox="1">
            <a:spLocks noGrp="1"/>
          </p:cNvSpPr>
          <p:nvPr>
            <p:ph type="title" hasCustomPrompt="1"/>
          </p:nvPr>
        </p:nvSpPr>
        <p:spPr>
          <a:xfrm>
            <a:off x="1296375" y="1109584"/>
            <a:ext cx="2501200" cy="116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8" name="Google Shape;968;p31"/>
          <p:cNvSpPr txBox="1">
            <a:spLocks noGrp="1"/>
          </p:cNvSpPr>
          <p:nvPr>
            <p:ph type="subTitle" idx="1"/>
          </p:nvPr>
        </p:nvSpPr>
        <p:spPr>
          <a:xfrm>
            <a:off x="1296375" y="2217548"/>
            <a:ext cx="2501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969" name="Google Shape;969;p31"/>
          <p:cNvSpPr txBox="1">
            <a:spLocks noGrp="1"/>
          </p:cNvSpPr>
          <p:nvPr>
            <p:ph type="title" idx="2" hasCustomPrompt="1"/>
          </p:nvPr>
        </p:nvSpPr>
        <p:spPr>
          <a:xfrm>
            <a:off x="4845541" y="3946451"/>
            <a:ext cx="2501200" cy="116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31"/>
          <p:cNvSpPr txBox="1">
            <a:spLocks noGrp="1"/>
          </p:cNvSpPr>
          <p:nvPr>
            <p:ph type="subTitle" idx="3"/>
          </p:nvPr>
        </p:nvSpPr>
        <p:spPr>
          <a:xfrm>
            <a:off x="4845541" y="5062683"/>
            <a:ext cx="2501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971" name="Google Shape;971;p31"/>
          <p:cNvSpPr txBox="1">
            <a:spLocks noGrp="1"/>
          </p:cNvSpPr>
          <p:nvPr>
            <p:ph type="title" idx="4" hasCustomPrompt="1"/>
          </p:nvPr>
        </p:nvSpPr>
        <p:spPr>
          <a:xfrm>
            <a:off x="8394692" y="1109584"/>
            <a:ext cx="2501200" cy="116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31"/>
          <p:cNvSpPr txBox="1">
            <a:spLocks noGrp="1"/>
          </p:cNvSpPr>
          <p:nvPr>
            <p:ph type="subTitle" idx="5"/>
          </p:nvPr>
        </p:nvSpPr>
        <p:spPr>
          <a:xfrm>
            <a:off x="8394692" y="2217547"/>
            <a:ext cx="2501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169573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73"/>
        <p:cNvGrpSpPr/>
        <p:nvPr/>
      </p:nvGrpSpPr>
      <p:grpSpPr>
        <a:xfrm>
          <a:off x="0" y="0"/>
          <a:ext cx="0" cy="0"/>
          <a:chOff x="0" y="0"/>
          <a:chExt cx="0" cy="0"/>
        </a:xfrm>
      </p:grpSpPr>
      <p:sp>
        <p:nvSpPr>
          <p:cNvPr id="974" name="Google Shape;974;p32"/>
          <p:cNvSpPr txBox="1">
            <a:spLocks noGrp="1"/>
          </p:cNvSpPr>
          <p:nvPr>
            <p:ph type="title" hasCustomPrompt="1"/>
          </p:nvPr>
        </p:nvSpPr>
        <p:spPr>
          <a:xfrm>
            <a:off x="2449484" y="3349900"/>
            <a:ext cx="327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5" name="Google Shape;975;p32"/>
          <p:cNvSpPr txBox="1">
            <a:spLocks noGrp="1"/>
          </p:cNvSpPr>
          <p:nvPr>
            <p:ph type="title" idx="2" hasCustomPrompt="1"/>
          </p:nvPr>
        </p:nvSpPr>
        <p:spPr>
          <a:xfrm>
            <a:off x="6465700" y="3349900"/>
            <a:ext cx="327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6" name="Google Shape;976;p32"/>
          <p:cNvSpPr txBox="1">
            <a:spLocks noGrp="1"/>
          </p:cNvSpPr>
          <p:nvPr>
            <p:ph type="title" idx="3"/>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77" name="Google Shape;977;p32"/>
          <p:cNvSpPr txBox="1">
            <a:spLocks noGrp="1"/>
          </p:cNvSpPr>
          <p:nvPr>
            <p:ph type="title" idx="4"/>
          </p:nvPr>
        </p:nvSpPr>
        <p:spPr>
          <a:xfrm>
            <a:off x="2449500" y="4375100"/>
            <a:ext cx="3276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8" name="Google Shape;978;p32"/>
          <p:cNvSpPr txBox="1">
            <a:spLocks noGrp="1"/>
          </p:cNvSpPr>
          <p:nvPr>
            <p:ph type="subTitle" idx="1"/>
          </p:nvPr>
        </p:nvSpPr>
        <p:spPr>
          <a:xfrm>
            <a:off x="2449500" y="4947833"/>
            <a:ext cx="32768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32"/>
          <p:cNvSpPr txBox="1">
            <a:spLocks noGrp="1"/>
          </p:cNvSpPr>
          <p:nvPr>
            <p:ph type="title" idx="5"/>
          </p:nvPr>
        </p:nvSpPr>
        <p:spPr>
          <a:xfrm>
            <a:off x="6465715" y="4375100"/>
            <a:ext cx="3276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80" name="Google Shape;980;p32"/>
          <p:cNvSpPr txBox="1">
            <a:spLocks noGrp="1"/>
          </p:cNvSpPr>
          <p:nvPr>
            <p:ph type="subTitle" idx="6"/>
          </p:nvPr>
        </p:nvSpPr>
        <p:spPr>
          <a:xfrm>
            <a:off x="6465700" y="4947833"/>
            <a:ext cx="32768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81" name="Google Shape;981;p32"/>
          <p:cNvGrpSpPr/>
          <p:nvPr/>
        </p:nvGrpSpPr>
        <p:grpSpPr>
          <a:xfrm>
            <a:off x="-1968077" y="-163540"/>
            <a:ext cx="15121929" cy="8298641"/>
            <a:chOff x="-1476058" y="-122656"/>
            <a:chExt cx="11341447" cy="6223981"/>
          </a:xfrm>
        </p:grpSpPr>
        <p:grpSp>
          <p:nvGrpSpPr>
            <p:cNvPr id="982" name="Google Shape;982;p32"/>
            <p:cNvGrpSpPr/>
            <p:nvPr/>
          </p:nvGrpSpPr>
          <p:grpSpPr>
            <a:xfrm>
              <a:off x="7614837" y="185002"/>
              <a:ext cx="2250552" cy="5172129"/>
              <a:chOff x="7614837" y="185002"/>
              <a:chExt cx="2250552" cy="5172129"/>
            </a:xfrm>
          </p:grpSpPr>
          <p:sp>
            <p:nvSpPr>
              <p:cNvPr id="983" name="Google Shape;983;p32"/>
              <p:cNvSpPr/>
              <p:nvPr/>
            </p:nvSpPr>
            <p:spPr>
              <a:xfrm rot="-453076" flipH="1">
                <a:off x="7884893" y="1040955"/>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4" name="Google Shape;984;p32"/>
              <p:cNvGrpSpPr/>
              <p:nvPr/>
            </p:nvGrpSpPr>
            <p:grpSpPr>
              <a:xfrm rot="-792406">
                <a:off x="8369207" y="865491"/>
                <a:ext cx="1183226" cy="2876608"/>
                <a:chOff x="3328967" y="-979524"/>
                <a:chExt cx="966143" cy="2348844"/>
              </a:xfrm>
            </p:grpSpPr>
            <p:grpSp>
              <p:nvGrpSpPr>
                <p:cNvPr id="985" name="Google Shape;985;p32"/>
                <p:cNvGrpSpPr/>
                <p:nvPr/>
              </p:nvGrpSpPr>
              <p:grpSpPr>
                <a:xfrm>
                  <a:off x="3328967" y="-979524"/>
                  <a:ext cx="966143" cy="2348844"/>
                  <a:chOff x="6747867" y="-803324"/>
                  <a:chExt cx="966143" cy="2348844"/>
                </a:xfrm>
              </p:grpSpPr>
              <p:sp>
                <p:nvSpPr>
                  <p:cNvPr id="986" name="Google Shape;986;p32"/>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2"/>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2"/>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2"/>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2"/>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1" name="Google Shape;991;p32"/>
                <p:cNvGrpSpPr/>
                <p:nvPr/>
              </p:nvGrpSpPr>
              <p:grpSpPr>
                <a:xfrm>
                  <a:off x="3394690" y="-755696"/>
                  <a:ext cx="834159" cy="2123158"/>
                  <a:chOff x="6813590" y="-579496"/>
                  <a:chExt cx="834159" cy="2123158"/>
                </a:xfrm>
              </p:grpSpPr>
              <p:sp>
                <p:nvSpPr>
                  <p:cNvPr id="992" name="Google Shape;992;p32"/>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2"/>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2"/>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2"/>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2"/>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2"/>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2"/>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2"/>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2"/>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2"/>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2"/>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2"/>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2"/>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2"/>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2"/>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2"/>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2"/>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11" name="Google Shape;1011;p32"/>
              <p:cNvSpPr/>
              <p:nvPr/>
            </p:nvSpPr>
            <p:spPr>
              <a:xfrm>
                <a:off x="8302600" y="185002"/>
                <a:ext cx="971425" cy="892655"/>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2"/>
              <p:cNvSpPr/>
              <p:nvPr/>
            </p:nvSpPr>
            <p:spPr>
              <a:xfrm rot="10800000" flipH="1">
                <a:off x="8231075" y="3845726"/>
                <a:ext cx="739958" cy="1085050"/>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2"/>
              <p:cNvSpPr/>
              <p:nvPr/>
            </p:nvSpPr>
            <p:spPr>
              <a:xfrm rot="8918505" flipH="1">
                <a:off x="8858127" y="3769534"/>
                <a:ext cx="334475" cy="688931"/>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32"/>
            <p:cNvGrpSpPr/>
            <p:nvPr/>
          </p:nvGrpSpPr>
          <p:grpSpPr>
            <a:xfrm>
              <a:off x="-1476058" y="-122656"/>
              <a:ext cx="2709811" cy="6223981"/>
              <a:chOff x="-1476058" y="-122656"/>
              <a:chExt cx="2709811" cy="6223981"/>
            </a:xfrm>
          </p:grpSpPr>
          <p:grpSp>
            <p:nvGrpSpPr>
              <p:cNvPr id="1015" name="Google Shape;1015;p32"/>
              <p:cNvGrpSpPr/>
              <p:nvPr/>
            </p:nvGrpSpPr>
            <p:grpSpPr>
              <a:xfrm rot="-3607682">
                <a:off x="-1378297" y="1039695"/>
                <a:ext cx="2514288" cy="1680853"/>
                <a:chOff x="8218892" y="533597"/>
                <a:chExt cx="1572025" cy="1050931"/>
              </a:xfrm>
            </p:grpSpPr>
            <p:sp>
              <p:nvSpPr>
                <p:cNvPr id="1016" name="Google Shape;1016;p32"/>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2"/>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9" name="Google Shape;1019;p32"/>
              <p:cNvSpPr/>
              <p:nvPr/>
            </p:nvSpPr>
            <p:spPr>
              <a:xfrm rot="5088269">
                <a:off x="-202299" y="1492791"/>
                <a:ext cx="1356138" cy="951487"/>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0" name="Google Shape;1020;p32"/>
              <p:cNvGrpSpPr/>
              <p:nvPr/>
            </p:nvGrpSpPr>
            <p:grpSpPr>
              <a:xfrm rot="-530637" flipH="1">
                <a:off x="233318" y="-88000"/>
                <a:ext cx="514513" cy="823354"/>
                <a:chOff x="8292760" y="3587906"/>
                <a:chExt cx="323531" cy="517765"/>
              </a:xfrm>
            </p:grpSpPr>
            <p:sp>
              <p:nvSpPr>
                <p:cNvPr id="1021" name="Google Shape;1021;p32"/>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a:off x="8292760" y="3991047"/>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32"/>
              <p:cNvGrpSpPr/>
              <p:nvPr/>
            </p:nvGrpSpPr>
            <p:grpSpPr>
              <a:xfrm>
                <a:off x="78248" y="3071866"/>
                <a:ext cx="635031" cy="3029458"/>
                <a:chOff x="-71120" y="3458505"/>
                <a:chExt cx="647066" cy="3087189"/>
              </a:xfrm>
            </p:grpSpPr>
            <p:sp>
              <p:nvSpPr>
                <p:cNvPr id="1025" name="Google Shape;1025;p32"/>
                <p:cNvSpPr/>
                <p:nvPr/>
              </p:nvSpPr>
              <p:spPr>
                <a:xfrm rot="5945863">
                  <a:off x="-999714" y="5162070"/>
                  <a:ext cx="2504254" cy="254295"/>
                </a:xfrm>
                <a:custGeom>
                  <a:avLst/>
                  <a:gdLst/>
                  <a:ahLst/>
                  <a:cxnLst/>
                  <a:rect l="l" t="t" r="r" b="b"/>
                  <a:pathLst>
                    <a:path w="33628" h="3415" extrusionOk="0">
                      <a:moveTo>
                        <a:pt x="546" y="1"/>
                      </a:moveTo>
                      <a:cubicBezTo>
                        <a:pt x="260" y="1"/>
                        <a:pt x="18" y="223"/>
                        <a:pt x="11" y="545"/>
                      </a:cubicBezTo>
                      <a:cubicBezTo>
                        <a:pt x="0" y="756"/>
                        <a:pt x="116" y="915"/>
                        <a:pt x="243" y="1063"/>
                      </a:cubicBezTo>
                      <a:cubicBezTo>
                        <a:pt x="454" y="1306"/>
                        <a:pt x="623" y="1580"/>
                        <a:pt x="740" y="1897"/>
                      </a:cubicBezTo>
                      <a:cubicBezTo>
                        <a:pt x="919" y="2425"/>
                        <a:pt x="1289" y="2784"/>
                        <a:pt x="1785" y="2974"/>
                      </a:cubicBezTo>
                      <a:cubicBezTo>
                        <a:pt x="2216" y="3141"/>
                        <a:pt x="2647" y="3226"/>
                        <a:pt x="3094" y="3226"/>
                      </a:cubicBezTo>
                      <a:cubicBezTo>
                        <a:pt x="3271" y="3226"/>
                        <a:pt x="3451" y="3212"/>
                        <a:pt x="3633" y="3185"/>
                      </a:cubicBezTo>
                      <a:cubicBezTo>
                        <a:pt x="4489" y="3048"/>
                        <a:pt x="5260" y="2731"/>
                        <a:pt x="5904" y="2129"/>
                      </a:cubicBezTo>
                      <a:cubicBezTo>
                        <a:pt x="6109" y="1938"/>
                        <a:pt x="6340" y="1857"/>
                        <a:pt x="6565" y="1857"/>
                      </a:cubicBezTo>
                      <a:cubicBezTo>
                        <a:pt x="6885" y="1857"/>
                        <a:pt x="7190" y="2020"/>
                        <a:pt x="7383" y="2256"/>
                      </a:cubicBezTo>
                      <a:cubicBezTo>
                        <a:pt x="7552" y="2457"/>
                        <a:pt x="7721" y="2668"/>
                        <a:pt x="7911" y="2858"/>
                      </a:cubicBezTo>
                      <a:cubicBezTo>
                        <a:pt x="8217" y="3175"/>
                        <a:pt x="8597" y="3354"/>
                        <a:pt x="9030" y="3397"/>
                      </a:cubicBezTo>
                      <a:cubicBezTo>
                        <a:pt x="9157" y="3409"/>
                        <a:pt x="9282" y="3415"/>
                        <a:pt x="9407" y="3415"/>
                      </a:cubicBezTo>
                      <a:cubicBezTo>
                        <a:pt x="9615" y="3415"/>
                        <a:pt x="9822" y="3398"/>
                        <a:pt x="10034" y="3365"/>
                      </a:cubicBezTo>
                      <a:cubicBezTo>
                        <a:pt x="10878" y="3228"/>
                        <a:pt x="11649" y="2890"/>
                        <a:pt x="12368" y="2404"/>
                      </a:cubicBezTo>
                      <a:cubicBezTo>
                        <a:pt x="12678" y="2187"/>
                        <a:pt x="12884" y="2079"/>
                        <a:pt x="13077" y="2079"/>
                      </a:cubicBezTo>
                      <a:cubicBezTo>
                        <a:pt x="13297" y="2079"/>
                        <a:pt x="13499" y="2222"/>
                        <a:pt x="13815" y="2510"/>
                      </a:cubicBezTo>
                      <a:cubicBezTo>
                        <a:pt x="14100" y="2774"/>
                        <a:pt x="14417" y="2995"/>
                        <a:pt x="14754" y="3154"/>
                      </a:cubicBezTo>
                      <a:cubicBezTo>
                        <a:pt x="14999" y="3267"/>
                        <a:pt x="15235" y="3325"/>
                        <a:pt x="15464" y="3325"/>
                      </a:cubicBezTo>
                      <a:cubicBezTo>
                        <a:pt x="15788" y="3325"/>
                        <a:pt x="16099" y="3210"/>
                        <a:pt x="16402" y="2974"/>
                      </a:cubicBezTo>
                      <a:cubicBezTo>
                        <a:pt x="16634" y="2795"/>
                        <a:pt x="16835" y="2573"/>
                        <a:pt x="17036" y="2362"/>
                      </a:cubicBezTo>
                      <a:cubicBezTo>
                        <a:pt x="17374" y="1989"/>
                        <a:pt x="17735" y="1809"/>
                        <a:pt x="18113" y="1809"/>
                      </a:cubicBezTo>
                      <a:cubicBezTo>
                        <a:pt x="18432" y="1809"/>
                        <a:pt x="18763" y="1936"/>
                        <a:pt x="19106" y="2182"/>
                      </a:cubicBezTo>
                      <a:cubicBezTo>
                        <a:pt x="19391" y="2383"/>
                        <a:pt x="19644" y="2636"/>
                        <a:pt x="19930" y="2858"/>
                      </a:cubicBezTo>
                      <a:cubicBezTo>
                        <a:pt x="20409" y="3221"/>
                        <a:pt x="20824" y="3390"/>
                        <a:pt x="21220" y="3390"/>
                      </a:cubicBezTo>
                      <a:cubicBezTo>
                        <a:pt x="21584" y="3390"/>
                        <a:pt x="21931" y="3248"/>
                        <a:pt x="22295" y="2985"/>
                      </a:cubicBezTo>
                      <a:cubicBezTo>
                        <a:pt x="22612" y="2752"/>
                        <a:pt x="22929" y="2520"/>
                        <a:pt x="23246" y="2277"/>
                      </a:cubicBezTo>
                      <a:cubicBezTo>
                        <a:pt x="23425" y="2140"/>
                        <a:pt x="23605" y="2003"/>
                        <a:pt x="23827" y="1981"/>
                      </a:cubicBezTo>
                      <a:cubicBezTo>
                        <a:pt x="24075" y="1953"/>
                        <a:pt x="24321" y="1934"/>
                        <a:pt x="24561" y="1934"/>
                      </a:cubicBezTo>
                      <a:cubicBezTo>
                        <a:pt x="25304" y="1934"/>
                        <a:pt x="25998" y="2114"/>
                        <a:pt x="26573" y="2752"/>
                      </a:cubicBezTo>
                      <a:cubicBezTo>
                        <a:pt x="26882" y="3103"/>
                        <a:pt x="27236" y="3248"/>
                        <a:pt x="27618" y="3248"/>
                      </a:cubicBezTo>
                      <a:cubicBezTo>
                        <a:pt x="27822" y="3248"/>
                        <a:pt x="28035" y="3206"/>
                        <a:pt x="28252" y="3133"/>
                      </a:cubicBezTo>
                      <a:cubicBezTo>
                        <a:pt x="28759" y="2953"/>
                        <a:pt x="29266" y="2774"/>
                        <a:pt x="29720" y="2446"/>
                      </a:cubicBezTo>
                      <a:cubicBezTo>
                        <a:pt x="29889" y="2330"/>
                        <a:pt x="30069" y="2224"/>
                        <a:pt x="30259" y="2161"/>
                      </a:cubicBezTo>
                      <a:cubicBezTo>
                        <a:pt x="30539" y="2074"/>
                        <a:pt x="30818" y="2016"/>
                        <a:pt x="31093" y="2016"/>
                      </a:cubicBezTo>
                      <a:cubicBezTo>
                        <a:pt x="31418" y="2016"/>
                        <a:pt x="31739" y="2097"/>
                        <a:pt x="32054" y="2309"/>
                      </a:cubicBezTo>
                      <a:cubicBezTo>
                        <a:pt x="32445" y="2573"/>
                        <a:pt x="32857" y="2805"/>
                        <a:pt x="33142" y="3196"/>
                      </a:cubicBezTo>
                      <a:cubicBezTo>
                        <a:pt x="33199" y="3275"/>
                        <a:pt x="33272" y="3335"/>
                        <a:pt x="33358" y="3335"/>
                      </a:cubicBezTo>
                      <a:cubicBezTo>
                        <a:pt x="33399" y="3335"/>
                        <a:pt x="33443" y="3321"/>
                        <a:pt x="33490" y="3291"/>
                      </a:cubicBezTo>
                      <a:cubicBezTo>
                        <a:pt x="33617" y="3207"/>
                        <a:pt x="33628" y="3069"/>
                        <a:pt x="33585" y="2932"/>
                      </a:cubicBezTo>
                      <a:cubicBezTo>
                        <a:pt x="33459" y="2541"/>
                        <a:pt x="33237" y="2214"/>
                        <a:pt x="32899" y="1981"/>
                      </a:cubicBezTo>
                      <a:cubicBezTo>
                        <a:pt x="32677" y="1823"/>
                        <a:pt x="32455" y="1686"/>
                        <a:pt x="32234" y="1548"/>
                      </a:cubicBezTo>
                      <a:cubicBezTo>
                        <a:pt x="32012" y="1411"/>
                        <a:pt x="31779" y="1348"/>
                        <a:pt x="31526" y="1337"/>
                      </a:cubicBezTo>
                      <a:cubicBezTo>
                        <a:pt x="31346" y="1327"/>
                        <a:pt x="31177" y="1327"/>
                        <a:pt x="31008" y="1295"/>
                      </a:cubicBezTo>
                      <a:cubicBezTo>
                        <a:pt x="30902" y="1278"/>
                        <a:pt x="30798" y="1270"/>
                        <a:pt x="30694" y="1270"/>
                      </a:cubicBezTo>
                      <a:cubicBezTo>
                        <a:pt x="30406" y="1270"/>
                        <a:pt x="30126" y="1331"/>
                        <a:pt x="29847" y="1432"/>
                      </a:cubicBezTo>
                      <a:cubicBezTo>
                        <a:pt x="29234" y="1654"/>
                        <a:pt x="28632" y="1939"/>
                        <a:pt x="28009" y="2129"/>
                      </a:cubicBezTo>
                      <a:cubicBezTo>
                        <a:pt x="27888" y="2165"/>
                        <a:pt x="27780" y="2185"/>
                        <a:pt x="27681" y="2185"/>
                      </a:cubicBezTo>
                      <a:cubicBezTo>
                        <a:pt x="27485" y="2185"/>
                        <a:pt x="27322" y="2107"/>
                        <a:pt x="27154" y="1918"/>
                      </a:cubicBezTo>
                      <a:cubicBezTo>
                        <a:pt x="26689" y="1411"/>
                        <a:pt x="26129" y="1115"/>
                        <a:pt x="25453" y="968"/>
                      </a:cubicBezTo>
                      <a:cubicBezTo>
                        <a:pt x="24967" y="862"/>
                        <a:pt x="24471" y="883"/>
                        <a:pt x="23985" y="873"/>
                      </a:cubicBezTo>
                      <a:cubicBezTo>
                        <a:pt x="23969" y="872"/>
                        <a:pt x="23953" y="872"/>
                        <a:pt x="23938" y="872"/>
                      </a:cubicBezTo>
                      <a:cubicBezTo>
                        <a:pt x="23419" y="872"/>
                        <a:pt x="22969" y="1040"/>
                        <a:pt x="22559" y="1348"/>
                      </a:cubicBezTo>
                      <a:cubicBezTo>
                        <a:pt x="22285" y="1548"/>
                        <a:pt x="22000" y="1728"/>
                        <a:pt x="21704" y="1897"/>
                      </a:cubicBezTo>
                      <a:cubicBezTo>
                        <a:pt x="21488" y="2023"/>
                        <a:pt x="21329" y="2088"/>
                        <a:pt x="21180" y="2088"/>
                      </a:cubicBezTo>
                      <a:cubicBezTo>
                        <a:pt x="20992" y="2088"/>
                        <a:pt x="20821" y="1987"/>
                        <a:pt x="20574" y="1781"/>
                      </a:cubicBezTo>
                      <a:cubicBezTo>
                        <a:pt x="20268" y="1517"/>
                        <a:pt x="19982" y="1242"/>
                        <a:pt x="19655" y="1020"/>
                      </a:cubicBezTo>
                      <a:cubicBezTo>
                        <a:pt x="19131" y="660"/>
                        <a:pt x="18573" y="458"/>
                        <a:pt x="18011" y="458"/>
                      </a:cubicBezTo>
                      <a:cubicBezTo>
                        <a:pt x="17521" y="458"/>
                        <a:pt x="17027" y="612"/>
                        <a:pt x="16550" y="946"/>
                      </a:cubicBezTo>
                      <a:cubicBezTo>
                        <a:pt x="16402" y="1052"/>
                        <a:pt x="16275" y="1168"/>
                        <a:pt x="16138" y="1284"/>
                      </a:cubicBezTo>
                      <a:cubicBezTo>
                        <a:pt x="16043" y="1379"/>
                        <a:pt x="15958" y="1475"/>
                        <a:pt x="15853" y="1570"/>
                      </a:cubicBezTo>
                      <a:cubicBezTo>
                        <a:pt x="15673" y="1728"/>
                        <a:pt x="15557" y="1807"/>
                        <a:pt x="15442" y="1807"/>
                      </a:cubicBezTo>
                      <a:cubicBezTo>
                        <a:pt x="15327" y="1807"/>
                        <a:pt x="15214" y="1728"/>
                        <a:pt x="15040" y="1570"/>
                      </a:cubicBezTo>
                      <a:cubicBezTo>
                        <a:pt x="14902" y="1443"/>
                        <a:pt x="14754" y="1306"/>
                        <a:pt x="14628" y="1168"/>
                      </a:cubicBezTo>
                      <a:cubicBezTo>
                        <a:pt x="14222" y="680"/>
                        <a:pt x="13587" y="439"/>
                        <a:pt x="12969" y="439"/>
                      </a:cubicBezTo>
                      <a:cubicBezTo>
                        <a:pt x="12558" y="439"/>
                        <a:pt x="12154" y="545"/>
                        <a:pt x="11829" y="756"/>
                      </a:cubicBezTo>
                      <a:cubicBezTo>
                        <a:pt x="11639" y="894"/>
                        <a:pt x="11438" y="1010"/>
                        <a:pt x="11238" y="1137"/>
                      </a:cubicBezTo>
                      <a:cubicBezTo>
                        <a:pt x="10857" y="1390"/>
                        <a:pt x="10435" y="1570"/>
                        <a:pt x="10002" y="1696"/>
                      </a:cubicBezTo>
                      <a:cubicBezTo>
                        <a:pt x="9806" y="1756"/>
                        <a:pt x="9617" y="1792"/>
                        <a:pt x="9438" y="1792"/>
                      </a:cubicBezTo>
                      <a:cubicBezTo>
                        <a:pt x="9078" y="1792"/>
                        <a:pt x="8760" y="1645"/>
                        <a:pt x="8513" y="1242"/>
                      </a:cubicBezTo>
                      <a:lnTo>
                        <a:pt x="8481" y="1210"/>
                      </a:lnTo>
                      <a:cubicBezTo>
                        <a:pt x="7954" y="597"/>
                        <a:pt x="7206" y="256"/>
                        <a:pt x="6454" y="256"/>
                      </a:cubicBezTo>
                      <a:cubicBezTo>
                        <a:pt x="5923" y="256"/>
                        <a:pt x="5391" y="426"/>
                        <a:pt x="4932" y="788"/>
                      </a:cubicBezTo>
                      <a:cubicBezTo>
                        <a:pt x="4362" y="1242"/>
                        <a:pt x="3676" y="1390"/>
                        <a:pt x="2968" y="1411"/>
                      </a:cubicBezTo>
                      <a:cubicBezTo>
                        <a:pt x="2949" y="1412"/>
                        <a:pt x="2931" y="1412"/>
                        <a:pt x="2912" y="1412"/>
                      </a:cubicBezTo>
                      <a:cubicBezTo>
                        <a:pt x="2513" y="1412"/>
                        <a:pt x="2164" y="1299"/>
                        <a:pt x="1901" y="925"/>
                      </a:cubicBezTo>
                      <a:cubicBezTo>
                        <a:pt x="1648" y="556"/>
                        <a:pt x="1246" y="323"/>
                        <a:pt x="877" y="102"/>
                      </a:cubicBezTo>
                      <a:cubicBezTo>
                        <a:pt x="767" y="32"/>
                        <a:pt x="65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6" name="Google Shape;1026;p32"/>
                <p:cNvGrpSpPr/>
                <p:nvPr/>
              </p:nvGrpSpPr>
              <p:grpSpPr>
                <a:xfrm>
                  <a:off x="156338" y="3458505"/>
                  <a:ext cx="268326" cy="518204"/>
                  <a:chOff x="-1009612" y="3548478"/>
                  <a:chExt cx="185116" cy="357481"/>
                </a:xfrm>
              </p:grpSpPr>
              <p:sp>
                <p:nvSpPr>
                  <p:cNvPr id="1027" name="Google Shape;1027;p32"/>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0295291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30"/>
        <p:cNvGrpSpPr/>
        <p:nvPr/>
      </p:nvGrpSpPr>
      <p:grpSpPr>
        <a:xfrm>
          <a:off x="0" y="0"/>
          <a:ext cx="0" cy="0"/>
          <a:chOff x="0" y="0"/>
          <a:chExt cx="0" cy="0"/>
        </a:xfrm>
      </p:grpSpPr>
      <p:sp>
        <p:nvSpPr>
          <p:cNvPr id="1031" name="Google Shape;1031;p33"/>
          <p:cNvSpPr txBox="1">
            <a:spLocks noGrp="1"/>
          </p:cNvSpPr>
          <p:nvPr>
            <p:ph type="title" hasCustomPrompt="1"/>
          </p:nvPr>
        </p:nvSpPr>
        <p:spPr>
          <a:xfrm>
            <a:off x="1827000" y="2721784"/>
            <a:ext cx="1405200" cy="5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2" name="Google Shape;1032;p33"/>
          <p:cNvSpPr txBox="1">
            <a:spLocks noGrp="1"/>
          </p:cNvSpPr>
          <p:nvPr>
            <p:ph type="title" idx="2" hasCustomPrompt="1"/>
          </p:nvPr>
        </p:nvSpPr>
        <p:spPr>
          <a:xfrm>
            <a:off x="5391036" y="2721784"/>
            <a:ext cx="1405200" cy="5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3" name="Google Shape;1033;p33"/>
          <p:cNvSpPr txBox="1">
            <a:spLocks noGrp="1"/>
          </p:cNvSpPr>
          <p:nvPr>
            <p:ph type="title" idx="3"/>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34" name="Google Shape;1034;p33"/>
          <p:cNvSpPr txBox="1">
            <a:spLocks noGrp="1"/>
          </p:cNvSpPr>
          <p:nvPr>
            <p:ph type="title" idx="4"/>
          </p:nvPr>
        </p:nvSpPr>
        <p:spPr>
          <a:xfrm>
            <a:off x="1092415" y="4361833"/>
            <a:ext cx="287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5" name="Google Shape;1035;p33"/>
          <p:cNvSpPr txBox="1">
            <a:spLocks noGrp="1"/>
          </p:cNvSpPr>
          <p:nvPr>
            <p:ph type="subTitle" idx="1"/>
          </p:nvPr>
        </p:nvSpPr>
        <p:spPr>
          <a:xfrm>
            <a:off x="1092415" y="4987083"/>
            <a:ext cx="287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33"/>
          <p:cNvSpPr txBox="1">
            <a:spLocks noGrp="1"/>
          </p:cNvSpPr>
          <p:nvPr>
            <p:ph type="title" idx="5"/>
          </p:nvPr>
        </p:nvSpPr>
        <p:spPr>
          <a:xfrm>
            <a:off x="4658748" y="4361833"/>
            <a:ext cx="287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7" name="Google Shape;1037;p33"/>
          <p:cNvSpPr txBox="1">
            <a:spLocks noGrp="1"/>
          </p:cNvSpPr>
          <p:nvPr>
            <p:ph type="subTitle" idx="6"/>
          </p:nvPr>
        </p:nvSpPr>
        <p:spPr>
          <a:xfrm>
            <a:off x="4658735" y="4987084"/>
            <a:ext cx="287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33"/>
          <p:cNvSpPr txBox="1">
            <a:spLocks noGrp="1"/>
          </p:cNvSpPr>
          <p:nvPr>
            <p:ph type="title" idx="7" hasCustomPrompt="1"/>
          </p:nvPr>
        </p:nvSpPr>
        <p:spPr>
          <a:xfrm>
            <a:off x="8959665" y="2721784"/>
            <a:ext cx="1405200" cy="5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9" name="Google Shape;1039;p33"/>
          <p:cNvSpPr txBox="1">
            <a:spLocks noGrp="1"/>
          </p:cNvSpPr>
          <p:nvPr>
            <p:ph type="title" idx="8"/>
          </p:nvPr>
        </p:nvSpPr>
        <p:spPr>
          <a:xfrm>
            <a:off x="8225068" y="4361833"/>
            <a:ext cx="287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40" name="Google Shape;1040;p33"/>
          <p:cNvSpPr txBox="1">
            <a:spLocks noGrp="1"/>
          </p:cNvSpPr>
          <p:nvPr>
            <p:ph type="subTitle" idx="9"/>
          </p:nvPr>
        </p:nvSpPr>
        <p:spPr>
          <a:xfrm>
            <a:off x="8225055" y="4987084"/>
            <a:ext cx="287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1" name="Google Shape;1041;p33"/>
          <p:cNvGrpSpPr/>
          <p:nvPr/>
        </p:nvGrpSpPr>
        <p:grpSpPr>
          <a:xfrm>
            <a:off x="-1325921" y="-1149610"/>
            <a:ext cx="14489703" cy="8948219"/>
            <a:chOff x="-994441" y="-862207"/>
            <a:chExt cx="10867277" cy="6711164"/>
          </a:xfrm>
        </p:grpSpPr>
        <p:grpSp>
          <p:nvGrpSpPr>
            <p:cNvPr id="1042" name="Google Shape;1042;p33"/>
            <p:cNvGrpSpPr/>
            <p:nvPr/>
          </p:nvGrpSpPr>
          <p:grpSpPr>
            <a:xfrm>
              <a:off x="7844563" y="2304745"/>
              <a:ext cx="2028273" cy="3544213"/>
              <a:chOff x="7844563" y="2304745"/>
              <a:chExt cx="2028273" cy="3544213"/>
            </a:xfrm>
          </p:grpSpPr>
          <p:sp>
            <p:nvSpPr>
              <p:cNvPr id="1043" name="Google Shape;1043;p33"/>
              <p:cNvSpPr/>
              <p:nvPr/>
            </p:nvSpPr>
            <p:spPr>
              <a:xfrm rot="-772110">
                <a:off x="7983483" y="4248974"/>
                <a:ext cx="1652590" cy="1433962"/>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3"/>
              <p:cNvSpPr/>
              <p:nvPr/>
            </p:nvSpPr>
            <p:spPr>
              <a:xfrm rot="-10220750">
                <a:off x="8071193" y="4104263"/>
                <a:ext cx="758853" cy="1048506"/>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3"/>
              <p:cNvSpPr/>
              <p:nvPr/>
            </p:nvSpPr>
            <p:spPr>
              <a:xfrm>
                <a:off x="8430775" y="3033677"/>
                <a:ext cx="1442060" cy="1303230"/>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46" name="Google Shape;1046;p33"/>
              <p:cNvGrpSpPr/>
              <p:nvPr/>
            </p:nvGrpSpPr>
            <p:grpSpPr>
              <a:xfrm rot="149">
                <a:off x="8430492" y="2304759"/>
                <a:ext cx="657003" cy="533974"/>
                <a:chOff x="8191060" y="2076154"/>
                <a:chExt cx="285281" cy="231860"/>
              </a:xfrm>
            </p:grpSpPr>
            <p:sp>
              <p:nvSpPr>
                <p:cNvPr id="1047" name="Google Shape;1047;p33"/>
                <p:cNvSpPr/>
                <p:nvPr/>
              </p:nvSpPr>
              <p:spPr>
                <a:xfrm>
                  <a:off x="8340028" y="2076154"/>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a:off x="8191060" y="2193390"/>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49" name="Google Shape;1049;p33"/>
            <p:cNvGrpSpPr/>
            <p:nvPr/>
          </p:nvGrpSpPr>
          <p:grpSpPr>
            <a:xfrm>
              <a:off x="-994441" y="-862207"/>
              <a:ext cx="2571030" cy="3698376"/>
              <a:chOff x="-994441" y="-862207"/>
              <a:chExt cx="2571030" cy="3698376"/>
            </a:xfrm>
          </p:grpSpPr>
          <p:sp>
            <p:nvSpPr>
              <p:cNvPr id="1050" name="Google Shape;1050;p33"/>
              <p:cNvSpPr/>
              <p:nvPr/>
            </p:nvSpPr>
            <p:spPr>
              <a:xfrm rot="-16">
                <a:off x="-669177" y="807931"/>
                <a:ext cx="1382583" cy="1525491"/>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1" name="Google Shape;1051;p33"/>
              <p:cNvGrpSpPr/>
              <p:nvPr/>
            </p:nvGrpSpPr>
            <p:grpSpPr>
              <a:xfrm rot="-2865586" flipH="1">
                <a:off x="-999499" y="-95923"/>
                <a:ext cx="2581146" cy="1112540"/>
                <a:chOff x="4205804" y="417102"/>
                <a:chExt cx="2196950" cy="662397"/>
              </a:xfrm>
            </p:grpSpPr>
            <p:sp>
              <p:nvSpPr>
                <p:cNvPr id="1052" name="Google Shape;1052;p33"/>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4" name="Google Shape;1054;p33"/>
              <p:cNvGrpSpPr/>
              <p:nvPr/>
            </p:nvGrpSpPr>
            <p:grpSpPr>
              <a:xfrm rot="-157" flipH="1">
                <a:off x="-22849" y="1728187"/>
                <a:ext cx="588590" cy="1107969"/>
                <a:chOff x="-1094046" y="3548478"/>
                <a:chExt cx="269550" cy="507358"/>
              </a:xfrm>
            </p:grpSpPr>
            <p:sp>
              <p:nvSpPr>
                <p:cNvPr id="1055" name="Google Shape;1055;p33"/>
                <p:cNvSpPr/>
                <p:nvPr/>
              </p:nvSpPr>
              <p:spPr>
                <a:xfrm>
                  <a:off x="-1094046" y="3914201"/>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729544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58"/>
        <p:cNvGrpSpPr/>
        <p:nvPr/>
      </p:nvGrpSpPr>
      <p:grpSpPr>
        <a:xfrm>
          <a:off x="0" y="0"/>
          <a:ext cx="0" cy="0"/>
          <a:chOff x="0" y="0"/>
          <a:chExt cx="0" cy="0"/>
        </a:xfrm>
      </p:grpSpPr>
      <p:sp>
        <p:nvSpPr>
          <p:cNvPr id="1059" name="Google Shape;1059;p34"/>
          <p:cNvSpPr txBox="1">
            <a:spLocks noGrp="1"/>
          </p:cNvSpPr>
          <p:nvPr>
            <p:ph type="title"/>
          </p:nvPr>
        </p:nvSpPr>
        <p:spPr>
          <a:xfrm>
            <a:off x="5750967" y="523533"/>
            <a:ext cx="5488800" cy="1567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8000"/>
            </a:lvl1pPr>
            <a:lvl2pPr lvl="1" rtl="0">
              <a:spcBef>
                <a:spcPts val="0"/>
              </a:spcBef>
              <a:spcAft>
                <a:spcPts val="0"/>
              </a:spcAft>
              <a:buNone/>
              <a:defRPr sz="8000"/>
            </a:lvl2pPr>
            <a:lvl3pPr lvl="2" rtl="0">
              <a:spcBef>
                <a:spcPts val="0"/>
              </a:spcBef>
              <a:spcAft>
                <a:spcPts val="0"/>
              </a:spcAft>
              <a:buNone/>
              <a:defRPr sz="8000"/>
            </a:lvl3pPr>
            <a:lvl4pPr lvl="3" rtl="0">
              <a:spcBef>
                <a:spcPts val="0"/>
              </a:spcBef>
              <a:spcAft>
                <a:spcPts val="0"/>
              </a:spcAft>
              <a:buNone/>
              <a:defRPr sz="8000"/>
            </a:lvl4pPr>
            <a:lvl5pPr lvl="4" rtl="0">
              <a:spcBef>
                <a:spcPts val="0"/>
              </a:spcBef>
              <a:spcAft>
                <a:spcPts val="0"/>
              </a:spcAft>
              <a:buNone/>
              <a:defRPr sz="8000"/>
            </a:lvl5pPr>
            <a:lvl6pPr lvl="5" rtl="0">
              <a:spcBef>
                <a:spcPts val="0"/>
              </a:spcBef>
              <a:spcAft>
                <a:spcPts val="0"/>
              </a:spcAft>
              <a:buNone/>
              <a:defRPr sz="8000"/>
            </a:lvl6pPr>
            <a:lvl7pPr lvl="6" rtl="0">
              <a:spcBef>
                <a:spcPts val="0"/>
              </a:spcBef>
              <a:spcAft>
                <a:spcPts val="0"/>
              </a:spcAft>
              <a:buNone/>
              <a:defRPr sz="8000"/>
            </a:lvl7pPr>
            <a:lvl8pPr lvl="7" rtl="0">
              <a:spcBef>
                <a:spcPts val="0"/>
              </a:spcBef>
              <a:spcAft>
                <a:spcPts val="0"/>
              </a:spcAft>
              <a:buNone/>
              <a:defRPr sz="8000"/>
            </a:lvl8pPr>
            <a:lvl9pPr lvl="8" rtl="0">
              <a:spcBef>
                <a:spcPts val="0"/>
              </a:spcBef>
              <a:spcAft>
                <a:spcPts val="0"/>
              </a:spcAft>
              <a:buNone/>
              <a:defRPr sz="8000"/>
            </a:lvl9pPr>
          </a:lstStyle>
          <a:p>
            <a:endParaRPr/>
          </a:p>
        </p:txBody>
      </p:sp>
      <p:sp>
        <p:nvSpPr>
          <p:cNvPr id="1060" name="Google Shape;1060;p34"/>
          <p:cNvSpPr txBox="1">
            <a:spLocks noGrp="1"/>
          </p:cNvSpPr>
          <p:nvPr>
            <p:ph type="title" idx="2"/>
          </p:nvPr>
        </p:nvSpPr>
        <p:spPr>
          <a:xfrm>
            <a:off x="5750967" y="2051067"/>
            <a:ext cx="5010400" cy="1476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i="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61" name="Google Shape;1061;p34"/>
          <p:cNvSpPr txBox="1"/>
          <p:nvPr/>
        </p:nvSpPr>
        <p:spPr>
          <a:xfrm>
            <a:off x="5750967" y="5274223"/>
            <a:ext cx="5012000" cy="985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600">
                <a:solidFill>
                  <a:schemeClr val="dk1"/>
                </a:solidFill>
                <a:latin typeface="Barlow"/>
                <a:ea typeface="Barlow"/>
                <a:cs typeface="Barlow"/>
                <a:sym typeface="Barlow"/>
              </a:rPr>
              <a:t>CREDITS: This presentation template was created by </a:t>
            </a:r>
            <a:r>
              <a:rPr lang="en" sz="1600" b="1" u="sng">
                <a:solidFill>
                  <a:schemeClr val="dk1"/>
                </a:solid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600">
                <a:solidFill>
                  <a:schemeClr val="dk1"/>
                </a:solidFill>
                <a:latin typeface="Barlow"/>
                <a:ea typeface="Barlow"/>
                <a:cs typeface="Barlow"/>
                <a:sym typeface="Barlow"/>
              </a:rPr>
              <a:t>, including icons by </a:t>
            </a:r>
            <a:r>
              <a:rPr lang="en" sz="1600" b="1" u="sng">
                <a:solidFill>
                  <a:schemeClr val="dk1"/>
                </a:solid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600">
                <a:solidFill>
                  <a:schemeClr val="dk1"/>
                </a:solidFill>
                <a:latin typeface="Barlow"/>
                <a:ea typeface="Barlow"/>
                <a:cs typeface="Barlow"/>
                <a:sym typeface="Barlow"/>
              </a:rPr>
              <a:t>, and infographics &amp; images by </a:t>
            </a:r>
            <a:r>
              <a:rPr lang="en" sz="1600" b="1" u="sng">
                <a:solidFill>
                  <a:schemeClr val="dk1"/>
                </a:solid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r>
              <a:rPr lang="en" sz="1600" b="1" u="sng">
                <a:solidFill>
                  <a:schemeClr val="dk1"/>
                </a:solidFill>
                <a:latin typeface="Barlow"/>
                <a:ea typeface="Barlow"/>
                <a:cs typeface="Barlow"/>
                <a:sym typeface="Barlow"/>
              </a:rPr>
              <a:t> </a:t>
            </a:r>
            <a:endParaRPr sz="1600" b="1" u="sng">
              <a:solidFill>
                <a:schemeClr val="dk1"/>
              </a:solidFill>
              <a:latin typeface="Barlow"/>
              <a:ea typeface="Barlow"/>
              <a:cs typeface="Barlow"/>
              <a:sym typeface="Barlow"/>
            </a:endParaRPr>
          </a:p>
        </p:txBody>
      </p:sp>
      <p:grpSp>
        <p:nvGrpSpPr>
          <p:cNvPr id="1062" name="Google Shape;1062;p34"/>
          <p:cNvGrpSpPr/>
          <p:nvPr/>
        </p:nvGrpSpPr>
        <p:grpSpPr>
          <a:xfrm>
            <a:off x="237063" y="247760"/>
            <a:ext cx="11843101" cy="6422845"/>
            <a:chOff x="177797" y="185820"/>
            <a:chExt cx="8882326" cy="4817134"/>
          </a:xfrm>
        </p:grpSpPr>
        <p:grpSp>
          <p:nvGrpSpPr>
            <p:cNvPr id="1063" name="Google Shape;1063;p34"/>
            <p:cNvGrpSpPr/>
            <p:nvPr/>
          </p:nvGrpSpPr>
          <p:grpSpPr>
            <a:xfrm rot="5400000" flipH="1">
              <a:off x="390056" y="-26439"/>
              <a:ext cx="707109" cy="1131626"/>
              <a:chOff x="8292760" y="3587906"/>
              <a:chExt cx="323531" cy="517765"/>
            </a:xfrm>
          </p:grpSpPr>
          <p:sp>
            <p:nvSpPr>
              <p:cNvPr id="1064" name="Google Shape;1064;p34"/>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4"/>
              <p:cNvSpPr/>
              <p:nvPr/>
            </p:nvSpPr>
            <p:spPr>
              <a:xfrm>
                <a:off x="8292760" y="3991047"/>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4"/>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7" name="Google Shape;1067;p34"/>
            <p:cNvGrpSpPr/>
            <p:nvPr/>
          </p:nvGrpSpPr>
          <p:grpSpPr>
            <a:xfrm rot="-6318941" flipH="1">
              <a:off x="8227929" y="4103644"/>
              <a:ext cx="552960" cy="1000919"/>
              <a:chOff x="8273671" y="3625005"/>
              <a:chExt cx="308528" cy="558470"/>
            </a:xfrm>
          </p:grpSpPr>
          <p:sp>
            <p:nvSpPr>
              <p:cNvPr id="1068" name="Google Shape;1068;p34"/>
              <p:cNvSpPr/>
              <p:nvPr/>
            </p:nvSpPr>
            <p:spPr>
              <a:xfrm>
                <a:off x="8429970" y="3768699"/>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4"/>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4"/>
              <p:cNvSpPr/>
              <p:nvPr/>
            </p:nvSpPr>
            <p:spPr>
              <a:xfrm>
                <a:off x="8440690" y="3625005"/>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435544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1"/>
        <p:cNvGrpSpPr/>
        <p:nvPr/>
      </p:nvGrpSpPr>
      <p:grpSpPr>
        <a:xfrm>
          <a:off x="0" y="0"/>
          <a:ext cx="0" cy="0"/>
          <a:chOff x="0" y="0"/>
          <a:chExt cx="0" cy="0"/>
        </a:xfrm>
      </p:grpSpPr>
      <p:grpSp>
        <p:nvGrpSpPr>
          <p:cNvPr id="1072" name="Google Shape;1072;p35"/>
          <p:cNvGrpSpPr/>
          <p:nvPr/>
        </p:nvGrpSpPr>
        <p:grpSpPr>
          <a:xfrm>
            <a:off x="-1133312" y="-562060"/>
            <a:ext cx="15110227" cy="9370297"/>
            <a:chOff x="-849984" y="-421546"/>
            <a:chExt cx="11332670" cy="7027723"/>
          </a:xfrm>
        </p:grpSpPr>
        <p:grpSp>
          <p:nvGrpSpPr>
            <p:cNvPr id="1073" name="Google Shape;1073;p35"/>
            <p:cNvGrpSpPr/>
            <p:nvPr/>
          </p:nvGrpSpPr>
          <p:grpSpPr>
            <a:xfrm flipH="1">
              <a:off x="6718379" y="-421546"/>
              <a:ext cx="3764308" cy="7027723"/>
              <a:chOff x="-1349730" y="-387221"/>
              <a:chExt cx="3764308" cy="7027723"/>
            </a:xfrm>
          </p:grpSpPr>
          <p:sp>
            <p:nvSpPr>
              <p:cNvPr id="1074" name="Google Shape;1074;p35"/>
              <p:cNvSpPr/>
              <p:nvPr/>
            </p:nvSpPr>
            <p:spPr>
              <a:xfrm rot="389401">
                <a:off x="-23789" y="712864"/>
                <a:ext cx="850366" cy="1175030"/>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5"/>
              <p:cNvSpPr/>
              <p:nvPr/>
            </p:nvSpPr>
            <p:spPr>
              <a:xfrm rot="642217">
                <a:off x="-164004" y="-228853"/>
                <a:ext cx="1856279" cy="161074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5"/>
              <p:cNvSpPr/>
              <p:nvPr/>
            </p:nvSpPr>
            <p:spPr>
              <a:xfrm rot="883850" flipH="1">
                <a:off x="-1120775" y="4028553"/>
                <a:ext cx="3306397" cy="22281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77" name="Google Shape;1077;p35"/>
              <p:cNvGrpSpPr/>
              <p:nvPr/>
            </p:nvGrpSpPr>
            <p:grpSpPr>
              <a:xfrm rot="10589589" flipH="1">
                <a:off x="-69805" y="1808491"/>
                <a:ext cx="836321" cy="2276555"/>
                <a:chOff x="2220800" y="703655"/>
                <a:chExt cx="494260" cy="1345427"/>
              </a:xfrm>
            </p:grpSpPr>
            <p:sp>
              <p:nvSpPr>
                <p:cNvPr id="1078" name="Google Shape;1078;p35"/>
                <p:cNvSpPr/>
                <p:nvPr/>
              </p:nvSpPr>
              <p:spPr>
                <a:xfrm>
                  <a:off x="2388669" y="1561600"/>
                  <a:ext cx="242853" cy="487483"/>
                </a:xfrm>
                <a:custGeom>
                  <a:avLst/>
                  <a:gdLst/>
                  <a:ahLst/>
                  <a:cxnLst/>
                  <a:rect l="l" t="t" r="r" b="b"/>
                  <a:pathLst>
                    <a:path w="5195" h="10428" extrusionOk="0">
                      <a:moveTo>
                        <a:pt x="3006" y="0"/>
                      </a:moveTo>
                      <a:cubicBezTo>
                        <a:pt x="2926" y="0"/>
                        <a:pt x="2843" y="4"/>
                        <a:pt x="2757" y="13"/>
                      </a:cubicBezTo>
                      <a:cubicBezTo>
                        <a:pt x="645" y="225"/>
                        <a:pt x="1" y="4037"/>
                        <a:pt x="159" y="5537"/>
                      </a:cubicBezTo>
                      <a:cubicBezTo>
                        <a:pt x="339" y="7301"/>
                        <a:pt x="1300" y="8896"/>
                        <a:pt x="2240" y="10427"/>
                      </a:cubicBezTo>
                      <a:cubicBezTo>
                        <a:pt x="3275" y="8537"/>
                        <a:pt x="4310" y="6614"/>
                        <a:pt x="4848" y="4544"/>
                      </a:cubicBezTo>
                      <a:cubicBezTo>
                        <a:pt x="5195" y="3220"/>
                        <a:pt x="5178" y="0"/>
                        <a:pt x="30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5"/>
                <p:cNvSpPr/>
                <p:nvPr/>
              </p:nvSpPr>
              <p:spPr>
                <a:xfrm>
                  <a:off x="2220800" y="1232455"/>
                  <a:ext cx="239207" cy="263656"/>
                </a:xfrm>
                <a:custGeom>
                  <a:avLst/>
                  <a:gdLst/>
                  <a:ahLst/>
                  <a:cxnLst/>
                  <a:rect l="l" t="t" r="r" b="b"/>
                  <a:pathLst>
                    <a:path w="5117" h="5640" extrusionOk="0">
                      <a:moveTo>
                        <a:pt x="4237" y="0"/>
                      </a:moveTo>
                      <a:cubicBezTo>
                        <a:pt x="4064" y="0"/>
                        <a:pt x="3845" y="48"/>
                        <a:pt x="3571" y="158"/>
                      </a:cubicBezTo>
                      <a:cubicBezTo>
                        <a:pt x="2536" y="570"/>
                        <a:pt x="1638" y="1298"/>
                        <a:pt x="1036" y="2196"/>
                      </a:cubicBezTo>
                      <a:cubicBezTo>
                        <a:pt x="782" y="2576"/>
                        <a:pt x="582" y="2999"/>
                        <a:pt x="444" y="3432"/>
                      </a:cubicBezTo>
                      <a:cubicBezTo>
                        <a:pt x="233" y="4150"/>
                        <a:pt x="180" y="4910"/>
                        <a:pt x="1" y="5639"/>
                      </a:cubicBezTo>
                      <a:cubicBezTo>
                        <a:pt x="1068" y="5417"/>
                        <a:pt x="2388" y="4499"/>
                        <a:pt x="3169" y="3801"/>
                      </a:cubicBezTo>
                      <a:cubicBezTo>
                        <a:pt x="3708" y="3326"/>
                        <a:pt x="4162" y="2735"/>
                        <a:pt x="4447" y="2080"/>
                      </a:cubicBezTo>
                      <a:cubicBezTo>
                        <a:pt x="4800" y="1250"/>
                        <a:pt x="5116" y="0"/>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5"/>
                <p:cNvSpPr/>
                <p:nvPr/>
              </p:nvSpPr>
              <p:spPr>
                <a:xfrm>
                  <a:off x="2379787" y="703655"/>
                  <a:ext cx="335273" cy="1141013"/>
                </a:xfrm>
                <a:custGeom>
                  <a:avLst/>
                  <a:gdLst/>
                  <a:ahLst/>
                  <a:cxnLst/>
                  <a:rect l="l" t="t" r="r" b="b"/>
                  <a:pathLst>
                    <a:path w="7172" h="24408" extrusionOk="0">
                      <a:moveTo>
                        <a:pt x="5788" y="0"/>
                      </a:moveTo>
                      <a:lnTo>
                        <a:pt x="5788" y="0"/>
                      </a:lnTo>
                      <a:cubicBezTo>
                        <a:pt x="4523" y="17"/>
                        <a:pt x="3265" y="89"/>
                        <a:pt x="2008" y="89"/>
                      </a:cubicBezTo>
                      <a:cubicBezTo>
                        <a:pt x="1702" y="89"/>
                        <a:pt x="1395" y="84"/>
                        <a:pt x="1088" y="74"/>
                      </a:cubicBezTo>
                      <a:lnTo>
                        <a:pt x="1088" y="74"/>
                      </a:lnTo>
                      <a:cubicBezTo>
                        <a:pt x="1057" y="676"/>
                        <a:pt x="1490" y="1722"/>
                        <a:pt x="1511" y="2324"/>
                      </a:cubicBezTo>
                      <a:cubicBezTo>
                        <a:pt x="1543" y="3454"/>
                        <a:pt x="1553" y="4584"/>
                        <a:pt x="1574" y="5714"/>
                      </a:cubicBezTo>
                      <a:cubicBezTo>
                        <a:pt x="1617" y="7287"/>
                        <a:pt x="1648" y="8872"/>
                        <a:pt x="1680" y="10445"/>
                      </a:cubicBezTo>
                      <a:cubicBezTo>
                        <a:pt x="1342" y="10815"/>
                        <a:pt x="1015" y="11185"/>
                        <a:pt x="708" y="11575"/>
                      </a:cubicBezTo>
                      <a:cubicBezTo>
                        <a:pt x="476" y="11839"/>
                        <a:pt x="233" y="12114"/>
                        <a:pt x="1" y="12389"/>
                      </a:cubicBezTo>
                      <a:cubicBezTo>
                        <a:pt x="22" y="12653"/>
                        <a:pt x="43" y="12917"/>
                        <a:pt x="64" y="13170"/>
                      </a:cubicBezTo>
                      <a:lnTo>
                        <a:pt x="75" y="13212"/>
                      </a:lnTo>
                      <a:cubicBezTo>
                        <a:pt x="106" y="13181"/>
                        <a:pt x="138" y="13160"/>
                        <a:pt x="170" y="13128"/>
                      </a:cubicBezTo>
                      <a:lnTo>
                        <a:pt x="191" y="13160"/>
                      </a:lnTo>
                      <a:lnTo>
                        <a:pt x="85" y="13276"/>
                      </a:lnTo>
                      <a:cubicBezTo>
                        <a:pt x="106" y="13360"/>
                        <a:pt x="117" y="13434"/>
                        <a:pt x="138" y="13519"/>
                      </a:cubicBezTo>
                      <a:cubicBezTo>
                        <a:pt x="423" y="13202"/>
                        <a:pt x="708" y="12896"/>
                        <a:pt x="983" y="12568"/>
                      </a:cubicBezTo>
                      <a:cubicBezTo>
                        <a:pt x="1236" y="12325"/>
                        <a:pt x="1479" y="12082"/>
                        <a:pt x="1701" y="11818"/>
                      </a:cubicBezTo>
                      <a:cubicBezTo>
                        <a:pt x="1754" y="14258"/>
                        <a:pt x="1807" y="16698"/>
                        <a:pt x="1859" y="19137"/>
                      </a:cubicBezTo>
                      <a:cubicBezTo>
                        <a:pt x="1891" y="20901"/>
                        <a:pt x="1933" y="22654"/>
                        <a:pt x="1965" y="24408"/>
                      </a:cubicBezTo>
                      <a:cubicBezTo>
                        <a:pt x="2145" y="24397"/>
                        <a:pt x="2335" y="24386"/>
                        <a:pt x="2514" y="24376"/>
                      </a:cubicBezTo>
                      <a:cubicBezTo>
                        <a:pt x="3549" y="18736"/>
                        <a:pt x="3792" y="12980"/>
                        <a:pt x="4035" y="7256"/>
                      </a:cubicBezTo>
                      <a:cubicBezTo>
                        <a:pt x="4711" y="8977"/>
                        <a:pt x="5493" y="10657"/>
                        <a:pt x="6359" y="12304"/>
                      </a:cubicBezTo>
                      <a:cubicBezTo>
                        <a:pt x="6380" y="12283"/>
                        <a:pt x="6401" y="12262"/>
                        <a:pt x="6422" y="12241"/>
                      </a:cubicBezTo>
                      <a:cubicBezTo>
                        <a:pt x="6654" y="11924"/>
                        <a:pt x="6908" y="11628"/>
                        <a:pt x="7172" y="11332"/>
                      </a:cubicBezTo>
                      <a:cubicBezTo>
                        <a:pt x="6739" y="7530"/>
                        <a:pt x="5503" y="3760"/>
                        <a:pt x="5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1" name="Google Shape;1081;p35"/>
              <p:cNvSpPr/>
              <p:nvPr/>
            </p:nvSpPr>
            <p:spPr>
              <a:xfrm rot="5400000">
                <a:off x="83727" y="1407500"/>
                <a:ext cx="897405" cy="824594"/>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2" name="Google Shape;1082;p35"/>
              <p:cNvGrpSpPr/>
              <p:nvPr/>
            </p:nvGrpSpPr>
            <p:grpSpPr>
              <a:xfrm>
                <a:off x="265225" y="200606"/>
                <a:ext cx="1144008" cy="952676"/>
                <a:chOff x="6248054" y="3044970"/>
                <a:chExt cx="700599" cy="583497"/>
              </a:xfrm>
            </p:grpSpPr>
            <p:sp>
              <p:nvSpPr>
                <p:cNvPr id="1083" name="Google Shape;1083;p35"/>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5"/>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5"/>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5"/>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5"/>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8" name="Google Shape;1088;p35"/>
            <p:cNvSpPr/>
            <p:nvPr/>
          </p:nvSpPr>
          <p:spPr>
            <a:xfrm rot="5400000">
              <a:off x="-1003595" y="1005136"/>
              <a:ext cx="2232719" cy="19254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5"/>
            <p:cNvSpPr/>
            <p:nvPr/>
          </p:nvSpPr>
          <p:spPr>
            <a:xfrm rot="10415729">
              <a:off x="-305312" y="138403"/>
              <a:ext cx="1303291" cy="3272423"/>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0" name="Google Shape;1090;p35"/>
            <p:cNvGrpSpPr/>
            <p:nvPr/>
          </p:nvGrpSpPr>
          <p:grpSpPr>
            <a:xfrm rot="-666258" flipH="1">
              <a:off x="221740" y="-83853"/>
              <a:ext cx="782614" cy="457618"/>
              <a:chOff x="9979272" y="978729"/>
              <a:chExt cx="782597" cy="457608"/>
            </a:xfrm>
          </p:grpSpPr>
          <p:grpSp>
            <p:nvGrpSpPr>
              <p:cNvPr id="1091" name="Google Shape;1091;p35"/>
              <p:cNvGrpSpPr/>
              <p:nvPr/>
            </p:nvGrpSpPr>
            <p:grpSpPr>
              <a:xfrm>
                <a:off x="10294767" y="978729"/>
                <a:ext cx="467101" cy="236449"/>
                <a:chOff x="10294767" y="978729"/>
                <a:chExt cx="467101" cy="236449"/>
              </a:xfrm>
            </p:grpSpPr>
            <p:sp>
              <p:nvSpPr>
                <p:cNvPr id="1092" name="Google Shape;1092;p35"/>
                <p:cNvSpPr/>
                <p:nvPr/>
              </p:nvSpPr>
              <p:spPr>
                <a:xfrm>
                  <a:off x="10294767" y="978729"/>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5"/>
                <p:cNvSpPr/>
                <p:nvPr/>
              </p:nvSpPr>
              <p:spPr>
                <a:xfrm>
                  <a:off x="10466095" y="996961"/>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4" name="Google Shape;1094;p35"/>
              <p:cNvGrpSpPr/>
              <p:nvPr/>
            </p:nvGrpSpPr>
            <p:grpSpPr>
              <a:xfrm>
                <a:off x="9979272" y="1202553"/>
                <a:ext cx="488839" cy="233784"/>
                <a:chOff x="9979272" y="1202553"/>
                <a:chExt cx="488839" cy="233784"/>
              </a:xfrm>
            </p:grpSpPr>
            <p:sp>
              <p:nvSpPr>
                <p:cNvPr id="1095" name="Google Shape;1095;p35"/>
                <p:cNvSpPr/>
                <p:nvPr/>
              </p:nvSpPr>
              <p:spPr>
                <a:xfrm>
                  <a:off x="9979272" y="1212510"/>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5"/>
                <p:cNvSpPr/>
                <p:nvPr/>
              </p:nvSpPr>
              <p:spPr>
                <a:xfrm>
                  <a:off x="10174300" y="1202553"/>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97" name="Google Shape;1097;p35"/>
            <p:cNvSpPr/>
            <p:nvPr/>
          </p:nvSpPr>
          <p:spPr>
            <a:xfrm rot="-7690406">
              <a:off x="7444" y="4121851"/>
              <a:ext cx="1625820" cy="1469299"/>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8" name="Google Shape;1098;p35"/>
            <p:cNvGrpSpPr/>
            <p:nvPr/>
          </p:nvGrpSpPr>
          <p:grpSpPr>
            <a:xfrm rot="-7317599" flipH="1">
              <a:off x="1823316" y="4289341"/>
              <a:ext cx="614070" cy="1067425"/>
              <a:chOff x="8273671" y="3587906"/>
              <a:chExt cx="342620" cy="595569"/>
            </a:xfrm>
          </p:grpSpPr>
          <p:sp>
            <p:nvSpPr>
              <p:cNvPr id="1099" name="Google Shape;1099;p35"/>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5"/>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5"/>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34979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2"/>
        <p:cNvGrpSpPr/>
        <p:nvPr/>
      </p:nvGrpSpPr>
      <p:grpSpPr>
        <a:xfrm>
          <a:off x="0" y="0"/>
          <a:ext cx="0" cy="0"/>
          <a:chOff x="0" y="0"/>
          <a:chExt cx="0" cy="0"/>
        </a:xfrm>
      </p:grpSpPr>
      <p:grpSp>
        <p:nvGrpSpPr>
          <p:cNvPr id="1103" name="Google Shape;1103;p36"/>
          <p:cNvGrpSpPr/>
          <p:nvPr/>
        </p:nvGrpSpPr>
        <p:grpSpPr>
          <a:xfrm>
            <a:off x="-352699" y="-643270"/>
            <a:ext cx="13886060" cy="8778393"/>
            <a:chOff x="-264525" y="-482452"/>
            <a:chExt cx="10414545" cy="6583795"/>
          </a:xfrm>
        </p:grpSpPr>
        <p:grpSp>
          <p:nvGrpSpPr>
            <p:cNvPr id="1104" name="Google Shape;1104;p36"/>
            <p:cNvGrpSpPr/>
            <p:nvPr/>
          </p:nvGrpSpPr>
          <p:grpSpPr>
            <a:xfrm>
              <a:off x="-264525" y="-482452"/>
              <a:ext cx="1514110" cy="2848083"/>
              <a:chOff x="-264525" y="-482452"/>
              <a:chExt cx="1514110" cy="2848083"/>
            </a:xfrm>
          </p:grpSpPr>
          <p:sp>
            <p:nvSpPr>
              <p:cNvPr id="1105" name="Google Shape;1105;p36"/>
              <p:cNvSpPr/>
              <p:nvPr/>
            </p:nvSpPr>
            <p:spPr>
              <a:xfrm>
                <a:off x="-167077" y="653601"/>
                <a:ext cx="693620" cy="958439"/>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6"/>
              <p:cNvSpPr/>
              <p:nvPr/>
            </p:nvSpPr>
            <p:spPr>
              <a:xfrm>
                <a:off x="-264525" y="-482452"/>
                <a:ext cx="1514110" cy="131381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36"/>
              <p:cNvGrpSpPr/>
              <p:nvPr/>
            </p:nvGrpSpPr>
            <p:grpSpPr>
              <a:xfrm rot="1250307" flipH="1">
                <a:off x="122861" y="1818321"/>
                <a:ext cx="567701" cy="461433"/>
                <a:chOff x="8149462" y="2088612"/>
                <a:chExt cx="285281" cy="231860"/>
              </a:xfrm>
            </p:grpSpPr>
            <p:sp>
              <p:nvSpPr>
                <p:cNvPr id="1108" name="Google Shape;1108;p36"/>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6"/>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10" name="Google Shape;1110;p36"/>
            <p:cNvGrpSpPr/>
            <p:nvPr/>
          </p:nvGrpSpPr>
          <p:grpSpPr>
            <a:xfrm>
              <a:off x="7418613" y="2680532"/>
              <a:ext cx="2731407" cy="3420810"/>
              <a:chOff x="7418613" y="2680532"/>
              <a:chExt cx="2731407" cy="3420810"/>
            </a:xfrm>
          </p:grpSpPr>
          <p:sp>
            <p:nvSpPr>
              <p:cNvPr id="1111" name="Google Shape;1111;p36"/>
              <p:cNvSpPr/>
              <p:nvPr/>
            </p:nvSpPr>
            <p:spPr>
              <a:xfrm rot="10214264">
                <a:off x="7589493" y="3695182"/>
                <a:ext cx="2389647" cy="2219636"/>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6"/>
              <p:cNvSpPr/>
              <p:nvPr/>
            </p:nvSpPr>
            <p:spPr>
              <a:xfrm rot="5678227">
                <a:off x="8374253" y="2980070"/>
                <a:ext cx="1702869" cy="1194781"/>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85327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802216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651469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64478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33012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530618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353693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20627826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35896958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39256570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14699931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18706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15751252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177944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54087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1744758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1183649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4152852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1021004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6948475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37171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7340640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567737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086047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06926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11059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721047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2830716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21/10/2025</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959625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525291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5139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157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5.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344812585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9F35348A-42B6-3947-9088-164E414B0D1A}" type="datetimeFigureOut">
              <a:rPr lang="en-US"/>
              <a:pPr>
                <a:defRPr/>
              </a:pPr>
              <a:t>21/10/2025</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3767878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4CAEC80-E9B5-9D4A-BF60-FE036DF069F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2C2078A2-82D7-1342-8476-0B8BB571A876}"/>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1C1EA7E-479A-4D40-AFDC-A7CA2F92B49B}"/>
              </a:ext>
            </a:extLst>
          </p:cNvPr>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defRPr sz="675">
                <a:solidFill>
                  <a:srgbClr val="898989"/>
                </a:solidFill>
                <a:cs typeface="Arial" charset="0"/>
              </a:defRPr>
            </a:lvl1pPr>
          </a:lstStyle>
          <a:p>
            <a:pPr>
              <a:defRPr/>
            </a:pPr>
            <a:fld id="{4FC20252-9E17-9C4D-993C-F9E88E6FF1E2}" type="datetimeFigureOut">
              <a:rPr lang="en-US"/>
              <a:pPr>
                <a:defRPr/>
              </a:pPr>
              <a:t>21/10/2025</a:t>
            </a:fld>
            <a:endParaRPr lang="en-US"/>
          </a:p>
        </p:txBody>
      </p:sp>
      <p:sp>
        <p:nvSpPr>
          <p:cNvPr id="5" name="Footer Placeholder 4">
            <a:extLst>
              <a:ext uri="{FF2B5EF4-FFF2-40B4-BE49-F238E27FC236}">
                <a16:creationId xmlns:a16="http://schemas.microsoft.com/office/drawing/2014/main" id="{F3D26468-2313-BD4C-815D-FF139D79A659}"/>
              </a:ext>
            </a:extLst>
          </p:cNvPr>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675">
                <a:solidFill>
                  <a:srgbClr val="898989"/>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095773F-0515-804F-9DD0-4F3F9A4AC629}"/>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cs typeface="Arial" panose="020B0604020202020204" pitchFamily="34" charset="0"/>
              </a:defRPr>
            </a:lvl1pPr>
          </a:lstStyle>
          <a:p>
            <a:fld id="{8F0DC6ED-9FD8-4B44-8525-D39D8DDB8DEB}" type="slidenum">
              <a:rPr lang="en-US" altLang="en-US"/>
              <a:pPr/>
              <a:t>‹#›</a:t>
            </a:fld>
            <a:endParaRPr lang="en-US" altLang="en-US"/>
          </a:p>
        </p:txBody>
      </p:sp>
    </p:spTree>
    <p:extLst>
      <p:ext uri="{BB962C8B-B14F-4D97-AF65-F5344CB8AC3E}">
        <p14:creationId xmlns:p14="http://schemas.microsoft.com/office/powerpoint/2010/main" val="40731324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33" y="593367"/>
            <a:ext cx="10290000" cy="98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Vollkorn SemiBold"/>
              <a:buNone/>
              <a:defRPr sz="3600" i="1">
                <a:solidFill>
                  <a:schemeClr val="dk1"/>
                </a:solidFill>
                <a:latin typeface="Vollkorn SemiBold"/>
                <a:ea typeface="Vollkorn SemiBold"/>
                <a:cs typeface="Vollkorn SemiBold"/>
                <a:sym typeface="Vollkorn SemiBold"/>
              </a:defRPr>
            </a:lvl1pPr>
            <a:lvl2pPr lvl="1">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2pPr>
            <a:lvl3pPr lvl="2">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3pPr>
            <a:lvl4pPr lvl="3">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4pPr>
            <a:lvl5pPr lvl="4">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5pPr>
            <a:lvl6pPr lvl="5">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6pPr>
            <a:lvl7pPr lvl="6">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7pPr>
            <a:lvl8pPr lvl="7">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8pPr>
            <a:lvl9pPr lvl="8">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9pPr>
          </a:lstStyle>
          <a:p>
            <a:endParaRPr/>
          </a:p>
        </p:txBody>
      </p:sp>
      <p:sp>
        <p:nvSpPr>
          <p:cNvPr id="7" name="Google Shape;7;p1"/>
          <p:cNvSpPr txBox="1">
            <a:spLocks noGrp="1"/>
          </p:cNvSpPr>
          <p:nvPr>
            <p:ph type="body" idx="1"/>
          </p:nvPr>
        </p:nvSpPr>
        <p:spPr>
          <a:xfrm>
            <a:off x="951033"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8653556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6291919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21/10/2025</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4317178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2.wav"/><Relationship Id="rId7"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3.wav"/><Relationship Id="rId7"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audio" Target="../media/audio14.wav"/><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5.wav"/><Relationship Id="rId7" Type="http://schemas.openxmlformats.org/officeDocument/2006/relationships/audio" Target="../media/audio16.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7.wav"/><Relationship Id="rId7" Type="http://schemas.openxmlformats.org/officeDocument/2006/relationships/audio" Target="../media/audio4.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14.wav"/><Relationship Id="rId11" Type="http://schemas.openxmlformats.org/officeDocument/2006/relationships/image" Target="../media/image22.png"/><Relationship Id="rId5" Type="http://schemas.openxmlformats.org/officeDocument/2006/relationships/audio" Target="../media/audio7.wav"/><Relationship Id="rId10" Type="http://schemas.openxmlformats.org/officeDocument/2006/relationships/image" Target="../media/image11.png"/><Relationship Id="rId4" Type="http://schemas.openxmlformats.org/officeDocument/2006/relationships/audio" Target="../media/audio5.wav"/><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7.wav"/><Relationship Id="rId7"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23.png"/><Relationship Id="rId5" Type="http://schemas.openxmlformats.org/officeDocument/2006/relationships/audio" Target="../media/audio11.wav"/><Relationship Id="rId10" Type="http://schemas.openxmlformats.org/officeDocument/2006/relationships/image" Target="../media/image11.png"/><Relationship Id="rId4" Type="http://schemas.openxmlformats.org/officeDocument/2006/relationships/audio" Target="../media/audio4.wav"/><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8.wav"/><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8.wav"/><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8.wav"/><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8.wav"/><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8.wav"/><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6.wav"/><Relationship Id="rId7"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5.wav"/><Relationship Id="rId10" Type="http://schemas.openxmlformats.org/officeDocument/2006/relationships/image" Target="../media/image10.png"/><Relationship Id="rId4" Type="http://schemas.openxmlformats.org/officeDocument/2006/relationships/audio" Target="../media/audio7.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8.wav"/><Relationship Id="rId7"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9.wav"/><Relationship Id="rId7"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0.wav"/><Relationship Id="rId7"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11.png"/><Relationship Id="rId5" Type="http://schemas.openxmlformats.org/officeDocument/2006/relationships/audio" Target="../media/audio11.wav"/><Relationship Id="rId10"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4">
          <a:extLst>
            <a:ext uri="{FF2B5EF4-FFF2-40B4-BE49-F238E27FC236}">
              <a16:creationId xmlns:a16="http://schemas.microsoft.com/office/drawing/2014/main" id="{7663FFB4-5CF6-5954-EE8C-CF0ABA6C0332}"/>
            </a:ext>
          </a:extLst>
        </p:cNvPr>
        <p:cNvGrpSpPr/>
        <p:nvPr/>
      </p:nvGrpSpPr>
      <p:grpSpPr>
        <a:xfrm>
          <a:off x="0" y="0"/>
          <a:ext cx="0" cy="0"/>
          <a:chOff x="0" y="0"/>
          <a:chExt cx="0" cy="0"/>
        </a:xfrm>
      </p:grpSpPr>
      <p:sp>
        <p:nvSpPr>
          <p:cNvPr id="1637" name="Google Shape;1637;p53">
            <a:extLst>
              <a:ext uri="{FF2B5EF4-FFF2-40B4-BE49-F238E27FC236}">
                <a16:creationId xmlns:a16="http://schemas.microsoft.com/office/drawing/2014/main" id="{D964E951-E32D-673E-801E-A51B79A18CB6}"/>
              </a:ext>
            </a:extLst>
          </p:cNvPr>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6A39F1C0-3769-2F22-09CA-E9EC0A836F38}"/>
              </a:ext>
            </a:extLst>
          </p:cNvPr>
          <p:cNvSpPr/>
          <p:nvPr/>
        </p:nvSpPr>
        <p:spPr>
          <a:xfrm>
            <a:off x="311932" y="1536174"/>
            <a:ext cx="10693761" cy="3785652"/>
          </a:xfrm>
          <a:prstGeom prst="rect">
            <a:avLst/>
          </a:prstGeom>
          <a:noFill/>
        </p:spPr>
        <p:txBody>
          <a:bodyPr wrap="none" lIns="91440" tIns="45720" rIns="91440" bIns="45720">
            <a:spAutoFit/>
          </a:bodyPr>
          <a:lstStyle/>
          <a:p>
            <a:pPr algn="ct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Ngày</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soạn</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19/10/2025</a:t>
            </a:r>
          </a:p>
          <a:p>
            <a:pPr algn="ctr"/>
            <a:r>
              <a:rPr lang="en-US" sz="80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Gv</a:t>
            </a:r>
            <a:r>
              <a:rPr lang="en-US" sz="8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Nguyễn Văn </a:t>
            </a:r>
            <a:r>
              <a:rPr lang="en-US" sz="80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Thuật</a:t>
            </a:r>
            <a:r>
              <a:rPr lang="en-US" sz="8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a:p>
            <a:pPr algn="ct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dạy</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12/11</a:t>
            </a:r>
          </a:p>
        </p:txBody>
      </p:sp>
      <p:sp>
        <p:nvSpPr>
          <p:cNvPr id="2" name="TextBox 1">
            <a:extLst>
              <a:ext uri="{FF2B5EF4-FFF2-40B4-BE49-F238E27FC236}">
                <a16:creationId xmlns:a16="http://schemas.microsoft.com/office/drawing/2014/main" id="{A9480F17-3DB2-BC38-BEBF-80AECCBECFC1}"/>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777447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B9F3330-F74C-EE47-B0B5-7AFDF791E06B}"/>
              </a:ext>
            </a:extLst>
          </p:cNvPr>
          <p:cNvSpPr/>
          <p:nvPr/>
        </p:nvSpPr>
        <p:spPr>
          <a:xfrm>
            <a:off x="2798604" y="1159072"/>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$3000</a:t>
            </a:r>
          </a:p>
        </p:txBody>
      </p:sp>
      <p:grpSp>
        <p:nvGrpSpPr>
          <p:cNvPr id="8205" name="Group 4110">
            <a:extLst>
              <a:ext uri="{FF2B5EF4-FFF2-40B4-BE49-F238E27FC236}">
                <a16:creationId xmlns:a16="http://schemas.microsoft.com/office/drawing/2014/main" id="{37216911-ECBC-2A47-A3E6-1537FA9290B1}"/>
              </a:ext>
            </a:extLst>
          </p:cNvPr>
          <p:cNvGrpSpPr>
            <a:grpSpLocks/>
          </p:cNvGrpSpPr>
          <p:nvPr/>
        </p:nvGrpSpPr>
        <p:grpSpPr bwMode="auto">
          <a:xfrm>
            <a:off x="7445614" y="566140"/>
            <a:ext cx="327422" cy="829866"/>
            <a:chOff x="5985076" y="228600"/>
            <a:chExt cx="581892" cy="2590800"/>
          </a:xfrm>
        </p:grpSpPr>
        <p:sp>
          <p:nvSpPr>
            <p:cNvPr id="2" name="Rectangle 4105">
              <a:extLst>
                <a:ext uri="{FF2B5EF4-FFF2-40B4-BE49-F238E27FC236}">
                  <a16:creationId xmlns:a16="http://schemas.microsoft.com/office/drawing/2014/main" id="{18E341E5-ECC4-A642-AACE-4D33F7D5CAC4}"/>
                </a:ext>
              </a:extLst>
            </p:cNvPr>
            <p:cNvSpPr/>
            <p:nvPr/>
          </p:nvSpPr>
          <p:spPr>
            <a:xfrm>
              <a:off x="6029512" y="685801"/>
              <a:ext cx="493020" cy="213359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84DF73A3-5B91-B845-8618-6760248AE0CE}"/>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8206" name="Group 4109">
            <a:extLst>
              <a:ext uri="{FF2B5EF4-FFF2-40B4-BE49-F238E27FC236}">
                <a16:creationId xmlns:a16="http://schemas.microsoft.com/office/drawing/2014/main" id="{C0B58327-D142-5041-9D48-F77938F310BC}"/>
              </a:ext>
            </a:extLst>
          </p:cNvPr>
          <p:cNvGrpSpPr>
            <a:grpSpLocks/>
          </p:cNvGrpSpPr>
          <p:nvPr/>
        </p:nvGrpSpPr>
        <p:grpSpPr bwMode="auto">
          <a:xfrm>
            <a:off x="7730173" y="-188714"/>
            <a:ext cx="328613" cy="1594247"/>
            <a:chOff x="6506093" y="2133600"/>
            <a:chExt cx="581892" cy="685800"/>
          </a:xfrm>
        </p:grpSpPr>
        <p:sp>
          <p:nvSpPr>
            <p:cNvPr id="89" name="Rectangle 88">
              <a:extLst>
                <a:ext uri="{FF2B5EF4-FFF2-40B4-BE49-F238E27FC236}">
                  <a16:creationId xmlns:a16="http://schemas.microsoft.com/office/drawing/2014/main" id="{B53726C8-FF46-914B-9994-3C6631C18F98}"/>
                </a:ext>
              </a:extLst>
            </p:cNvPr>
            <p:cNvSpPr/>
            <p:nvPr/>
          </p:nvSpPr>
          <p:spPr>
            <a:xfrm>
              <a:off x="6550367" y="2474195"/>
              <a:ext cx="493343" cy="3452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BEE79D09-BE22-F34C-BF61-EC427D212746}"/>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8207" name="Group 4108">
            <a:extLst>
              <a:ext uri="{FF2B5EF4-FFF2-40B4-BE49-F238E27FC236}">
                <a16:creationId xmlns:a16="http://schemas.microsoft.com/office/drawing/2014/main" id="{7E367FAB-46DC-824D-ADF5-03E2FE551AFC}"/>
              </a:ext>
            </a:extLst>
          </p:cNvPr>
          <p:cNvGrpSpPr>
            <a:grpSpLocks/>
          </p:cNvGrpSpPr>
          <p:nvPr/>
        </p:nvGrpSpPr>
        <p:grpSpPr bwMode="auto">
          <a:xfrm>
            <a:off x="8004016" y="349446"/>
            <a:ext cx="327422" cy="1053704"/>
            <a:chOff x="7032480" y="1524000"/>
            <a:chExt cx="581892" cy="1321148"/>
          </a:xfrm>
        </p:grpSpPr>
        <p:sp>
          <p:nvSpPr>
            <p:cNvPr id="90" name="Rectangle 89">
              <a:extLst>
                <a:ext uri="{FF2B5EF4-FFF2-40B4-BE49-F238E27FC236}">
                  <a16:creationId xmlns:a16="http://schemas.microsoft.com/office/drawing/2014/main" id="{2B4E0003-E5F3-2047-9E98-918E3955DE32}"/>
                </a:ext>
              </a:extLst>
            </p:cNvPr>
            <p:cNvSpPr/>
            <p:nvPr/>
          </p:nvSpPr>
          <p:spPr>
            <a:xfrm>
              <a:off x="7085379" y="1944976"/>
              <a:ext cx="493022" cy="90017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6EC2E4B8-4FD3-0249-A745-621BB861343A}"/>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8208" name="Group 4107">
            <a:extLst>
              <a:ext uri="{FF2B5EF4-FFF2-40B4-BE49-F238E27FC236}">
                <a16:creationId xmlns:a16="http://schemas.microsoft.com/office/drawing/2014/main" id="{A4FDF852-1FA5-DB46-83D3-EB3F1EA215FD}"/>
              </a:ext>
            </a:extLst>
          </p:cNvPr>
          <p:cNvGrpSpPr>
            <a:grpSpLocks/>
          </p:cNvGrpSpPr>
          <p:nvPr/>
        </p:nvGrpSpPr>
        <p:grpSpPr bwMode="auto">
          <a:xfrm>
            <a:off x="8315962" y="447080"/>
            <a:ext cx="329803" cy="965597"/>
            <a:chOff x="7614978" y="1143000"/>
            <a:chExt cx="586914" cy="1716004"/>
          </a:xfrm>
        </p:grpSpPr>
        <p:sp>
          <p:nvSpPr>
            <p:cNvPr id="91" name="Rectangle 90">
              <a:extLst>
                <a:ext uri="{FF2B5EF4-FFF2-40B4-BE49-F238E27FC236}">
                  <a16:creationId xmlns:a16="http://schemas.microsoft.com/office/drawing/2014/main" id="{10E0FD25-094D-4A4F-81BF-E4ACA7C6FF2A}"/>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DD1635FC-B034-E544-9749-38B706F5DBA0}"/>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7E979428-5BCD-1F40-8CB0-DB5FD03BF771}"/>
              </a:ext>
            </a:extLst>
          </p:cNvPr>
          <p:cNvCxnSpPr/>
          <p:nvPr/>
        </p:nvCxnSpPr>
        <p:spPr>
          <a:xfrm>
            <a:off x="7439659" y="1404342"/>
            <a:ext cx="1260872" cy="833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AF60B57D-FF01-364F-AC96-2A03ED0BCB3B}"/>
              </a:ext>
            </a:extLst>
          </p:cNvPr>
          <p:cNvSpPr/>
          <p:nvPr/>
        </p:nvSpPr>
        <p:spPr bwMode="auto">
          <a:xfrm>
            <a:off x="6377362" y="3326715"/>
            <a:ext cx="5866502" cy="102312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vi-VN" sz="2800" dirty="0">
                <a:solidFill>
                  <a:prstClr val="white"/>
                </a:solidFill>
                <a:latin typeface="Times New Roman" panose="02020603050405020304" pitchFamily="18" charset="0"/>
                <a:cs typeface="Times New Roman" panose="02020603050405020304" pitchFamily="18" charset="0"/>
              </a:rPr>
              <a:t>văn kiện Tầm nhìn ASEAN 2020.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2F3D4347-9693-3B45-9A60-BD962F072282}"/>
              </a:ext>
            </a:extLst>
          </p:cNvPr>
          <p:cNvSpPr/>
          <p:nvPr/>
        </p:nvSpPr>
        <p:spPr bwMode="auto">
          <a:xfrm>
            <a:off x="931849" y="5184064"/>
            <a:ext cx="5023336" cy="119384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C. </a:t>
            </a:r>
            <a:r>
              <a:rPr lang="vi-VN" sz="2800" dirty="0">
                <a:solidFill>
                  <a:srgbClr val="FFFFFF"/>
                </a:solidFill>
                <a:latin typeface="Times New Roman" panose="02020603050405020304" pitchFamily="18" charset="0"/>
                <a:cs typeface="Times New Roman" panose="02020603050405020304" pitchFamily="18" charset="0"/>
              </a:rPr>
              <a:t>tuyên bố về sự hoà hợp ASEAN. </a:t>
            </a:r>
          </a:p>
        </p:txBody>
      </p:sp>
      <p:sp>
        <p:nvSpPr>
          <p:cNvPr id="56" name="Hexagon 55">
            <a:extLst>
              <a:ext uri="{FF2B5EF4-FFF2-40B4-BE49-F238E27FC236}">
                <a16:creationId xmlns:a16="http://schemas.microsoft.com/office/drawing/2014/main" id="{5D056B93-A8DE-2345-B2A5-45B4CE277482}"/>
              </a:ext>
            </a:extLst>
          </p:cNvPr>
          <p:cNvSpPr/>
          <p:nvPr/>
        </p:nvSpPr>
        <p:spPr bwMode="auto">
          <a:xfrm>
            <a:off x="844148" y="3326715"/>
            <a:ext cx="5023336" cy="89092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lang="vi-VN" sz="2800" dirty="0">
                <a:solidFill>
                  <a:srgbClr val="FFFFFF"/>
                </a:solidFill>
                <a:latin typeface="Times New Roman" panose="02020603050405020304" pitchFamily="18" charset="0"/>
                <a:cs typeface="Times New Roman" panose="02020603050405020304" pitchFamily="18" charset="0"/>
              </a:rPr>
              <a:t>tuyên bố Bali II.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DC8C414C-093B-F94B-857A-5A136AAE2BFF}"/>
              </a:ext>
            </a:extLst>
          </p:cNvPr>
          <p:cNvSpPr/>
          <p:nvPr/>
        </p:nvSpPr>
        <p:spPr bwMode="auto">
          <a:xfrm>
            <a:off x="6486211" y="5066144"/>
            <a:ext cx="5484702" cy="131176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vi-VN" sz="2800" dirty="0">
                <a:solidFill>
                  <a:prstClr val="white"/>
                </a:solidFill>
                <a:latin typeface="Times New Roman" panose="02020603050405020304" pitchFamily="18" charset="0"/>
                <a:cs typeface="Times New Roman" panose="02020603050405020304" pitchFamily="18" charset="0"/>
              </a:rPr>
              <a:t>tuyên bố về khu vực Hoà bình, Tự do và Trung lập. </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DCDCA2CC-4C64-AB43-A1B4-4BD0AD7322C7}"/>
              </a:ext>
            </a:extLst>
          </p:cNvPr>
          <p:cNvSpPr/>
          <p:nvPr/>
        </p:nvSpPr>
        <p:spPr bwMode="auto">
          <a:xfrm>
            <a:off x="604306" y="1708028"/>
            <a:ext cx="10553649" cy="97853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2800" b="1" dirty="0">
                <a:solidFill>
                  <a:srgbClr val="FFFFFF"/>
                </a:solidFill>
                <a:latin typeface="Times New Roman" panose="02020603050405020304" pitchFamily="18" charset="0"/>
                <a:cs typeface="Times New Roman" panose="02020603050405020304" pitchFamily="18" charset="0"/>
              </a:rPr>
              <a:t>Tại Hội nghị cấp cao ASEAN không chính thức tại Malaixia năm 1997, các nước thành viên đã thông qua </a:t>
            </a:r>
            <a:endParaRPr kumimoji="0" lang="vi-VN" alt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1298" name="Picture 10">
            <a:extLst>
              <a:ext uri="{FF2B5EF4-FFF2-40B4-BE49-F238E27FC236}">
                <a16:creationId xmlns:a16="http://schemas.microsoft.com/office/drawing/2014/main" id="{59F53B6F-2E11-CC40-896C-263F8B8A212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52157" y="-111323"/>
            <a:ext cx="1114425" cy="103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FA21B0FA-6362-E943-AD3B-77991F1B5B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8303" y="219669"/>
            <a:ext cx="1333500" cy="127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230A9A48-BED6-5A4D-BD45-1C9B2DC46D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1131" y="258959"/>
            <a:ext cx="1320404"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B3EFA4B-39CE-7E35-9617-5EE5437A542E}"/>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24889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11298"/>
                                        </p:tgtEl>
                                        <p:attrNameLst>
                                          <p:attrName>style.visibility</p:attrName>
                                        </p:attrNameLst>
                                      </p:cBhvr>
                                      <p:to>
                                        <p:strVal val="visible"/>
                                      </p:to>
                                    </p:set>
                                    <p:animEffect transition="in" filter="fade">
                                      <p:cBhvr>
                                        <p:cTn id="7" dur="2000"/>
                                        <p:tgtEl>
                                          <p:spTgt spid="11298"/>
                                        </p:tgtEl>
                                      </p:cBhvr>
                                    </p:animEffect>
                                    <p:anim calcmode="lin" valueType="num">
                                      <p:cBhvr>
                                        <p:cTn id="8" dur="2000" fill="hold"/>
                                        <p:tgtEl>
                                          <p:spTgt spid="11298"/>
                                        </p:tgtEl>
                                        <p:attrNameLst>
                                          <p:attrName>ppt_w</p:attrName>
                                        </p:attrNameLst>
                                      </p:cBhvr>
                                      <p:tavLst>
                                        <p:tav tm="0" fmla="#ppt_w*sin(2.5*pi*$)">
                                          <p:val>
                                            <p:fltVal val="0"/>
                                          </p:val>
                                        </p:tav>
                                        <p:tav tm="100000">
                                          <p:val>
                                            <p:fltVal val="1"/>
                                          </p:val>
                                        </p:tav>
                                      </p:tavLst>
                                    </p:anim>
                                    <p:anim calcmode="lin" valueType="num">
                                      <p:cBhvr>
                                        <p:cTn id="9" dur="2000" fill="hold"/>
                                        <p:tgtEl>
                                          <p:spTgt spid="112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6.wav"/>
                                        </p:tgtEl>
                                      </p:cMediaNode>
                                    </p:audio>
                                  </p:subTnLst>
                                </p:cTn>
                              </p:par>
                              <p:par>
                                <p:cTn id="10" presetID="10"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ppt_x"/>
                                          </p:val>
                                        </p:tav>
                                        <p:tav tm="100000">
                                          <p:val>
                                            <p:strVal val="#ppt_x"/>
                                          </p:val>
                                        </p:tav>
                                      </p:tavLst>
                                    </p:anim>
                                    <p:anim calcmode="lin" valueType="num">
                                      <p:cBhvr additive="base">
                                        <p:cTn id="19" dur="500" fill="hold"/>
                                        <p:tgtEl>
                                          <p:spTgt spid="5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ppt_x"/>
                                          </p:val>
                                        </p:tav>
                                        <p:tav tm="100000">
                                          <p:val>
                                            <p:strVal val="#ppt_x"/>
                                          </p:val>
                                        </p:tav>
                                      </p:tavLst>
                                    </p:anim>
                                    <p:anim calcmode="lin" valueType="num">
                                      <p:cBhvr additive="base">
                                        <p:cTn id="23" dur="500" fill="hold"/>
                                        <p:tgtEl>
                                          <p:spTgt spid="4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ppt_x"/>
                                          </p:val>
                                        </p:tav>
                                        <p:tav tm="100000">
                                          <p:val>
                                            <p:strVal val="#ppt_x"/>
                                          </p:val>
                                        </p:tav>
                                      </p:tavLst>
                                    </p:anim>
                                    <p:anim calcmode="lin" valueType="num">
                                      <p:cBhvr additive="base">
                                        <p:cTn id="27" dur="500" fill="hold"/>
                                        <p:tgtEl>
                                          <p:spTgt spid="5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fill="hold"/>
                                        <p:tgtEl>
                                          <p:spTgt spid="57"/>
                                        </p:tgtEl>
                                        <p:attrNameLst>
                                          <p:attrName>ppt_x</p:attrName>
                                        </p:attrNameLst>
                                      </p:cBhvr>
                                      <p:tavLst>
                                        <p:tav tm="0">
                                          <p:val>
                                            <p:strVal val="#ppt_x"/>
                                          </p:val>
                                        </p:tav>
                                        <p:tav tm="100000">
                                          <p:val>
                                            <p:strVal val="#ppt_x"/>
                                          </p:val>
                                        </p:tav>
                                      </p:tavLst>
                                    </p:anim>
                                    <p:anim calcmode="lin" valueType="num">
                                      <p:cBhvr additive="base">
                                        <p:cTn id="31" dur="500" fill="hold"/>
                                        <p:tgtEl>
                                          <p:spTgt spid="5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4103"/>
                                        </p:tgtEl>
                                        <p:attrNameLst>
                                          <p:attrName>style.visibility</p:attrName>
                                        </p:attrNameLst>
                                      </p:cBhvr>
                                      <p:to>
                                        <p:strVal val="visible"/>
                                      </p:to>
                                    </p:set>
                                    <p:animEffect transition="in" filter="fade">
                                      <p:cBhvr>
                                        <p:cTn id="38"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1" presetClass="emph" presetSubtype="0" fill="hold" grpId="1" nodeType="clickEffect">
                                  <p:stCondLst>
                                    <p:cond delay="0"/>
                                  </p:stCondLst>
                                  <p:childTnLst>
                                    <p:animClr clrSpc="hsl" dir="cw">
                                      <p:cBhvr override="childStyle">
                                        <p:cTn id="43" dur="500" fill="hold"/>
                                        <p:tgtEl>
                                          <p:spTgt spid="43"/>
                                        </p:tgtEl>
                                        <p:attrNameLst>
                                          <p:attrName>style.color</p:attrName>
                                        </p:attrNameLst>
                                      </p:cBhvr>
                                      <p:by>
                                        <p:hsl h="7200000" s="0" l="0"/>
                                      </p:by>
                                    </p:animClr>
                                    <p:animClr clrSpc="hsl" dir="cw">
                                      <p:cBhvr>
                                        <p:cTn id="44" dur="500" fill="hold"/>
                                        <p:tgtEl>
                                          <p:spTgt spid="43"/>
                                        </p:tgtEl>
                                        <p:attrNameLst>
                                          <p:attrName>fillcolor</p:attrName>
                                        </p:attrNameLst>
                                      </p:cBhvr>
                                      <p:by>
                                        <p:hsl h="7200000" s="0" l="0"/>
                                      </p:by>
                                    </p:animClr>
                                    <p:animClr clrSpc="hsl" dir="cw">
                                      <p:cBhvr>
                                        <p:cTn id="45" dur="500" fill="hold"/>
                                        <p:tgtEl>
                                          <p:spTgt spid="43"/>
                                        </p:tgtEl>
                                        <p:attrNameLst>
                                          <p:attrName>stroke.color</p:attrName>
                                        </p:attrNameLst>
                                      </p:cBhvr>
                                      <p:by>
                                        <p:hsl h="7200000" s="0" l="0"/>
                                      </p:by>
                                    </p:animClr>
                                    <p:set>
                                      <p:cBhvr>
                                        <p:cTn id="46" dur="500" fill="hold"/>
                                        <p:tgtEl>
                                          <p:spTgt spid="4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56"/>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56"/>
                                        </p:tgtEl>
                                        <p:attrNameLst>
                                          <p:attrName>fillcolor</p:attrName>
                                        </p:attrNameLst>
                                      </p:cBhvr>
                                      <p:to>
                                        <a:schemeClr val="accent2"/>
                                      </p:to>
                                    </p:animClr>
                                    <p:set>
                                      <p:cBhvr>
                                        <p:cTn id="52" dur="2000" fill="hold"/>
                                        <p:tgtEl>
                                          <p:spTgt spid="56"/>
                                        </p:tgtEl>
                                        <p:attrNameLst>
                                          <p:attrName>fill.type</p:attrName>
                                        </p:attrNameLst>
                                      </p:cBhvr>
                                      <p:to>
                                        <p:strVal val="solid"/>
                                      </p:to>
                                    </p:set>
                                    <p:set>
                                      <p:cBhvr>
                                        <p:cTn id="53" dur="2000" fill="hold"/>
                                        <p:tgtEl>
                                          <p:spTgt spid="5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6"/>
                  </p:tgtEl>
                </p:cond>
              </p:nextCondLst>
            </p:seq>
            <p:seq concurrent="1" nextAc="seek">
              <p:cTn id="54" restart="whenNotActive" fill="hold" evtFilter="cancelBubble" nodeType="interactiveSeq">
                <p:stCondLst>
                  <p:cond evt="onClick" delay="0">
                    <p:tgtEl>
                      <p:spTgt spid="55"/>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mph" presetSubtype="2" fill="hold" nodeType="clickEffect">
                                  <p:stCondLst>
                                    <p:cond delay="0"/>
                                  </p:stCondLst>
                                  <p:childTnLst>
                                    <p:animClr clrSpc="rgb" dir="cw">
                                      <p:cBhvr>
                                        <p:cTn id="58" dur="2000" fill="hold"/>
                                        <p:tgtEl>
                                          <p:spTgt spid="55"/>
                                        </p:tgtEl>
                                        <p:attrNameLst>
                                          <p:attrName>fillcolor</p:attrName>
                                        </p:attrNameLst>
                                      </p:cBhvr>
                                      <p:to>
                                        <a:schemeClr val="accent2"/>
                                      </p:to>
                                    </p:animClr>
                                    <p:set>
                                      <p:cBhvr>
                                        <p:cTn id="59" dur="2000" fill="hold"/>
                                        <p:tgtEl>
                                          <p:spTgt spid="55"/>
                                        </p:tgtEl>
                                        <p:attrNameLst>
                                          <p:attrName>fill.type</p:attrName>
                                        </p:attrNameLst>
                                      </p:cBhvr>
                                      <p:to>
                                        <p:strVal val="solid"/>
                                      </p:to>
                                    </p:set>
                                    <p:set>
                                      <p:cBhvr>
                                        <p:cTn id="60" dur="2000" fill="hold"/>
                                        <p:tgtEl>
                                          <p:spTgt spid="55"/>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 presetClass="emph" presetSubtype="2" fill="hold" nodeType="clickEffect">
                                  <p:stCondLst>
                                    <p:cond delay="0"/>
                                  </p:stCondLst>
                                  <p:childTnLst>
                                    <p:animClr clrSpc="rgb" dir="cw">
                                      <p:cBhvr>
                                        <p:cTn id="65" dur="2000" fill="hold"/>
                                        <p:tgtEl>
                                          <p:spTgt spid="57"/>
                                        </p:tgtEl>
                                        <p:attrNameLst>
                                          <p:attrName>fillcolor</p:attrName>
                                        </p:attrNameLst>
                                      </p:cBhvr>
                                      <p:to>
                                        <a:schemeClr val="accent2"/>
                                      </p:to>
                                    </p:animClr>
                                    <p:set>
                                      <p:cBhvr>
                                        <p:cTn id="66" dur="2000" fill="hold"/>
                                        <p:tgtEl>
                                          <p:spTgt spid="57"/>
                                        </p:tgtEl>
                                        <p:attrNameLst>
                                          <p:attrName>fill.type</p:attrName>
                                        </p:attrNameLst>
                                      </p:cBhvr>
                                      <p:to>
                                        <p:strVal val="solid"/>
                                      </p:to>
                                    </p:set>
                                    <p:set>
                                      <p:cBhvr>
                                        <p:cTn id="67" dur="2000" fill="hold"/>
                                        <p:tgtEl>
                                          <p:spTgt spid="57"/>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7"/>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1" nodeType="clickEffect">
                                  <p:stCondLst>
                                    <p:cond delay="0"/>
                                  </p:stCondLst>
                                  <p:childTnLst>
                                    <p:animEffect transition="out" filter="fade">
                                      <p:cBhvr>
                                        <p:cTn id="72" dur="5000"/>
                                        <p:tgtEl>
                                          <p:spTgt spid="55"/>
                                        </p:tgtEl>
                                      </p:cBhvr>
                                    </p:animEffect>
                                    <p:set>
                                      <p:cBhvr>
                                        <p:cTn id="73"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6" name="bo  2 phuong an sai.wav"/>
                                        </p:tgtEl>
                                      </p:cMediaNode>
                                    </p:audio>
                                  </p:subTnLst>
                                </p:cTn>
                              </p:par>
                              <p:par>
                                <p:cTn id="74" presetID="10" presetClass="exit" presetSubtype="0" fill="hold" grpId="1" nodeType="withEffect">
                                  <p:stCondLst>
                                    <p:cond delay="0"/>
                                  </p:stCondLst>
                                  <p:childTnLst>
                                    <p:animEffect transition="out" filter="fade">
                                      <p:cBhvr>
                                        <p:cTn id="75" dur="5000"/>
                                        <p:tgtEl>
                                          <p:spTgt spid="56"/>
                                        </p:tgtEl>
                                      </p:cBhvr>
                                    </p:animEffect>
                                    <p:set>
                                      <p:cBhvr>
                                        <p:cTn id="76"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53"/>
                  </p:tgtEl>
                </p:cond>
              </p:nextCondLst>
            </p:seq>
            <p:seq concurrent="1" nextAc="seek">
              <p:cTn id="77" restart="whenNotActive" fill="hold" evtFilter="cancelBubble" nodeType="interactiveSeq">
                <p:stCondLst>
                  <p:cond evt="onClick" delay="0">
                    <p:tgtEl>
                      <p:spTgt spid="54"/>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2" presetClass="entr" presetSubtype="4" fill="hold" nodeType="clickEffect">
                                  <p:stCondLst>
                                    <p:cond delay="0"/>
                                  </p:stCondLst>
                                  <p:childTnLst>
                                    <p:set>
                                      <p:cBhvr>
                                        <p:cTn id="81" dur="1" fill="hold">
                                          <p:stCondLst>
                                            <p:cond delay="0"/>
                                          </p:stCondLst>
                                        </p:cTn>
                                        <p:tgtEl>
                                          <p:spTgt spid="8205"/>
                                        </p:tgtEl>
                                        <p:attrNameLst>
                                          <p:attrName>style.visibility</p:attrName>
                                        </p:attrNameLst>
                                      </p:cBhvr>
                                      <p:to>
                                        <p:strVal val="visible"/>
                                      </p:to>
                                    </p:set>
                                    <p:animEffect transition="in" filter="wipe(down)">
                                      <p:cBhvr>
                                        <p:cTn id="82" dur="5000"/>
                                        <p:tgtEl>
                                          <p:spTgt spid="8205"/>
                                        </p:tgtEl>
                                      </p:cBhvr>
                                    </p:animEffect>
                                  </p:childTnLst>
                                  <p:subTnLst>
                                    <p:audio>
                                      <p:cMediaNode>
                                        <p:cTn display="0" masterRel="sameClick">
                                          <p:stCondLst>
                                            <p:cond evt="begin" delay="0">
                                              <p:tn val="80"/>
                                            </p:cond>
                                          </p:stCondLst>
                                          <p:endCondLst>
                                            <p:cond evt="onStopAudio" delay="0">
                                              <p:tgtEl>
                                                <p:sldTgt/>
                                              </p:tgtEl>
                                            </p:cond>
                                          </p:endCondLst>
                                        </p:cTn>
                                        <p:tgtEl>
                                          <p:sndTgt r:embed="rId7" name="hoi y kien khan gia.wav"/>
                                        </p:tgtEl>
                                      </p:cMediaNode>
                                    </p:audio>
                                  </p:subTnLst>
                                </p:cTn>
                              </p:par>
                              <p:par>
                                <p:cTn id="83" presetID="22" presetClass="entr" presetSubtype="4" fill="hold" nodeType="withEffect">
                                  <p:stCondLst>
                                    <p:cond delay="0"/>
                                  </p:stCondLst>
                                  <p:childTnLst>
                                    <p:set>
                                      <p:cBhvr>
                                        <p:cTn id="84" dur="1" fill="hold">
                                          <p:stCondLst>
                                            <p:cond delay="0"/>
                                          </p:stCondLst>
                                        </p:cTn>
                                        <p:tgtEl>
                                          <p:spTgt spid="8206"/>
                                        </p:tgtEl>
                                        <p:attrNameLst>
                                          <p:attrName>style.visibility</p:attrName>
                                        </p:attrNameLst>
                                      </p:cBhvr>
                                      <p:to>
                                        <p:strVal val="visible"/>
                                      </p:to>
                                    </p:set>
                                    <p:animEffect transition="in" filter="wipe(down)">
                                      <p:cBhvr>
                                        <p:cTn id="85" dur="5000"/>
                                        <p:tgtEl>
                                          <p:spTgt spid="8206"/>
                                        </p:tgtEl>
                                      </p:cBhvr>
                                    </p:animEffect>
                                  </p:childTnLst>
                                  <p:subTnLst>
                                    <p:audio>
                                      <p:cMediaNode>
                                        <p:cTn display="0" masterRel="sameClick">
                                          <p:stCondLst>
                                            <p:cond evt="begin" delay="0">
                                              <p:tn val="83"/>
                                            </p:cond>
                                          </p:stCondLst>
                                          <p:endCondLst>
                                            <p:cond evt="onStopAudio" delay="0">
                                              <p:tgtEl>
                                                <p:sldTgt/>
                                              </p:tgtEl>
                                            </p:cond>
                                          </p:endCondLst>
                                        </p:cTn>
                                        <p:tgtEl>
                                          <p:sndTgt r:embed="rId7" name="hoi y kien khan gia.wav"/>
                                        </p:tgtEl>
                                      </p:cMediaNode>
                                    </p:audio>
                                  </p:subTnLst>
                                </p:cTn>
                              </p:par>
                              <p:par>
                                <p:cTn id="86" presetID="22" presetClass="entr" presetSubtype="4" fill="hold" nodeType="withEffect">
                                  <p:stCondLst>
                                    <p:cond delay="0"/>
                                  </p:stCondLst>
                                  <p:childTnLst>
                                    <p:set>
                                      <p:cBhvr>
                                        <p:cTn id="87" dur="1" fill="hold">
                                          <p:stCondLst>
                                            <p:cond delay="0"/>
                                          </p:stCondLst>
                                        </p:cTn>
                                        <p:tgtEl>
                                          <p:spTgt spid="8207"/>
                                        </p:tgtEl>
                                        <p:attrNameLst>
                                          <p:attrName>style.visibility</p:attrName>
                                        </p:attrNameLst>
                                      </p:cBhvr>
                                      <p:to>
                                        <p:strVal val="visible"/>
                                      </p:to>
                                    </p:set>
                                    <p:animEffect transition="in" filter="wipe(down)">
                                      <p:cBhvr>
                                        <p:cTn id="88" dur="5000"/>
                                        <p:tgtEl>
                                          <p:spTgt spid="8207"/>
                                        </p:tgtEl>
                                      </p:cBhvr>
                                    </p:animEffect>
                                  </p:childTnLst>
                                  <p:subTnLst>
                                    <p:audio>
                                      <p:cMediaNode>
                                        <p:cTn display="0" masterRel="sameClick">
                                          <p:stCondLst>
                                            <p:cond evt="begin" delay="0">
                                              <p:tn val="86"/>
                                            </p:cond>
                                          </p:stCondLst>
                                          <p:endCondLst>
                                            <p:cond evt="onStopAudio" delay="0">
                                              <p:tgtEl>
                                                <p:sldTgt/>
                                              </p:tgtEl>
                                            </p:cond>
                                          </p:endCondLst>
                                        </p:cTn>
                                        <p:tgtEl>
                                          <p:sndTgt r:embed="rId7" name="hoi y kien khan gia.wav"/>
                                        </p:tgtEl>
                                      </p:cMediaNode>
                                    </p:audio>
                                  </p:subTnLst>
                                </p:cTn>
                              </p:par>
                              <p:par>
                                <p:cTn id="89" presetID="22" presetClass="entr" presetSubtype="4" fill="hold" nodeType="withEffect">
                                  <p:stCondLst>
                                    <p:cond delay="0"/>
                                  </p:stCondLst>
                                  <p:childTnLst>
                                    <p:set>
                                      <p:cBhvr>
                                        <p:cTn id="90" dur="1" fill="hold">
                                          <p:stCondLst>
                                            <p:cond delay="0"/>
                                          </p:stCondLst>
                                        </p:cTn>
                                        <p:tgtEl>
                                          <p:spTgt spid="8208"/>
                                        </p:tgtEl>
                                        <p:attrNameLst>
                                          <p:attrName>style.visibility</p:attrName>
                                        </p:attrNameLst>
                                      </p:cBhvr>
                                      <p:to>
                                        <p:strVal val="visible"/>
                                      </p:to>
                                    </p:set>
                                    <p:animEffect transition="in" filter="wipe(down)">
                                      <p:cBhvr>
                                        <p:cTn id="91" dur="5000"/>
                                        <p:tgtEl>
                                          <p:spTgt spid="8208"/>
                                        </p:tgtEl>
                                      </p:cBhvr>
                                    </p:animEffect>
                                  </p:childTnLst>
                                  <p:subTnLst>
                                    <p:audio>
                                      <p:cMediaNode>
                                        <p:cTn display="0" masterRel="sameClick">
                                          <p:stCondLst>
                                            <p:cond evt="begin" delay="0">
                                              <p:tn val="89"/>
                                            </p:cond>
                                          </p:stCondLst>
                                          <p:endCondLst>
                                            <p:cond evt="onStopAudio" delay="0">
                                              <p:tgtEl>
                                                <p:sldTgt/>
                                              </p:tgtEl>
                                            </p:cond>
                                          </p:endCondLst>
                                        </p:cTn>
                                        <p:tgtEl>
                                          <p:sndTgt r:embed="rId7" name="hoi y kien khan gia.wav"/>
                                        </p:tgtEl>
                                      </p:cMediaNode>
                                    </p:audio>
                                  </p:subTnLst>
                                </p:cTn>
                              </p:par>
                              <p:par>
                                <p:cTn id="92" presetID="22" presetClass="entr" presetSubtype="4" fill="hold" nodeType="withEffect">
                                  <p:stCondLst>
                                    <p:cond delay="0"/>
                                  </p:stCondLst>
                                  <p:childTnLst>
                                    <p:set>
                                      <p:cBhvr>
                                        <p:cTn id="93" dur="1" fill="hold">
                                          <p:stCondLst>
                                            <p:cond delay="0"/>
                                          </p:stCondLst>
                                        </p:cTn>
                                        <p:tgtEl>
                                          <p:spTgt spid="4113"/>
                                        </p:tgtEl>
                                        <p:attrNameLst>
                                          <p:attrName>style.visibility</p:attrName>
                                        </p:attrNameLst>
                                      </p:cBhvr>
                                      <p:to>
                                        <p:strVal val="visible"/>
                                      </p:to>
                                    </p:set>
                                    <p:animEffect transition="in" filter="wipe(down)">
                                      <p:cBhvr>
                                        <p:cTn id="94" dur="5000"/>
                                        <p:tgtEl>
                                          <p:spTgt spid="4113"/>
                                        </p:tgtEl>
                                      </p:cBhvr>
                                    </p:animEffect>
                                  </p:childTnLst>
                                  <p:subTnLst>
                                    <p:audio>
                                      <p:cMediaNode>
                                        <p:cTn display="0" masterRel="sameClick">
                                          <p:stCondLst>
                                            <p:cond evt="begin" delay="0">
                                              <p:tn val="92"/>
                                            </p:cond>
                                          </p:stCondLst>
                                          <p:endCondLst>
                                            <p:cond evt="onStopAudio" delay="0">
                                              <p:tgtEl>
                                                <p:sldTgt/>
                                              </p:tgtEl>
                                            </p:cond>
                                          </p:endCondLst>
                                        </p:cTn>
                                        <p:tgtEl>
                                          <p:sndTgt r:embed="rId7" name="hoi y kien khan gia.wav"/>
                                        </p:tgtEl>
                                      </p:cMediaNode>
                                    </p:audio>
                                  </p:subTnLst>
                                </p:cTn>
                              </p:par>
                            </p:childTnLst>
                          </p:cTn>
                        </p:par>
                        <p:par>
                          <p:cTn id="95" fill="hold" nodeType="afterGroup">
                            <p:stCondLst>
                              <p:cond delay="5000"/>
                            </p:stCondLst>
                            <p:childTnLst>
                              <p:par>
                                <p:cTn id="96" presetID="10" presetClass="exit" presetSubtype="0" fill="hold" nodeType="afterEffect">
                                  <p:stCondLst>
                                    <p:cond delay="3000"/>
                                  </p:stCondLst>
                                  <p:childTnLst>
                                    <p:animEffect transition="out" filter="fade">
                                      <p:cBhvr>
                                        <p:cTn id="97" dur="500"/>
                                        <p:tgtEl>
                                          <p:spTgt spid="8205"/>
                                        </p:tgtEl>
                                      </p:cBhvr>
                                    </p:animEffect>
                                    <p:set>
                                      <p:cBhvr>
                                        <p:cTn id="98" dur="1" fill="hold">
                                          <p:stCondLst>
                                            <p:cond delay="499"/>
                                          </p:stCondLst>
                                        </p:cTn>
                                        <p:tgtEl>
                                          <p:spTgt spid="8205"/>
                                        </p:tgtEl>
                                        <p:attrNameLst>
                                          <p:attrName>style.visibility</p:attrName>
                                        </p:attrNameLst>
                                      </p:cBhvr>
                                      <p:to>
                                        <p:strVal val="hidden"/>
                                      </p:to>
                                    </p:set>
                                  </p:childTnLst>
                                </p:cTn>
                              </p:par>
                              <p:par>
                                <p:cTn id="99" presetID="10" presetClass="exit" presetSubtype="0" fill="hold" nodeType="withEffect">
                                  <p:stCondLst>
                                    <p:cond delay="3000"/>
                                  </p:stCondLst>
                                  <p:childTnLst>
                                    <p:animEffect transition="out" filter="fade">
                                      <p:cBhvr>
                                        <p:cTn id="100" dur="500"/>
                                        <p:tgtEl>
                                          <p:spTgt spid="8206"/>
                                        </p:tgtEl>
                                      </p:cBhvr>
                                    </p:animEffect>
                                    <p:set>
                                      <p:cBhvr>
                                        <p:cTn id="101" dur="1" fill="hold">
                                          <p:stCondLst>
                                            <p:cond delay="499"/>
                                          </p:stCondLst>
                                        </p:cTn>
                                        <p:tgtEl>
                                          <p:spTgt spid="8206"/>
                                        </p:tgtEl>
                                        <p:attrNameLst>
                                          <p:attrName>style.visibility</p:attrName>
                                        </p:attrNameLst>
                                      </p:cBhvr>
                                      <p:to>
                                        <p:strVal val="hidden"/>
                                      </p:to>
                                    </p:set>
                                  </p:childTnLst>
                                </p:cTn>
                              </p:par>
                              <p:par>
                                <p:cTn id="102" presetID="10" presetClass="exit" presetSubtype="0" fill="hold" nodeType="withEffect">
                                  <p:stCondLst>
                                    <p:cond delay="3000"/>
                                  </p:stCondLst>
                                  <p:childTnLst>
                                    <p:animEffect transition="out" filter="fade">
                                      <p:cBhvr>
                                        <p:cTn id="103" dur="500"/>
                                        <p:tgtEl>
                                          <p:spTgt spid="8207"/>
                                        </p:tgtEl>
                                      </p:cBhvr>
                                    </p:animEffect>
                                    <p:set>
                                      <p:cBhvr>
                                        <p:cTn id="104" dur="1" fill="hold">
                                          <p:stCondLst>
                                            <p:cond delay="499"/>
                                          </p:stCondLst>
                                        </p:cTn>
                                        <p:tgtEl>
                                          <p:spTgt spid="8207"/>
                                        </p:tgtEl>
                                        <p:attrNameLst>
                                          <p:attrName>style.visibility</p:attrName>
                                        </p:attrNameLst>
                                      </p:cBhvr>
                                      <p:to>
                                        <p:strVal val="hidden"/>
                                      </p:to>
                                    </p:set>
                                  </p:childTnLst>
                                </p:cTn>
                              </p:par>
                              <p:par>
                                <p:cTn id="105" presetID="10" presetClass="exit" presetSubtype="0" fill="hold" nodeType="withEffect">
                                  <p:stCondLst>
                                    <p:cond delay="3000"/>
                                  </p:stCondLst>
                                  <p:childTnLst>
                                    <p:animEffect transition="out" filter="fade">
                                      <p:cBhvr>
                                        <p:cTn id="106" dur="500"/>
                                        <p:tgtEl>
                                          <p:spTgt spid="8208"/>
                                        </p:tgtEl>
                                      </p:cBhvr>
                                    </p:animEffect>
                                    <p:set>
                                      <p:cBhvr>
                                        <p:cTn id="107" dur="1" fill="hold">
                                          <p:stCondLst>
                                            <p:cond delay="499"/>
                                          </p:stCondLst>
                                        </p:cTn>
                                        <p:tgtEl>
                                          <p:spTgt spid="8208"/>
                                        </p:tgtEl>
                                        <p:attrNameLst>
                                          <p:attrName>style.visibility</p:attrName>
                                        </p:attrNameLst>
                                      </p:cBhvr>
                                      <p:to>
                                        <p:strVal val="hidden"/>
                                      </p:to>
                                    </p:set>
                                  </p:childTnLst>
                                </p:cTn>
                              </p:par>
                              <p:par>
                                <p:cTn id="108" presetID="10" presetClass="exit" presetSubtype="0" fill="hold" nodeType="withEffect">
                                  <p:stCondLst>
                                    <p:cond delay="3000"/>
                                  </p:stCondLst>
                                  <p:childTnLst>
                                    <p:animEffect transition="out" filter="fade">
                                      <p:cBhvr>
                                        <p:cTn id="109" dur="500"/>
                                        <p:tgtEl>
                                          <p:spTgt spid="4113"/>
                                        </p:tgtEl>
                                      </p:cBhvr>
                                    </p:animEffect>
                                    <p:set>
                                      <p:cBhvr>
                                        <p:cTn id="110"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4AC6B297-521A-A143-A3CD-F0D5AA37AEA7}"/>
              </a:ext>
            </a:extLst>
          </p:cNvPr>
          <p:cNvSpPr/>
          <p:nvPr/>
        </p:nvSpPr>
        <p:spPr>
          <a:xfrm>
            <a:off x="2728914" y="1354011"/>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$6000</a:t>
            </a:r>
          </a:p>
        </p:txBody>
      </p:sp>
      <p:grpSp>
        <p:nvGrpSpPr>
          <p:cNvPr id="9229" name="Group 4110">
            <a:extLst>
              <a:ext uri="{FF2B5EF4-FFF2-40B4-BE49-F238E27FC236}">
                <a16:creationId xmlns:a16="http://schemas.microsoft.com/office/drawing/2014/main" id="{2985B623-5B09-814E-B233-2205BADF500D}"/>
              </a:ext>
            </a:extLst>
          </p:cNvPr>
          <p:cNvGrpSpPr>
            <a:grpSpLocks/>
          </p:cNvGrpSpPr>
          <p:nvPr/>
        </p:nvGrpSpPr>
        <p:grpSpPr bwMode="auto">
          <a:xfrm>
            <a:off x="7381876" y="444375"/>
            <a:ext cx="327422" cy="1210865"/>
            <a:chOff x="5985076" y="228600"/>
            <a:chExt cx="581892" cy="2590800"/>
          </a:xfrm>
        </p:grpSpPr>
        <p:sp>
          <p:nvSpPr>
            <p:cNvPr id="2" name="Rectangle 4105">
              <a:extLst>
                <a:ext uri="{FF2B5EF4-FFF2-40B4-BE49-F238E27FC236}">
                  <a16:creationId xmlns:a16="http://schemas.microsoft.com/office/drawing/2014/main" id="{7D814895-9660-4C4C-A0E3-A321AE88D53C}"/>
                </a:ext>
              </a:extLst>
            </p:cNvPr>
            <p:cNvSpPr/>
            <p:nvPr/>
          </p:nvSpPr>
          <p:spPr>
            <a:xfrm>
              <a:off x="6029512" y="684601"/>
              <a:ext cx="493020" cy="213479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16ADCAD8-0540-7347-9A35-51489349416B}"/>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9230" name="Group 4109">
            <a:extLst>
              <a:ext uri="{FF2B5EF4-FFF2-40B4-BE49-F238E27FC236}">
                <a16:creationId xmlns:a16="http://schemas.microsoft.com/office/drawing/2014/main" id="{EFB60EBF-3430-574B-927F-744BA9E57412}"/>
              </a:ext>
            </a:extLst>
          </p:cNvPr>
          <p:cNvGrpSpPr>
            <a:grpSpLocks/>
          </p:cNvGrpSpPr>
          <p:nvPr/>
        </p:nvGrpSpPr>
        <p:grpSpPr bwMode="auto">
          <a:xfrm>
            <a:off x="7674770" y="1269476"/>
            <a:ext cx="327422" cy="385763"/>
            <a:chOff x="6506093" y="2133600"/>
            <a:chExt cx="581892" cy="685800"/>
          </a:xfrm>
        </p:grpSpPr>
        <p:sp>
          <p:nvSpPr>
            <p:cNvPr id="89" name="Rectangle 88">
              <a:extLst>
                <a:ext uri="{FF2B5EF4-FFF2-40B4-BE49-F238E27FC236}">
                  <a16:creationId xmlns:a16="http://schemas.microsoft.com/office/drawing/2014/main" id="{5A8A569A-0371-9243-93C3-B13C4105F3D7}"/>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FC28C946-B969-E844-9F46-AE774E95F7F7}"/>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9231" name="Group 4108">
            <a:extLst>
              <a:ext uri="{FF2B5EF4-FFF2-40B4-BE49-F238E27FC236}">
                <a16:creationId xmlns:a16="http://schemas.microsoft.com/office/drawing/2014/main" id="{0A9C64CC-FDB1-834C-8087-A4299F3CBE2F}"/>
              </a:ext>
            </a:extLst>
          </p:cNvPr>
          <p:cNvGrpSpPr>
            <a:grpSpLocks/>
          </p:cNvGrpSpPr>
          <p:nvPr/>
        </p:nvGrpSpPr>
        <p:grpSpPr bwMode="auto">
          <a:xfrm>
            <a:off x="7971235" y="918242"/>
            <a:ext cx="327422" cy="742950"/>
            <a:chOff x="7032480" y="1524000"/>
            <a:chExt cx="581892" cy="1321148"/>
          </a:xfrm>
        </p:grpSpPr>
        <p:sp>
          <p:nvSpPr>
            <p:cNvPr id="90" name="Rectangle 89">
              <a:extLst>
                <a:ext uri="{FF2B5EF4-FFF2-40B4-BE49-F238E27FC236}">
                  <a16:creationId xmlns:a16="http://schemas.microsoft.com/office/drawing/2014/main" id="{ED851369-4A53-7E48-8A48-6983F04CFAD7}"/>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205E3B13-2062-4042-89B0-8F72C11280FF}"/>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9232" name="Group 4107">
            <a:extLst>
              <a:ext uri="{FF2B5EF4-FFF2-40B4-BE49-F238E27FC236}">
                <a16:creationId xmlns:a16="http://schemas.microsoft.com/office/drawing/2014/main" id="{5B5D204F-0CF8-0D44-A288-D87FC37A26C0}"/>
              </a:ext>
            </a:extLst>
          </p:cNvPr>
          <p:cNvGrpSpPr>
            <a:grpSpLocks/>
          </p:cNvGrpSpPr>
          <p:nvPr/>
        </p:nvGrpSpPr>
        <p:grpSpPr bwMode="auto">
          <a:xfrm>
            <a:off x="8298656" y="531288"/>
            <a:ext cx="329804" cy="1138238"/>
            <a:chOff x="7614978" y="1143000"/>
            <a:chExt cx="586914" cy="1716004"/>
          </a:xfrm>
        </p:grpSpPr>
        <p:sp>
          <p:nvSpPr>
            <p:cNvPr id="91" name="Rectangle 90">
              <a:extLst>
                <a:ext uri="{FF2B5EF4-FFF2-40B4-BE49-F238E27FC236}">
                  <a16:creationId xmlns:a16="http://schemas.microsoft.com/office/drawing/2014/main" id="{89193B9F-7693-C045-A2FA-4E28F181A0F2}"/>
                </a:ext>
              </a:extLst>
            </p:cNvPr>
            <p:cNvSpPr/>
            <p:nvPr/>
          </p:nvSpPr>
          <p:spPr>
            <a:xfrm>
              <a:off x="7614978" y="1523536"/>
              <a:ext cx="493686" cy="133546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00948713-67BC-2848-8AB2-3C42EB0044A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58C026D0-30B2-C642-881F-BFD99E9A00A6}"/>
              </a:ext>
            </a:extLst>
          </p:cNvPr>
          <p:cNvCxnSpPr/>
          <p:nvPr/>
        </p:nvCxnSpPr>
        <p:spPr>
          <a:xfrm>
            <a:off x="7406878" y="1669527"/>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48C5C8A-FAF2-3D49-846B-13170113199C}"/>
              </a:ext>
            </a:extLst>
          </p:cNvPr>
          <p:cNvSpPr/>
          <p:nvPr/>
        </p:nvSpPr>
        <p:spPr bwMode="auto">
          <a:xfrm>
            <a:off x="564920" y="3720673"/>
            <a:ext cx="5531081" cy="96563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vi-VN" sz="3200" dirty="0">
                <a:solidFill>
                  <a:prstClr val="white"/>
                </a:solidFill>
                <a:latin typeface="Times New Roman" panose="02020603050405020304" pitchFamily="18" charset="0"/>
                <a:cs typeface="Times New Roman" panose="02020603050405020304" pitchFamily="18" charset="0"/>
              </a:rPr>
              <a:t>Cộng đồng than thép ASEAN. </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F9095FD0-7D13-C346-B03E-985ACD46A264}"/>
              </a:ext>
            </a:extLst>
          </p:cNvPr>
          <p:cNvSpPr/>
          <p:nvPr/>
        </p:nvSpPr>
        <p:spPr bwMode="auto">
          <a:xfrm>
            <a:off x="701278" y="5064240"/>
            <a:ext cx="5394723" cy="108717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C. </a:t>
            </a:r>
            <a:r>
              <a:rPr lang="vi-VN" sz="3200" dirty="0">
                <a:solidFill>
                  <a:prstClr val="white"/>
                </a:solidFill>
                <a:latin typeface="Times New Roman" panose="02020603050405020304" pitchFamily="18" charset="0"/>
                <a:cs typeface="Times New Roman" panose="02020603050405020304" pitchFamily="18" charset="0"/>
              </a:rPr>
              <a:t>Cộng đồng Chính trị - An ninh  ASEAN.</a:t>
            </a:r>
          </a:p>
        </p:txBody>
      </p:sp>
      <p:sp>
        <p:nvSpPr>
          <p:cNvPr id="56" name="Hexagon 55">
            <a:extLst>
              <a:ext uri="{FF2B5EF4-FFF2-40B4-BE49-F238E27FC236}">
                <a16:creationId xmlns:a16="http://schemas.microsoft.com/office/drawing/2014/main" id="{DA125390-BA37-774D-9041-2E5768CC47BD}"/>
              </a:ext>
            </a:extLst>
          </p:cNvPr>
          <p:cNvSpPr/>
          <p:nvPr/>
        </p:nvSpPr>
        <p:spPr bwMode="auto">
          <a:xfrm>
            <a:off x="6342461" y="3767592"/>
            <a:ext cx="5444524" cy="91871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B. </a:t>
            </a:r>
            <a:r>
              <a:rPr lang="en-US" sz="3200" dirty="0" err="1">
                <a:solidFill>
                  <a:srgbClr val="FFFFFF"/>
                </a:solidFill>
                <a:latin typeface="Times New Roman" panose="02020603050405020304" pitchFamily="18" charset="0"/>
                <a:cs typeface="Times New Roman" panose="02020603050405020304" pitchFamily="18" charset="0"/>
              </a:rPr>
              <a:t>Cộng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đồng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kinh</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tế</a:t>
            </a:r>
            <a:r>
              <a:rPr lang="en-US" sz="3200" dirty="0">
                <a:solidFill>
                  <a:srgbClr val="FFFFFF"/>
                </a:solidFill>
                <a:latin typeface="Times New Roman" panose="02020603050405020304" pitchFamily="18" charset="0"/>
                <a:cs typeface="Times New Roman" panose="02020603050405020304" pitchFamily="18" charset="0"/>
              </a:rPr>
              <a:t> ASEAN. </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28A269EF-0958-2141-9AE8-2FF66E781AE2}"/>
              </a:ext>
            </a:extLst>
          </p:cNvPr>
          <p:cNvSpPr/>
          <p:nvPr/>
        </p:nvSpPr>
        <p:spPr bwMode="auto">
          <a:xfrm>
            <a:off x="6349604" y="5044891"/>
            <a:ext cx="5444525" cy="91871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vi-VN" sz="3200" dirty="0">
                <a:solidFill>
                  <a:prstClr val="white"/>
                </a:solidFill>
                <a:latin typeface="Times New Roman" panose="02020603050405020304" pitchFamily="18" charset="0"/>
                <a:cs typeface="Times New Roman" panose="02020603050405020304" pitchFamily="18" charset="0"/>
              </a:rPr>
              <a:t>Cộng đồng văn hoá - xã hội ASEAN.</a:t>
            </a:r>
          </a:p>
        </p:txBody>
      </p:sp>
      <p:sp>
        <p:nvSpPr>
          <p:cNvPr id="58" name="Hexagon 57">
            <a:extLst>
              <a:ext uri="{FF2B5EF4-FFF2-40B4-BE49-F238E27FC236}">
                <a16:creationId xmlns:a16="http://schemas.microsoft.com/office/drawing/2014/main" id="{100F4F34-5AC7-1446-97F9-2DC8574D8D5C}"/>
              </a:ext>
            </a:extLst>
          </p:cNvPr>
          <p:cNvSpPr/>
          <p:nvPr/>
        </p:nvSpPr>
        <p:spPr bwMode="auto">
          <a:xfrm>
            <a:off x="593249" y="1886827"/>
            <a:ext cx="10890018" cy="148755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600" b="1" dirty="0">
                <a:solidFill>
                  <a:srgbClr val="FFFFFF"/>
                </a:solidFill>
                <a:latin typeface="Times New Roman" panose="02020603050405020304" pitchFamily="18" charset="0"/>
                <a:cs typeface="Times New Roman" panose="02020603050405020304" pitchFamily="18" charset="0"/>
              </a:rPr>
              <a:t>Nội dung nào sau đây không phải là ba trụ cột của Cộng đồng ASEAN?</a:t>
            </a:r>
          </a:p>
        </p:txBody>
      </p:sp>
      <p:pic>
        <p:nvPicPr>
          <p:cNvPr id="9250" name="Picture 11">
            <a:extLst>
              <a:ext uri="{FF2B5EF4-FFF2-40B4-BE49-F238E27FC236}">
                <a16:creationId xmlns:a16="http://schemas.microsoft.com/office/drawing/2014/main" id="{A06FB7BF-75A5-4F40-AD26-07C0F6E82BF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81301" y="337219"/>
            <a:ext cx="938213" cy="8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ounded Rectangle 49">
            <a:extLst>
              <a:ext uri="{FF2B5EF4-FFF2-40B4-BE49-F238E27FC236}">
                <a16:creationId xmlns:a16="http://schemas.microsoft.com/office/drawing/2014/main" id="{DF7F5BE0-6C28-2F45-A8DD-4A6A624A1704}"/>
              </a:ext>
            </a:extLst>
          </p:cNvPr>
          <p:cNvSpPr/>
          <p:nvPr/>
        </p:nvSpPr>
        <p:spPr>
          <a:xfrm>
            <a:off x="10515534" y="6474316"/>
            <a:ext cx="939404"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013" b="0" i="0" u="none" strike="noStrike" kern="1200" cap="none" spc="0" normalizeH="0" baseline="0" noProof="0" dirty="0">
              <a:ln>
                <a:noFill/>
              </a:ln>
              <a:solidFill>
                <a:prstClr val="white"/>
              </a:solidFill>
              <a:effectLst/>
              <a:uLnTx/>
              <a:uFillTx/>
              <a:latin typeface="Calibri"/>
              <a:ea typeface="+mn-ea"/>
              <a:cs typeface="+mn-cs"/>
            </a:endParaRPr>
          </a:p>
        </p:txBody>
      </p:sp>
      <p:pic>
        <p:nvPicPr>
          <p:cNvPr id="65" name="Picture 64">
            <a:extLst>
              <a:ext uri="{FF2B5EF4-FFF2-40B4-BE49-F238E27FC236}">
                <a16:creationId xmlns:a16="http://schemas.microsoft.com/office/drawing/2014/main" id="{1B01D389-107F-4242-BC18-778D986865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1224" y="263398"/>
            <a:ext cx="1263253" cy="12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A3E8D799-A48A-F549-AB08-433146DC5F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8573" y="262207"/>
            <a:ext cx="1262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5CB9077-009C-5566-441C-EDD17D02A69A}"/>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0646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45" presetClass="entr" presetSubtype="0" fill="hold" nodeType="withEffect">
                                  <p:stCondLst>
                                    <p:cond delay="0"/>
                                  </p:stCondLst>
                                  <p:childTnLst>
                                    <p:set>
                                      <p:cBhvr>
                                        <p:cTn id="12" dur="1" fill="hold">
                                          <p:stCondLst>
                                            <p:cond delay="0"/>
                                          </p:stCondLst>
                                        </p:cTn>
                                        <p:tgtEl>
                                          <p:spTgt spid="9250"/>
                                        </p:tgtEl>
                                        <p:attrNameLst>
                                          <p:attrName>style.visibility</p:attrName>
                                        </p:attrNameLst>
                                      </p:cBhvr>
                                      <p:to>
                                        <p:strVal val="visible"/>
                                      </p:to>
                                    </p:set>
                                    <p:animEffect transition="in" filter="fade">
                                      <p:cBhvr>
                                        <p:cTn id="13" dur="2000"/>
                                        <p:tgtEl>
                                          <p:spTgt spid="9250"/>
                                        </p:tgtEl>
                                      </p:cBhvr>
                                    </p:animEffect>
                                    <p:anim calcmode="lin" valueType="num">
                                      <p:cBhvr>
                                        <p:cTn id="14" dur="2000" fill="hold"/>
                                        <p:tgtEl>
                                          <p:spTgt spid="9250"/>
                                        </p:tgtEl>
                                        <p:attrNameLst>
                                          <p:attrName>ppt_w</p:attrName>
                                        </p:attrNameLst>
                                      </p:cBhvr>
                                      <p:tavLst>
                                        <p:tav tm="0" fmla="#ppt_w*sin(2.5*pi*$)">
                                          <p:val>
                                            <p:fltVal val="0"/>
                                          </p:val>
                                        </p:tav>
                                        <p:tav tm="100000">
                                          <p:val>
                                            <p:fltVal val="1"/>
                                          </p:val>
                                        </p:tav>
                                      </p:tavLst>
                                    </p:anim>
                                    <p:anim calcmode="lin" valueType="num">
                                      <p:cBhvr>
                                        <p:cTn id="15"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cau 7.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103"/>
                                        </p:tgtEl>
                                        <p:attrNameLst>
                                          <p:attrName>style.visibility</p:attrName>
                                        </p:attrNameLst>
                                      </p:cBhvr>
                                      <p:to>
                                        <p:strVal val="visible"/>
                                      </p:to>
                                    </p:set>
                                    <p:animEffect transition="in" filter="fade">
                                      <p:cBhvr>
                                        <p:cTn id="18" dur="500"/>
                                        <p:tgtEl>
                                          <p:spTgt spid="410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1000" fill="hold"/>
                                        <p:tgtEl>
                                          <p:spTgt spid="58"/>
                                        </p:tgtEl>
                                        <p:attrNameLst>
                                          <p:attrName>ppt_w</p:attrName>
                                        </p:attrNameLst>
                                      </p:cBhvr>
                                      <p:tavLst>
                                        <p:tav tm="0">
                                          <p:val>
                                            <p:fltVal val="0"/>
                                          </p:val>
                                        </p:tav>
                                        <p:tav tm="100000">
                                          <p:val>
                                            <p:strVal val="#ppt_w"/>
                                          </p:val>
                                        </p:tav>
                                      </p:tavLst>
                                    </p:anim>
                                    <p:anim calcmode="lin" valueType="num">
                                      <p:cBhvr>
                                        <p:cTn id="22" dur="1000" fill="hold"/>
                                        <p:tgtEl>
                                          <p:spTgt spid="58"/>
                                        </p:tgtEl>
                                        <p:attrNameLst>
                                          <p:attrName>ppt_h</p:attrName>
                                        </p:attrNameLst>
                                      </p:cBhvr>
                                      <p:tavLst>
                                        <p:tav tm="0">
                                          <p:val>
                                            <p:fltVal val="0"/>
                                          </p:val>
                                        </p:tav>
                                        <p:tav tm="100000">
                                          <p:val>
                                            <p:strVal val="#ppt_h"/>
                                          </p:val>
                                        </p:tav>
                                      </p:tavLst>
                                    </p:anim>
                                    <p:anim calcmode="lin" valueType="num">
                                      <p:cBhvr>
                                        <p:cTn id="23" dur="1000" fill="hold"/>
                                        <p:tgtEl>
                                          <p:spTgt spid="58"/>
                                        </p:tgtEl>
                                        <p:attrNameLst>
                                          <p:attrName>style.rotation</p:attrName>
                                        </p:attrNameLst>
                                      </p:cBhvr>
                                      <p:tavLst>
                                        <p:tav tm="0">
                                          <p:val>
                                            <p:fltVal val="90"/>
                                          </p:val>
                                        </p:tav>
                                        <p:tav tm="100000">
                                          <p:val>
                                            <p:fltVal val="0"/>
                                          </p:val>
                                        </p:tav>
                                      </p:tavLst>
                                    </p:anim>
                                    <p:animEffect transition="in" filter="fade">
                                      <p:cBhvr>
                                        <p:cTn id="24" dur="1000"/>
                                        <p:tgtEl>
                                          <p:spTgt spid="5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1000" fill="hold"/>
                                        <p:tgtEl>
                                          <p:spTgt spid="55"/>
                                        </p:tgtEl>
                                        <p:attrNameLst>
                                          <p:attrName>ppt_w</p:attrName>
                                        </p:attrNameLst>
                                      </p:cBhvr>
                                      <p:tavLst>
                                        <p:tav tm="0">
                                          <p:val>
                                            <p:fltVal val="0"/>
                                          </p:val>
                                        </p:tav>
                                        <p:tav tm="100000">
                                          <p:val>
                                            <p:strVal val="#ppt_w"/>
                                          </p:val>
                                        </p:tav>
                                      </p:tavLst>
                                    </p:anim>
                                    <p:anim calcmode="lin" valueType="num">
                                      <p:cBhvr>
                                        <p:cTn id="34" dur="1000" fill="hold"/>
                                        <p:tgtEl>
                                          <p:spTgt spid="55"/>
                                        </p:tgtEl>
                                        <p:attrNameLst>
                                          <p:attrName>ppt_h</p:attrName>
                                        </p:attrNameLst>
                                      </p:cBhvr>
                                      <p:tavLst>
                                        <p:tav tm="0">
                                          <p:val>
                                            <p:fltVal val="0"/>
                                          </p:val>
                                        </p:tav>
                                        <p:tav tm="100000">
                                          <p:val>
                                            <p:strVal val="#ppt_h"/>
                                          </p:val>
                                        </p:tav>
                                      </p:tavLst>
                                    </p:anim>
                                    <p:anim calcmode="lin" valueType="num">
                                      <p:cBhvr>
                                        <p:cTn id="35" dur="1000" fill="hold"/>
                                        <p:tgtEl>
                                          <p:spTgt spid="55"/>
                                        </p:tgtEl>
                                        <p:attrNameLst>
                                          <p:attrName>style.rotation</p:attrName>
                                        </p:attrNameLst>
                                      </p:cBhvr>
                                      <p:tavLst>
                                        <p:tav tm="0">
                                          <p:val>
                                            <p:fltVal val="90"/>
                                          </p:val>
                                        </p:tav>
                                        <p:tav tm="100000">
                                          <p:val>
                                            <p:fltVal val="0"/>
                                          </p:val>
                                        </p:tav>
                                      </p:tavLst>
                                    </p:anim>
                                    <p:animEffect transition="in" filter="fade">
                                      <p:cBhvr>
                                        <p:cTn id="36" dur="1000"/>
                                        <p:tgtEl>
                                          <p:spTgt spid="5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p:cTn id="39" dur="1000" fill="hold"/>
                                        <p:tgtEl>
                                          <p:spTgt spid="57"/>
                                        </p:tgtEl>
                                        <p:attrNameLst>
                                          <p:attrName>ppt_w</p:attrName>
                                        </p:attrNameLst>
                                      </p:cBhvr>
                                      <p:tavLst>
                                        <p:tav tm="0">
                                          <p:val>
                                            <p:fltVal val="0"/>
                                          </p:val>
                                        </p:tav>
                                        <p:tav tm="100000">
                                          <p:val>
                                            <p:strVal val="#ppt_w"/>
                                          </p:val>
                                        </p:tav>
                                      </p:tavLst>
                                    </p:anim>
                                    <p:anim calcmode="lin" valueType="num">
                                      <p:cBhvr>
                                        <p:cTn id="40" dur="1000" fill="hold"/>
                                        <p:tgtEl>
                                          <p:spTgt spid="57"/>
                                        </p:tgtEl>
                                        <p:attrNameLst>
                                          <p:attrName>ppt_h</p:attrName>
                                        </p:attrNameLst>
                                      </p:cBhvr>
                                      <p:tavLst>
                                        <p:tav tm="0">
                                          <p:val>
                                            <p:fltVal val="0"/>
                                          </p:val>
                                        </p:tav>
                                        <p:tav tm="100000">
                                          <p:val>
                                            <p:strVal val="#ppt_h"/>
                                          </p:val>
                                        </p:tav>
                                      </p:tavLst>
                                    </p:anim>
                                    <p:anim calcmode="lin" valueType="num">
                                      <p:cBhvr>
                                        <p:cTn id="41" dur="1000" fill="hold"/>
                                        <p:tgtEl>
                                          <p:spTgt spid="57"/>
                                        </p:tgtEl>
                                        <p:attrNameLst>
                                          <p:attrName>style.rotation</p:attrName>
                                        </p:attrNameLst>
                                      </p:cBhvr>
                                      <p:tavLst>
                                        <p:tav tm="0">
                                          <p:val>
                                            <p:fltVal val="90"/>
                                          </p:val>
                                        </p:tav>
                                        <p:tav tm="100000">
                                          <p:val>
                                            <p:fltVal val="0"/>
                                          </p:val>
                                        </p:tav>
                                      </p:tavLst>
                                    </p:anim>
                                    <p:animEffect transition="in" filter="fade">
                                      <p:cBhvr>
                                        <p:cTn id="42" dur="1000"/>
                                        <p:tgtEl>
                                          <p:spTgt spid="57"/>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1000" fill="hold"/>
                                        <p:tgtEl>
                                          <p:spTgt spid="56"/>
                                        </p:tgtEl>
                                        <p:attrNameLst>
                                          <p:attrName>ppt_w</p:attrName>
                                        </p:attrNameLst>
                                      </p:cBhvr>
                                      <p:tavLst>
                                        <p:tav tm="0">
                                          <p:val>
                                            <p:fltVal val="0"/>
                                          </p:val>
                                        </p:tav>
                                        <p:tav tm="100000">
                                          <p:val>
                                            <p:strVal val="#ppt_w"/>
                                          </p:val>
                                        </p:tav>
                                      </p:tavLst>
                                    </p:anim>
                                    <p:anim calcmode="lin" valueType="num">
                                      <p:cBhvr>
                                        <p:cTn id="46" dur="1000" fill="hold"/>
                                        <p:tgtEl>
                                          <p:spTgt spid="56"/>
                                        </p:tgtEl>
                                        <p:attrNameLst>
                                          <p:attrName>ppt_h</p:attrName>
                                        </p:attrNameLst>
                                      </p:cBhvr>
                                      <p:tavLst>
                                        <p:tav tm="0">
                                          <p:val>
                                            <p:fltVal val="0"/>
                                          </p:val>
                                        </p:tav>
                                        <p:tav tm="100000">
                                          <p:val>
                                            <p:strVal val="#ppt_h"/>
                                          </p:val>
                                        </p:tav>
                                      </p:tavLst>
                                    </p:anim>
                                    <p:anim calcmode="lin" valueType="num">
                                      <p:cBhvr>
                                        <p:cTn id="47" dur="1000" fill="hold"/>
                                        <p:tgtEl>
                                          <p:spTgt spid="56"/>
                                        </p:tgtEl>
                                        <p:attrNameLst>
                                          <p:attrName>style.rotation</p:attrName>
                                        </p:attrNameLst>
                                      </p:cBhvr>
                                      <p:tavLst>
                                        <p:tav tm="0">
                                          <p:val>
                                            <p:fltVal val="90"/>
                                          </p:val>
                                        </p:tav>
                                        <p:tav tm="100000">
                                          <p:val>
                                            <p:fltVal val="0"/>
                                          </p:val>
                                        </p:tav>
                                      </p:tavLst>
                                    </p:anim>
                                    <p:animEffect transition="in" filter="fade">
                                      <p:cBhvr>
                                        <p:cTn id="48" dur="1000"/>
                                        <p:tgtEl>
                                          <p:spTgt spid="5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66"/>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9229"/>
                                        </p:tgtEl>
                                        <p:attrNameLst>
                                          <p:attrName>style.visibility</p:attrName>
                                        </p:attrNameLst>
                                      </p:cBhvr>
                                      <p:to>
                                        <p:strVal val="visible"/>
                                      </p:to>
                                    </p:set>
                                    <p:animEffect transition="in" filter="wipe(down)">
                                      <p:cBhvr>
                                        <p:cTn id="57" dur="5000"/>
                                        <p:tgtEl>
                                          <p:spTgt spid="9229"/>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9230"/>
                                        </p:tgtEl>
                                        <p:attrNameLst>
                                          <p:attrName>style.visibility</p:attrName>
                                        </p:attrNameLst>
                                      </p:cBhvr>
                                      <p:to>
                                        <p:strVal val="visible"/>
                                      </p:to>
                                    </p:set>
                                    <p:animEffect transition="in" filter="wipe(down)">
                                      <p:cBhvr>
                                        <p:cTn id="60" dur="5000"/>
                                        <p:tgtEl>
                                          <p:spTgt spid="9230"/>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9231"/>
                                        </p:tgtEl>
                                        <p:attrNameLst>
                                          <p:attrName>style.visibility</p:attrName>
                                        </p:attrNameLst>
                                      </p:cBhvr>
                                      <p:to>
                                        <p:strVal val="visible"/>
                                      </p:to>
                                    </p:set>
                                    <p:animEffect transition="in" filter="wipe(down)">
                                      <p:cBhvr>
                                        <p:cTn id="63" dur="5000"/>
                                        <p:tgtEl>
                                          <p:spTgt spid="9231"/>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par>
                                <p:cTn id="64" presetID="22" presetClass="entr" presetSubtype="4" fill="hold" nodeType="withEffect">
                                  <p:stCondLst>
                                    <p:cond delay="0"/>
                                  </p:stCondLst>
                                  <p:childTnLst>
                                    <p:set>
                                      <p:cBhvr>
                                        <p:cTn id="65" dur="1" fill="hold">
                                          <p:stCondLst>
                                            <p:cond delay="0"/>
                                          </p:stCondLst>
                                        </p:cTn>
                                        <p:tgtEl>
                                          <p:spTgt spid="9232"/>
                                        </p:tgtEl>
                                        <p:attrNameLst>
                                          <p:attrName>style.visibility</p:attrName>
                                        </p:attrNameLst>
                                      </p:cBhvr>
                                      <p:to>
                                        <p:strVal val="visible"/>
                                      </p:to>
                                    </p:set>
                                    <p:animEffect transition="in" filter="wipe(down)">
                                      <p:cBhvr>
                                        <p:cTn id="66" dur="5000"/>
                                        <p:tgtEl>
                                          <p:spTgt spid="9232"/>
                                        </p:tgtEl>
                                      </p:cBhvr>
                                    </p:animEffect>
                                  </p:childTnLst>
                                  <p:subTnLst>
                                    <p:audio>
                                      <p:cMediaNode>
                                        <p:cTn display="0" masterRel="sameClick">
                                          <p:stCondLst>
                                            <p:cond evt="begin" delay="0">
                                              <p:tn val="64"/>
                                            </p:cond>
                                          </p:stCondLst>
                                          <p:endCondLst>
                                            <p:cond evt="onStopAudio" delay="0">
                                              <p:tgtEl>
                                                <p:sldTgt/>
                                              </p:tgtEl>
                                            </p:cond>
                                          </p:endCondLst>
                                        </p:cTn>
                                        <p:tgtEl>
                                          <p:sndTgt r:embed="rId4" name="hoi y kien khan gia.wav"/>
                                        </p:tgtEl>
                                      </p:cMediaNode>
                                    </p:audio>
                                  </p:subTnLst>
                                </p:cTn>
                              </p:par>
                              <p:par>
                                <p:cTn id="67" presetID="22" presetClass="entr" presetSubtype="4" fill="hold" nodeType="withEffect">
                                  <p:stCondLst>
                                    <p:cond delay="0"/>
                                  </p:stCondLst>
                                  <p:childTnLst>
                                    <p:set>
                                      <p:cBhvr>
                                        <p:cTn id="68" dur="1" fill="hold">
                                          <p:stCondLst>
                                            <p:cond delay="0"/>
                                          </p:stCondLst>
                                        </p:cTn>
                                        <p:tgtEl>
                                          <p:spTgt spid="4113"/>
                                        </p:tgtEl>
                                        <p:attrNameLst>
                                          <p:attrName>style.visibility</p:attrName>
                                        </p:attrNameLst>
                                      </p:cBhvr>
                                      <p:to>
                                        <p:strVal val="visible"/>
                                      </p:to>
                                    </p:set>
                                    <p:animEffect transition="in" filter="wipe(down)">
                                      <p:cBhvr>
                                        <p:cTn id="69" dur="5000"/>
                                        <p:tgtEl>
                                          <p:spTgt spid="4113"/>
                                        </p:tgtEl>
                                      </p:cBhvr>
                                    </p:animEffect>
                                  </p:childTnLst>
                                  <p:subTnLst>
                                    <p:audio>
                                      <p:cMediaNode>
                                        <p:cTn display="0" masterRel="sameClick">
                                          <p:stCondLst>
                                            <p:cond evt="begin" delay="0">
                                              <p:tn val="67"/>
                                            </p:cond>
                                          </p:stCondLst>
                                          <p:endCondLst>
                                            <p:cond evt="onStopAudio" delay="0">
                                              <p:tgtEl>
                                                <p:sldTgt/>
                                              </p:tgtEl>
                                            </p:cond>
                                          </p:endCondLst>
                                        </p:cTn>
                                        <p:tgtEl>
                                          <p:sndTgt r:embed="rId4" name="hoi y kien khan gia.wav"/>
                                        </p:tgtEl>
                                      </p:cMediaNode>
                                    </p:audio>
                                  </p:subTnLst>
                                </p:cTn>
                              </p:par>
                            </p:childTnLst>
                          </p:cTn>
                        </p:par>
                        <p:par>
                          <p:cTn id="70" fill="hold" nodeType="afterGroup">
                            <p:stCondLst>
                              <p:cond delay="5000"/>
                            </p:stCondLst>
                            <p:childTnLst>
                              <p:par>
                                <p:cTn id="71" presetID="10" presetClass="exit" presetSubtype="0" fill="hold" nodeType="afterEffect">
                                  <p:stCondLst>
                                    <p:cond delay="0"/>
                                  </p:stCondLst>
                                  <p:childTnLst>
                                    <p:animEffect transition="out" filter="fade">
                                      <p:cBhvr>
                                        <p:cTn id="72" dur="500"/>
                                        <p:tgtEl>
                                          <p:spTgt spid="9229"/>
                                        </p:tgtEl>
                                      </p:cBhvr>
                                    </p:animEffect>
                                    <p:set>
                                      <p:cBhvr>
                                        <p:cTn id="73" dur="1" fill="hold">
                                          <p:stCondLst>
                                            <p:cond delay="499"/>
                                          </p:stCondLst>
                                        </p:cTn>
                                        <p:tgtEl>
                                          <p:spTgt spid="9229"/>
                                        </p:tgtEl>
                                        <p:attrNameLst>
                                          <p:attrName>style.visibility</p:attrName>
                                        </p:attrNameLst>
                                      </p:cBhvr>
                                      <p:to>
                                        <p:strVal val="hidden"/>
                                      </p:to>
                                    </p:set>
                                  </p:childTnLst>
                                </p:cTn>
                              </p:par>
                              <p:par>
                                <p:cTn id="74" presetID="10" presetClass="exit" presetSubtype="0" fill="hold" nodeType="withEffect">
                                  <p:stCondLst>
                                    <p:cond delay="3000"/>
                                  </p:stCondLst>
                                  <p:childTnLst>
                                    <p:animEffect transition="out" filter="fade">
                                      <p:cBhvr>
                                        <p:cTn id="75" dur="500"/>
                                        <p:tgtEl>
                                          <p:spTgt spid="9230"/>
                                        </p:tgtEl>
                                      </p:cBhvr>
                                    </p:animEffect>
                                    <p:set>
                                      <p:cBhvr>
                                        <p:cTn id="76" dur="1" fill="hold">
                                          <p:stCondLst>
                                            <p:cond delay="499"/>
                                          </p:stCondLst>
                                        </p:cTn>
                                        <p:tgtEl>
                                          <p:spTgt spid="9230"/>
                                        </p:tgtEl>
                                        <p:attrNameLst>
                                          <p:attrName>style.visibility</p:attrName>
                                        </p:attrNameLst>
                                      </p:cBhvr>
                                      <p:to>
                                        <p:strVal val="hidden"/>
                                      </p:to>
                                    </p:set>
                                  </p:childTnLst>
                                </p:cTn>
                              </p:par>
                              <p:par>
                                <p:cTn id="77" presetID="10" presetClass="exit" presetSubtype="0" fill="hold" nodeType="withEffect">
                                  <p:stCondLst>
                                    <p:cond delay="3000"/>
                                  </p:stCondLst>
                                  <p:childTnLst>
                                    <p:animEffect transition="out" filter="fade">
                                      <p:cBhvr>
                                        <p:cTn id="78" dur="500"/>
                                        <p:tgtEl>
                                          <p:spTgt spid="9231"/>
                                        </p:tgtEl>
                                      </p:cBhvr>
                                    </p:animEffect>
                                    <p:set>
                                      <p:cBhvr>
                                        <p:cTn id="79" dur="1" fill="hold">
                                          <p:stCondLst>
                                            <p:cond delay="499"/>
                                          </p:stCondLst>
                                        </p:cTn>
                                        <p:tgtEl>
                                          <p:spTgt spid="9231"/>
                                        </p:tgtEl>
                                        <p:attrNameLst>
                                          <p:attrName>style.visibility</p:attrName>
                                        </p:attrNameLst>
                                      </p:cBhvr>
                                      <p:to>
                                        <p:strVal val="hidden"/>
                                      </p:to>
                                    </p:set>
                                  </p:childTnLst>
                                </p:cTn>
                              </p:par>
                              <p:par>
                                <p:cTn id="80" presetID="10" presetClass="exit" presetSubtype="0" fill="hold" nodeType="withEffect">
                                  <p:stCondLst>
                                    <p:cond delay="3000"/>
                                  </p:stCondLst>
                                  <p:childTnLst>
                                    <p:animEffect transition="out" filter="fade">
                                      <p:cBhvr>
                                        <p:cTn id="81" dur="500"/>
                                        <p:tgtEl>
                                          <p:spTgt spid="9232"/>
                                        </p:tgtEl>
                                      </p:cBhvr>
                                    </p:animEffect>
                                    <p:set>
                                      <p:cBhvr>
                                        <p:cTn id="82" dur="1" fill="hold">
                                          <p:stCondLst>
                                            <p:cond delay="499"/>
                                          </p:stCondLst>
                                        </p:cTn>
                                        <p:tgtEl>
                                          <p:spTgt spid="9232"/>
                                        </p:tgtEl>
                                        <p:attrNameLst>
                                          <p:attrName>style.visibility</p:attrName>
                                        </p:attrNameLst>
                                      </p:cBhvr>
                                      <p:to>
                                        <p:strVal val="hidden"/>
                                      </p:to>
                                    </p:set>
                                  </p:childTnLst>
                                </p:cTn>
                              </p:par>
                              <p:par>
                                <p:cTn id="83" presetID="10" presetClass="exit" presetSubtype="0" fill="hold" nodeType="withEffect">
                                  <p:stCondLst>
                                    <p:cond delay="3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6" restart="whenNotActive" fill="hold" evtFilter="cancelBubble" nodeType="interactiveSeq">
                <p:stCondLst>
                  <p:cond evt="onClick" delay="0">
                    <p:tgtEl>
                      <p:spTgt spid="65"/>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1" nodeType="clickEffect">
                                  <p:stCondLst>
                                    <p:cond delay="0"/>
                                  </p:stCondLst>
                                  <p:childTnLst>
                                    <p:animEffect transition="out" filter="fade">
                                      <p:cBhvr>
                                        <p:cTn id="90" dur="5000"/>
                                        <p:tgtEl>
                                          <p:spTgt spid="55"/>
                                        </p:tgtEl>
                                      </p:cBhvr>
                                    </p:animEffect>
                                    <p:set>
                                      <p:cBhvr>
                                        <p:cTn id="91"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bo  2 phuong an sai.wav"/>
                                        </p:tgtEl>
                                      </p:cMediaNode>
                                    </p:audio>
                                  </p:subTnLst>
                                </p:cTn>
                              </p:par>
                              <p:par>
                                <p:cTn id="92" presetID="10" presetClass="exit" presetSubtype="0" fill="hold" grpId="1" nodeType="withEffect">
                                  <p:stCondLst>
                                    <p:cond delay="0"/>
                                  </p:stCondLst>
                                  <p:childTnLst>
                                    <p:animEffect transition="out" filter="fade">
                                      <p:cBhvr>
                                        <p:cTn id="93" dur="5000"/>
                                        <p:tgtEl>
                                          <p:spTgt spid="56"/>
                                        </p:tgtEl>
                                      </p:cBhvr>
                                    </p:animEffect>
                                    <p:set>
                                      <p:cBhvr>
                                        <p:cTn id="9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65"/>
                  </p:tgtEl>
                </p:cond>
              </p:nextCondLst>
            </p:seq>
            <p:seq concurrent="1" nextAc="seek">
              <p:cTn id="95" restart="whenNotActive" fill="hold" evtFilter="cancelBubble" nodeType="interactiveSeq">
                <p:stCondLst>
                  <p:cond evt="onClick" delay="0">
                    <p:tgtEl>
                      <p:spTgt spid="43"/>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6" name="dap an - A.wav"/>
                                        </p:tgtEl>
                                      </p:cMediaNode>
                                    </p:audio>
                                  </p:sub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55"/>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5"/>
                                        </p:tgtEl>
                                        <p:attrNameLst>
                                          <p:attrName>fillcolor</p:attrName>
                                        </p:attrNameLst>
                                      </p:cBhvr>
                                      <p:to>
                                        <a:schemeClr val="accent2"/>
                                      </p:to>
                                    </p:animClr>
                                    <p:set>
                                      <p:cBhvr>
                                        <p:cTn id="108" dur="2000" fill="hold"/>
                                        <p:tgtEl>
                                          <p:spTgt spid="55"/>
                                        </p:tgtEl>
                                        <p:attrNameLst>
                                          <p:attrName>fill.type</p:attrName>
                                        </p:attrNameLst>
                                      </p:cBhvr>
                                      <p:to>
                                        <p:strVal val="solid"/>
                                      </p:to>
                                    </p:set>
                                    <p:set>
                                      <p:cBhvr>
                                        <p:cTn id="109" dur="2000" fill="hold"/>
                                        <p:tgtEl>
                                          <p:spTgt spid="5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10" restart="whenNotActive" fill="hold" evtFilter="cancelBubble" nodeType="interactiveSeq">
                <p:stCondLst>
                  <p:cond evt="onClick" delay="0">
                    <p:tgtEl>
                      <p:spTgt spid="57"/>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57"/>
                                        </p:tgtEl>
                                        <p:attrNameLst>
                                          <p:attrName>fillcolor</p:attrName>
                                        </p:attrNameLst>
                                      </p:cBhvr>
                                      <p:to>
                                        <a:schemeClr val="accent2"/>
                                      </p:to>
                                    </p:animClr>
                                    <p:set>
                                      <p:cBhvr>
                                        <p:cTn id="115" dur="2000" fill="hold"/>
                                        <p:tgtEl>
                                          <p:spTgt spid="57"/>
                                        </p:tgtEl>
                                        <p:attrNameLst>
                                          <p:attrName>fill.type</p:attrName>
                                        </p:attrNameLst>
                                      </p:cBhvr>
                                      <p:to>
                                        <p:strVal val="solid"/>
                                      </p:to>
                                    </p:set>
                                    <p:set>
                                      <p:cBhvr>
                                        <p:cTn id="116" dur="2000" fill="hold"/>
                                        <p:tgtEl>
                                          <p:spTgt spid="57"/>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seq concurrent="1" nextAc="seek">
              <p:cTn id="117" restart="whenNotActive" fill="hold" evtFilter="cancelBubble" nodeType="interactiveSeq">
                <p:stCondLst>
                  <p:cond evt="onClick" delay="0">
                    <p:tgtEl>
                      <p:spTgt spid="56"/>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6"/>
                                        </p:tgtEl>
                                        <p:attrNameLst>
                                          <p:attrName>fillcolor</p:attrName>
                                        </p:attrNameLst>
                                      </p:cBhvr>
                                      <p:to>
                                        <a:schemeClr val="accent2"/>
                                      </p:to>
                                    </p:animClr>
                                    <p:set>
                                      <p:cBhvr>
                                        <p:cTn id="122" dur="2000" fill="hold"/>
                                        <p:tgtEl>
                                          <p:spTgt spid="56"/>
                                        </p:tgtEl>
                                        <p:attrNameLst>
                                          <p:attrName>fill.type</p:attrName>
                                        </p:attrNameLst>
                                      </p:cBhvr>
                                      <p:to>
                                        <p:strVal val="solid"/>
                                      </p:to>
                                    </p:set>
                                    <p:set>
                                      <p:cBhvr>
                                        <p:cTn id="123" dur="2000" fill="hold"/>
                                        <p:tgtEl>
                                          <p:spTgt spid="56"/>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6"/>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6F2A198E-1E7A-EA4C-BBE0-B683A95FF48A}"/>
              </a:ext>
            </a:extLst>
          </p:cNvPr>
          <p:cNvSpPr/>
          <p:nvPr/>
        </p:nvSpPr>
        <p:spPr>
          <a:xfrm>
            <a:off x="2743203" y="1486764"/>
            <a:ext cx="1114425" cy="32146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$10.000</a:t>
            </a:r>
          </a:p>
        </p:txBody>
      </p:sp>
      <p:grpSp>
        <p:nvGrpSpPr>
          <p:cNvPr id="10253" name="Group 4110">
            <a:extLst>
              <a:ext uri="{FF2B5EF4-FFF2-40B4-BE49-F238E27FC236}">
                <a16:creationId xmlns:a16="http://schemas.microsoft.com/office/drawing/2014/main" id="{8B7C2A8D-9D80-214F-A892-0CDDD01BFC62}"/>
              </a:ext>
            </a:extLst>
          </p:cNvPr>
          <p:cNvGrpSpPr>
            <a:grpSpLocks/>
          </p:cNvGrpSpPr>
          <p:nvPr/>
        </p:nvGrpSpPr>
        <p:grpSpPr bwMode="auto">
          <a:xfrm>
            <a:off x="7399737" y="1435567"/>
            <a:ext cx="327422" cy="320278"/>
            <a:chOff x="5985076" y="228600"/>
            <a:chExt cx="581892" cy="2590800"/>
          </a:xfrm>
        </p:grpSpPr>
        <p:sp>
          <p:nvSpPr>
            <p:cNvPr id="2" name="Rectangle 4105">
              <a:extLst>
                <a:ext uri="{FF2B5EF4-FFF2-40B4-BE49-F238E27FC236}">
                  <a16:creationId xmlns:a16="http://schemas.microsoft.com/office/drawing/2014/main" id="{341CB147-CA91-2E4B-871B-96D13C41AEEB}"/>
                </a:ext>
              </a:extLst>
            </p:cNvPr>
            <p:cNvSpPr/>
            <p:nvPr/>
          </p:nvSpPr>
          <p:spPr>
            <a:xfrm>
              <a:off x="6029512" y="1442136"/>
              <a:ext cx="493020" cy="137726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5DCB7229-98BB-F149-8972-7291AA6FFF2E}"/>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10254" name="Group 4109">
            <a:extLst>
              <a:ext uri="{FF2B5EF4-FFF2-40B4-BE49-F238E27FC236}">
                <a16:creationId xmlns:a16="http://schemas.microsoft.com/office/drawing/2014/main" id="{4882E5E8-62DC-584C-8157-BD4DDF217545}"/>
              </a:ext>
            </a:extLst>
          </p:cNvPr>
          <p:cNvGrpSpPr>
            <a:grpSpLocks/>
          </p:cNvGrpSpPr>
          <p:nvPr/>
        </p:nvGrpSpPr>
        <p:grpSpPr bwMode="auto">
          <a:xfrm>
            <a:off x="7692631" y="1018848"/>
            <a:ext cx="327422" cy="736997"/>
            <a:chOff x="6506093" y="2133600"/>
            <a:chExt cx="581892" cy="685800"/>
          </a:xfrm>
        </p:grpSpPr>
        <p:sp>
          <p:nvSpPr>
            <p:cNvPr id="89" name="Rectangle 88">
              <a:extLst>
                <a:ext uri="{FF2B5EF4-FFF2-40B4-BE49-F238E27FC236}">
                  <a16:creationId xmlns:a16="http://schemas.microsoft.com/office/drawing/2014/main" id="{BA1FEDBB-55A6-B645-B02E-CA6C7FCAF7E5}"/>
                </a:ext>
              </a:extLst>
            </p:cNvPr>
            <p:cNvSpPr/>
            <p:nvPr/>
          </p:nvSpPr>
          <p:spPr>
            <a:xfrm>
              <a:off x="6550529" y="2514723"/>
              <a:ext cx="493020" cy="3046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E16A3DA6-4910-CB43-80BF-9D81CBC22959}"/>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10255" name="Group 4108">
            <a:extLst>
              <a:ext uri="{FF2B5EF4-FFF2-40B4-BE49-F238E27FC236}">
                <a16:creationId xmlns:a16="http://schemas.microsoft.com/office/drawing/2014/main" id="{8D924A61-676E-4D4F-861C-A9092581B47B}"/>
              </a:ext>
            </a:extLst>
          </p:cNvPr>
          <p:cNvGrpSpPr>
            <a:grpSpLocks/>
          </p:cNvGrpSpPr>
          <p:nvPr/>
        </p:nvGrpSpPr>
        <p:grpSpPr bwMode="auto">
          <a:xfrm>
            <a:off x="7989095" y="603319"/>
            <a:ext cx="327422" cy="1158479"/>
            <a:chOff x="7032480" y="1524000"/>
            <a:chExt cx="581892" cy="1321148"/>
          </a:xfrm>
        </p:grpSpPr>
        <p:sp>
          <p:nvSpPr>
            <p:cNvPr id="90" name="Rectangle 89">
              <a:extLst>
                <a:ext uri="{FF2B5EF4-FFF2-40B4-BE49-F238E27FC236}">
                  <a16:creationId xmlns:a16="http://schemas.microsoft.com/office/drawing/2014/main" id="{DD3D64D2-4D4C-2340-BB4F-74C7F239DE7D}"/>
                </a:ext>
              </a:extLst>
            </p:cNvPr>
            <p:cNvSpPr/>
            <p:nvPr/>
          </p:nvSpPr>
          <p:spPr>
            <a:xfrm>
              <a:off x="7085379" y="1944921"/>
              <a:ext cx="493022" cy="90022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B00E6E50-43A2-5F44-94F7-D2D736C33A9B}"/>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10256" name="Group 4107">
            <a:extLst>
              <a:ext uri="{FF2B5EF4-FFF2-40B4-BE49-F238E27FC236}">
                <a16:creationId xmlns:a16="http://schemas.microsoft.com/office/drawing/2014/main" id="{B16050AB-BB27-EF41-BCB8-9209BB2DE672}"/>
              </a:ext>
            </a:extLst>
          </p:cNvPr>
          <p:cNvGrpSpPr>
            <a:grpSpLocks/>
          </p:cNvGrpSpPr>
          <p:nvPr/>
        </p:nvGrpSpPr>
        <p:grpSpPr bwMode="auto">
          <a:xfrm>
            <a:off x="8302230" y="705714"/>
            <a:ext cx="328613" cy="1064419"/>
            <a:chOff x="7614978" y="1143000"/>
            <a:chExt cx="586914" cy="1716004"/>
          </a:xfrm>
        </p:grpSpPr>
        <p:sp>
          <p:nvSpPr>
            <p:cNvPr id="91" name="Rectangle 90">
              <a:extLst>
                <a:ext uri="{FF2B5EF4-FFF2-40B4-BE49-F238E27FC236}">
                  <a16:creationId xmlns:a16="http://schemas.microsoft.com/office/drawing/2014/main" id="{8C98734E-D3B2-E94B-AF38-FDDCBF317091}"/>
                </a:ext>
              </a:extLst>
            </p:cNvPr>
            <p:cNvSpPr/>
            <p:nvPr/>
          </p:nvSpPr>
          <p:spPr>
            <a:xfrm>
              <a:off x="7614978" y="1523055"/>
              <a:ext cx="493348" cy="133594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F0E9E889-054A-254F-BC10-403645DC4D0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CC73DA6E-4AAF-244F-AA28-AA58B5B4E83C}"/>
              </a:ext>
            </a:extLst>
          </p:cNvPr>
          <p:cNvCxnSpPr/>
          <p:nvPr/>
        </p:nvCxnSpPr>
        <p:spPr>
          <a:xfrm>
            <a:off x="7424739" y="1762989"/>
            <a:ext cx="1260872" cy="833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0E0EBBE-BBA1-C945-8C14-D5A2A8FF124E}"/>
              </a:ext>
            </a:extLst>
          </p:cNvPr>
          <p:cNvSpPr/>
          <p:nvPr/>
        </p:nvSpPr>
        <p:spPr bwMode="auto">
          <a:xfrm>
            <a:off x="764772" y="3825953"/>
            <a:ext cx="5344948" cy="96107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800" dirty="0">
                <a:solidFill>
                  <a:prstClr val="white"/>
                </a:solidFill>
                <a:latin typeface="Times New Roman" panose="02020603050405020304" pitchFamily="18" charset="0"/>
                <a:cs typeface="Times New Roman" panose="02020603050405020304" pitchFamily="18" charset="0"/>
              </a:rPr>
              <a:t>các nước đồng tình, ủng hộ.</a:t>
            </a:r>
          </a:p>
        </p:txBody>
      </p:sp>
      <p:sp>
        <p:nvSpPr>
          <p:cNvPr id="55" name="Hexagon 54">
            <a:extLst>
              <a:ext uri="{FF2B5EF4-FFF2-40B4-BE49-F238E27FC236}">
                <a16:creationId xmlns:a16="http://schemas.microsoft.com/office/drawing/2014/main" id="{FA8D226F-36AA-DB4B-BF25-0A89F0D861B1}"/>
              </a:ext>
            </a:extLst>
          </p:cNvPr>
          <p:cNvSpPr/>
          <p:nvPr/>
        </p:nvSpPr>
        <p:spPr bwMode="auto">
          <a:xfrm>
            <a:off x="806226" y="5238505"/>
            <a:ext cx="5262039" cy="6758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 </a:t>
            </a:r>
            <a:r>
              <a:rPr lang="en-US" sz="2800" dirty="0" err="1">
                <a:solidFill>
                  <a:srgbClr val="FFFFFF"/>
                </a:solidFill>
                <a:latin typeface="Times New Roman" panose="02020603050405020304" pitchFamily="18" charset="0"/>
                <a:cs typeface="Times New Roman" panose="02020603050405020304" pitchFamily="18" charset="0"/>
              </a:rPr>
              <a:t>chính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trị</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ổn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định</a:t>
            </a:r>
            <a:r>
              <a:rPr lang="en-US" sz="2800" dirty="0">
                <a:solidFill>
                  <a:srgbClr val="FFFFFF"/>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4F1F4A24-FC12-3F4B-AD88-CA8663808728}"/>
              </a:ext>
            </a:extLst>
          </p:cNvPr>
          <p:cNvSpPr/>
          <p:nvPr/>
        </p:nvSpPr>
        <p:spPr bwMode="auto">
          <a:xfrm>
            <a:off x="6135695" y="3837696"/>
            <a:ext cx="4886980" cy="87153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 </a:t>
            </a:r>
            <a:r>
              <a:rPr lang="en-US" sz="2800" dirty="0" err="1">
                <a:solidFill>
                  <a:srgbClr val="FFFFFF"/>
                </a:solidFill>
                <a:latin typeface="Times New Roman" panose="02020603050405020304" pitchFamily="18" charset="0"/>
                <a:cs typeface="Times New Roman" panose="02020603050405020304" pitchFamily="18" charset="0"/>
              </a:rPr>
              <a:t>kinh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tế</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phát</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triển</a:t>
            </a:r>
            <a:r>
              <a:rPr lang="en-US" sz="2800" dirty="0">
                <a:solidFill>
                  <a:srgbClr val="FFFFFF"/>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AE473B2B-4D70-814F-B6BE-5179804F2AF9}"/>
              </a:ext>
            </a:extLst>
          </p:cNvPr>
          <p:cNvSpPr/>
          <p:nvPr/>
        </p:nvSpPr>
        <p:spPr bwMode="auto">
          <a:xfrm>
            <a:off x="6135694" y="5238505"/>
            <a:ext cx="4886981" cy="7668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sự</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dạng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chính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trị</a:t>
            </a:r>
            <a:r>
              <a:rPr lang="en-US" sz="2800" dirty="0">
                <a:solidFill>
                  <a:prstClr val="white"/>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7194EAE6-82D6-F34E-B213-C245E7C36D33}"/>
              </a:ext>
            </a:extLst>
          </p:cNvPr>
          <p:cNvSpPr/>
          <p:nvPr/>
        </p:nvSpPr>
        <p:spPr bwMode="auto">
          <a:xfrm>
            <a:off x="1220112" y="2050455"/>
            <a:ext cx="10057533" cy="10142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ctr" defTabSz="514350">
              <a:defRPr/>
            </a:pPr>
            <a:r>
              <a:rPr lang="vi-VN" sz="2800" dirty="0">
                <a:solidFill>
                  <a:prstClr val="white"/>
                </a:solidFill>
                <a:latin typeface="Times New Roman" panose="02020603050405020304" pitchFamily="18" charset="0"/>
                <a:cs typeface="Times New Roman" panose="02020603050405020304" pitchFamily="18" charset="0"/>
              </a:rPr>
              <a:t>Trong quá trình phát triển, Cộng đồng ASEAN phải đối mặt với thách thức nào?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274" name="Picture 12">
            <a:extLst>
              <a:ext uri="{FF2B5EF4-FFF2-40B4-BE49-F238E27FC236}">
                <a16:creationId xmlns:a16="http://schemas.microsoft.com/office/drawing/2014/main" id="{D1C62CCA-908F-6843-BD9F-01E3A16A341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67002" y="197317"/>
            <a:ext cx="1114426" cy="103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ounded Rectangle 68">
            <a:extLst>
              <a:ext uri="{FF2B5EF4-FFF2-40B4-BE49-F238E27FC236}">
                <a16:creationId xmlns:a16="http://schemas.microsoft.com/office/drawing/2014/main" id="{D6383576-EC86-AB48-B12B-D2AABF79E0B7}"/>
              </a:ext>
            </a:extLst>
          </p:cNvPr>
          <p:cNvSpPr/>
          <p:nvPr/>
        </p:nvSpPr>
        <p:spPr>
          <a:xfrm>
            <a:off x="10338242" y="6484707"/>
            <a:ext cx="939403"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013" b="0" i="0" u="none" strike="noStrike" kern="1200" cap="none" spc="0" normalizeH="0" baseline="0" noProof="0" dirty="0">
              <a:ln>
                <a:noFill/>
              </a:ln>
              <a:solidFill>
                <a:prstClr val="white"/>
              </a:solidFill>
              <a:effectLst/>
              <a:uLnTx/>
              <a:uFillTx/>
              <a:latin typeface="Calibri"/>
              <a:ea typeface="+mn-ea"/>
              <a:cs typeface="+mn-cs"/>
            </a:endParaRPr>
          </a:p>
        </p:txBody>
      </p:sp>
      <p:pic>
        <p:nvPicPr>
          <p:cNvPr id="72" name="Picture 71">
            <a:extLst>
              <a:ext uri="{FF2B5EF4-FFF2-40B4-BE49-F238E27FC236}">
                <a16:creationId xmlns:a16="http://schemas.microsoft.com/office/drawing/2014/main" id="{F6940506-9C37-CC4D-A91A-ACE301922B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6469" y="603319"/>
            <a:ext cx="1145381"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a:extLst>
              <a:ext uri="{FF2B5EF4-FFF2-40B4-BE49-F238E27FC236}">
                <a16:creationId xmlns:a16="http://schemas.microsoft.com/office/drawing/2014/main" id="{AF627784-4070-9547-84A0-CA891F1A1E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1430" y="649754"/>
            <a:ext cx="1106091" cy="106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C856D5-24E6-1ED8-2BCC-173F692E8A01}"/>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52912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10274"/>
                                        </p:tgtEl>
                                        <p:attrNameLst>
                                          <p:attrName>style.visibility</p:attrName>
                                        </p:attrNameLst>
                                      </p:cBhvr>
                                      <p:to>
                                        <p:strVal val="visible"/>
                                      </p:to>
                                    </p:set>
                                    <p:animEffect transition="in" filter="fade">
                                      <p:cBhvr>
                                        <p:cTn id="7" dur="2000"/>
                                        <p:tgtEl>
                                          <p:spTgt spid="10274"/>
                                        </p:tgtEl>
                                      </p:cBhvr>
                                    </p:animEffect>
                                    <p:anim calcmode="lin" valueType="num">
                                      <p:cBhvr>
                                        <p:cTn id="8" dur="2000" fill="hold"/>
                                        <p:tgtEl>
                                          <p:spTgt spid="10274"/>
                                        </p:tgtEl>
                                        <p:attrNameLst>
                                          <p:attrName>ppt_w</p:attrName>
                                        </p:attrNameLst>
                                      </p:cBhvr>
                                      <p:tavLst>
                                        <p:tav tm="0" fmla="#ppt_w*sin(2.5*pi*$)">
                                          <p:val>
                                            <p:fltVal val="0"/>
                                          </p:val>
                                        </p:tav>
                                        <p:tav tm="100000">
                                          <p:val>
                                            <p:fltVal val="1"/>
                                          </p:val>
                                        </p:tav>
                                      </p:tavLst>
                                    </p:anim>
                                    <p:anim calcmode="lin" valueType="num">
                                      <p:cBhvr>
                                        <p:cTn id="9" dur="2000" fill="hold"/>
                                        <p:tgtEl>
                                          <p:spTgt spid="1027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8.wav"/>
                                        </p:tgtEl>
                                      </p:cMediaNode>
                                    </p:audio>
                                  </p:subTnLst>
                                </p:cTn>
                              </p:par>
                              <p:par>
                                <p:cTn id="10" presetID="10"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500"/>
                                        <p:tgtEl>
                                          <p:spTgt spid="410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p:cTn id="18" dur="500" fill="hold"/>
                                        <p:tgtEl>
                                          <p:spTgt spid="55"/>
                                        </p:tgtEl>
                                        <p:attrNameLst>
                                          <p:attrName>ppt_w</p:attrName>
                                        </p:attrNameLst>
                                      </p:cBhvr>
                                      <p:tavLst>
                                        <p:tav tm="0">
                                          <p:val>
                                            <p:fltVal val="0"/>
                                          </p:val>
                                        </p:tav>
                                        <p:tav tm="100000">
                                          <p:val>
                                            <p:strVal val="#ppt_w"/>
                                          </p:val>
                                        </p:tav>
                                      </p:tavLst>
                                    </p:anim>
                                    <p:anim calcmode="lin" valueType="num">
                                      <p:cBhvr>
                                        <p:cTn id="19" dur="500" fill="hold"/>
                                        <p:tgtEl>
                                          <p:spTgt spid="55"/>
                                        </p:tgtEl>
                                        <p:attrNameLst>
                                          <p:attrName>ppt_h</p:attrName>
                                        </p:attrNameLst>
                                      </p:cBhvr>
                                      <p:tavLst>
                                        <p:tav tm="0">
                                          <p:val>
                                            <p:fltVal val="0"/>
                                          </p:val>
                                        </p:tav>
                                        <p:tav tm="100000">
                                          <p:val>
                                            <p:strVal val="#ppt_h"/>
                                          </p:val>
                                        </p:tav>
                                      </p:tavLst>
                                    </p:anim>
                                    <p:animEffect transition="in" filter="fade">
                                      <p:cBhvr>
                                        <p:cTn id="20" dur="500"/>
                                        <p:tgtEl>
                                          <p:spTgt spid="5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500" fill="hold"/>
                                        <p:tgtEl>
                                          <p:spTgt spid="58"/>
                                        </p:tgtEl>
                                        <p:attrNameLst>
                                          <p:attrName>ppt_w</p:attrName>
                                        </p:attrNameLst>
                                      </p:cBhvr>
                                      <p:tavLst>
                                        <p:tav tm="0">
                                          <p:val>
                                            <p:fltVal val="0"/>
                                          </p:val>
                                        </p:tav>
                                        <p:tav tm="100000">
                                          <p:val>
                                            <p:strVal val="#ppt_w"/>
                                          </p:val>
                                        </p:tav>
                                      </p:tavLst>
                                    </p:anim>
                                    <p:anim calcmode="lin" valueType="num">
                                      <p:cBhvr>
                                        <p:cTn id="29" dur="500" fill="hold"/>
                                        <p:tgtEl>
                                          <p:spTgt spid="58"/>
                                        </p:tgtEl>
                                        <p:attrNameLst>
                                          <p:attrName>ppt_h</p:attrName>
                                        </p:attrNameLst>
                                      </p:cBhvr>
                                      <p:tavLst>
                                        <p:tav tm="0">
                                          <p:val>
                                            <p:fltVal val="0"/>
                                          </p:val>
                                        </p:tav>
                                        <p:tav tm="100000">
                                          <p:val>
                                            <p:strVal val="#ppt_h"/>
                                          </p:val>
                                        </p:tav>
                                      </p:tavLst>
                                    </p:anim>
                                    <p:animEffect transition="in" filter="fade">
                                      <p:cBhvr>
                                        <p:cTn id="30" dur="500"/>
                                        <p:tgtEl>
                                          <p:spTgt spid="5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p:cTn id="38" dur="500" fill="hold"/>
                                        <p:tgtEl>
                                          <p:spTgt spid="57"/>
                                        </p:tgtEl>
                                        <p:attrNameLst>
                                          <p:attrName>ppt_w</p:attrName>
                                        </p:attrNameLst>
                                      </p:cBhvr>
                                      <p:tavLst>
                                        <p:tav tm="0">
                                          <p:val>
                                            <p:fltVal val="0"/>
                                          </p:val>
                                        </p:tav>
                                        <p:tav tm="100000">
                                          <p:val>
                                            <p:strVal val="#ppt_w"/>
                                          </p:val>
                                        </p:tav>
                                      </p:tavLst>
                                    </p:anim>
                                    <p:anim calcmode="lin" valueType="num">
                                      <p:cBhvr>
                                        <p:cTn id="39" dur="500" fill="hold"/>
                                        <p:tgtEl>
                                          <p:spTgt spid="57"/>
                                        </p:tgtEl>
                                        <p:attrNameLst>
                                          <p:attrName>ppt_h</p:attrName>
                                        </p:attrNameLst>
                                      </p:cBhvr>
                                      <p:tavLst>
                                        <p:tav tm="0">
                                          <p:val>
                                            <p:fltVal val="0"/>
                                          </p:val>
                                        </p:tav>
                                        <p:tav tm="100000">
                                          <p:val>
                                            <p:strVal val="#ppt_h"/>
                                          </p:val>
                                        </p:tav>
                                      </p:tavLst>
                                    </p:anim>
                                    <p:animEffect transition="in" filter="fade">
                                      <p:cBhvr>
                                        <p:cTn id="40" dur="500"/>
                                        <p:tgtEl>
                                          <p:spTgt spid="57"/>
                                        </p:tgtEl>
                                      </p:cBhvr>
                                    </p:animEffect>
                                  </p:childTnLst>
                                </p:cTn>
                              </p:par>
                              <p:par>
                                <p:cTn id="41" presetID="10"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par>
                                <p:cTn id="44" presetID="10" presetClass="entr" presetSubtype="0"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10253"/>
                                        </p:tgtEl>
                                        <p:attrNameLst>
                                          <p:attrName>style.visibility</p:attrName>
                                        </p:attrNameLst>
                                      </p:cBhvr>
                                      <p:to>
                                        <p:strVal val="visible"/>
                                      </p:to>
                                    </p:set>
                                    <p:animEffect transition="in" filter="wipe(down)">
                                      <p:cBhvr>
                                        <p:cTn id="52" dur="5000"/>
                                        <p:tgtEl>
                                          <p:spTgt spid="10253"/>
                                        </p:tgtEl>
                                      </p:cBhvr>
                                    </p:animEffect>
                                  </p:childTnLst>
                                  <p:subTnLst>
                                    <p:audio>
                                      <p:cMediaNode>
                                        <p:cTn display="0" masterRel="sameClick">
                                          <p:stCondLst>
                                            <p:cond evt="begin" delay="0">
                                              <p:tn val="50"/>
                                            </p:cond>
                                          </p:stCondLst>
                                          <p:endCondLst>
                                            <p:cond evt="onStopAudio" delay="0">
                                              <p:tgtEl>
                                                <p:sldTgt/>
                                              </p:tgtEl>
                                            </p:cond>
                                          </p:endCondLst>
                                        </p:cTn>
                                        <p:tgtEl>
                                          <p:sndTgt r:embed="rId4" name="hoi y kien khan gia.wav"/>
                                        </p:tgtEl>
                                      </p:cMediaNode>
                                    </p:audio>
                                  </p:subTnLst>
                                </p:cTn>
                              </p:par>
                              <p:par>
                                <p:cTn id="53" presetID="22" presetClass="entr" presetSubtype="4" fill="hold" nodeType="withEffect">
                                  <p:stCondLst>
                                    <p:cond delay="0"/>
                                  </p:stCondLst>
                                  <p:childTnLst>
                                    <p:set>
                                      <p:cBhvr>
                                        <p:cTn id="54" dur="1" fill="hold">
                                          <p:stCondLst>
                                            <p:cond delay="0"/>
                                          </p:stCondLst>
                                        </p:cTn>
                                        <p:tgtEl>
                                          <p:spTgt spid="10254"/>
                                        </p:tgtEl>
                                        <p:attrNameLst>
                                          <p:attrName>style.visibility</p:attrName>
                                        </p:attrNameLst>
                                      </p:cBhvr>
                                      <p:to>
                                        <p:strVal val="visible"/>
                                      </p:to>
                                    </p:set>
                                    <p:animEffect transition="in" filter="wipe(down)">
                                      <p:cBhvr>
                                        <p:cTn id="55" dur="5000"/>
                                        <p:tgtEl>
                                          <p:spTgt spid="10254"/>
                                        </p:tgtEl>
                                      </p:cBhvr>
                                    </p:animEffect>
                                  </p:childTnLst>
                                  <p:subTnLst>
                                    <p:audio>
                                      <p:cMediaNode>
                                        <p:cTn display="0" masterRel="sameClick">
                                          <p:stCondLst>
                                            <p:cond evt="begin" delay="0">
                                              <p:tn val="53"/>
                                            </p:cond>
                                          </p:stCondLst>
                                          <p:endCondLst>
                                            <p:cond evt="onStopAudio" delay="0">
                                              <p:tgtEl>
                                                <p:sldTgt/>
                                              </p:tgtEl>
                                            </p:cond>
                                          </p:endCondLst>
                                        </p:cTn>
                                        <p:tgtEl>
                                          <p:sndTgt r:embed="rId4" name="hoi y kien khan gia.wav"/>
                                        </p:tgtEl>
                                      </p:cMediaNode>
                                    </p:audio>
                                  </p:subTnLst>
                                </p:cTn>
                              </p:par>
                              <p:par>
                                <p:cTn id="56" presetID="22" presetClass="entr" presetSubtype="4" fill="hold" nodeType="withEffect">
                                  <p:stCondLst>
                                    <p:cond delay="0"/>
                                  </p:stCondLst>
                                  <p:childTnLst>
                                    <p:set>
                                      <p:cBhvr>
                                        <p:cTn id="57" dur="1" fill="hold">
                                          <p:stCondLst>
                                            <p:cond delay="0"/>
                                          </p:stCondLst>
                                        </p:cTn>
                                        <p:tgtEl>
                                          <p:spTgt spid="10255"/>
                                        </p:tgtEl>
                                        <p:attrNameLst>
                                          <p:attrName>style.visibility</p:attrName>
                                        </p:attrNameLst>
                                      </p:cBhvr>
                                      <p:to>
                                        <p:strVal val="visible"/>
                                      </p:to>
                                    </p:set>
                                    <p:animEffect transition="in" filter="wipe(down)">
                                      <p:cBhvr>
                                        <p:cTn id="58" dur="5000"/>
                                        <p:tgtEl>
                                          <p:spTgt spid="10255"/>
                                        </p:tgtEl>
                                      </p:cBhvr>
                                    </p:animEffect>
                                  </p:childTnLst>
                                  <p:subTnLst>
                                    <p:audio>
                                      <p:cMediaNode>
                                        <p:cTn display="0" masterRel="sameClick">
                                          <p:stCondLst>
                                            <p:cond evt="begin" delay="0">
                                              <p:tn val="56"/>
                                            </p:cond>
                                          </p:stCondLst>
                                          <p:endCondLst>
                                            <p:cond evt="onStopAudio" delay="0">
                                              <p:tgtEl>
                                                <p:sldTgt/>
                                              </p:tgtEl>
                                            </p:cond>
                                          </p:endCondLst>
                                        </p:cTn>
                                        <p:tgtEl>
                                          <p:sndTgt r:embed="rId4"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10256"/>
                                        </p:tgtEl>
                                        <p:attrNameLst>
                                          <p:attrName>style.visibility</p:attrName>
                                        </p:attrNameLst>
                                      </p:cBhvr>
                                      <p:to>
                                        <p:strVal val="visible"/>
                                      </p:to>
                                    </p:set>
                                    <p:animEffect transition="in" filter="wipe(down)">
                                      <p:cBhvr>
                                        <p:cTn id="61" dur="5000"/>
                                        <p:tgtEl>
                                          <p:spTgt spid="10256"/>
                                        </p:tgtEl>
                                      </p:cBhvr>
                                    </p:animEffect>
                                  </p:childTnLst>
                                  <p:subTnLst>
                                    <p:audio>
                                      <p:cMediaNode>
                                        <p:cTn display="0" masterRel="sameClick">
                                          <p:stCondLst>
                                            <p:cond evt="begin" delay="0">
                                              <p:tn val="59"/>
                                            </p:cond>
                                          </p:stCondLst>
                                          <p:endCondLst>
                                            <p:cond evt="onStopAudio" delay="0">
                                              <p:tgtEl>
                                                <p:sldTgt/>
                                              </p:tgtEl>
                                            </p:cond>
                                          </p:endCondLst>
                                        </p:cTn>
                                        <p:tgtEl>
                                          <p:sndTgt r:embed="rId4"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3"/>
                                        </p:tgtEl>
                                        <p:attrNameLst>
                                          <p:attrName>style.visibility</p:attrName>
                                        </p:attrNameLst>
                                      </p:cBhvr>
                                      <p:to>
                                        <p:strVal val="visible"/>
                                      </p:to>
                                    </p:set>
                                    <p:animEffect transition="in" filter="wipe(down)">
                                      <p:cBhvr>
                                        <p:cTn id="64" dur="5000"/>
                                        <p:tgtEl>
                                          <p:spTgt spid="4113"/>
                                        </p:tgtEl>
                                      </p:cBhvr>
                                    </p:animEffect>
                                  </p:childTnLst>
                                  <p:subTnLst>
                                    <p:audio>
                                      <p:cMediaNode>
                                        <p:cTn display="0" masterRel="sameClick">
                                          <p:stCondLst>
                                            <p:cond evt="begin" delay="0">
                                              <p:tn val="62"/>
                                            </p:cond>
                                          </p:stCondLst>
                                          <p:endCondLst>
                                            <p:cond evt="onStopAudio" delay="0">
                                              <p:tgtEl>
                                                <p:sldTgt/>
                                              </p:tgtEl>
                                            </p:cond>
                                          </p:endCondLst>
                                        </p:cTn>
                                        <p:tgtEl>
                                          <p:sndTgt r:embed="rId4" name="hoi y kien khan gia.wav"/>
                                        </p:tgtEl>
                                      </p:cMediaNode>
                                    </p:audio>
                                  </p:subTnLst>
                                </p:cTn>
                              </p:par>
                            </p:childTnLst>
                          </p:cTn>
                        </p:par>
                        <p:par>
                          <p:cTn id="65" fill="hold" nodeType="afterGroup">
                            <p:stCondLst>
                              <p:cond delay="5000"/>
                            </p:stCondLst>
                            <p:childTnLst>
                              <p:par>
                                <p:cTn id="66" presetID="10" presetClass="exit" presetSubtype="0" fill="hold" nodeType="afterEffect">
                                  <p:stCondLst>
                                    <p:cond delay="0"/>
                                  </p:stCondLst>
                                  <p:childTnLst>
                                    <p:animEffect transition="out" filter="fade">
                                      <p:cBhvr>
                                        <p:cTn id="67" dur="500"/>
                                        <p:tgtEl>
                                          <p:spTgt spid="10253"/>
                                        </p:tgtEl>
                                      </p:cBhvr>
                                    </p:animEffect>
                                    <p:set>
                                      <p:cBhvr>
                                        <p:cTn id="68" dur="1" fill="hold">
                                          <p:stCondLst>
                                            <p:cond delay="499"/>
                                          </p:stCondLst>
                                        </p:cTn>
                                        <p:tgtEl>
                                          <p:spTgt spid="10253"/>
                                        </p:tgtEl>
                                        <p:attrNameLst>
                                          <p:attrName>style.visibility</p:attrName>
                                        </p:attrNameLst>
                                      </p:cBhvr>
                                      <p:to>
                                        <p:strVal val="hidden"/>
                                      </p:to>
                                    </p:set>
                                  </p:childTnLst>
                                </p:cTn>
                              </p:par>
                              <p:par>
                                <p:cTn id="69" presetID="10" presetClass="exit" presetSubtype="0" fill="hold" nodeType="withEffect">
                                  <p:stCondLst>
                                    <p:cond delay="3000"/>
                                  </p:stCondLst>
                                  <p:childTnLst>
                                    <p:animEffect transition="out" filter="fade">
                                      <p:cBhvr>
                                        <p:cTn id="70" dur="500"/>
                                        <p:tgtEl>
                                          <p:spTgt spid="10254"/>
                                        </p:tgtEl>
                                      </p:cBhvr>
                                    </p:animEffect>
                                    <p:set>
                                      <p:cBhvr>
                                        <p:cTn id="71" dur="1" fill="hold">
                                          <p:stCondLst>
                                            <p:cond delay="499"/>
                                          </p:stCondLst>
                                        </p:cTn>
                                        <p:tgtEl>
                                          <p:spTgt spid="10254"/>
                                        </p:tgtEl>
                                        <p:attrNameLst>
                                          <p:attrName>style.visibility</p:attrName>
                                        </p:attrNameLst>
                                      </p:cBhvr>
                                      <p:to>
                                        <p:strVal val="hidden"/>
                                      </p:to>
                                    </p:set>
                                  </p:childTnLst>
                                </p:cTn>
                              </p:par>
                              <p:par>
                                <p:cTn id="72" presetID="10" presetClass="exit" presetSubtype="0" fill="hold" nodeType="withEffect">
                                  <p:stCondLst>
                                    <p:cond delay="3000"/>
                                  </p:stCondLst>
                                  <p:childTnLst>
                                    <p:animEffect transition="out" filter="fade">
                                      <p:cBhvr>
                                        <p:cTn id="73" dur="500"/>
                                        <p:tgtEl>
                                          <p:spTgt spid="10255"/>
                                        </p:tgtEl>
                                      </p:cBhvr>
                                    </p:animEffect>
                                    <p:set>
                                      <p:cBhvr>
                                        <p:cTn id="74" dur="1" fill="hold">
                                          <p:stCondLst>
                                            <p:cond delay="499"/>
                                          </p:stCondLst>
                                        </p:cTn>
                                        <p:tgtEl>
                                          <p:spTgt spid="10255"/>
                                        </p:tgtEl>
                                        <p:attrNameLst>
                                          <p:attrName>style.visibility</p:attrName>
                                        </p:attrNameLst>
                                      </p:cBhvr>
                                      <p:to>
                                        <p:strVal val="hidden"/>
                                      </p:to>
                                    </p:set>
                                  </p:childTnLst>
                                </p:cTn>
                              </p:par>
                              <p:par>
                                <p:cTn id="75" presetID="10" presetClass="exit" presetSubtype="0" fill="hold" nodeType="withEffect">
                                  <p:stCondLst>
                                    <p:cond delay="3000"/>
                                  </p:stCondLst>
                                  <p:childTnLst>
                                    <p:animEffect transition="out" filter="fade">
                                      <p:cBhvr>
                                        <p:cTn id="76" dur="500"/>
                                        <p:tgtEl>
                                          <p:spTgt spid="10256"/>
                                        </p:tgtEl>
                                      </p:cBhvr>
                                    </p:animEffect>
                                    <p:set>
                                      <p:cBhvr>
                                        <p:cTn id="77" dur="1" fill="hold">
                                          <p:stCondLst>
                                            <p:cond delay="499"/>
                                          </p:stCondLst>
                                        </p:cTn>
                                        <p:tgtEl>
                                          <p:spTgt spid="10256"/>
                                        </p:tgtEl>
                                        <p:attrNameLst>
                                          <p:attrName>style.visibility</p:attrName>
                                        </p:attrNameLst>
                                      </p:cBhvr>
                                      <p:to>
                                        <p:strVal val="hidden"/>
                                      </p:to>
                                    </p:set>
                                  </p:childTnLst>
                                </p:cTn>
                              </p:par>
                              <p:par>
                                <p:cTn id="78" presetID="10" presetClass="exit" presetSubtype="0" fill="hold" nodeType="withEffect">
                                  <p:stCondLst>
                                    <p:cond delay="3000"/>
                                  </p:stCondLst>
                                  <p:childTnLst>
                                    <p:animEffect transition="out" filter="fade">
                                      <p:cBhvr>
                                        <p:cTn id="79" dur="500"/>
                                        <p:tgtEl>
                                          <p:spTgt spid="4113"/>
                                        </p:tgtEl>
                                      </p:cBhvr>
                                    </p:animEffect>
                                    <p:set>
                                      <p:cBhvr>
                                        <p:cTn id="80"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81" restart="whenNotActive" fill="hold" evtFilter="cancelBubble" nodeType="interactiveSeq">
                <p:stCondLst>
                  <p:cond evt="onClick" delay="0">
                    <p:tgtEl>
                      <p:spTgt spid="72"/>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0" presetClass="exit" presetSubtype="0" fill="hold" grpId="1" nodeType="clickEffect">
                                  <p:stCondLst>
                                    <p:cond delay="0"/>
                                  </p:stCondLst>
                                  <p:childTnLst>
                                    <p:animEffect transition="out" filter="fade">
                                      <p:cBhvr>
                                        <p:cTn id="85" dur="5000"/>
                                        <p:tgtEl>
                                          <p:spTgt spid="55"/>
                                        </p:tgtEl>
                                      </p:cBhvr>
                                    </p:animEffect>
                                    <p:set>
                                      <p:cBhvr>
                                        <p:cTn id="86"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5" name="bo  2 phuong an sai.wav"/>
                                        </p:tgtEl>
                                      </p:cMediaNode>
                                    </p:audio>
                                  </p:subTnLst>
                                </p:cTn>
                              </p:par>
                              <p:par>
                                <p:cTn id="87" presetID="10" presetClass="exit" presetSubtype="0" fill="hold" grpId="1" nodeType="withEffect">
                                  <p:stCondLst>
                                    <p:cond delay="0"/>
                                  </p:stCondLst>
                                  <p:childTnLst>
                                    <p:animEffect transition="out" filter="fade">
                                      <p:cBhvr>
                                        <p:cTn id="88" dur="5000"/>
                                        <p:tgtEl>
                                          <p:spTgt spid="43"/>
                                        </p:tgtEl>
                                      </p:cBhvr>
                                    </p:animEffect>
                                    <p:set>
                                      <p:cBhvr>
                                        <p:cTn id="8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7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mph" presetSubtype="2" fill="hold" nodeType="clickEffect">
                                  <p:stCondLst>
                                    <p:cond delay="0"/>
                                  </p:stCondLst>
                                  <p:childTnLst>
                                    <p:animClr clrSpc="rgb" dir="cw">
                                      <p:cBhvr>
                                        <p:cTn id="94" dur="2000" fill="hold"/>
                                        <p:tgtEl>
                                          <p:spTgt spid="55"/>
                                        </p:tgtEl>
                                        <p:attrNameLst>
                                          <p:attrName>fillcolor</p:attrName>
                                        </p:attrNameLst>
                                      </p:cBhvr>
                                      <p:to>
                                        <a:schemeClr val="accent2"/>
                                      </p:to>
                                    </p:animClr>
                                    <p:set>
                                      <p:cBhvr>
                                        <p:cTn id="95" dur="2000" fill="hold"/>
                                        <p:tgtEl>
                                          <p:spTgt spid="55"/>
                                        </p:tgtEl>
                                        <p:attrNameLst>
                                          <p:attrName>fill.type</p:attrName>
                                        </p:attrNameLst>
                                      </p:cBhvr>
                                      <p:to>
                                        <p:strVal val="solid"/>
                                      </p:to>
                                    </p:set>
                                    <p:set>
                                      <p:cBhvr>
                                        <p:cTn id="96" dur="2000" fill="hold"/>
                                        <p:tgtEl>
                                          <p:spTgt spid="55"/>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97" restart="whenNotActive" fill="hold" evtFilter="cancelBubble" nodeType="interactiveSeq">
                <p:stCondLst>
                  <p:cond evt="onClick" delay="0">
                    <p:tgtEl>
                      <p:spTgt spid="4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000" fill="hold"/>
                                        <p:tgtEl>
                                          <p:spTgt spid="43"/>
                                        </p:tgtEl>
                                        <p:attrNameLst>
                                          <p:attrName>fillcolor</p:attrName>
                                        </p:attrNameLst>
                                      </p:cBhvr>
                                      <p:to>
                                        <a:schemeClr val="accent2"/>
                                      </p:to>
                                    </p:animClr>
                                    <p:set>
                                      <p:cBhvr>
                                        <p:cTn id="102" dur="2000" fill="hold"/>
                                        <p:tgtEl>
                                          <p:spTgt spid="43"/>
                                        </p:tgtEl>
                                        <p:attrNameLst>
                                          <p:attrName>fill.type</p:attrName>
                                        </p:attrNameLst>
                                      </p:cBhvr>
                                      <p:to>
                                        <p:strVal val="solid"/>
                                      </p:to>
                                    </p:set>
                                    <p:set>
                                      <p:cBhvr>
                                        <p:cTn id="103" dur="2000" fill="hold"/>
                                        <p:tgtEl>
                                          <p:spTgt spid="43"/>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104" restart="whenNotActive" fill="hold" evtFilter="cancelBubble" nodeType="interactiveSeq">
                <p:stCondLst>
                  <p:cond evt="onClick" delay="0">
                    <p:tgtEl>
                      <p:spTgt spid="56"/>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 presetClass="emph" presetSubtype="2" fill="hold" nodeType="clickEffect">
                                  <p:stCondLst>
                                    <p:cond delay="0"/>
                                  </p:stCondLst>
                                  <p:childTnLst>
                                    <p:animClr clrSpc="rgb" dir="cw">
                                      <p:cBhvr>
                                        <p:cTn id="108" dur="2000" fill="hold"/>
                                        <p:tgtEl>
                                          <p:spTgt spid="56"/>
                                        </p:tgtEl>
                                        <p:attrNameLst>
                                          <p:attrName>fillcolor</p:attrName>
                                        </p:attrNameLst>
                                      </p:cBhvr>
                                      <p:to>
                                        <a:schemeClr val="accent2"/>
                                      </p:to>
                                    </p:animClr>
                                    <p:set>
                                      <p:cBhvr>
                                        <p:cTn id="109" dur="2000" fill="hold"/>
                                        <p:tgtEl>
                                          <p:spTgt spid="56"/>
                                        </p:tgtEl>
                                        <p:attrNameLst>
                                          <p:attrName>fill.type</p:attrName>
                                        </p:attrNameLst>
                                      </p:cBhvr>
                                      <p:to>
                                        <p:strVal val="solid"/>
                                      </p:to>
                                    </p:set>
                                    <p:set>
                                      <p:cBhvr>
                                        <p:cTn id="110" dur="2000" fill="hold"/>
                                        <p:tgtEl>
                                          <p:spTgt spid="56"/>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111" restart="whenNotActive" fill="hold" evtFilter="cancelBubble" nodeType="interactiveSeq">
                <p:stCondLst>
                  <p:cond evt="onClick" delay="0">
                    <p:tgtEl>
                      <p:spTgt spid="57"/>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57"/>
                                        </p:tgtEl>
                                        <p:attrNameLst>
                                          <p:attrName>style.color</p:attrName>
                                        </p:attrNameLst>
                                      </p:cBhvr>
                                      <p:by>
                                        <p:hsl h="7200000" s="0" l="0"/>
                                      </p:by>
                                    </p:animClr>
                                    <p:animClr clrSpc="hsl" dir="cw">
                                      <p:cBhvr>
                                        <p:cTn id="116" dur="500" fill="hold"/>
                                        <p:tgtEl>
                                          <p:spTgt spid="57"/>
                                        </p:tgtEl>
                                        <p:attrNameLst>
                                          <p:attrName>fillcolor</p:attrName>
                                        </p:attrNameLst>
                                      </p:cBhvr>
                                      <p:by>
                                        <p:hsl h="7200000" s="0" l="0"/>
                                      </p:by>
                                    </p:animClr>
                                    <p:animClr clrSpc="hsl" dir="cw">
                                      <p:cBhvr>
                                        <p:cTn id="117" dur="500" fill="hold"/>
                                        <p:tgtEl>
                                          <p:spTgt spid="57"/>
                                        </p:tgtEl>
                                        <p:attrNameLst>
                                          <p:attrName>stroke.color</p:attrName>
                                        </p:attrNameLst>
                                      </p:cBhvr>
                                      <p:by>
                                        <p:hsl h="7200000" s="0" l="0"/>
                                      </p:by>
                                    </p:animClr>
                                    <p:set>
                                      <p:cBhvr>
                                        <p:cTn id="118" dur="500" fill="hold"/>
                                        <p:tgtEl>
                                          <p:spTgt spid="57"/>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7" name="dap an -D.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7" grpId="0" animBg="1"/>
      <p:bldP spid="57" grpId="1" animBg="1"/>
      <p:bldP spid="58" grpId="0" animBg="1"/>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4AC6B297-521A-A143-A3CD-F0D5AA37AEA7}"/>
              </a:ext>
            </a:extLst>
          </p:cNvPr>
          <p:cNvSpPr/>
          <p:nvPr/>
        </p:nvSpPr>
        <p:spPr>
          <a:xfrm>
            <a:off x="2667000" y="1441148"/>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$14.000</a:t>
            </a:r>
          </a:p>
        </p:txBody>
      </p:sp>
      <p:grpSp>
        <p:nvGrpSpPr>
          <p:cNvPr id="9229" name="Group 4110">
            <a:extLst>
              <a:ext uri="{FF2B5EF4-FFF2-40B4-BE49-F238E27FC236}">
                <a16:creationId xmlns:a16="http://schemas.microsoft.com/office/drawing/2014/main" id="{2985B623-5B09-814E-B233-2205BADF500D}"/>
              </a:ext>
            </a:extLst>
          </p:cNvPr>
          <p:cNvGrpSpPr>
            <a:grpSpLocks/>
          </p:cNvGrpSpPr>
          <p:nvPr/>
        </p:nvGrpSpPr>
        <p:grpSpPr bwMode="auto">
          <a:xfrm>
            <a:off x="7319962" y="531512"/>
            <a:ext cx="327422" cy="1210865"/>
            <a:chOff x="5985076" y="228600"/>
            <a:chExt cx="581892" cy="2590800"/>
          </a:xfrm>
        </p:grpSpPr>
        <p:sp>
          <p:nvSpPr>
            <p:cNvPr id="2" name="Rectangle 4105">
              <a:extLst>
                <a:ext uri="{FF2B5EF4-FFF2-40B4-BE49-F238E27FC236}">
                  <a16:creationId xmlns:a16="http://schemas.microsoft.com/office/drawing/2014/main" id="{7D814895-9660-4C4C-A0E3-A321AE88D53C}"/>
                </a:ext>
              </a:extLst>
            </p:cNvPr>
            <p:cNvSpPr/>
            <p:nvPr/>
          </p:nvSpPr>
          <p:spPr>
            <a:xfrm>
              <a:off x="6029512" y="684601"/>
              <a:ext cx="493020" cy="213479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16ADCAD8-0540-7347-9A35-51489349416B}"/>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9230" name="Group 4109">
            <a:extLst>
              <a:ext uri="{FF2B5EF4-FFF2-40B4-BE49-F238E27FC236}">
                <a16:creationId xmlns:a16="http://schemas.microsoft.com/office/drawing/2014/main" id="{EFB60EBF-3430-574B-927F-744BA9E57412}"/>
              </a:ext>
            </a:extLst>
          </p:cNvPr>
          <p:cNvGrpSpPr>
            <a:grpSpLocks/>
          </p:cNvGrpSpPr>
          <p:nvPr/>
        </p:nvGrpSpPr>
        <p:grpSpPr bwMode="auto">
          <a:xfrm>
            <a:off x="7612856" y="1356613"/>
            <a:ext cx="327422" cy="385763"/>
            <a:chOff x="6506093" y="2133600"/>
            <a:chExt cx="581892" cy="685800"/>
          </a:xfrm>
        </p:grpSpPr>
        <p:sp>
          <p:nvSpPr>
            <p:cNvPr id="89" name="Rectangle 88">
              <a:extLst>
                <a:ext uri="{FF2B5EF4-FFF2-40B4-BE49-F238E27FC236}">
                  <a16:creationId xmlns:a16="http://schemas.microsoft.com/office/drawing/2014/main" id="{5A8A569A-0371-9243-93C3-B13C4105F3D7}"/>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FC28C946-B969-E844-9F46-AE774E95F7F7}"/>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9231" name="Group 4108">
            <a:extLst>
              <a:ext uri="{FF2B5EF4-FFF2-40B4-BE49-F238E27FC236}">
                <a16:creationId xmlns:a16="http://schemas.microsoft.com/office/drawing/2014/main" id="{0A9C64CC-FDB1-834C-8087-A4299F3CBE2F}"/>
              </a:ext>
            </a:extLst>
          </p:cNvPr>
          <p:cNvGrpSpPr>
            <a:grpSpLocks/>
          </p:cNvGrpSpPr>
          <p:nvPr/>
        </p:nvGrpSpPr>
        <p:grpSpPr bwMode="auto">
          <a:xfrm>
            <a:off x="7909321" y="1005379"/>
            <a:ext cx="327422" cy="742950"/>
            <a:chOff x="7032480" y="1524000"/>
            <a:chExt cx="581892" cy="1321148"/>
          </a:xfrm>
        </p:grpSpPr>
        <p:sp>
          <p:nvSpPr>
            <p:cNvPr id="90" name="Rectangle 89">
              <a:extLst>
                <a:ext uri="{FF2B5EF4-FFF2-40B4-BE49-F238E27FC236}">
                  <a16:creationId xmlns:a16="http://schemas.microsoft.com/office/drawing/2014/main" id="{ED851369-4A53-7E48-8A48-6983F04CFAD7}"/>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205E3B13-2062-4042-89B0-8F72C11280FF}"/>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9232" name="Group 4107">
            <a:extLst>
              <a:ext uri="{FF2B5EF4-FFF2-40B4-BE49-F238E27FC236}">
                <a16:creationId xmlns:a16="http://schemas.microsoft.com/office/drawing/2014/main" id="{5B5D204F-0CF8-0D44-A288-D87FC37A26C0}"/>
              </a:ext>
            </a:extLst>
          </p:cNvPr>
          <p:cNvGrpSpPr>
            <a:grpSpLocks/>
          </p:cNvGrpSpPr>
          <p:nvPr/>
        </p:nvGrpSpPr>
        <p:grpSpPr bwMode="auto">
          <a:xfrm>
            <a:off x="8236742" y="618425"/>
            <a:ext cx="329804" cy="1138238"/>
            <a:chOff x="7614978" y="1143000"/>
            <a:chExt cx="586914" cy="1716004"/>
          </a:xfrm>
        </p:grpSpPr>
        <p:sp>
          <p:nvSpPr>
            <p:cNvPr id="91" name="Rectangle 90">
              <a:extLst>
                <a:ext uri="{FF2B5EF4-FFF2-40B4-BE49-F238E27FC236}">
                  <a16:creationId xmlns:a16="http://schemas.microsoft.com/office/drawing/2014/main" id="{89193B9F-7693-C045-A2FA-4E28F181A0F2}"/>
                </a:ext>
              </a:extLst>
            </p:cNvPr>
            <p:cNvSpPr/>
            <p:nvPr/>
          </p:nvSpPr>
          <p:spPr>
            <a:xfrm>
              <a:off x="7614978" y="1523536"/>
              <a:ext cx="493686" cy="133546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00948713-67BC-2848-8AB2-3C42EB0044A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58C026D0-30B2-C642-881F-BFD99E9A00A6}"/>
              </a:ext>
            </a:extLst>
          </p:cNvPr>
          <p:cNvCxnSpPr/>
          <p:nvPr/>
        </p:nvCxnSpPr>
        <p:spPr>
          <a:xfrm>
            <a:off x="7344964" y="1756664"/>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48C5C8A-FAF2-3D49-846B-13170113199C}"/>
              </a:ext>
            </a:extLst>
          </p:cNvPr>
          <p:cNvSpPr/>
          <p:nvPr/>
        </p:nvSpPr>
        <p:spPr bwMode="auto">
          <a:xfrm>
            <a:off x="0" y="3722585"/>
            <a:ext cx="6073379" cy="96371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800" dirty="0">
                <a:solidFill>
                  <a:prstClr val="white"/>
                </a:solidFill>
                <a:latin typeface="Times New Roman" panose="02020603050405020304" pitchFamily="18" charset="0"/>
                <a:cs typeface="Times New Roman" panose="02020603050405020304" pitchFamily="18" charset="0"/>
              </a:rPr>
              <a:t>Đối đầu với các nước ở khu vực Tây Âu. </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F9095FD0-7D13-C346-B03E-985ACD46A264}"/>
              </a:ext>
            </a:extLst>
          </p:cNvPr>
          <p:cNvSpPr/>
          <p:nvPr/>
        </p:nvSpPr>
        <p:spPr bwMode="auto">
          <a:xfrm>
            <a:off x="0" y="5253644"/>
            <a:ext cx="6011465" cy="97644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C. </a:t>
            </a:r>
            <a:r>
              <a:rPr lang="en-US" sz="2800" noProof="0" dirty="0">
                <a:solidFill>
                  <a:srgbClr val="FFFFFF"/>
                </a:solidFill>
                <a:latin typeface="Times New Roman" panose="02020603050405020304" pitchFamily="18" charset="0"/>
                <a:cs typeface="Times New Roman" panose="02020603050405020304" pitchFamily="18" charset="0"/>
              </a:rPr>
              <a:t>D</a:t>
            </a:r>
            <a:r>
              <a:rPr lang="en-US" sz="2800" dirty="0" err="1">
                <a:solidFill>
                  <a:srgbClr val="FFFFFF"/>
                </a:solidFill>
                <a:latin typeface="Times New Roman" panose="02020603050405020304" pitchFamily="18" charset="0"/>
                <a:cs typeface="Times New Roman" panose="02020603050405020304" pitchFamily="18" charset="0"/>
              </a:rPr>
              <a:t>iễn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biến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phức</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tạp</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của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tình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hình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biển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Đông</a:t>
            </a:r>
            <a:r>
              <a:rPr lang="en-US" sz="2800" dirty="0">
                <a:solidFill>
                  <a:srgbClr val="FFFFFF"/>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DA125390-BA37-774D-9041-2E5768CC47BD}"/>
              </a:ext>
            </a:extLst>
          </p:cNvPr>
          <p:cNvSpPr/>
          <p:nvPr/>
        </p:nvSpPr>
        <p:spPr bwMode="auto">
          <a:xfrm>
            <a:off x="6259335" y="3813668"/>
            <a:ext cx="5849539" cy="87263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 </a:t>
            </a:r>
            <a:r>
              <a:rPr lang="vi-VN" sz="2800" noProof="0" dirty="0">
                <a:solidFill>
                  <a:srgbClr val="FFFFFF"/>
                </a:solidFill>
                <a:latin typeface="Times New Roman" panose="02020603050405020304" pitchFamily="18" charset="0"/>
                <a:cs typeface="Times New Roman" panose="02020603050405020304" pitchFamily="18" charset="0"/>
              </a:rPr>
              <a:t>B</a:t>
            </a:r>
            <a:r>
              <a:rPr lang="vi-VN" sz="2800" dirty="0">
                <a:solidFill>
                  <a:srgbClr val="FFFFFF"/>
                </a:solidFill>
                <a:latin typeface="Times New Roman" panose="02020603050405020304" pitchFamily="18" charset="0"/>
                <a:cs typeface="Times New Roman" panose="02020603050405020304" pitchFamily="18" charset="0"/>
              </a:rPr>
              <a:t>iến đổi khí hậu, ô nhiễm môi trường</a:t>
            </a:r>
            <a:r>
              <a:rPr lang="en-US" sz="2800" dirty="0">
                <a:solidFill>
                  <a:srgbClr val="FFFFFF"/>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28A269EF-0958-2141-9AE8-2FF66E781AE2}"/>
              </a:ext>
            </a:extLst>
          </p:cNvPr>
          <p:cNvSpPr/>
          <p:nvPr/>
        </p:nvSpPr>
        <p:spPr bwMode="auto">
          <a:xfrm>
            <a:off x="6123384" y="5253644"/>
            <a:ext cx="6068616" cy="84789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2800" noProof="0" dirty="0">
                <a:solidFill>
                  <a:prstClr val="white"/>
                </a:solidFill>
                <a:latin typeface="Times New Roman" panose="02020603050405020304" pitchFamily="18" charset="0"/>
                <a:cs typeface="Times New Roman" panose="02020603050405020304" pitchFamily="18" charset="0"/>
              </a:rPr>
              <a:t>C</a:t>
            </a:r>
            <a:r>
              <a:rPr lang="vi-VN" sz="2800" dirty="0">
                <a:solidFill>
                  <a:prstClr val="white"/>
                </a:solidFill>
                <a:latin typeface="Times New Roman" panose="02020603050405020304" pitchFamily="18" charset="0"/>
                <a:cs typeface="Times New Roman" panose="02020603050405020304" pitchFamily="18" charset="0"/>
              </a:rPr>
              <a:t>ạnh tranh giữa các nước lớn đối với khu vực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100F4F34-5AC7-1446-97F9-2DC8574D8D5C}"/>
              </a:ext>
            </a:extLst>
          </p:cNvPr>
          <p:cNvSpPr/>
          <p:nvPr/>
        </p:nvSpPr>
        <p:spPr bwMode="auto">
          <a:xfrm>
            <a:off x="0" y="2047172"/>
            <a:ext cx="12036829" cy="10574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2800" b="1" dirty="0">
                <a:solidFill>
                  <a:srgbClr val="FFFFFF"/>
                </a:solidFill>
                <a:latin typeface="Times New Roman" panose="02020603050405020304" pitchFamily="18" charset="0"/>
                <a:cs typeface="Times New Roman" panose="02020603050405020304" pitchFamily="18" charset="0"/>
              </a:rPr>
              <a:t>Nội dung nào sau đây phản ánh không đúng những thách thức trong Cộng đồng ASEAN? </a:t>
            </a:r>
            <a:endPar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49">
            <a:extLst>
              <a:ext uri="{FF2B5EF4-FFF2-40B4-BE49-F238E27FC236}">
                <a16:creationId xmlns:a16="http://schemas.microsoft.com/office/drawing/2014/main" id="{DF7F5BE0-6C28-2F45-A8DD-4A6A624A1704}"/>
              </a:ext>
            </a:extLst>
          </p:cNvPr>
          <p:cNvSpPr/>
          <p:nvPr/>
        </p:nvSpPr>
        <p:spPr>
          <a:xfrm>
            <a:off x="11252596" y="6407814"/>
            <a:ext cx="939404"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013" b="0" i="0" u="none" strike="noStrike" kern="1200" cap="none" spc="0" normalizeH="0" baseline="0" noProof="0" dirty="0">
              <a:ln>
                <a:noFill/>
              </a:ln>
              <a:solidFill>
                <a:prstClr val="white"/>
              </a:solidFill>
              <a:effectLst/>
              <a:uLnTx/>
              <a:uFillTx/>
              <a:latin typeface="Calibri"/>
              <a:ea typeface="+mn-ea"/>
              <a:cs typeface="+mn-cs"/>
            </a:endParaRPr>
          </a:p>
        </p:txBody>
      </p:sp>
      <p:pic>
        <p:nvPicPr>
          <p:cNvPr id="65" name="Picture 64">
            <a:extLst>
              <a:ext uri="{FF2B5EF4-FFF2-40B4-BE49-F238E27FC236}">
                <a16:creationId xmlns:a16="http://schemas.microsoft.com/office/drawing/2014/main" id="{1B01D389-107F-4242-BC18-778D986865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9310" y="350535"/>
            <a:ext cx="1263253" cy="12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A3E8D799-A48A-F549-AB08-433146DC5F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6659" y="349344"/>
            <a:ext cx="1262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818DA74B-67EA-7746-A99A-E7C9B908E6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4916" y="203713"/>
            <a:ext cx="1134419" cy="11344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7117D0-C403-6E2B-A343-D7EC37AB02F9}"/>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51393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bat-dau-di-tim-altp.wav"/>
                                        </p:tgtEl>
                                      </p:cMediaNode>
                                    </p:audio>
                                  </p:sub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500"/>
                                        <p:tgtEl>
                                          <p:spTgt spid="410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1000" fill="hold"/>
                                        <p:tgtEl>
                                          <p:spTgt spid="58"/>
                                        </p:tgtEl>
                                        <p:attrNameLst>
                                          <p:attrName>ppt_w</p:attrName>
                                        </p:attrNameLst>
                                      </p:cBhvr>
                                      <p:tavLst>
                                        <p:tav tm="0">
                                          <p:val>
                                            <p:fltVal val="0"/>
                                          </p:val>
                                        </p:tav>
                                        <p:tav tm="100000">
                                          <p:val>
                                            <p:strVal val="#ppt_w"/>
                                          </p:val>
                                        </p:tav>
                                      </p:tavLst>
                                    </p:anim>
                                    <p:anim calcmode="lin" valueType="num">
                                      <p:cBhvr>
                                        <p:cTn id="17" dur="1000" fill="hold"/>
                                        <p:tgtEl>
                                          <p:spTgt spid="58"/>
                                        </p:tgtEl>
                                        <p:attrNameLst>
                                          <p:attrName>ppt_h</p:attrName>
                                        </p:attrNameLst>
                                      </p:cBhvr>
                                      <p:tavLst>
                                        <p:tav tm="0">
                                          <p:val>
                                            <p:fltVal val="0"/>
                                          </p:val>
                                        </p:tav>
                                        <p:tav tm="100000">
                                          <p:val>
                                            <p:strVal val="#ppt_h"/>
                                          </p:val>
                                        </p:tav>
                                      </p:tavLst>
                                    </p:anim>
                                    <p:anim calcmode="lin" valueType="num">
                                      <p:cBhvr>
                                        <p:cTn id="18" dur="1000" fill="hold"/>
                                        <p:tgtEl>
                                          <p:spTgt spid="58"/>
                                        </p:tgtEl>
                                        <p:attrNameLst>
                                          <p:attrName>style.rotation</p:attrName>
                                        </p:attrNameLst>
                                      </p:cBhvr>
                                      <p:tavLst>
                                        <p:tav tm="0">
                                          <p:val>
                                            <p:fltVal val="90"/>
                                          </p:val>
                                        </p:tav>
                                        <p:tav tm="100000">
                                          <p:val>
                                            <p:fltVal val="0"/>
                                          </p:val>
                                        </p:tav>
                                      </p:tavLst>
                                    </p:anim>
                                    <p:animEffect transition="in" filter="fade">
                                      <p:cBhvr>
                                        <p:cTn id="19" dur="1000"/>
                                        <p:tgtEl>
                                          <p:spTgt spid="5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1000" fill="hold"/>
                                        <p:tgtEl>
                                          <p:spTgt spid="43"/>
                                        </p:tgtEl>
                                        <p:attrNameLst>
                                          <p:attrName>ppt_w</p:attrName>
                                        </p:attrNameLst>
                                      </p:cBhvr>
                                      <p:tavLst>
                                        <p:tav tm="0">
                                          <p:val>
                                            <p:fltVal val="0"/>
                                          </p:val>
                                        </p:tav>
                                        <p:tav tm="100000">
                                          <p:val>
                                            <p:strVal val="#ppt_w"/>
                                          </p:val>
                                        </p:tav>
                                      </p:tavLst>
                                    </p:anim>
                                    <p:anim calcmode="lin" valueType="num">
                                      <p:cBhvr>
                                        <p:cTn id="23" dur="1000" fill="hold"/>
                                        <p:tgtEl>
                                          <p:spTgt spid="43"/>
                                        </p:tgtEl>
                                        <p:attrNameLst>
                                          <p:attrName>ppt_h</p:attrName>
                                        </p:attrNameLst>
                                      </p:cBhvr>
                                      <p:tavLst>
                                        <p:tav tm="0">
                                          <p:val>
                                            <p:fltVal val="0"/>
                                          </p:val>
                                        </p:tav>
                                        <p:tav tm="100000">
                                          <p:val>
                                            <p:strVal val="#ppt_h"/>
                                          </p:val>
                                        </p:tav>
                                      </p:tavLst>
                                    </p:anim>
                                    <p:anim calcmode="lin" valueType="num">
                                      <p:cBhvr>
                                        <p:cTn id="24" dur="1000" fill="hold"/>
                                        <p:tgtEl>
                                          <p:spTgt spid="43"/>
                                        </p:tgtEl>
                                        <p:attrNameLst>
                                          <p:attrName>style.rotation</p:attrName>
                                        </p:attrNameLst>
                                      </p:cBhvr>
                                      <p:tavLst>
                                        <p:tav tm="0">
                                          <p:val>
                                            <p:fltVal val="90"/>
                                          </p:val>
                                        </p:tav>
                                        <p:tav tm="100000">
                                          <p:val>
                                            <p:fltVal val="0"/>
                                          </p:val>
                                        </p:tav>
                                      </p:tavLst>
                                    </p:anim>
                                    <p:animEffect transition="in" filter="fade">
                                      <p:cBhvr>
                                        <p:cTn id="25" dur="1000"/>
                                        <p:tgtEl>
                                          <p:spTgt spid="43"/>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1000" fill="hold"/>
                                        <p:tgtEl>
                                          <p:spTgt spid="55"/>
                                        </p:tgtEl>
                                        <p:attrNameLst>
                                          <p:attrName>ppt_w</p:attrName>
                                        </p:attrNameLst>
                                      </p:cBhvr>
                                      <p:tavLst>
                                        <p:tav tm="0">
                                          <p:val>
                                            <p:fltVal val="0"/>
                                          </p:val>
                                        </p:tav>
                                        <p:tav tm="100000">
                                          <p:val>
                                            <p:strVal val="#ppt_w"/>
                                          </p:val>
                                        </p:tav>
                                      </p:tavLst>
                                    </p:anim>
                                    <p:anim calcmode="lin" valueType="num">
                                      <p:cBhvr>
                                        <p:cTn id="29" dur="1000" fill="hold"/>
                                        <p:tgtEl>
                                          <p:spTgt spid="55"/>
                                        </p:tgtEl>
                                        <p:attrNameLst>
                                          <p:attrName>ppt_h</p:attrName>
                                        </p:attrNameLst>
                                      </p:cBhvr>
                                      <p:tavLst>
                                        <p:tav tm="0">
                                          <p:val>
                                            <p:fltVal val="0"/>
                                          </p:val>
                                        </p:tav>
                                        <p:tav tm="100000">
                                          <p:val>
                                            <p:strVal val="#ppt_h"/>
                                          </p:val>
                                        </p:tav>
                                      </p:tavLst>
                                    </p:anim>
                                    <p:anim calcmode="lin" valueType="num">
                                      <p:cBhvr>
                                        <p:cTn id="30" dur="1000" fill="hold"/>
                                        <p:tgtEl>
                                          <p:spTgt spid="55"/>
                                        </p:tgtEl>
                                        <p:attrNameLst>
                                          <p:attrName>style.rotation</p:attrName>
                                        </p:attrNameLst>
                                      </p:cBhvr>
                                      <p:tavLst>
                                        <p:tav tm="0">
                                          <p:val>
                                            <p:fltVal val="90"/>
                                          </p:val>
                                        </p:tav>
                                        <p:tav tm="100000">
                                          <p:val>
                                            <p:fltVal val="0"/>
                                          </p:val>
                                        </p:tav>
                                      </p:tavLst>
                                    </p:anim>
                                    <p:animEffect transition="in" filter="fade">
                                      <p:cBhvr>
                                        <p:cTn id="31" dur="1000"/>
                                        <p:tgtEl>
                                          <p:spTgt spid="55"/>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1000" fill="hold"/>
                                        <p:tgtEl>
                                          <p:spTgt spid="57"/>
                                        </p:tgtEl>
                                        <p:attrNameLst>
                                          <p:attrName>ppt_w</p:attrName>
                                        </p:attrNameLst>
                                      </p:cBhvr>
                                      <p:tavLst>
                                        <p:tav tm="0">
                                          <p:val>
                                            <p:fltVal val="0"/>
                                          </p:val>
                                        </p:tav>
                                        <p:tav tm="100000">
                                          <p:val>
                                            <p:strVal val="#ppt_w"/>
                                          </p:val>
                                        </p:tav>
                                      </p:tavLst>
                                    </p:anim>
                                    <p:anim calcmode="lin" valueType="num">
                                      <p:cBhvr>
                                        <p:cTn id="35" dur="1000" fill="hold"/>
                                        <p:tgtEl>
                                          <p:spTgt spid="57"/>
                                        </p:tgtEl>
                                        <p:attrNameLst>
                                          <p:attrName>ppt_h</p:attrName>
                                        </p:attrNameLst>
                                      </p:cBhvr>
                                      <p:tavLst>
                                        <p:tav tm="0">
                                          <p:val>
                                            <p:fltVal val="0"/>
                                          </p:val>
                                        </p:tav>
                                        <p:tav tm="100000">
                                          <p:val>
                                            <p:strVal val="#ppt_h"/>
                                          </p:val>
                                        </p:tav>
                                      </p:tavLst>
                                    </p:anim>
                                    <p:anim calcmode="lin" valueType="num">
                                      <p:cBhvr>
                                        <p:cTn id="36" dur="1000" fill="hold"/>
                                        <p:tgtEl>
                                          <p:spTgt spid="57"/>
                                        </p:tgtEl>
                                        <p:attrNameLst>
                                          <p:attrName>style.rotation</p:attrName>
                                        </p:attrNameLst>
                                      </p:cBhvr>
                                      <p:tavLst>
                                        <p:tav tm="0">
                                          <p:val>
                                            <p:fltVal val="90"/>
                                          </p:val>
                                        </p:tav>
                                        <p:tav tm="100000">
                                          <p:val>
                                            <p:fltVal val="0"/>
                                          </p:val>
                                        </p:tav>
                                      </p:tavLst>
                                    </p:anim>
                                    <p:animEffect transition="in" filter="fade">
                                      <p:cBhvr>
                                        <p:cTn id="37" dur="1000"/>
                                        <p:tgtEl>
                                          <p:spTgt spid="57"/>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1000" fill="hold"/>
                                        <p:tgtEl>
                                          <p:spTgt spid="56"/>
                                        </p:tgtEl>
                                        <p:attrNameLst>
                                          <p:attrName>ppt_w</p:attrName>
                                        </p:attrNameLst>
                                      </p:cBhvr>
                                      <p:tavLst>
                                        <p:tav tm="0">
                                          <p:val>
                                            <p:fltVal val="0"/>
                                          </p:val>
                                        </p:tav>
                                        <p:tav tm="100000">
                                          <p:val>
                                            <p:strVal val="#ppt_w"/>
                                          </p:val>
                                        </p:tav>
                                      </p:tavLst>
                                    </p:anim>
                                    <p:anim calcmode="lin" valueType="num">
                                      <p:cBhvr>
                                        <p:cTn id="41" dur="1000" fill="hold"/>
                                        <p:tgtEl>
                                          <p:spTgt spid="56"/>
                                        </p:tgtEl>
                                        <p:attrNameLst>
                                          <p:attrName>ppt_h</p:attrName>
                                        </p:attrNameLst>
                                      </p:cBhvr>
                                      <p:tavLst>
                                        <p:tav tm="0">
                                          <p:val>
                                            <p:fltVal val="0"/>
                                          </p:val>
                                        </p:tav>
                                        <p:tav tm="100000">
                                          <p:val>
                                            <p:strVal val="#ppt_h"/>
                                          </p:val>
                                        </p:tav>
                                      </p:tavLst>
                                    </p:anim>
                                    <p:anim calcmode="lin" valueType="num">
                                      <p:cBhvr>
                                        <p:cTn id="42" dur="1000" fill="hold"/>
                                        <p:tgtEl>
                                          <p:spTgt spid="56"/>
                                        </p:tgtEl>
                                        <p:attrNameLst>
                                          <p:attrName>style.rotation</p:attrName>
                                        </p:attrNameLst>
                                      </p:cBhvr>
                                      <p:tavLst>
                                        <p:tav tm="0">
                                          <p:val>
                                            <p:fltVal val="90"/>
                                          </p:val>
                                        </p:tav>
                                        <p:tav tm="100000">
                                          <p:val>
                                            <p:fltVal val="0"/>
                                          </p:val>
                                        </p:tav>
                                      </p:tavLst>
                                    </p:anim>
                                    <p:animEffect transition="in" filter="fade">
                                      <p:cBhvr>
                                        <p:cTn id="43" dur="1000"/>
                                        <p:tgtEl>
                                          <p:spTgt spid="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9" presetClass="entr" presetSubtype="10" fill="hold" nodeType="with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5000" fill="hold"/>
                                        <p:tgtEl>
                                          <p:spTgt spid="1026"/>
                                        </p:tgtEl>
                                        <p:attrNameLst>
                                          <p:attrName>ppt_w</p:attrName>
                                        </p:attrNameLst>
                                      </p:cBhvr>
                                      <p:tavLst>
                                        <p:tav tm="0" fmla="#ppt_w*sin(2.5*pi*$)">
                                          <p:val>
                                            <p:fltVal val="0"/>
                                          </p:val>
                                        </p:tav>
                                        <p:tav tm="100000">
                                          <p:val>
                                            <p:fltVal val="1"/>
                                          </p:val>
                                        </p:tav>
                                      </p:tavLst>
                                    </p:anim>
                                    <p:anim calcmode="lin" valueType="num">
                                      <p:cBhvr>
                                        <p:cTn id="50" dur="5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6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9229"/>
                                        </p:tgtEl>
                                        <p:attrNameLst>
                                          <p:attrName>style.visibility</p:attrName>
                                        </p:attrNameLst>
                                      </p:cBhvr>
                                      <p:to>
                                        <p:strVal val="visible"/>
                                      </p:to>
                                    </p:set>
                                    <p:animEffect transition="in" filter="wipe(down)">
                                      <p:cBhvr>
                                        <p:cTn id="56" dur="5000"/>
                                        <p:tgtEl>
                                          <p:spTgt spid="9229"/>
                                        </p:tgtEl>
                                      </p:cBhvr>
                                    </p:animEffect>
                                  </p:childTnLst>
                                  <p:subTnLst>
                                    <p:audio>
                                      <p:cMediaNode>
                                        <p:cTn display="0" masterRel="sameClick">
                                          <p:stCondLst>
                                            <p:cond evt="begin" delay="0">
                                              <p:tn val="54"/>
                                            </p:cond>
                                          </p:stCondLst>
                                          <p:endCondLst>
                                            <p:cond evt="onStopAudio" delay="0">
                                              <p:tgtEl>
                                                <p:sldTgt/>
                                              </p:tgtEl>
                                            </p:cond>
                                          </p:endCondLst>
                                        </p:cTn>
                                        <p:tgtEl>
                                          <p:sndTgt r:embed="rId4" name="hoi y kien khan gia.wav"/>
                                        </p:tgtEl>
                                      </p:cMediaNode>
                                    </p:audio>
                                  </p:subTnLst>
                                </p:cTn>
                              </p:par>
                              <p:par>
                                <p:cTn id="57" presetID="22" presetClass="entr" presetSubtype="4" fill="hold" nodeType="withEffect">
                                  <p:stCondLst>
                                    <p:cond delay="0"/>
                                  </p:stCondLst>
                                  <p:childTnLst>
                                    <p:set>
                                      <p:cBhvr>
                                        <p:cTn id="58" dur="1" fill="hold">
                                          <p:stCondLst>
                                            <p:cond delay="0"/>
                                          </p:stCondLst>
                                        </p:cTn>
                                        <p:tgtEl>
                                          <p:spTgt spid="9230"/>
                                        </p:tgtEl>
                                        <p:attrNameLst>
                                          <p:attrName>style.visibility</p:attrName>
                                        </p:attrNameLst>
                                      </p:cBhvr>
                                      <p:to>
                                        <p:strVal val="visible"/>
                                      </p:to>
                                    </p:set>
                                    <p:animEffect transition="in" filter="wipe(down)">
                                      <p:cBhvr>
                                        <p:cTn id="59" dur="5000"/>
                                        <p:tgtEl>
                                          <p:spTgt spid="9230"/>
                                        </p:tgtEl>
                                      </p:cBhvr>
                                    </p:animEffect>
                                  </p:childTnLst>
                                  <p:subTnLst>
                                    <p:audio>
                                      <p:cMediaNode>
                                        <p:cTn display="0" masterRel="sameClick">
                                          <p:stCondLst>
                                            <p:cond evt="begin" delay="0">
                                              <p:tn val="57"/>
                                            </p:cond>
                                          </p:stCondLst>
                                          <p:endCondLst>
                                            <p:cond evt="onStopAudio" delay="0">
                                              <p:tgtEl>
                                                <p:sldTgt/>
                                              </p:tgtEl>
                                            </p:cond>
                                          </p:endCondLst>
                                        </p:cTn>
                                        <p:tgtEl>
                                          <p:sndTgt r:embed="rId4" name="hoi y kien khan gia.wav"/>
                                        </p:tgtEl>
                                      </p:cMediaNode>
                                    </p:audio>
                                  </p:subTnLst>
                                </p:cTn>
                              </p:par>
                              <p:par>
                                <p:cTn id="60" presetID="22" presetClass="entr" presetSubtype="4" fill="hold" nodeType="withEffect">
                                  <p:stCondLst>
                                    <p:cond delay="0"/>
                                  </p:stCondLst>
                                  <p:childTnLst>
                                    <p:set>
                                      <p:cBhvr>
                                        <p:cTn id="61" dur="1" fill="hold">
                                          <p:stCondLst>
                                            <p:cond delay="0"/>
                                          </p:stCondLst>
                                        </p:cTn>
                                        <p:tgtEl>
                                          <p:spTgt spid="9231"/>
                                        </p:tgtEl>
                                        <p:attrNameLst>
                                          <p:attrName>style.visibility</p:attrName>
                                        </p:attrNameLst>
                                      </p:cBhvr>
                                      <p:to>
                                        <p:strVal val="visible"/>
                                      </p:to>
                                    </p:set>
                                    <p:animEffect transition="in" filter="wipe(down)">
                                      <p:cBhvr>
                                        <p:cTn id="62" dur="5000"/>
                                        <p:tgtEl>
                                          <p:spTgt spid="9231"/>
                                        </p:tgtEl>
                                      </p:cBhvr>
                                    </p:animEffect>
                                  </p:childTnLst>
                                  <p:subTnLst>
                                    <p:audio>
                                      <p:cMediaNode>
                                        <p:cTn display="0" masterRel="sameClick">
                                          <p:stCondLst>
                                            <p:cond evt="begin" delay="0">
                                              <p:tn val="60"/>
                                            </p:cond>
                                          </p:stCondLst>
                                          <p:endCondLst>
                                            <p:cond evt="onStopAudio" delay="0">
                                              <p:tgtEl>
                                                <p:sldTgt/>
                                              </p:tgtEl>
                                            </p:cond>
                                          </p:endCondLst>
                                        </p:cTn>
                                        <p:tgtEl>
                                          <p:sndTgt r:embed="rId4" name="hoi y kien khan gia.wav"/>
                                        </p:tgtEl>
                                      </p:cMediaNode>
                                    </p:audio>
                                  </p:subTnLst>
                                </p:cTn>
                              </p:par>
                              <p:par>
                                <p:cTn id="63" presetID="22" presetClass="entr" presetSubtype="4" fill="hold" nodeType="withEffect">
                                  <p:stCondLst>
                                    <p:cond delay="0"/>
                                  </p:stCondLst>
                                  <p:childTnLst>
                                    <p:set>
                                      <p:cBhvr>
                                        <p:cTn id="64" dur="1" fill="hold">
                                          <p:stCondLst>
                                            <p:cond delay="0"/>
                                          </p:stCondLst>
                                        </p:cTn>
                                        <p:tgtEl>
                                          <p:spTgt spid="9232"/>
                                        </p:tgtEl>
                                        <p:attrNameLst>
                                          <p:attrName>style.visibility</p:attrName>
                                        </p:attrNameLst>
                                      </p:cBhvr>
                                      <p:to>
                                        <p:strVal val="visible"/>
                                      </p:to>
                                    </p:set>
                                    <p:animEffect transition="in" filter="wipe(down)">
                                      <p:cBhvr>
                                        <p:cTn id="65" dur="5000"/>
                                        <p:tgtEl>
                                          <p:spTgt spid="9232"/>
                                        </p:tgtEl>
                                      </p:cBhvr>
                                    </p:animEffect>
                                  </p:childTnLst>
                                  <p:subTnLst>
                                    <p:audio>
                                      <p:cMediaNode>
                                        <p:cTn display="0" masterRel="sameClick">
                                          <p:stCondLst>
                                            <p:cond evt="begin" delay="0">
                                              <p:tn val="63"/>
                                            </p:cond>
                                          </p:stCondLst>
                                          <p:endCondLst>
                                            <p:cond evt="onStopAudio" delay="0">
                                              <p:tgtEl>
                                                <p:sldTgt/>
                                              </p:tgtEl>
                                            </p:cond>
                                          </p:endCondLst>
                                        </p:cTn>
                                        <p:tgtEl>
                                          <p:sndTgt r:embed="rId4" name="hoi y kien khan gia.wav"/>
                                        </p:tgtEl>
                                      </p:cMediaNode>
                                    </p:audio>
                                  </p:subTnLst>
                                </p:cTn>
                              </p:par>
                              <p:par>
                                <p:cTn id="66" presetID="22" presetClass="entr" presetSubtype="4" fill="hold" nodeType="withEffect">
                                  <p:stCondLst>
                                    <p:cond delay="0"/>
                                  </p:stCondLst>
                                  <p:childTnLst>
                                    <p:set>
                                      <p:cBhvr>
                                        <p:cTn id="67" dur="1" fill="hold">
                                          <p:stCondLst>
                                            <p:cond delay="0"/>
                                          </p:stCondLst>
                                        </p:cTn>
                                        <p:tgtEl>
                                          <p:spTgt spid="4113"/>
                                        </p:tgtEl>
                                        <p:attrNameLst>
                                          <p:attrName>style.visibility</p:attrName>
                                        </p:attrNameLst>
                                      </p:cBhvr>
                                      <p:to>
                                        <p:strVal val="visible"/>
                                      </p:to>
                                    </p:set>
                                    <p:animEffect transition="in" filter="wipe(down)">
                                      <p:cBhvr>
                                        <p:cTn id="68" dur="5000"/>
                                        <p:tgtEl>
                                          <p:spTgt spid="4113"/>
                                        </p:tgtEl>
                                      </p:cBhvr>
                                    </p:animEffect>
                                  </p:childTnLst>
                                  <p:subTnLst>
                                    <p:audio>
                                      <p:cMediaNode>
                                        <p:cTn display="0" masterRel="sameClick">
                                          <p:stCondLst>
                                            <p:cond evt="begin" delay="0">
                                              <p:tn val="66"/>
                                            </p:cond>
                                          </p:stCondLst>
                                          <p:endCondLst>
                                            <p:cond evt="onStopAudio" delay="0">
                                              <p:tgtEl>
                                                <p:sldTgt/>
                                              </p:tgtEl>
                                            </p:cond>
                                          </p:endCondLst>
                                        </p:cTn>
                                        <p:tgtEl>
                                          <p:sndTgt r:embed="rId4" name="hoi y kien khan gia.wav"/>
                                        </p:tgtEl>
                                      </p:cMediaNode>
                                    </p:audio>
                                  </p:subTnLst>
                                </p:cTn>
                              </p:par>
                            </p:childTnLst>
                          </p:cTn>
                        </p:par>
                        <p:par>
                          <p:cTn id="69" fill="hold" nodeType="afterGroup">
                            <p:stCondLst>
                              <p:cond delay="5000"/>
                            </p:stCondLst>
                            <p:childTnLst>
                              <p:par>
                                <p:cTn id="70" presetID="10" presetClass="exit" presetSubtype="0" fill="hold" nodeType="afterEffect">
                                  <p:stCondLst>
                                    <p:cond delay="0"/>
                                  </p:stCondLst>
                                  <p:childTnLst>
                                    <p:animEffect transition="out" filter="fade">
                                      <p:cBhvr>
                                        <p:cTn id="71" dur="500"/>
                                        <p:tgtEl>
                                          <p:spTgt spid="9229"/>
                                        </p:tgtEl>
                                      </p:cBhvr>
                                    </p:animEffect>
                                    <p:set>
                                      <p:cBhvr>
                                        <p:cTn id="72" dur="1" fill="hold">
                                          <p:stCondLst>
                                            <p:cond delay="499"/>
                                          </p:stCondLst>
                                        </p:cTn>
                                        <p:tgtEl>
                                          <p:spTgt spid="9229"/>
                                        </p:tgtEl>
                                        <p:attrNameLst>
                                          <p:attrName>style.visibility</p:attrName>
                                        </p:attrNameLst>
                                      </p:cBhvr>
                                      <p:to>
                                        <p:strVal val="hidden"/>
                                      </p:to>
                                    </p:set>
                                  </p:childTnLst>
                                </p:cTn>
                              </p:par>
                              <p:par>
                                <p:cTn id="73" presetID="10" presetClass="exit" presetSubtype="0" fill="hold" nodeType="withEffect">
                                  <p:stCondLst>
                                    <p:cond delay="3000"/>
                                  </p:stCondLst>
                                  <p:childTnLst>
                                    <p:animEffect transition="out" filter="fade">
                                      <p:cBhvr>
                                        <p:cTn id="74" dur="500"/>
                                        <p:tgtEl>
                                          <p:spTgt spid="9230"/>
                                        </p:tgtEl>
                                      </p:cBhvr>
                                    </p:animEffect>
                                    <p:set>
                                      <p:cBhvr>
                                        <p:cTn id="75" dur="1" fill="hold">
                                          <p:stCondLst>
                                            <p:cond delay="499"/>
                                          </p:stCondLst>
                                        </p:cTn>
                                        <p:tgtEl>
                                          <p:spTgt spid="9230"/>
                                        </p:tgtEl>
                                        <p:attrNameLst>
                                          <p:attrName>style.visibility</p:attrName>
                                        </p:attrNameLst>
                                      </p:cBhvr>
                                      <p:to>
                                        <p:strVal val="hidden"/>
                                      </p:to>
                                    </p:set>
                                  </p:childTnLst>
                                </p:cTn>
                              </p:par>
                              <p:par>
                                <p:cTn id="76" presetID="10" presetClass="exit" presetSubtype="0" fill="hold" nodeType="withEffect">
                                  <p:stCondLst>
                                    <p:cond delay="3000"/>
                                  </p:stCondLst>
                                  <p:childTnLst>
                                    <p:animEffect transition="out" filter="fade">
                                      <p:cBhvr>
                                        <p:cTn id="77" dur="500"/>
                                        <p:tgtEl>
                                          <p:spTgt spid="9231"/>
                                        </p:tgtEl>
                                      </p:cBhvr>
                                    </p:animEffect>
                                    <p:set>
                                      <p:cBhvr>
                                        <p:cTn id="78" dur="1" fill="hold">
                                          <p:stCondLst>
                                            <p:cond delay="499"/>
                                          </p:stCondLst>
                                        </p:cTn>
                                        <p:tgtEl>
                                          <p:spTgt spid="9231"/>
                                        </p:tgtEl>
                                        <p:attrNameLst>
                                          <p:attrName>style.visibility</p:attrName>
                                        </p:attrNameLst>
                                      </p:cBhvr>
                                      <p:to>
                                        <p:strVal val="hidden"/>
                                      </p:to>
                                    </p:set>
                                  </p:childTnLst>
                                </p:cTn>
                              </p:par>
                              <p:par>
                                <p:cTn id="79" presetID="10" presetClass="exit" presetSubtype="0" fill="hold" nodeType="withEffect">
                                  <p:stCondLst>
                                    <p:cond delay="3000"/>
                                  </p:stCondLst>
                                  <p:childTnLst>
                                    <p:animEffect transition="out" filter="fade">
                                      <p:cBhvr>
                                        <p:cTn id="80" dur="500"/>
                                        <p:tgtEl>
                                          <p:spTgt spid="9232"/>
                                        </p:tgtEl>
                                      </p:cBhvr>
                                    </p:animEffect>
                                    <p:set>
                                      <p:cBhvr>
                                        <p:cTn id="81" dur="1" fill="hold">
                                          <p:stCondLst>
                                            <p:cond delay="499"/>
                                          </p:stCondLst>
                                        </p:cTn>
                                        <p:tgtEl>
                                          <p:spTgt spid="9232"/>
                                        </p:tgtEl>
                                        <p:attrNameLst>
                                          <p:attrName>style.visibility</p:attrName>
                                        </p:attrNameLst>
                                      </p:cBhvr>
                                      <p:to>
                                        <p:strVal val="hidden"/>
                                      </p:to>
                                    </p:set>
                                  </p:childTnLst>
                                </p:cTn>
                              </p:par>
                              <p:par>
                                <p:cTn id="82" presetID="10" presetClass="exit" presetSubtype="0" fill="hold" nodeType="withEffect">
                                  <p:stCondLst>
                                    <p:cond delay="3000"/>
                                  </p:stCondLst>
                                  <p:childTnLst>
                                    <p:animEffect transition="out" filter="fade">
                                      <p:cBhvr>
                                        <p:cTn id="83" dur="500"/>
                                        <p:tgtEl>
                                          <p:spTgt spid="4113"/>
                                        </p:tgtEl>
                                      </p:cBhvr>
                                    </p:animEffect>
                                    <p:set>
                                      <p:cBhvr>
                                        <p:cTn id="84"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5" restart="whenNotActive" fill="hold" evtFilter="cancelBubble" nodeType="interactiveSeq">
                <p:stCondLst>
                  <p:cond evt="onClick" delay="0">
                    <p:tgtEl>
                      <p:spTgt spid="65"/>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0" presetClass="exit" presetSubtype="0" fill="hold" grpId="1" nodeType="clickEffect">
                                  <p:stCondLst>
                                    <p:cond delay="0"/>
                                  </p:stCondLst>
                                  <p:childTnLst>
                                    <p:animEffect transition="out" filter="fade">
                                      <p:cBhvr>
                                        <p:cTn id="89" dur="5000"/>
                                        <p:tgtEl>
                                          <p:spTgt spid="55"/>
                                        </p:tgtEl>
                                      </p:cBhvr>
                                    </p:animEffect>
                                    <p:set>
                                      <p:cBhvr>
                                        <p:cTn id="90"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bo  2 phuong an sai.wav"/>
                                        </p:tgtEl>
                                      </p:cMediaNode>
                                    </p:audio>
                                  </p:subTnLst>
                                </p:cTn>
                              </p:par>
                              <p:par>
                                <p:cTn id="91" presetID="10" presetClass="exit" presetSubtype="0" fill="hold" grpId="1" nodeType="withEffect">
                                  <p:stCondLst>
                                    <p:cond delay="0"/>
                                  </p:stCondLst>
                                  <p:childTnLst>
                                    <p:animEffect transition="out" filter="fade">
                                      <p:cBhvr>
                                        <p:cTn id="92" dur="5000"/>
                                        <p:tgtEl>
                                          <p:spTgt spid="56"/>
                                        </p:tgtEl>
                                      </p:cBhvr>
                                    </p:animEffect>
                                    <p:set>
                                      <p:cBhvr>
                                        <p:cTn id="93"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65"/>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21" presetClass="emph" presetSubtype="0" fill="hold" grpId="1" nodeType="clickEffect">
                                  <p:stCondLst>
                                    <p:cond delay="0"/>
                                  </p:stCondLst>
                                  <p:childTnLst>
                                    <p:animClr clrSpc="hsl" dir="cw">
                                      <p:cBhvr override="childStyle">
                                        <p:cTn id="98" dur="500" fill="hold"/>
                                        <p:tgtEl>
                                          <p:spTgt spid="43"/>
                                        </p:tgtEl>
                                        <p:attrNameLst>
                                          <p:attrName>style.color</p:attrName>
                                        </p:attrNameLst>
                                      </p:cBhvr>
                                      <p:by>
                                        <p:hsl h="7200000" s="0" l="0"/>
                                      </p:by>
                                    </p:animClr>
                                    <p:animClr clrSpc="hsl" dir="cw">
                                      <p:cBhvr>
                                        <p:cTn id="99" dur="500" fill="hold"/>
                                        <p:tgtEl>
                                          <p:spTgt spid="43"/>
                                        </p:tgtEl>
                                        <p:attrNameLst>
                                          <p:attrName>fillcolor</p:attrName>
                                        </p:attrNameLst>
                                      </p:cBhvr>
                                      <p:by>
                                        <p:hsl h="7200000" s="0" l="0"/>
                                      </p:by>
                                    </p:animClr>
                                    <p:animClr clrSpc="hsl" dir="cw">
                                      <p:cBhvr>
                                        <p:cTn id="100" dur="500" fill="hold"/>
                                        <p:tgtEl>
                                          <p:spTgt spid="43"/>
                                        </p:tgtEl>
                                        <p:attrNameLst>
                                          <p:attrName>stroke.color</p:attrName>
                                        </p:attrNameLst>
                                      </p:cBhvr>
                                      <p:by>
                                        <p:hsl h="7200000" s="0" l="0"/>
                                      </p:by>
                                    </p:animClr>
                                    <p:set>
                                      <p:cBhvr>
                                        <p:cTn id="101" dur="500" fill="hold"/>
                                        <p:tgtEl>
                                          <p:spTgt spid="43"/>
                                        </p:tgtEl>
                                        <p:attrNameLst>
                                          <p:attrName>fill.type</p:attrName>
                                        </p:attrNameLst>
                                      </p:cBhvr>
                                      <p:to>
                                        <p:strVal val="solid"/>
                                      </p:to>
                                    </p:set>
                                  </p:childTnLst>
                                  <p:subTnLst>
                                    <p:audio>
                                      <p:cMediaNode>
                                        <p:cTn display="0" masterRel="sameClick">
                                          <p:stCondLst>
                                            <p:cond evt="begin" delay="0">
                                              <p:tn val="97"/>
                                            </p:cond>
                                          </p:stCondLst>
                                          <p:endCondLst>
                                            <p:cond evt="onStopAudio" delay="0">
                                              <p:tgtEl>
                                                <p:sldTgt/>
                                              </p:tgtEl>
                                            </p:cond>
                                          </p:endCondLst>
                                        </p:cTn>
                                        <p:tgtEl>
                                          <p:sndTgt r:embed="rId6" name="dap an - A.wav"/>
                                        </p:tgtEl>
                                      </p:cMediaNode>
                                    </p:audio>
                                  </p:sub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5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emph" presetSubtype="2" fill="hold" nodeType="clickEffect">
                                  <p:stCondLst>
                                    <p:cond delay="0"/>
                                  </p:stCondLst>
                                  <p:childTnLst>
                                    <p:animClr clrSpc="rgb" dir="cw">
                                      <p:cBhvr>
                                        <p:cTn id="106" dur="2000" fill="hold"/>
                                        <p:tgtEl>
                                          <p:spTgt spid="55"/>
                                        </p:tgtEl>
                                        <p:attrNameLst>
                                          <p:attrName>fillcolor</p:attrName>
                                        </p:attrNameLst>
                                      </p:cBhvr>
                                      <p:to>
                                        <a:schemeClr val="accent2"/>
                                      </p:to>
                                    </p:animClr>
                                    <p:set>
                                      <p:cBhvr>
                                        <p:cTn id="107" dur="2000" fill="hold"/>
                                        <p:tgtEl>
                                          <p:spTgt spid="55"/>
                                        </p:tgtEl>
                                        <p:attrNameLst>
                                          <p:attrName>fill.type</p:attrName>
                                        </p:attrNameLst>
                                      </p:cBhvr>
                                      <p:to>
                                        <p:strVal val="solid"/>
                                      </p:to>
                                    </p:set>
                                    <p:set>
                                      <p:cBhvr>
                                        <p:cTn id="108" dur="2000" fill="hold"/>
                                        <p:tgtEl>
                                          <p:spTgt spid="55"/>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7"/>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1" presetClass="emph" presetSubtype="2" fill="hold" nodeType="clickEffect">
                                  <p:stCondLst>
                                    <p:cond delay="0"/>
                                  </p:stCondLst>
                                  <p:childTnLst>
                                    <p:animClr clrSpc="rgb" dir="cw">
                                      <p:cBhvr>
                                        <p:cTn id="113" dur="2000" fill="hold"/>
                                        <p:tgtEl>
                                          <p:spTgt spid="57"/>
                                        </p:tgtEl>
                                        <p:attrNameLst>
                                          <p:attrName>fillcolor</p:attrName>
                                        </p:attrNameLst>
                                      </p:cBhvr>
                                      <p:to>
                                        <a:schemeClr val="accent2"/>
                                      </p:to>
                                    </p:animClr>
                                    <p:set>
                                      <p:cBhvr>
                                        <p:cTn id="114" dur="2000" fill="hold"/>
                                        <p:tgtEl>
                                          <p:spTgt spid="57"/>
                                        </p:tgtEl>
                                        <p:attrNameLst>
                                          <p:attrName>fill.type</p:attrName>
                                        </p:attrNameLst>
                                      </p:cBhvr>
                                      <p:to>
                                        <p:strVal val="solid"/>
                                      </p:to>
                                    </p:set>
                                    <p:set>
                                      <p:cBhvr>
                                        <p:cTn id="115" dur="2000" fill="hold"/>
                                        <p:tgtEl>
                                          <p:spTgt spid="57"/>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seq concurrent="1" nextAc="seek">
              <p:cTn id="116" restart="whenNotActive" fill="hold" evtFilter="cancelBubble" nodeType="interactiveSeq">
                <p:stCondLst>
                  <p:cond evt="onClick" delay="0">
                    <p:tgtEl>
                      <p:spTgt spid="5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 presetClass="emph" presetSubtype="2" fill="hold" nodeType="clickEffect">
                                  <p:stCondLst>
                                    <p:cond delay="0"/>
                                  </p:stCondLst>
                                  <p:childTnLst>
                                    <p:animClr clrSpc="rgb" dir="cw">
                                      <p:cBhvr>
                                        <p:cTn id="120" dur="2000" fill="hold"/>
                                        <p:tgtEl>
                                          <p:spTgt spid="56"/>
                                        </p:tgtEl>
                                        <p:attrNameLst>
                                          <p:attrName>fillcolor</p:attrName>
                                        </p:attrNameLst>
                                      </p:cBhvr>
                                      <p:to>
                                        <a:schemeClr val="accent2"/>
                                      </p:to>
                                    </p:animClr>
                                    <p:set>
                                      <p:cBhvr>
                                        <p:cTn id="121" dur="2000" fill="hold"/>
                                        <p:tgtEl>
                                          <p:spTgt spid="56"/>
                                        </p:tgtEl>
                                        <p:attrNameLst>
                                          <p:attrName>fill.type</p:attrName>
                                        </p:attrNameLst>
                                      </p:cBhvr>
                                      <p:to>
                                        <p:strVal val="solid"/>
                                      </p:to>
                                    </p:set>
                                    <p:set>
                                      <p:cBhvr>
                                        <p:cTn id="122" dur="2000" fill="hold"/>
                                        <p:tgtEl>
                                          <p:spTgt spid="56"/>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6"/>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2750144" y="1616779"/>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$20.000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7387628" y="1596537"/>
            <a:ext cx="327422" cy="385763"/>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7680522" y="1596537"/>
            <a:ext cx="327422" cy="385763"/>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7976987" y="872637"/>
            <a:ext cx="327422" cy="1115616"/>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8304408" y="757148"/>
            <a:ext cx="329804" cy="1239440"/>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7412630" y="1983491"/>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0" y="3925135"/>
            <a:ext cx="6007693" cy="89696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noProof="0" dirty="0">
                <a:solidFill>
                  <a:prstClr val="white"/>
                </a:solidFill>
                <a:latin typeface="Times New Roman" panose="02020603050405020304" pitchFamily="18" charset="0"/>
                <a:cs typeface="Times New Roman" panose="02020603050405020304" pitchFamily="18" charset="0"/>
              </a:rPr>
              <a:t>C</a:t>
            </a:r>
            <a:r>
              <a:rPr lang="en-US" sz="3200" b="1" dirty="0" err="1">
                <a:solidFill>
                  <a:prstClr val="white"/>
                </a:solidFill>
                <a:latin typeface="Times New Roman" panose="02020603050405020304" pitchFamily="18" charset="0"/>
                <a:cs typeface="Times New Roman" panose="02020603050405020304" pitchFamily="18" charset="0"/>
              </a:rPr>
              <a:t>hính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trị</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cốt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lõi</a:t>
            </a:r>
            <a:r>
              <a:rPr lang="en-US" sz="3200" b="1" dirty="0">
                <a:solidFill>
                  <a:prstClr val="white"/>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ECAC6595-D556-0A41-8D8B-F7C4D6700D99}"/>
              </a:ext>
            </a:extLst>
          </p:cNvPr>
          <p:cNvSpPr/>
          <p:nvPr/>
        </p:nvSpPr>
        <p:spPr bwMode="auto">
          <a:xfrm>
            <a:off x="6132513" y="5170516"/>
            <a:ext cx="6059487" cy="112909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 </a:t>
            </a:r>
            <a:r>
              <a:rPr lang="vi-VN" sz="3200" b="1" noProof="0" dirty="0">
                <a:solidFill>
                  <a:srgbClr val="FFFFFF"/>
                </a:solidFill>
                <a:latin typeface="Times New Roman" panose="02020603050405020304" pitchFamily="18" charset="0"/>
                <a:cs typeface="Times New Roman" panose="02020603050405020304" pitchFamily="18" charset="0"/>
              </a:rPr>
              <a:t>C</a:t>
            </a:r>
            <a:r>
              <a:rPr lang="vi-VN" sz="3200" b="1" dirty="0">
                <a:solidFill>
                  <a:srgbClr val="FFFFFF"/>
                </a:solidFill>
                <a:latin typeface="Times New Roman" panose="02020603050405020304" pitchFamily="18" charset="0"/>
                <a:cs typeface="Times New Roman" panose="02020603050405020304" pitchFamily="18" charset="0"/>
              </a:rPr>
              <a:t>on người làm trung tâm. </a:t>
            </a:r>
            <a:endPar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82962CDE-F84B-1142-AD10-EF94E116BF9E}"/>
              </a:ext>
            </a:extLst>
          </p:cNvPr>
          <p:cNvSpPr/>
          <p:nvPr/>
        </p:nvSpPr>
        <p:spPr bwMode="auto">
          <a:xfrm>
            <a:off x="6200574" y="3865604"/>
            <a:ext cx="5991426" cy="95649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en-US" sz="3200" b="1" noProof="0" dirty="0">
                <a:solidFill>
                  <a:srgbClr val="FFFFFF"/>
                </a:solidFill>
                <a:latin typeface="Times New Roman" panose="02020603050405020304" pitchFamily="18" charset="0"/>
                <a:cs typeface="Times New Roman" panose="02020603050405020304" pitchFamily="18" charset="0"/>
              </a:rPr>
              <a:t>K</a:t>
            </a:r>
            <a:r>
              <a:rPr lang="en-US" sz="3200" b="1" dirty="0" err="1">
                <a:solidFill>
                  <a:srgbClr val="FFFFFF"/>
                </a:solidFill>
                <a:latin typeface="Times New Roman" panose="02020603050405020304" pitchFamily="18" charset="0"/>
                <a:cs typeface="Times New Roman" panose="02020603050405020304" pitchFamily="18" charset="0"/>
              </a:rPr>
              <a:t>inh</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tế</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làm</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trọng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tâm</a:t>
            </a:r>
            <a:r>
              <a:rPr lang="en-US" sz="3200" b="1" dirty="0">
                <a:solidFill>
                  <a:srgbClr val="FFFFFF"/>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0" y="5170516"/>
            <a:ext cx="6132513" cy="94817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noProof="0" dirty="0">
                <a:solidFill>
                  <a:prstClr val="white"/>
                </a:solidFill>
                <a:latin typeface="Times New Roman" panose="02020603050405020304" pitchFamily="18" charset="0"/>
                <a:cs typeface="Times New Roman" panose="02020603050405020304" pitchFamily="18" charset="0"/>
              </a:rPr>
              <a:t>A</a:t>
            </a:r>
            <a:r>
              <a:rPr lang="en-US" sz="3200" b="1" dirty="0">
                <a:solidFill>
                  <a:prstClr val="white"/>
                </a:solidFill>
                <a:latin typeface="Times New Roman" panose="02020603050405020304" pitchFamily="18" charset="0"/>
                <a:cs typeface="Times New Roman" panose="02020603050405020304" pitchFamily="18" charset="0"/>
              </a:rPr>
              <a:t>n </a:t>
            </a:r>
            <a:r>
              <a:rPr lang="en-US" sz="3200" b="1" dirty="0" err="1">
                <a:solidFill>
                  <a:prstClr val="white"/>
                </a:solidFill>
                <a:latin typeface="Times New Roman" panose="02020603050405020304" pitchFamily="18" charset="0"/>
                <a:cs typeface="Times New Roman" panose="02020603050405020304" pitchFamily="18" charset="0"/>
              </a:rPr>
              <a:t>ninh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nền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tảng</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8" name="Hexagon 57">
            <a:extLst>
              <a:ext uri="{FF2B5EF4-FFF2-40B4-BE49-F238E27FC236}">
                <a16:creationId xmlns:a16="http://schemas.microsoft.com/office/drawing/2014/main" id="{DD4F78FE-6A4E-0F4A-9FE1-59A1D9D2C8B5}"/>
              </a:ext>
            </a:extLst>
          </p:cNvPr>
          <p:cNvSpPr/>
          <p:nvPr/>
        </p:nvSpPr>
        <p:spPr bwMode="auto">
          <a:xfrm>
            <a:off x="0" y="2477358"/>
            <a:ext cx="12192000" cy="9074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200" b="1" dirty="0">
                <a:solidFill>
                  <a:srgbClr val="FFFFFF"/>
                </a:solidFill>
                <a:latin typeface="Times New Roman" panose="02020603050405020304" pitchFamily="18" charset="0"/>
                <a:cs typeface="Times New Roman" panose="02020603050405020304" pitchFamily="18" charset="0"/>
              </a:rPr>
              <a:t>Cộng đồng Văn hoá – Xã hội ASEAN xây dựng ASEAN lấy </a:t>
            </a:r>
          </a:p>
        </p:txBody>
      </p:sp>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0838" y="598794"/>
            <a:ext cx="128587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0791" y="611891"/>
            <a:ext cx="127516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FC55F16E-3E05-FA40-8828-30DD4D27DA4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600" t="13750" r="18249" b="37295"/>
          <a:stretch/>
        </p:blipFill>
        <p:spPr bwMode="auto">
          <a:xfrm>
            <a:off x="2932309" y="452014"/>
            <a:ext cx="1189156" cy="9074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919B79-B348-922B-EB7F-592229F5DA1C}"/>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380261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at-dau-di-tim-altp.wav"/>
                                        </p:tgtEl>
                                      </p:cMediaNode>
                                    </p:audio>
                                  </p:subTnLst>
                                </p:cTn>
                              </p:par>
                              <p:par>
                                <p:cTn id="10" presetID="10"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fade">
                                      <p:cBhvr>
                                        <p:cTn id="15" dur="500"/>
                                        <p:tgtEl>
                                          <p:spTgt spid="410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1000"/>
                                        <p:tgtEl>
                                          <p:spTgt spid="56"/>
                                        </p:tgtEl>
                                      </p:cBhvr>
                                    </p:animEffect>
                                    <p:anim calcmode="lin" valueType="num">
                                      <p:cBhvr>
                                        <p:cTn id="22" dur="1000" fill="hold"/>
                                        <p:tgtEl>
                                          <p:spTgt spid="56"/>
                                        </p:tgtEl>
                                        <p:attrNameLst>
                                          <p:attrName>ppt_x</p:attrName>
                                        </p:attrNameLst>
                                      </p:cBhvr>
                                      <p:tavLst>
                                        <p:tav tm="0">
                                          <p:val>
                                            <p:strVal val="#ppt_x"/>
                                          </p:val>
                                        </p:tav>
                                        <p:tav tm="100000">
                                          <p:val>
                                            <p:strVal val="#ppt_x"/>
                                          </p:val>
                                        </p:tav>
                                      </p:tavLst>
                                    </p:anim>
                                    <p:anim calcmode="lin" valueType="num">
                                      <p:cBhvr>
                                        <p:cTn id="23" dur="1000" fill="hold"/>
                                        <p:tgtEl>
                                          <p:spTgt spid="5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anim calcmode="lin" valueType="num">
                                      <p:cBhvr>
                                        <p:cTn id="37" dur="1000" fill="hold"/>
                                        <p:tgtEl>
                                          <p:spTgt spid="57"/>
                                        </p:tgtEl>
                                        <p:attrNameLst>
                                          <p:attrName>ppt_x</p:attrName>
                                        </p:attrNameLst>
                                      </p:cBhvr>
                                      <p:tavLst>
                                        <p:tav tm="0">
                                          <p:val>
                                            <p:strVal val="#ppt_x"/>
                                          </p:val>
                                        </p:tav>
                                        <p:tav tm="100000">
                                          <p:val>
                                            <p:strVal val="#ppt_x"/>
                                          </p:val>
                                        </p:tav>
                                      </p:tavLst>
                                    </p:anim>
                                    <p:anim calcmode="lin" valueType="num">
                                      <p:cBhvr>
                                        <p:cTn id="38" dur="1000" fill="hold"/>
                                        <p:tgtEl>
                                          <p:spTgt spid="57"/>
                                        </p:tgtEl>
                                        <p:attrNameLst>
                                          <p:attrName>ppt_y</p:attrName>
                                        </p:attrNameLst>
                                      </p:cBhvr>
                                      <p:tavLst>
                                        <p:tav tm="0">
                                          <p:val>
                                            <p:strVal val="#ppt_y+.1"/>
                                          </p:val>
                                        </p:tav>
                                        <p:tav tm="100000">
                                          <p:val>
                                            <p:strVal val="#ppt_y"/>
                                          </p:val>
                                        </p:tav>
                                      </p:tavLst>
                                    </p:anim>
                                  </p:childTnLst>
                                </p:cTn>
                              </p:par>
                              <p:par>
                                <p:cTn id="39" presetID="19" presetClass="entr" presetSubtype="10"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anim calcmode="lin" valueType="num">
                                      <p:cBhvr>
                                        <p:cTn id="41" dur="5000" fill="hold"/>
                                        <p:tgtEl>
                                          <p:spTgt spid="2050"/>
                                        </p:tgtEl>
                                        <p:attrNameLst>
                                          <p:attrName>ppt_w</p:attrName>
                                        </p:attrNameLst>
                                      </p:cBhvr>
                                      <p:tavLst>
                                        <p:tav tm="0" fmla="#ppt_w*sin(2.5*pi*$)">
                                          <p:val>
                                            <p:fltVal val="0"/>
                                          </p:val>
                                        </p:tav>
                                        <p:tav tm="100000">
                                          <p:val>
                                            <p:fltVal val="1"/>
                                          </p:val>
                                        </p:tav>
                                      </p:tavLst>
                                    </p:anim>
                                    <p:anim calcmode="lin" valueType="num">
                                      <p:cBhvr>
                                        <p:cTn id="42" dur="5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fill="hold" nodeType="clickEffect">
                                  <p:stCondLst>
                                    <p:cond delay="0"/>
                                  </p:stCondLst>
                                  <p:childTnLst>
                                    <p:animClr clrSpc="rgb" dir="cw">
                                      <p:cBhvr>
                                        <p:cTn id="47" dur="2000" fill="hold"/>
                                        <p:tgtEl>
                                          <p:spTgt spid="43"/>
                                        </p:tgtEl>
                                        <p:attrNameLst>
                                          <p:attrName>fillcolor</p:attrName>
                                        </p:attrNameLst>
                                      </p:cBhvr>
                                      <p:to>
                                        <a:schemeClr val="accent2"/>
                                      </p:to>
                                    </p:animClr>
                                    <p:set>
                                      <p:cBhvr>
                                        <p:cTn id="48" dur="2000" fill="hold"/>
                                        <p:tgtEl>
                                          <p:spTgt spid="43"/>
                                        </p:tgtEl>
                                        <p:attrNameLst>
                                          <p:attrName>fill.type</p:attrName>
                                        </p:attrNameLst>
                                      </p:cBhvr>
                                      <p:to>
                                        <p:strVal val="solid"/>
                                      </p:to>
                                    </p:set>
                                    <p:set>
                                      <p:cBhvr>
                                        <p:cTn id="49" dur="2000" fill="hold"/>
                                        <p:tgtEl>
                                          <p:spTgt spid="4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emph" presetSubtype="2" fill="hold" nodeType="clickEffect">
                                  <p:stCondLst>
                                    <p:cond delay="0"/>
                                  </p:stCondLst>
                                  <p:childTnLst>
                                    <p:animClr clrSpc="rgb" dir="cw">
                                      <p:cBhvr>
                                        <p:cTn id="54" dur="2000" fill="hold"/>
                                        <p:tgtEl>
                                          <p:spTgt spid="56"/>
                                        </p:tgtEl>
                                        <p:attrNameLst>
                                          <p:attrName>fillcolor</p:attrName>
                                        </p:attrNameLst>
                                      </p:cBhvr>
                                      <p:to>
                                        <a:schemeClr val="accent2"/>
                                      </p:to>
                                    </p:animClr>
                                    <p:set>
                                      <p:cBhvr>
                                        <p:cTn id="55" dur="2000" fill="hold"/>
                                        <p:tgtEl>
                                          <p:spTgt spid="56"/>
                                        </p:tgtEl>
                                        <p:attrNameLst>
                                          <p:attrName>fill.type</p:attrName>
                                        </p:attrNameLst>
                                      </p:cBhvr>
                                      <p:to>
                                        <p:strVal val="solid"/>
                                      </p:to>
                                    </p:set>
                                    <p:set>
                                      <p:cBhvr>
                                        <p:cTn id="56" dur="2000" fill="hold"/>
                                        <p:tgtEl>
                                          <p:spTgt spid="5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57" restart="whenNotActive" fill="hold" evtFilter="cancelBubble" nodeType="interactiveSeq">
                <p:stCondLst>
                  <p:cond evt="onClick" delay="0">
                    <p:tgtEl>
                      <p:spTgt spid="55"/>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1" presetClass="emph" presetSubtype="0" fill="hold" grpId="1" nodeType="clickEffect">
                                  <p:stCondLst>
                                    <p:cond delay="0"/>
                                  </p:stCondLst>
                                  <p:childTnLst>
                                    <p:animClr clrSpc="hsl" dir="cw">
                                      <p:cBhvr override="childStyle">
                                        <p:cTn id="61" dur="500" fill="hold"/>
                                        <p:tgtEl>
                                          <p:spTgt spid="55"/>
                                        </p:tgtEl>
                                        <p:attrNameLst>
                                          <p:attrName>style.color</p:attrName>
                                        </p:attrNameLst>
                                      </p:cBhvr>
                                      <p:by>
                                        <p:hsl h="7200000" s="0" l="0"/>
                                      </p:by>
                                    </p:animClr>
                                    <p:animClr clrSpc="hsl" dir="cw">
                                      <p:cBhvr>
                                        <p:cTn id="62" dur="500" fill="hold"/>
                                        <p:tgtEl>
                                          <p:spTgt spid="55"/>
                                        </p:tgtEl>
                                        <p:attrNameLst>
                                          <p:attrName>fillcolor</p:attrName>
                                        </p:attrNameLst>
                                      </p:cBhvr>
                                      <p:by>
                                        <p:hsl h="7200000" s="0" l="0"/>
                                      </p:by>
                                    </p:animClr>
                                    <p:animClr clrSpc="hsl" dir="cw">
                                      <p:cBhvr>
                                        <p:cTn id="63" dur="500" fill="hold"/>
                                        <p:tgtEl>
                                          <p:spTgt spid="55"/>
                                        </p:tgtEl>
                                        <p:attrNameLst>
                                          <p:attrName>stroke.color</p:attrName>
                                        </p:attrNameLst>
                                      </p:cBhvr>
                                      <p:by>
                                        <p:hsl h="7200000" s="0" l="0"/>
                                      </p:by>
                                    </p:animClr>
                                    <p:set>
                                      <p:cBhvr>
                                        <p:cTn id="64" dur="500" fill="hold"/>
                                        <p:tgtEl>
                                          <p:spTgt spid="55"/>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clickEffect">
                                  <p:stCondLst>
                                    <p:cond delay="0"/>
                                  </p:stCondLst>
                                  <p:childTnLst>
                                    <p:animClr clrSpc="rgb" dir="cw">
                                      <p:cBhvr>
                                        <p:cTn id="69" dur="2000" fill="hold"/>
                                        <p:tgtEl>
                                          <p:spTgt spid="57"/>
                                        </p:tgtEl>
                                        <p:attrNameLst>
                                          <p:attrName>fillcolor</p:attrName>
                                        </p:attrNameLst>
                                      </p:cBhvr>
                                      <p:to>
                                        <a:schemeClr val="accent2"/>
                                      </p:to>
                                    </p:animClr>
                                    <p:set>
                                      <p:cBhvr>
                                        <p:cTn id="70" dur="2000" fill="hold"/>
                                        <p:tgtEl>
                                          <p:spTgt spid="57"/>
                                        </p:tgtEl>
                                        <p:attrNameLst>
                                          <p:attrName>fill.type</p:attrName>
                                        </p:attrNameLst>
                                      </p:cBhvr>
                                      <p:to>
                                        <p:strVal val="solid"/>
                                      </p:to>
                                    </p:set>
                                    <p:set>
                                      <p:cBhvr>
                                        <p:cTn id="71" dur="2000" fill="hold"/>
                                        <p:tgtEl>
                                          <p:spTgt spid="5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0" presetClass="exit" presetSubtype="0" fill="hold" grpId="1" nodeType="clickEffect">
                                  <p:stCondLst>
                                    <p:cond delay="0"/>
                                  </p:stCondLst>
                                  <p:childTnLst>
                                    <p:animEffect transition="out" filter="fade">
                                      <p:cBhvr>
                                        <p:cTn id="76" dur="5000"/>
                                        <p:tgtEl>
                                          <p:spTgt spid="56"/>
                                        </p:tgtEl>
                                      </p:cBhvr>
                                    </p:animEffect>
                                    <p:set>
                                      <p:cBhvr>
                                        <p:cTn id="77"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bo  2 phuong an sai.wav"/>
                                        </p:tgtEl>
                                      </p:cMediaNode>
                                    </p:audio>
                                  </p:subTnLst>
                                </p:cTn>
                              </p:par>
                              <p:par>
                                <p:cTn id="78" presetID="10" presetClass="exit" presetSubtype="0" fill="hold" grpId="1" nodeType="withEffect">
                                  <p:stCondLst>
                                    <p:cond delay="0"/>
                                  </p:stCondLst>
                                  <p:childTnLst>
                                    <p:animEffect transition="out" filter="fade">
                                      <p:cBhvr>
                                        <p:cTn id="79" dur="5000"/>
                                        <p:tgtEl>
                                          <p:spTgt spid="57"/>
                                        </p:tgtEl>
                                      </p:cBhvr>
                                    </p:animEffect>
                                    <p:set>
                                      <p:cBhvr>
                                        <p:cTn id="80"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81" restart="whenNotActive" fill="hold" evtFilter="cancelBubble" nodeType="interactiveSeq">
                <p:stCondLst>
                  <p:cond evt="onClick" delay="0">
                    <p:tgtEl>
                      <p:spTgt spid="63"/>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22" presetClass="entr" presetSubtype="4" fill="hold" nodeType="clickEffect">
                                  <p:stCondLst>
                                    <p:cond delay="0"/>
                                  </p:stCondLst>
                                  <p:childTnLst>
                                    <p:set>
                                      <p:cBhvr>
                                        <p:cTn id="85" dur="1" fill="hold">
                                          <p:stCondLst>
                                            <p:cond delay="0"/>
                                          </p:stCondLst>
                                        </p:cTn>
                                        <p:tgtEl>
                                          <p:spTgt spid="7181"/>
                                        </p:tgtEl>
                                        <p:attrNameLst>
                                          <p:attrName>style.visibility</p:attrName>
                                        </p:attrNameLst>
                                      </p:cBhvr>
                                      <p:to>
                                        <p:strVal val="visible"/>
                                      </p:to>
                                    </p:set>
                                    <p:animEffect transition="in" filter="wipe(down)">
                                      <p:cBhvr>
                                        <p:cTn id="86" dur="5000"/>
                                        <p:tgtEl>
                                          <p:spTgt spid="7181"/>
                                        </p:tgtEl>
                                      </p:cBhvr>
                                    </p:animEffect>
                                  </p:childTnLst>
                                  <p:subTnLst>
                                    <p:audio>
                                      <p:cMediaNode>
                                        <p:cTn display="0" masterRel="sameClick">
                                          <p:stCondLst>
                                            <p:cond evt="begin" delay="0">
                                              <p:tn val="84"/>
                                            </p:cond>
                                          </p:stCondLst>
                                          <p:endCondLst>
                                            <p:cond evt="onStopAudio" delay="0">
                                              <p:tgtEl>
                                                <p:sldTgt/>
                                              </p:tgtEl>
                                            </p:cond>
                                          </p:endCondLst>
                                        </p:cTn>
                                        <p:tgtEl>
                                          <p:sndTgt r:embed="rId7"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7182"/>
                                        </p:tgtEl>
                                        <p:attrNameLst>
                                          <p:attrName>style.visibility</p:attrName>
                                        </p:attrNameLst>
                                      </p:cBhvr>
                                      <p:to>
                                        <p:strVal val="visible"/>
                                      </p:to>
                                    </p:set>
                                    <p:animEffect transition="in" filter="wipe(down)">
                                      <p:cBhvr>
                                        <p:cTn id="89" dur="5000"/>
                                        <p:tgtEl>
                                          <p:spTgt spid="7182"/>
                                        </p:tgtEl>
                                      </p:cBhvr>
                                    </p:animEffect>
                                  </p:childTnLst>
                                  <p:subTnLst>
                                    <p:audio>
                                      <p:cMediaNode>
                                        <p:cTn display="0" masterRel="sameClick">
                                          <p:stCondLst>
                                            <p:cond evt="begin" delay="0">
                                              <p:tn val="87"/>
                                            </p:cond>
                                          </p:stCondLst>
                                          <p:endCondLst>
                                            <p:cond evt="onStopAudio" delay="0">
                                              <p:tgtEl>
                                                <p:sldTgt/>
                                              </p:tgtEl>
                                            </p:cond>
                                          </p:endCondLst>
                                        </p:cTn>
                                        <p:tgtEl>
                                          <p:sndTgt r:embed="rId7" name="hoi y kien khan gia.wav"/>
                                        </p:tgtEl>
                                      </p:cMediaNode>
                                    </p:audio>
                                  </p:subTnLst>
                                </p:cTn>
                              </p:par>
                              <p:par>
                                <p:cTn id="90" presetID="22" presetClass="entr" presetSubtype="4" fill="hold" nodeType="withEffect">
                                  <p:stCondLst>
                                    <p:cond delay="0"/>
                                  </p:stCondLst>
                                  <p:childTnLst>
                                    <p:set>
                                      <p:cBhvr>
                                        <p:cTn id="91" dur="1" fill="hold">
                                          <p:stCondLst>
                                            <p:cond delay="0"/>
                                          </p:stCondLst>
                                        </p:cTn>
                                        <p:tgtEl>
                                          <p:spTgt spid="7184"/>
                                        </p:tgtEl>
                                        <p:attrNameLst>
                                          <p:attrName>style.visibility</p:attrName>
                                        </p:attrNameLst>
                                      </p:cBhvr>
                                      <p:to>
                                        <p:strVal val="visible"/>
                                      </p:to>
                                    </p:set>
                                    <p:animEffect transition="in" filter="wipe(down)">
                                      <p:cBhvr>
                                        <p:cTn id="92" dur="5000"/>
                                        <p:tgtEl>
                                          <p:spTgt spid="7184"/>
                                        </p:tgtEl>
                                      </p:cBhvr>
                                    </p:animEffect>
                                  </p:childTnLst>
                                  <p:subTnLst>
                                    <p:audio>
                                      <p:cMediaNode>
                                        <p:cTn display="0" masterRel="sameClick">
                                          <p:stCondLst>
                                            <p:cond evt="begin" delay="0">
                                              <p:tn val="90"/>
                                            </p:cond>
                                          </p:stCondLst>
                                          <p:endCondLst>
                                            <p:cond evt="onStopAudio" delay="0">
                                              <p:tgtEl>
                                                <p:sldTgt/>
                                              </p:tgtEl>
                                            </p:cond>
                                          </p:endCondLst>
                                        </p:cTn>
                                        <p:tgtEl>
                                          <p:sndTgt r:embed="rId7" name="hoi y kien khan gia.wav"/>
                                        </p:tgtEl>
                                      </p:cMediaNode>
                                    </p:audio>
                                  </p:subTnLst>
                                </p:cTn>
                              </p:par>
                              <p:par>
                                <p:cTn id="93" presetID="22" presetClass="entr" presetSubtype="4" fill="hold" nodeType="withEffect">
                                  <p:stCondLst>
                                    <p:cond delay="0"/>
                                  </p:stCondLst>
                                  <p:childTnLst>
                                    <p:set>
                                      <p:cBhvr>
                                        <p:cTn id="94" dur="1" fill="hold">
                                          <p:stCondLst>
                                            <p:cond delay="0"/>
                                          </p:stCondLst>
                                        </p:cTn>
                                        <p:tgtEl>
                                          <p:spTgt spid="4113"/>
                                        </p:tgtEl>
                                        <p:attrNameLst>
                                          <p:attrName>style.visibility</p:attrName>
                                        </p:attrNameLst>
                                      </p:cBhvr>
                                      <p:to>
                                        <p:strVal val="visible"/>
                                      </p:to>
                                    </p:set>
                                    <p:animEffect transition="in" filter="wipe(down)">
                                      <p:cBhvr>
                                        <p:cTn id="95" dur="5000"/>
                                        <p:tgtEl>
                                          <p:spTgt spid="4113"/>
                                        </p:tgtEl>
                                      </p:cBhvr>
                                    </p:animEffect>
                                  </p:childTnLst>
                                  <p:subTnLst>
                                    <p:audio>
                                      <p:cMediaNode>
                                        <p:cTn display="0" masterRel="sameClick">
                                          <p:stCondLst>
                                            <p:cond evt="begin" delay="0">
                                              <p:tn val="93"/>
                                            </p:cond>
                                          </p:stCondLst>
                                          <p:endCondLst>
                                            <p:cond evt="onStopAudio" delay="0">
                                              <p:tgtEl>
                                                <p:sldTgt/>
                                              </p:tgtEl>
                                            </p:cond>
                                          </p:endCondLst>
                                        </p:cTn>
                                        <p:tgtEl>
                                          <p:sndTgt r:embed="rId7" name="hoi y kien khan gia.wav"/>
                                        </p:tgtEl>
                                      </p:cMediaNode>
                                    </p:audio>
                                  </p:subTnLst>
                                </p:cTn>
                              </p:par>
                              <p:par>
                                <p:cTn id="96" presetID="22" presetClass="entr" presetSubtype="4" fill="hold" nodeType="withEffect">
                                  <p:stCondLst>
                                    <p:cond delay="0"/>
                                  </p:stCondLst>
                                  <p:childTnLst>
                                    <p:set>
                                      <p:cBhvr>
                                        <p:cTn id="97" dur="1" fill="hold">
                                          <p:stCondLst>
                                            <p:cond delay="0"/>
                                          </p:stCondLst>
                                        </p:cTn>
                                        <p:tgtEl>
                                          <p:spTgt spid="7183"/>
                                        </p:tgtEl>
                                        <p:attrNameLst>
                                          <p:attrName>style.visibility</p:attrName>
                                        </p:attrNameLst>
                                      </p:cBhvr>
                                      <p:to>
                                        <p:strVal val="visible"/>
                                      </p:to>
                                    </p:set>
                                    <p:animEffect transition="in" filter="wipe(down)">
                                      <p:cBhvr>
                                        <p:cTn id="98" dur="5000"/>
                                        <p:tgtEl>
                                          <p:spTgt spid="7183"/>
                                        </p:tgtEl>
                                      </p:cBhvr>
                                    </p:animEffect>
                                  </p:childTnLst>
                                  <p:subTnLst>
                                    <p:audio>
                                      <p:cMediaNode>
                                        <p:cTn display="0" masterRel="sameClick">
                                          <p:stCondLst>
                                            <p:cond evt="begin" delay="0">
                                              <p:tn val="96"/>
                                            </p:cond>
                                          </p:stCondLst>
                                          <p:endCondLst>
                                            <p:cond evt="onStopAudio" delay="0">
                                              <p:tgtEl>
                                                <p:sldTgt/>
                                              </p:tgtEl>
                                            </p:cond>
                                          </p:endCondLst>
                                        </p:cTn>
                                        <p:tgtEl>
                                          <p:sndTgt r:embed="rId7" name="hoi y kien khan gia.wav"/>
                                        </p:tgtEl>
                                      </p:cMediaNode>
                                    </p:audio>
                                  </p:subTnLst>
                                </p:cTn>
                              </p:par>
                            </p:childTnLst>
                          </p:cTn>
                        </p:par>
                        <p:par>
                          <p:cTn id="99" fill="hold" nodeType="afterGroup">
                            <p:stCondLst>
                              <p:cond delay="5000"/>
                            </p:stCondLst>
                            <p:childTnLst>
                              <p:par>
                                <p:cTn id="100" presetID="10" presetClass="exit" presetSubtype="0" fill="hold" nodeType="afterEffect">
                                  <p:stCondLst>
                                    <p:cond delay="3000"/>
                                  </p:stCondLst>
                                  <p:childTnLst>
                                    <p:animEffect transition="out" filter="fade">
                                      <p:cBhvr>
                                        <p:cTn id="101" dur="500"/>
                                        <p:tgtEl>
                                          <p:spTgt spid="7181"/>
                                        </p:tgtEl>
                                      </p:cBhvr>
                                    </p:animEffect>
                                    <p:set>
                                      <p:cBhvr>
                                        <p:cTn id="102" dur="1" fill="hold">
                                          <p:stCondLst>
                                            <p:cond delay="499"/>
                                          </p:stCondLst>
                                        </p:cTn>
                                        <p:tgtEl>
                                          <p:spTgt spid="7181"/>
                                        </p:tgtEl>
                                        <p:attrNameLst>
                                          <p:attrName>style.visibility</p:attrName>
                                        </p:attrNameLst>
                                      </p:cBhvr>
                                      <p:to>
                                        <p:strVal val="hidden"/>
                                      </p:to>
                                    </p:set>
                                  </p:childTnLst>
                                </p:cTn>
                              </p:par>
                              <p:par>
                                <p:cTn id="103" presetID="10" presetClass="exit" presetSubtype="0" fill="hold" nodeType="withEffect">
                                  <p:stCondLst>
                                    <p:cond delay="3000"/>
                                  </p:stCondLst>
                                  <p:childTnLst>
                                    <p:animEffect transition="out" filter="fade">
                                      <p:cBhvr>
                                        <p:cTn id="104" dur="500"/>
                                        <p:tgtEl>
                                          <p:spTgt spid="7182"/>
                                        </p:tgtEl>
                                      </p:cBhvr>
                                    </p:animEffect>
                                    <p:set>
                                      <p:cBhvr>
                                        <p:cTn id="105" dur="1" fill="hold">
                                          <p:stCondLst>
                                            <p:cond delay="499"/>
                                          </p:stCondLst>
                                        </p:cTn>
                                        <p:tgtEl>
                                          <p:spTgt spid="7182"/>
                                        </p:tgtEl>
                                        <p:attrNameLst>
                                          <p:attrName>style.visibility</p:attrName>
                                        </p:attrNameLst>
                                      </p:cBhvr>
                                      <p:to>
                                        <p:strVal val="hidden"/>
                                      </p:to>
                                    </p:set>
                                  </p:childTnLst>
                                </p:cTn>
                              </p:par>
                              <p:par>
                                <p:cTn id="106" presetID="10" presetClass="exit" presetSubtype="0" fill="hold" nodeType="withEffect">
                                  <p:stCondLst>
                                    <p:cond delay="3000"/>
                                  </p:stCondLst>
                                  <p:childTnLst>
                                    <p:animEffect transition="out" filter="fade">
                                      <p:cBhvr>
                                        <p:cTn id="107" dur="500"/>
                                        <p:tgtEl>
                                          <p:spTgt spid="7184"/>
                                        </p:tgtEl>
                                      </p:cBhvr>
                                    </p:animEffect>
                                    <p:set>
                                      <p:cBhvr>
                                        <p:cTn id="108" dur="1" fill="hold">
                                          <p:stCondLst>
                                            <p:cond delay="499"/>
                                          </p:stCondLst>
                                        </p:cTn>
                                        <p:tgtEl>
                                          <p:spTgt spid="7184"/>
                                        </p:tgtEl>
                                        <p:attrNameLst>
                                          <p:attrName>style.visibility</p:attrName>
                                        </p:attrNameLst>
                                      </p:cBhvr>
                                      <p:to>
                                        <p:strVal val="hidden"/>
                                      </p:to>
                                    </p:set>
                                  </p:childTnLst>
                                </p:cTn>
                              </p:par>
                              <p:par>
                                <p:cTn id="109" presetID="10" presetClass="exit" presetSubtype="0" fill="hold" nodeType="withEffect">
                                  <p:stCondLst>
                                    <p:cond delay="3000"/>
                                  </p:stCondLst>
                                  <p:childTnLst>
                                    <p:animEffect transition="out" filter="fade">
                                      <p:cBhvr>
                                        <p:cTn id="110" dur="500"/>
                                        <p:tgtEl>
                                          <p:spTgt spid="4113"/>
                                        </p:tgtEl>
                                      </p:cBhvr>
                                    </p:animEffect>
                                    <p:set>
                                      <p:cBhvr>
                                        <p:cTn id="111" dur="1" fill="hold">
                                          <p:stCondLst>
                                            <p:cond delay="499"/>
                                          </p:stCondLst>
                                        </p:cTn>
                                        <p:tgtEl>
                                          <p:spTgt spid="4113"/>
                                        </p:tgtEl>
                                        <p:attrNameLst>
                                          <p:attrName>style.visibility</p:attrName>
                                        </p:attrNameLst>
                                      </p:cBhvr>
                                      <p:to>
                                        <p:strVal val="hidden"/>
                                      </p:to>
                                    </p:set>
                                  </p:childTnLst>
                                </p:cTn>
                              </p:par>
                              <p:par>
                                <p:cTn id="112" presetID="10" presetClass="exit" presetSubtype="0" fill="hold" nodeType="withEffect">
                                  <p:stCondLst>
                                    <p:cond delay="3000"/>
                                  </p:stCondLst>
                                  <p:childTnLst>
                                    <p:animEffect transition="out" filter="fade">
                                      <p:cBhvr>
                                        <p:cTn id="113" dur="500"/>
                                        <p:tgtEl>
                                          <p:spTgt spid="7183"/>
                                        </p:tgtEl>
                                      </p:cBhvr>
                                    </p:animEffect>
                                    <p:set>
                                      <p:cBhvr>
                                        <p:cTn id="114"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55" grpId="0" animBg="1"/>
      <p:bldP spid="55" grpId="1" animBg="1"/>
      <p:bldP spid="56" grpId="0" animBg="1"/>
      <p:bldP spid="56" grpId="1" animBg="1"/>
      <p:bldP spid="57" grpId="0" animBg="1"/>
      <p:bldP spid="57" grpId="1"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EEEBB57-1FA9-FC4F-84B0-B6C3EA481DD5}"/>
              </a:ext>
            </a:extLst>
          </p:cNvPr>
          <p:cNvCxnSpPr>
            <a:cxnSpLocks/>
            <a:stCxn id="9" idx="2"/>
          </p:cNvCxnSpPr>
          <p:nvPr/>
        </p:nvCxnSpPr>
        <p:spPr>
          <a:xfrm flipH="1">
            <a:off x="2652092" y="5452594"/>
            <a:ext cx="1222772" cy="0"/>
          </a:xfrm>
          <a:prstGeom prst="line">
            <a:avLst/>
          </a:prstGeom>
          <a:ln w="7620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2778A81F-32C9-6742-9857-EF62D934304D}"/>
              </a:ext>
            </a:extLst>
          </p:cNvPr>
          <p:cNvCxnSpPr>
            <a:cxnSpLocks/>
            <a:endCxn id="9" idx="2"/>
          </p:cNvCxnSpPr>
          <p:nvPr/>
        </p:nvCxnSpPr>
        <p:spPr>
          <a:xfrm flipH="1">
            <a:off x="8317086" y="5452594"/>
            <a:ext cx="1193006"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9" name="Hexagon 8">
            <a:extLst>
              <a:ext uri="{FF2B5EF4-FFF2-40B4-BE49-F238E27FC236}">
                <a16:creationId xmlns:a16="http://schemas.microsoft.com/office/drawing/2014/main" id="{96C5B89A-49A3-704C-A0F7-FC6B9FB50A96}"/>
              </a:ext>
            </a:extLst>
          </p:cNvPr>
          <p:cNvSpPr/>
          <p:nvPr/>
        </p:nvSpPr>
        <p:spPr>
          <a:xfrm>
            <a:off x="3874606" y="5200652"/>
            <a:ext cx="4442791" cy="50316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w="10160">
                  <a:solidFill>
                    <a:srgbClr val="4BACC6"/>
                  </a:solidFill>
                  <a:prstDash val="solid"/>
                </a:ln>
                <a:solidFill>
                  <a:srgbClr val="FFFFFF"/>
                </a:solidFill>
                <a:effectLst>
                  <a:outerShdw blurRad="38100" dist="22860" dir="5400000" algn="tl" rotWithShape="0">
                    <a:srgbClr val="000000">
                      <a:alpha val="30000"/>
                    </a:srgbClr>
                  </a:outerShdw>
                </a:effectLst>
                <a:uLnTx/>
                <a:uFillTx/>
                <a:latin typeface="Calibri" pitchFamily="34" charset="0"/>
                <a:ea typeface="+mn-ea"/>
                <a:cs typeface="Arial" charset="0"/>
              </a:rPr>
              <a:t>PHẦN THƯỞNG CỦA BẠN </a:t>
            </a:r>
          </a:p>
        </p:txBody>
      </p:sp>
    </p:spTree>
    <p:extLst>
      <p:ext uri="{BB962C8B-B14F-4D97-AF65-F5344CB8AC3E}">
        <p14:creationId xmlns:p14="http://schemas.microsoft.com/office/powerpoint/2010/main" val="426469113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2777530" y="2967335"/>
            <a:ext cx="66369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TẬP SỐ 2</a:t>
            </a:r>
          </a:p>
        </p:txBody>
      </p:sp>
    </p:spTree>
    <p:extLst>
      <p:ext uri="{BB962C8B-B14F-4D97-AF65-F5344CB8AC3E}">
        <p14:creationId xmlns:p14="http://schemas.microsoft.com/office/powerpoint/2010/main" val="521330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4079368"/>
            <a:ext cx="12044651"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defRPr/>
            </a:pPr>
            <a:r>
              <a:rPr lang="vi-VN" sz="2400" dirty="0">
                <a:solidFill>
                  <a:srgbClr val="FF0000"/>
                </a:solidFill>
                <a:latin typeface="Times New Roman" panose="02020603050405020304" pitchFamily="18" charset="0"/>
                <a:ea typeface="Calibri" panose="020F0502020204030204" pitchFamily="34" charset="0"/>
              </a:rPr>
              <a:t>a. Việt Nam là Chủ tịch ASEAN 2010 với chủ đề “Hướng tới Cộng đồng ASEAN: Từ tầm nhìn đến hành động”.</a:t>
            </a:r>
          </a:p>
          <a:p>
            <a:pPr lvl="0" algn="just">
              <a:defRPr/>
            </a:pPr>
            <a:r>
              <a:rPr lang="vi-VN" sz="2400" dirty="0">
                <a:solidFill>
                  <a:srgbClr val="FF0000"/>
                </a:solidFill>
                <a:latin typeface="Times New Roman" panose="02020603050405020304" pitchFamily="18" charset="0"/>
                <a:ea typeface="Calibri" panose="020F0502020204030204" pitchFamily="34" charset="0"/>
              </a:rPr>
              <a:t>b. Quan hệ Việt Nam - ASEAN được đẩy mạnh từ quan hệ đa phương sang song phương. </a:t>
            </a:r>
          </a:p>
          <a:p>
            <a:pPr lvl="0" algn="just">
              <a:defRPr/>
            </a:pPr>
            <a:r>
              <a:rPr lang="vi-VN" sz="2400" dirty="0">
                <a:solidFill>
                  <a:srgbClr val="FF0000"/>
                </a:solidFill>
                <a:latin typeface="Times New Roman" panose="02020603050405020304" pitchFamily="18" charset="0"/>
                <a:ea typeface="Calibri" panose="020F0502020204030204" pitchFamily="34" charset="0"/>
              </a:rPr>
              <a:t>c. Mối quan hệ giữa Việt Nam và ASEAN là một phần quan trọng của chính sách đối ngoại của Việt Nam và có ảnh hưởng sâu rộng đến cả hai bên. </a:t>
            </a:r>
          </a:p>
          <a:p>
            <a:pPr lvl="0" algn="just">
              <a:defRPr/>
            </a:pPr>
            <a:r>
              <a:rPr lang="vi-VN" sz="2400" dirty="0">
                <a:solidFill>
                  <a:srgbClr val="FF0000"/>
                </a:solidFill>
                <a:latin typeface="Times New Roman" panose="02020603050405020304" pitchFamily="18" charset="0"/>
                <a:ea typeface="Calibri" panose="020F0502020204030204" pitchFamily="34" charset="0"/>
              </a:rPr>
              <a:t>d. Việt Nam gia nhập ASEAN chứng tỏ xu thế khu vực hoá đang phát triển mạnh mẽ cùng với xu thế quốc tế hoá ngày càng gia tăng .</a:t>
            </a:r>
          </a:p>
        </p:txBody>
      </p:sp>
      <p:sp>
        <p:nvSpPr>
          <p:cNvPr id="7" name="Rectangle 6">
            <a:extLst>
              <a:ext uri="{FF2B5EF4-FFF2-40B4-BE49-F238E27FC236}">
                <a16:creationId xmlns:a16="http://schemas.microsoft.com/office/drawing/2014/main" id="{DAD5646C-7413-6095-FE6E-F1C36997583F}"/>
              </a:ext>
            </a:extLst>
          </p:cNvPr>
          <p:cNvSpPr/>
          <p:nvPr/>
        </p:nvSpPr>
        <p:spPr>
          <a:xfrm>
            <a:off x="11082317" y="4890895"/>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t>
            </a: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627FF54-0208-972D-139A-C26FD0343CF9}"/>
              </a:ext>
            </a:extLst>
          </p:cNvPr>
          <p:cNvSpPr/>
          <p:nvPr/>
        </p:nvSpPr>
        <p:spPr>
          <a:xfrm>
            <a:off x="2175931" y="4458819"/>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Quý</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thầy</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cô</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có</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nhu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cầu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về</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các</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bài</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giảng</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a:ln>
                  <a:noFill/>
                </a:ln>
                <a:solidFill>
                  <a:prstClr val="black"/>
                </a:solidFill>
                <a:effectLst/>
                <a:uLnTx/>
                <a:uFillTx/>
                <a:latin typeface="Arial"/>
                <a:ea typeface="+mn-ea"/>
                <a:cs typeface="+mn-cs"/>
              </a:rPr>
              <a:t>PowerPoint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giáo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án</a:t>
            </a:r>
            <a:r>
              <a:rPr kumimoji="0" lang="en-US" sz="1600" b="0" i="0" u="none" strike="noStrike" kern="0" cap="none" spc="0" normalizeH="0" baseline="0" noProof="0" dirty="0">
                <a:ln>
                  <a:noFill/>
                </a:ln>
                <a:solidFill>
                  <a:prstClr val="black"/>
                </a:solidFill>
                <a:effectLst/>
                <a:uLnTx/>
                <a:uFillTx/>
                <a:latin typeface="Arial"/>
                <a:ea typeface="+mn-ea"/>
                <a:cs typeface="+mn-cs"/>
              </a:rPr>
              <a:t> word </a:t>
            </a:r>
            <a:r>
              <a:rPr kumimoji="0" lang="en-US" sz="1600" b="0" i="0" u="none" strike="noStrike" kern="0" cap="none" spc="0" normalizeH="0" baseline="0" noProof="0" dirty="0" err="1">
                <a:ln>
                  <a:noFill/>
                </a:ln>
                <a:solidFill>
                  <a:prstClr val="black"/>
                </a:solidFill>
                <a:effectLst/>
                <a:uLnTx/>
                <a:uFillTx/>
                <a:latin typeface="Arial"/>
                <a:ea typeface="+mn-ea"/>
                <a:cs typeface="+mn-cs"/>
              </a:rPr>
              <a:t>lịch</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sử</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từ</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khối</a:t>
            </a:r>
            <a:r>
              <a:rPr kumimoji="0" lang="en-US" sz="1600" b="0" i="0" u="none" strike="noStrike" kern="0" cap="none" spc="0" normalizeH="0" baseline="0" noProof="0" dirty="0">
                <a:ln>
                  <a:noFill/>
                </a:ln>
                <a:solidFill>
                  <a:prstClr val="black"/>
                </a:solidFill>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Vui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lòng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liên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hệ</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thoại</a:t>
            </a:r>
            <a:r>
              <a:rPr kumimoji="0" lang="en-US" sz="1600" b="0" i="0" u="none" strike="noStrike" kern="0" cap="none" spc="0" normalizeH="0" baseline="0" noProof="0" dirty="0">
                <a:ln>
                  <a:noFill/>
                </a:ln>
                <a:solidFill>
                  <a:prstClr val="black"/>
                </a:solidFill>
                <a:effectLst/>
                <a:uLnTx/>
                <a:uFillTx/>
                <a:latin typeface="Arial"/>
                <a:ea typeface="+mn-ea"/>
                <a:cs typeface="+mn-cs"/>
              </a:rPr>
              <a:t> 0981457911 (</a:t>
            </a:r>
            <a:r>
              <a:rPr kumimoji="0" lang="en-US" sz="1600" b="0" i="0" u="none" strike="noStrike" kern="0" cap="none" spc="0" normalizeH="0" baseline="0" noProof="0" dirty="0" err="1">
                <a:ln>
                  <a:noFill/>
                </a:ln>
                <a:solidFill>
                  <a:prstClr val="black"/>
                </a:solidFill>
                <a:effectLst/>
                <a:uLnTx/>
                <a:uFillTx/>
                <a:latin typeface="Arial"/>
                <a:ea typeface="+mn-ea"/>
                <a:cs typeface="+mn-cs"/>
              </a:rPr>
              <a:t>cũng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Zalo</a:t>
            </a:r>
            <a:r>
              <a:rPr kumimoji="0" lang="en-US" sz="1600" b="0" i="0" u="none" strike="noStrike" kern="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Ngoài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ra</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còn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hỗ</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trợ</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về</a:t>
            </a:r>
            <a:r>
              <a:rPr kumimoji="0" lang="en-US" sz="1600" b="0" i="0" u="none" strike="noStrike" kern="0" cap="none" spc="0" normalizeH="0" baseline="0" noProof="0" dirty="0">
                <a:ln>
                  <a:noFill/>
                </a:ln>
                <a:solidFill>
                  <a:prstClr val="black"/>
                </a:solidFill>
                <a:effectLst/>
                <a:uLnTx/>
                <a:uFillTx/>
                <a:latin typeface="Arial"/>
                <a:ea typeface="+mn-ea"/>
                <a:cs typeface="+mn-cs"/>
              </a:rPr>
              <a:t> SKKN, </a:t>
            </a:r>
            <a:r>
              <a:rPr kumimoji="0" lang="en-US" sz="1600" b="0" i="0" u="none" strike="noStrike" kern="0" cap="none" spc="0" normalizeH="0" baseline="0" noProof="0" dirty="0" err="1">
                <a:ln>
                  <a:noFill/>
                </a:ln>
                <a:solidFill>
                  <a:prstClr val="black"/>
                </a:solidFill>
                <a:effectLst/>
                <a:uLnTx/>
                <a:uFillTx/>
                <a:latin typeface="Arial"/>
                <a:ea typeface="+mn-ea"/>
                <a:cs typeface="+mn-cs"/>
              </a:rPr>
              <a:t>biện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pháp</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thi</a:t>
            </a:r>
            <a:r>
              <a:rPr kumimoji="0" lang="en-US" sz="1600" b="0" i="0" u="none" strike="noStrike" kern="0" cap="none" spc="0" normalizeH="0" baseline="0" noProof="0" dirty="0">
                <a:ln>
                  <a:noFill/>
                </a:ln>
                <a:solidFill>
                  <a:prstClr val="black"/>
                </a:solidFill>
                <a:effectLst/>
                <a:uLnTx/>
                <a:uFillTx/>
                <a:latin typeface="Arial"/>
                <a:ea typeface="+mn-ea"/>
                <a:cs typeface="+mn-cs"/>
              </a:rPr>
              <a:t> GVG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thao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giảng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chuyên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đề</a:t>
            </a:r>
            <a:r>
              <a:rPr kumimoji="0" lang="en-US" sz="1600" b="0" i="0" u="none" strike="noStrike" kern="0" cap="none" spc="0" normalizeH="0" baseline="0" noProof="0" dirty="0">
                <a:ln>
                  <a:noFill/>
                </a:ln>
                <a:solidFill>
                  <a:prstClr val="black"/>
                </a:solidFill>
                <a:effectLst/>
                <a:uLnTx/>
                <a:uFillTx/>
                <a:latin typeface="Arial"/>
                <a:ea typeface="+mn-ea"/>
                <a:cs typeface="+mn-cs"/>
              </a:rPr>
              <a:t>.</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Page: https://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www.facebook.com</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/groups/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baigianglichsu</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02B79F9C-5076-2A70-8A6B-721D680EF64F}"/>
              </a:ext>
            </a:extLst>
          </p:cNvPr>
          <p:cNvGraphicFramePr>
            <a:graphicFrameLocks noGrp="1"/>
          </p:cNvGraphicFramePr>
          <p:nvPr>
            <p:extLst>
              <p:ext uri="{D42A27DB-BD31-4B8C-83A1-F6EECF244321}">
                <p14:modId xmlns:p14="http://schemas.microsoft.com/office/powerpoint/2010/main" val="3917525700"/>
              </p:ext>
            </p:extLst>
          </p:nvPr>
        </p:nvGraphicFramePr>
        <p:xfrm>
          <a:off x="147349" y="4119"/>
          <a:ext cx="11970327" cy="4023360"/>
        </p:xfrm>
        <a:graphic>
          <a:graphicData uri="http://schemas.openxmlformats.org/drawingml/2006/table">
            <a:tbl>
              <a:tblPr firstRow="1" firstCol="1" bandRow="1"/>
              <a:tblGrid>
                <a:gridCol w="2083175">
                  <a:extLst>
                    <a:ext uri="{9D8B030D-6E8A-4147-A177-3AD203B41FA5}">
                      <a16:colId xmlns:a16="http://schemas.microsoft.com/office/drawing/2014/main" val="738690411"/>
                    </a:ext>
                  </a:extLst>
                </a:gridCol>
                <a:gridCol w="9887152">
                  <a:extLst>
                    <a:ext uri="{9D8B030D-6E8A-4147-A177-3AD203B41FA5}">
                      <a16:colId xmlns:a16="http://schemas.microsoft.com/office/drawing/2014/main" val="1408277461"/>
                    </a:ext>
                  </a:extLst>
                </a:gridCol>
              </a:tblGrid>
              <a:tr h="292858">
                <a:tc>
                  <a:txBody>
                    <a:bodyPr/>
                    <a:lstStyle/>
                    <a:p>
                      <a:pPr algn="just"/>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 gian</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 chính của sự kiện</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38483576"/>
                  </a:ext>
                </a:extLst>
              </a:tr>
              <a:tr h="585717">
                <a:tc>
                  <a:txBody>
                    <a:bodyPr/>
                    <a:lstStyle/>
                    <a:p>
                      <a:pPr algn="just"/>
                      <a:r>
                        <a:rPr lang="en-US" sz="24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Năm 1992</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4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Việt Nam tham gia Hiệp ước Thân thiện và Hợp tác Đông Nam Á (TAC) và trở thành quan sát viên của ASEAN.</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43257604"/>
                  </a:ext>
                </a:extLst>
              </a:tr>
              <a:tr h="292858">
                <a:tc>
                  <a:txBody>
                    <a:bodyPr/>
                    <a:lstStyle/>
                    <a:p>
                      <a:pPr algn="just"/>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28/7/1995</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 Nam là thành viên thứ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ASEAN.</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9895626"/>
                  </a:ext>
                </a:extLst>
              </a:tr>
              <a:tr h="585717">
                <a:tc>
                  <a:txBody>
                    <a:bodyPr/>
                    <a:lstStyle/>
                    <a:p>
                      <a:pPr algn="just"/>
                      <a:r>
                        <a:rPr lang="en-US" sz="24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12/1998</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4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Việt Nam đã tổ chức thành công Hội nghị Cấp cao ASEAN lần thứ 6 tại Hà Nội. </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2427993"/>
                  </a:ext>
                </a:extLst>
              </a:tr>
              <a:tr h="585717">
                <a:tc>
                  <a:txBody>
                    <a:bodyPr/>
                    <a:lstStyle/>
                    <a:p>
                      <a:pPr algn="just"/>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7/2000 - 7/2001</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Uỷ ban thường trực ASEAN (ASC) khoá 34.</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914063"/>
                  </a:ext>
                </a:extLst>
              </a:tr>
              <a:tr h="292858">
                <a:tc>
                  <a:txBody>
                    <a:bodyPr/>
                    <a:lstStyle/>
                    <a:p>
                      <a:pPr algn="just"/>
                      <a:r>
                        <a:rPr lang="en-US" sz="24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Năm 2010</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4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Chủ tịch ASEAN, Tổ chức thành công Hội nghị cấp cao ASEAN lần thứ 17.</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4652421"/>
                  </a:ext>
                </a:extLst>
              </a:tr>
              <a:tr h="292858">
                <a:tc>
                  <a:txBody>
                    <a:bodyPr/>
                    <a:lstStyle/>
                    <a:p>
                      <a:pPr algn="just"/>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1/2020</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Đảm nhận vai trò chủ tịch ASEAN.</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46467852"/>
                  </a:ext>
                </a:extLst>
              </a:tr>
              <a:tr h="292858">
                <a:tc>
                  <a:txBody>
                    <a:bodyPr/>
                    <a:lstStyle/>
                    <a:p>
                      <a:pPr algn="just"/>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6/2020</a:t>
                      </a:r>
                      <a:endParaRPr lang="en-VN"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ASEAN </a:t>
                      </a:r>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36.</a:t>
                      </a:r>
                      <a:endParaRPr lang="en-VN"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7392551"/>
                  </a:ext>
                </a:extLst>
              </a:tr>
            </a:tbl>
          </a:graphicData>
        </a:graphic>
      </p:graphicFrame>
      <p:sp>
        <p:nvSpPr>
          <p:cNvPr id="11" name="Rectangle 10">
            <a:extLst>
              <a:ext uri="{FF2B5EF4-FFF2-40B4-BE49-F238E27FC236}">
                <a16:creationId xmlns:a16="http://schemas.microsoft.com/office/drawing/2014/main" id="{7378C594-217B-96D1-C681-FEB2A5D71A8E}"/>
              </a:ext>
            </a:extLst>
          </p:cNvPr>
          <p:cNvSpPr/>
          <p:nvPr/>
        </p:nvSpPr>
        <p:spPr>
          <a:xfrm>
            <a:off x="6470840" y="5622601"/>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A78F125-292D-ED8C-7122-0D8DDCB3B31D}"/>
              </a:ext>
            </a:extLst>
          </p:cNvPr>
          <p:cNvSpPr/>
          <p:nvPr/>
        </p:nvSpPr>
        <p:spPr>
          <a:xfrm>
            <a:off x="4558913" y="6379856"/>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80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outVertical)">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59537"/>
            <a:ext cx="12192000" cy="65556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defRPr/>
            </a:pPr>
            <a:r>
              <a:rPr lang="vi-VN" sz="3200" dirty="0">
                <a:solidFill>
                  <a:srgbClr val="0070C0"/>
                </a:solidFill>
                <a:latin typeface="Times New Roman" panose="02020603050405020304" pitchFamily="18" charset="0"/>
                <a:ea typeface="Calibri" panose="020F0502020204030204" pitchFamily="34" charset="0"/>
              </a:rPr>
              <a:t>Đến năm 2020, ASEAN sẽ thiết lập được một Đông Nam Á hoà bình và ổn định, ở đó mỗi nước sống bình yên, những nguyên nhân xung đột đã được loại bỏ qua việc tôn trọng công lí, pháp luật và tăng cường tinh thần tự cường quốc gia, khu vực. Chúng tôi hình dung một Đông Nam Á, ở đó tranh chấp lãnh thổ và các tranh chấp khác được giải quyết bằng biện pháp hoà bình…”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endParaRPr>
          </a:p>
          <a:p>
            <a:pPr lvl="0" algn="just">
              <a:defRPr/>
            </a:pPr>
            <a:r>
              <a:rPr lang="vi-VN" sz="2800" dirty="0">
                <a:solidFill>
                  <a:srgbClr val="FF0000"/>
                </a:solidFill>
                <a:latin typeface="Times New Roman" panose="02020603050405020304" pitchFamily="18" charset="0"/>
                <a:ea typeface="Calibri" panose="020F0502020204030204" pitchFamily="34" charset="0"/>
              </a:rPr>
              <a:t>a. Đoạn tư liệu nói về Tầm nhìn ASEAN 2020.</a:t>
            </a:r>
          </a:p>
          <a:p>
            <a:pPr lvl="0" algn="just">
              <a:defRPr/>
            </a:pPr>
            <a:r>
              <a:rPr lang="vi-VN" sz="2800" dirty="0">
                <a:solidFill>
                  <a:srgbClr val="FF0000"/>
                </a:solidFill>
                <a:latin typeface="Times New Roman" panose="02020603050405020304" pitchFamily="18" charset="0"/>
                <a:ea typeface="Calibri" panose="020F0502020204030204" pitchFamily="34" charset="0"/>
              </a:rPr>
              <a:t>b. Tầm nhìn ASEAN 2020 là văn bản đầu tiên đề xuất ý tưởng xây dựng một Cộng đồng ASEAN.</a:t>
            </a:r>
          </a:p>
          <a:p>
            <a:pPr lvl="0" algn="just">
              <a:defRPr/>
            </a:pPr>
            <a:r>
              <a:rPr lang="vi-VN" sz="2800" dirty="0">
                <a:solidFill>
                  <a:srgbClr val="FF0000"/>
                </a:solidFill>
                <a:latin typeface="Times New Roman" panose="02020603050405020304" pitchFamily="18" charset="0"/>
                <a:ea typeface="Calibri" panose="020F0502020204030204" pitchFamily="34" charset="0"/>
              </a:rPr>
              <a:t>c. Năm 1998, Hội nghị cấp cao ASEAN không chính thức lần thứ hai được tổ chức ở Mailaixia đã thông qua văn kiện mang tên Tầm nhìn ASEAN 2020.</a:t>
            </a:r>
          </a:p>
          <a:p>
            <a:pPr lvl="0" algn="just">
              <a:defRPr/>
            </a:pPr>
            <a:r>
              <a:rPr lang="vi-VN" sz="2800" dirty="0">
                <a:solidFill>
                  <a:srgbClr val="FF0000"/>
                </a:solidFill>
                <a:latin typeface="Times New Roman" panose="02020603050405020304" pitchFamily="18" charset="0"/>
                <a:ea typeface="Calibri" panose="020F0502020204030204" pitchFamily="34" charset="0"/>
              </a:rPr>
              <a:t>d. Tầm nhìn ASEAN 2020 đề xuất ý tưởng xây dựng Cộng đồng ASEAN cùng nhau giữ gìn hoà bình, hướng tới ổn định, tương trợ, hợp tác phát triển phồn vinh.</a:t>
            </a:r>
          </a:p>
        </p:txBody>
      </p:sp>
      <p:sp>
        <p:nvSpPr>
          <p:cNvPr id="5" name="Rectangle 4">
            <a:extLst>
              <a:ext uri="{FF2B5EF4-FFF2-40B4-BE49-F238E27FC236}">
                <a16:creationId xmlns:a16="http://schemas.microsoft.com/office/drawing/2014/main" id="{7C7B7364-1197-70AD-7B7B-73CD9DE29082}"/>
              </a:ext>
            </a:extLst>
          </p:cNvPr>
          <p:cNvSpPr/>
          <p:nvPr/>
        </p:nvSpPr>
        <p:spPr>
          <a:xfrm>
            <a:off x="10069286" y="5291536"/>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t>
            </a: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627FF54-0208-972D-139A-C26FD0343CF9}"/>
              </a:ext>
            </a:extLst>
          </p:cNvPr>
          <p:cNvSpPr/>
          <p:nvPr/>
        </p:nvSpPr>
        <p:spPr>
          <a:xfrm>
            <a:off x="6946726" y="3429000"/>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Quý</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thầy</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cô</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có</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nhu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cầu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về</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các</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bài</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giảng</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a:ln>
                  <a:noFill/>
                </a:ln>
                <a:solidFill>
                  <a:prstClr val="black"/>
                </a:solidFill>
                <a:effectLst/>
                <a:uLnTx/>
                <a:uFillTx/>
                <a:latin typeface="Arial"/>
                <a:ea typeface="+mn-ea"/>
                <a:cs typeface="+mn-cs"/>
              </a:rPr>
              <a:t>PowerPoint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giáo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án</a:t>
            </a:r>
            <a:r>
              <a:rPr kumimoji="0" lang="en-US" sz="1600" b="0" i="0" u="none" strike="noStrike" kern="0" cap="none" spc="0" normalizeH="0" baseline="0" noProof="0" dirty="0">
                <a:ln>
                  <a:noFill/>
                </a:ln>
                <a:solidFill>
                  <a:prstClr val="black"/>
                </a:solidFill>
                <a:effectLst/>
                <a:uLnTx/>
                <a:uFillTx/>
                <a:latin typeface="Arial"/>
                <a:ea typeface="+mn-ea"/>
                <a:cs typeface="+mn-cs"/>
              </a:rPr>
              <a:t> word </a:t>
            </a:r>
            <a:r>
              <a:rPr kumimoji="0" lang="en-US" sz="1600" b="0" i="0" u="none" strike="noStrike" kern="0" cap="none" spc="0" normalizeH="0" baseline="0" noProof="0" dirty="0" err="1">
                <a:ln>
                  <a:noFill/>
                </a:ln>
                <a:solidFill>
                  <a:prstClr val="black"/>
                </a:solidFill>
                <a:effectLst/>
                <a:uLnTx/>
                <a:uFillTx/>
                <a:latin typeface="Arial"/>
                <a:ea typeface="+mn-ea"/>
                <a:cs typeface="+mn-cs"/>
              </a:rPr>
              <a:t>lịch</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sử</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từ</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khối</a:t>
            </a:r>
            <a:r>
              <a:rPr kumimoji="0" lang="en-US" sz="1600" b="0" i="0" u="none" strike="noStrike" kern="0" cap="none" spc="0" normalizeH="0" baseline="0" noProof="0" dirty="0">
                <a:ln>
                  <a:noFill/>
                </a:ln>
                <a:solidFill>
                  <a:prstClr val="black"/>
                </a:solidFill>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Vui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lòng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liên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hệ</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thoại</a:t>
            </a:r>
            <a:r>
              <a:rPr kumimoji="0" lang="en-US" sz="1600" b="0" i="0" u="none" strike="noStrike" kern="0" cap="none" spc="0" normalizeH="0" baseline="0" noProof="0" dirty="0">
                <a:ln>
                  <a:noFill/>
                </a:ln>
                <a:solidFill>
                  <a:prstClr val="black"/>
                </a:solidFill>
                <a:effectLst/>
                <a:uLnTx/>
                <a:uFillTx/>
                <a:latin typeface="Arial"/>
                <a:ea typeface="+mn-ea"/>
                <a:cs typeface="+mn-cs"/>
              </a:rPr>
              <a:t> 0981457911 (</a:t>
            </a:r>
            <a:r>
              <a:rPr kumimoji="0" lang="en-US" sz="1600" b="0" i="0" u="none" strike="noStrike" kern="0" cap="none" spc="0" normalizeH="0" baseline="0" noProof="0" dirty="0" err="1">
                <a:ln>
                  <a:noFill/>
                </a:ln>
                <a:solidFill>
                  <a:prstClr val="black"/>
                </a:solidFill>
                <a:effectLst/>
                <a:uLnTx/>
                <a:uFillTx/>
                <a:latin typeface="Arial"/>
                <a:ea typeface="+mn-ea"/>
                <a:cs typeface="+mn-cs"/>
              </a:rPr>
              <a:t>cũng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Zalo</a:t>
            </a:r>
            <a:r>
              <a:rPr kumimoji="0" lang="en-US" sz="1600" b="0" i="0" u="none" strike="noStrike" kern="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Ngoài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ra</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còn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hỗ</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trợ</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về</a:t>
            </a:r>
            <a:r>
              <a:rPr kumimoji="0" lang="en-US" sz="1600" b="0" i="0" u="none" strike="noStrike" kern="0" cap="none" spc="0" normalizeH="0" baseline="0" noProof="0" dirty="0">
                <a:ln>
                  <a:noFill/>
                </a:ln>
                <a:solidFill>
                  <a:prstClr val="black"/>
                </a:solidFill>
                <a:effectLst/>
                <a:uLnTx/>
                <a:uFillTx/>
                <a:latin typeface="Arial"/>
                <a:ea typeface="+mn-ea"/>
                <a:cs typeface="+mn-cs"/>
              </a:rPr>
              <a:t> SKKN, </a:t>
            </a:r>
            <a:r>
              <a:rPr kumimoji="0" lang="en-US" sz="1600" b="0" i="0" u="none" strike="noStrike" kern="0" cap="none" spc="0" normalizeH="0" baseline="0" noProof="0" dirty="0" err="1">
                <a:ln>
                  <a:noFill/>
                </a:ln>
                <a:solidFill>
                  <a:prstClr val="black"/>
                </a:solidFill>
                <a:effectLst/>
                <a:uLnTx/>
                <a:uFillTx/>
                <a:latin typeface="Arial"/>
                <a:ea typeface="+mn-ea"/>
                <a:cs typeface="+mn-cs"/>
              </a:rPr>
              <a:t>biện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pháp</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thi</a:t>
            </a:r>
            <a:r>
              <a:rPr kumimoji="0" lang="en-US" sz="1600" b="0" i="0" u="none" strike="noStrike" kern="0" cap="none" spc="0" normalizeH="0" baseline="0" noProof="0" dirty="0">
                <a:ln>
                  <a:noFill/>
                </a:ln>
                <a:solidFill>
                  <a:prstClr val="black"/>
                </a:solidFill>
                <a:effectLst/>
                <a:uLnTx/>
                <a:uFillTx/>
                <a:latin typeface="Arial"/>
                <a:ea typeface="+mn-ea"/>
                <a:cs typeface="+mn-cs"/>
              </a:rPr>
              <a:t> GVG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thao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giảng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chuyên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đề</a:t>
            </a:r>
            <a:r>
              <a:rPr kumimoji="0" lang="en-US" sz="1600" b="0" i="0" u="none" strike="noStrike" kern="0" cap="none" spc="0" normalizeH="0" baseline="0" noProof="0" dirty="0">
                <a:ln>
                  <a:noFill/>
                </a:ln>
                <a:solidFill>
                  <a:prstClr val="black"/>
                </a:solidFill>
                <a:effectLst/>
                <a:uLnTx/>
                <a:uFillTx/>
                <a:latin typeface="Arial"/>
                <a:ea typeface="+mn-ea"/>
                <a:cs typeface="+mn-cs"/>
              </a:rPr>
              <a:t>.</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Page: https://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www.facebook.com</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/groups/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baigianglichsu</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AD525F4-9CBC-CDC6-BF68-2A87D06BFB22}"/>
              </a:ext>
            </a:extLst>
          </p:cNvPr>
          <p:cNvSpPr/>
          <p:nvPr/>
        </p:nvSpPr>
        <p:spPr>
          <a:xfrm>
            <a:off x="2291598" y="4384964"/>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17AE59E-8700-FE79-CBB5-113FDB77B310}"/>
              </a:ext>
            </a:extLst>
          </p:cNvPr>
          <p:cNvSpPr/>
          <p:nvPr/>
        </p:nvSpPr>
        <p:spPr>
          <a:xfrm>
            <a:off x="11103089" y="6163994"/>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1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outVertical)">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59537"/>
            <a:ext cx="12192000" cy="60016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defRPr/>
            </a:pPr>
            <a:r>
              <a:rPr lang="vi-VN" sz="2400" dirty="0">
                <a:solidFill>
                  <a:srgbClr val="0070C0"/>
                </a:solidFill>
                <a:latin typeface="Times New Roman" panose="02020603050405020304" pitchFamily="18" charset="0"/>
                <a:ea typeface="Calibri" panose="020F0502020204030204" pitchFamily="34" charset="0"/>
              </a:rPr>
              <a:t>Sự vươn lên của khu vực châu Á - Thái Bình Dương nói chung và Đông Nam Á nói riêng là cơ sở để Cộng đồng ASEAN tiếp tục phát triển với mức độ liên kết ngày càng chặt chẽ và sâu rộng trên cả ba trụ cột.</a:t>
            </a:r>
          </a:p>
          <a:p>
            <a:pPr lvl="0" algn="just">
              <a:defRPr/>
            </a:pPr>
            <a:r>
              <a:rPr lang="vi-VN" sz="2400" dirty="0">
                <a:solidFill>
                  <a:srgbClr val="0070C0"/>
                </a:solidFill>
                <a:latin typeface="Times New Roman" panose="02020603050405020304" pitchFamily="18" charset="0"/>
                <a:ea typeface="Calibri" panose="020F0502020204030204" pitchFamily="34" charset="0"/>
              </a:rPr>
              <a:t>         Cộng đồng ASEAN đang ngày càng hoàn thiện thể chế, chính sách, cơ chế hợp tác và đạt được nhiều thành tựu về chính trị, kinh tế, giáo dục, khoa học, kĩ thuật,…;từng bước gắn kết các quốc gia Đông Nam Á để trở thành khu vực phát triển năng động, thịnh vượng mới của thế giới.</a:t>
            </a:r>
          </a:p>
          <a:p>
            <a:pPr lvl="0" algn="just">
              <a:defRPr/>
            </a:pPr>
            <a:r>
              <a:rPr lang="vi-VN" sz="2400" dirty="0">
                <a:solidFill>
                  <a:srgbClr val="0070C0"/>
                </a:solidFill>
                <a:latin typeface="Times New Roman" panose="02020603050405020304" pitchFamily="18" charset="0"/>
                <a:ea typeface="Calibri" panose="020F0502020204030204" pitchFamily="34" charset="0"/>
              </a:rPr>
              <a:t>        Về đối ngoại, vị thế của ASEAN ngày càng được nâng cao trên trường quốc tế. ASEAN có quan hệ rộng mở với các đối tác bên ngoài, tham gia và đóng vai trò quan trọng tại nhiều diễn đàn lớn trên thế giới.</a:t>
            </a:r>
            <a:endPar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endParaRPr>
          </a:p>
          <a:p>
            <a:pPr lvl="0" algn="just">
              <a:defRPr/>
            </a:pPr>
            <a:r>
              <a:rPr lang="vi-VN" sz="2400" dirty="0">
                <a:solidFill>
                  <a:srgbClr val="FF0000"/>
                </a:solidFill>
                <a:latin typeface="Times New Roman" panose="02020603050405020304" pitchFamily="18" charset="0"/>
                <a:ea typeface="Calibri" panose="020F0502020204030204" pitchFamily="34" charset="0"/>
              </a:rPr>
              <a:t>a.  Đoạn tư liệu nói về triển vọng của Cộng đồng ASEAN.</a:t>
            </a:r>
          </a:p>
          <a:p>
            <a:pPr lvl="0" algn="just">
              <a:defRPr/>
            </a:pPr>
            <a:r>
              <a:rPr lang="vi-VN" sz="2400" dirty="0">
                <a:solidFill>
                  <a:srgbClr val="FF0000"/>
                </a:solidFill>
                <a:latin typeface="Times New Roman" panose="02020603050405020304" pitchFamily="18" charset="0"/>
                <a:ea typeface="Calibri" panose="020F0502020204030204" pitchFamily="34" charset="0"/>
              </a:rPr>
              <a:t>b. Cộng đồng ASEAN tiếp tục phát triển với mức độ liên kết ngày càng chặt chẽ và sâu rộng trên ba trụ cột chỉ dựa vào cơ sở là sự vươn lên của khu vực châu Á – Thái Bình Dương nói chung.</a:t>
            </a:r>
          </a:p>
          <a:p>
            <a:pPr lvl="0" algn="just">
              <a:defRPr/>
            </a:pPr>
            <a:r>
              <a:rPr lang="vi-VN" sz="2400" dirty="0">
                <a:solidFill>
                  <a:srgbClr val="FF0000"/>
                </a:solidFill>
                <a:latin typeface="Times New Roman" panose="02020603050405020304" pitchFamily="18" charset="0"/>
                <a:ea typeface="Calibri" panose="020F0502020204030204" pitchFamily="34" charset="0"/>
              </a:rPr>
              <a:t>c. Triển vọng của Cộng đồng ASEAN  là từng bước gắn kết các nước Đông Nam Á để trở thành khu vực năng động nhất thế giới phụ thuộc một phần vào các đối tác bên ngoài.</a:t>
            </a:r>
          </a:p>
          <a:p>
            <a:pPr lvl="0" algn="just">
              <a:defRPr/>
            </a:pPr>
            <a:r>
              <a:rPr lang="vi-VN" sz="2400" dirty="0">
                <a:solidFill>
                  <a:srgbClr val="FF0000"/>
                </a:solidFill>
                <a:latin typeface="Times New Roman" panose="02020603050405020304" pitchFamily="18" charset="0"/>
                <a:ea typeface="Calibri" panose="020F0502020204030204" pitchFamily="34" charset="0"/>
              </a:rPr>
              <a:t>d. Cộng đồng ASEAN ngày càng có vai trò quan trọng tại nhiều diễn đàn quốc tế, chi phối, khống chế nhiều đối tác bên ngoài.</a:t>
            </a:r>
          </a:p>
        </p:txBody>
      </p:sp>
      <p:sp>
        <p:nvSpPr>
          <p:cNvPr id="5" name="Rectangle 4">
            <a:extLst>
              <a:ext uri="{FF2B5EF4-FFF2-40B4-BE49-F238E27FC236}">
                <a16:creationId xmlns:a16="http://schemas.microsoft.com/office/drawing/2014/main" id="{7C7B7364-1197-70AD-7B7B-73CD9DE29082}"/>
              </a:ext>
            </a:extLst>
          </p:cNvPr>
          <p:cNvSpPr/>
          <p:nvPr/>
        </p:nvSpPr>
        <p:spPr>
          <a:xfrm>
            <a:off x="11409784" y="4095973"/>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t>
            </a: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AD5646C-7413-6095-FE6E-F1C36997583F}"/>
              </a:ext>
            </a:extLst>
          </p:cNvPr>
          <p:cNvSpPr/>
          <p:nvPr/>
        </p:nvSpPr>
        <p:spPr>
          <a:xfrm>
            <a:off x="9928324" y="4854899"/>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t>
            </a: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F387AC8-E304-0810-A225-505D9E447F31}"/>
              </a:ext>
            </a:extLst>
          </p:cNvPr>
          <p:cNvSpPr/>
          <p:nvPr/>
        </p:nvSpPr>
        <p:spPr>
          <a:xfrm>
            <a:off x="3758094" y="5668888"/>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t>
            </a: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627FF54-0208-972D-139A-C26FD0343CF9}"/>
              </a:ext>
            </a:extLst>
          </p:cNvPr>
          <p:cNvSpPr/>
          <p:nvPr/>
        </p:nvSpPr>
        <p:spPr>
          <a:xfrm>
            <a:off x="7323358" y="3392305"/>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880CEF-1FF0-AB2E-0E48-7271C17F6870}"/>
              </a:ext>
            </a:extLst>
          </p:cNvPr>
          <p:cNvSpPr txBox="1"/>
          <p:nvPr/>
        </p:nvSpPr>
        <p:spPr>
          <a:xfrm>
            <a:off x="1185277" y="-1216355"/>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Quý</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thầy</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cô</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có</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nhu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cầu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về</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các</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bài</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giảng</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a:ln>
                  <a:noFill/>
                </a:ln>
                <a:solidFill>
                  <a:prstClr val="black"/>
                </a:solidFill>
                <a:effectLst/>
                <a:uLnTx/>
                <a:uFillTx/>
                <a:latin typeface="Arial"/>
                <a:ea typeface="+mn-ea"/>
                <a:cs typeface="+mn-cs"/>
              </a:rPr>
              <a:t>PowerPoint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giáo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án</a:t>
            </a:r>
            <a:r>
              <a:rPr kumimoji="0" lang="en-US" sz="1600" b="0" i="0" u="none" strike="noStrike" kern="0" cap="none" spc="0" normalizeH="0" baseline="0" noProof="0" dirty="0">
                <a:ln>
                  <a:noFill/>
                </a:ln>
                <a:solidFill>
                  <a:prstClr val="black"/>
                </a:solidFill>
                <a:effectLst/>
                <a:uLnTx/>
                <a:uFillTx/>
                <a:latin typeface="Arial"/>
                <a:ea typeface="+mn-ea"/>
                <a:cs typeface="+mn-cs"/>
              </a:rPr>
              <a:t> word </a:t>
            </a:r>
            <a:r>
              <a:rPr kumimoji="0" lang="en-US" sz="1600" b="0" i="0" u="none" strike="noStrike" kern="0" cap="none" spc="0" normalizeH="0" baseline="0" noProof="0" dirty="0" err="1">
                <a:ln>
                  <a:noFill/>
                </a:ln>
                <a:solidFill>
                  <a:prstClr val="black"/>
                </a:solidFill>
                <a:effectLst/>
                <a:uLnTx/>
                <a:uFillTx/>
                <a:latin typeface="Arial"/>
                <a:ea typeface="+mn-ea"/>
                <a:cs typeface="+mn-cs"/>
              </a:rPr>
              <a:t>lịch</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sử</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từ</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khối</a:t>
            </a:r>
            <a:r>
              <a:rPr kumimoji="0" lang="en-US" sz="1600" b="0" i="0" u="none" strike="noStrike" kern="0" cap="none" spc="0" normalizeH="0" baseline="0" noProof="0" dirty="0">
                <a:ln>
                  <a:noFill/>
                </a:ln>
                <a:solidFill>
                  <a:prstClr val="black"/>
                </a:solidFill>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Vui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lòng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liên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hệ</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thoại</a:t>
            </a:r>
            <a:r>
              <a:rPr kumimoji="0" lang="en-US" sz="1600" b="0" i="0" u="none" strike="noStrike" kern="0" cap="none" spc="0" normalizeH="0" baseline="0" noProof="0" dirty="0">
                <a:ln>
                  <a:noFill/>
                </a:ln>
                <a:solidFill>
                  <a:prstClr val="black"/>
                </a:solidFill>
                <a:effectLst/>
                <a:uLnTx/>
                <a:uFillTx/>
                <a:latin typeface="Arial"/>
                <a:ea typeface="+mn-ea"/>
                <a:cs typeface="+mn-cs"/>
              </a:rPr>
              <a:t> 0981457911 (</a:t>
            </a:r>
            <a:r>
              <a:rPr kumimoji="0" lang="en-US" sz="1600" b="0" i="0" u="none" strike="noStrike" kern="0" cap="none" spc="0" normalizeH="0" baseline="0" noProof="0" dirty="0" err="1">
                <a:ln>
                  <a:noFill/>
                </a:ln>
                <a:solidFill>
                  <a:prstClr val="black"/>
                </a:solidFill>
                <a:effectLst/>
                <a:uLnTx/>
                <a:uFillTx/>
                <a:latin typeface="Arial"/>
                <a:ea typeface="+mn-ea"/>
                <a:cs typeface="+mn-cs"/>
              </a:rPr>
              <a:t>cũng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Zalo</a:t>
            </a:r>
            <a:r>
              <a:rPr kumimoji="0" lang="en-US" sz="1600" b="0" i="0" u="none" strike="noStrike" kern="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Ngoài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ra</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còn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hỗ</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trợ</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về</a:t>
            </a:r>
            <a:r>
              <a:rPr kumimoji="0" lang="en-US" sz="1600" b="0" i="0" u="none" strike="noStrike" kern="0" cap="none" spc="0" normalizeH="0" baseline="0" noProof="0" dirty="0">
                <a:ln>
                  <a:noFill/>
                </a:ln>
                <a:solidFill>
                  <a:prstClr val="black"/>
                </a:solidFill>
                <a:effectLst/>
                <a:uLnTx/>
                <a:uFillTx/>
                <a:latin typeface="Arial"/>
                <a:ea typeface="+mn-ea"/>
                <a:cs typeface="+mn-cs"/>
              </a:rPr>
              <a:t> SKKN, </a:t>
            </a:r>
            <a:r>
              <a:rPr kumimoji="0" lang="en-US" sz="1600" b="0" i="0" u="none" strike="noStrike" kern="0" cap="none" spc="0" normalizeH="0" baseline="0" noProof="0" dirty="0" err="1">
                <a:ln>
                  <a:noFill/>
                </a:ln>
                <a:solidFill>
                  <a:prstClr val="black"/>
                </a:solidFill>
                <a:effectLst/>
                <a:uLnTx/>
                <a:uFillTx/>
                <a:latin typeface="Arial"/>
                <a:ea typeface="+mn-ea"/>
                <a:cs typeface="+mn-cs"/>
              </a:rPr>
              <a:t>biện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pháp</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thi</a:t>
            </a:r>
            <a:r>
              <a:rPr kumimoji="0" lang="en-US" sz="1600" b="0" i="0" u="none" strike="noStrike" kern="0" cap="none" spc="0" normalizeH="0" baseline="0" noProof="0" dirty="0">
                <a:ln>
                  <a:noFill/>
                </a:ln>
                <a:solidFill>
                  <a:prstClr val="black"/>
                </a:solidFill>
                <a:effectLst/>
                <a:uLnTx/>
                <a:uFillTx/>
                <a:latin typeface="Arial"/>
                <a:ea typeface="+mn-ea"/>
                <a:cs typeface="+mn-cs"/>
              </a:rPr>
              <a:t> GVG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thao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giảng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chuyên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đề</a:t>
            </a:r>
            <a:r>
              <a:rPr kumimoji="0" lang="en-US" sz="1600" b="0" i="0" u="none" strike="noStrike" kern="0" cap="none" spc="0" normalizeH="0" baseline="0" noProof="0" dirty="0">
                <a:ln>
                  <a:noFill/>
                </a:ln>
                <a:solidFill>
                  <a:prstClr val="black"/>
                </a:solidFill>
                <a:effectLst/>
                <a:uLnTx/>
                <a:uFillTx/>
                <a:latin typeface="Arial"/>
                <a:ea typeface="+mn-ea"/>
                <a:cs typeface="+mn-cs"/>
              </a:rPr>
              <a:t>.</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Page: https://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www.facebook.com</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/groups/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baigianglichsu</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26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0"/>
          <p:cNvSpPr txBox="1">
            <a:spLocks noGrp="1"/>
          </p:cNvSpPr>
          <p:nvPr>
            <p:ph type="ctrTitle"/>
          </p:nvPr>
        </p:nvSpPr>
        <p:spPr>
          <a:xfrm>
            <a:off x="3940233" y="1379362"/>
            <a:ext cx="8032254" cy="1315883"/>
          </a:xfrm>
          <a:prstGeom prst="rect">
            <a:avLst/>
          </a:prstGeom>
        </p:spPr>
        <p:txBody>
          <a:bodyPr spcFirstLastPara="1" wrap="square" lIns="121900" tIns="121900" rIns="121900" bIns="121900" anchor="t" anchorCtr="0">
            <a:noAutofit/>
          </a:bodyPr>
          <a:lstStyle/>
          <a:p>
            <a:pPr algn="ctr"/>
            <a:r>
              <a:rPr lang="en" sz="6600" b="1" i="0" dirty="0">
                <a:latin typeface="Times New Roman" panose="02020603050405020304" pitchFamily="18" charset="0"/>
                <a:cs typeface="Times New Roman" panose="02020603050405020304" pitchFamily="18" charset="0"/>
              </a:rPr>
              <a:t>Thực Hành </a:t>
            </a:r>
            <a:endParaRPr sz="6600" b="1" i="0" dirty="0">
              <a:latin typeface="Times New Roman" panose="02020603050405020304" pitchFamily="18" charset="0"/>
              <a:cs typeface="Times New Roman" panose="02020603050405020304" pitchFamily="18" charset="0"/>
            </a:endParaRPr>
          </a:p>
        </p:txBody>
      </p:sp>
      <p:grpSp>
        <p:nvGrpSpPr>
          <p:cNvPr id="1124" name="Google Shape;1124;p40"/>
          <p:cNvGrpSpPr/>
          <p:nvPr/>
        </p:nvGrpSpPr>
        <p:grpSpPr>
          <a:xfrm rot="2482054">
            <a:off x="4860978" y="4809919"/>
            <a:ext cx="2929324" cy="883213"/>
            <a:chOff x="4205804" y="417102"/>
            <a:chExt cx="2196950" cy="662397"/>
          </a:xfrm>
        </p:grpSpPr>
        <p:sp>
          <p:nvSpPr>
            <p:cNvPr id="1125" name="Google Shape;1125;p40"/>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0"/>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53" name="Google Shape;1153;p40"/>
          <p:cNvGrpSpPr/>
          <p:nvPr/>
        </p:nvGrpSpPr>
        <p:grpSpPr>
          <a:xfrm rot="4066304" flipH="1">
            <a:off x="5575139" y="-733839"/>
            <a:ext cx="1123392" cy="3130533"/>
            <a:chOff x="8149462" y="346114"/>
            <a:chExt cx="653810" cy="1821958"/>
          </a:xfrm>
        </p:grpSpPr>
        <p:grpSp>
          <p:nvGrpSpPr>
            <p:cNvPr id="1154" name="Google Shape;1154;p40"/>
            <p:cNvGrpSpPr/>
            <p:nvPr/>
          </p:nvGrpSpPr>
          <p:grpSpPr>
            <a:xfrm rot="10800000" flipH="1">
              <a:off x="8538627" y="399187"/>
              <a:ext cx="264645" cy="1768886"/>
              <a:chOff x="8538627" y="498514"/>
              <a:chExt cx="264645" cy="1768886"/>
            </a:xfrm>
          </p:grpSpPr>
          <p:sp>
            <p:nvSpPr>
              <p:cNvPr id="1155" name="Google Shape;1155;p40"/>
              <p:cNvSpPr/>
              <p:nvPr/>
            </p:nvSpPr>
            <p:spPr>
              <a:xfrm>
                <a:off x="8608115" y="717975"/>
                <a:ext cx="195157" cy="262987"/>
              </a:xfrm>
              <a:custGeom>
                <a:avLst/>
                <a:gdLst/>
                <a:ahLst/>
                <a:cxnLst/>
                <a:rect l="l" t="t" r="r" b="b"/>
                <a:pathLst>
                  <a:path w="3887" h="5238" extrusionOk="0">
                    <a:moveTo>
                      <a:pt x="3744" y="1"/>
                    </a:moveTo>
                    <a:cubicBezTo>
                      <a:pt x="3590" y="1"/>
                      <a:pt x="3454" y="55"/>
                      <a:pt x="3317" y="157"/>
                    </a:cubicBezTo>
                    <a:cubicBezTo>
                      <a:pt x="2440" y="844"/>
                      <a:pt x="1437" y="1330"/>
                      <a:pt x="454" y="1837"/>
                    </a:cubicBezTo>
                    <a:cubicBezTo>
                      <a:pt x="387" y="1870"/>
                      <a:pt x="323" y="1902"/>
                      <a:pt x="273" y="1902"/>
                    </a:cubicBezTo>
                    <a:cubicBezTo>
                      <a:pt x="213" y="1902"/>
                      <a:pt x="170" y="1858"/>
                      <a:pt x="159" y="1720"/>
                    </a:cubicBezTo>
                    <a:cubicBezTo>
                      <a:pt x="106" y="2375"/>
                      <a:pt x="0" y="3030"/>
                      <a:pt x="11" y="3748"/>
                    </a:cubicBezTo>
                    <a:cubicBezTo>
                      <a:pt x="655" y="3389"/>
                      <a:pt x="1225" y="3041"/>
                      <a:pt x="1923" y="2956"/>
                    </a:cubicBezTo>
                    <a:lnTo>
                      <a:pt x="1923" y="2956"/>
                    </a:lnTo>
                    <a:cubicBezTo>
                      <a:pt x="1912" y="3220"/>
                      <a:pt x="1764" y="3347"/>
                      <a:pt x="1627" y="3474"/>
                    </a:cubicBezTo>
                    <a:cubicBezTo>
                      <a:pt x="1268" y="3812"/>
                      <a:pt x="909" y="4160"/>
                      <a:pt x="497" y="4466"/>
                    </a:cubicBezTo>
                    <a:cubicBezTo>
                      <a:pt x="148" y="4720"/>
                      <a:pt x="148" y="4730"/>
                      <a:pt x="370" y="5142"/>
                    </a:cubicBezTo>
                    <a:cubicBezTo>
                      <a:pt x="391" y="5174"/>
                      <a:pt x="423" y="5206"/>
                      <a:pt x="444" y="5237"/>
                    </a:cubicBezTo>
                    <a:cubicBezTo>
                      <a:pt x="1152" y="4752"/>
                      <a:pt x="1965" y="4435"/>
                      <a:pt x="2672" y="3949"/>
                    </a:cubicBezTo>
                    <a:cubicBezTo>
                      <a:pt x="3021" y="3706"/>
                      <a:pt x="3380" y="3484"/>
                      <a:pt x="3739" y="3188"/>
                    </a:cubicBezTo>
                    <a:cubicBezTo>
                      <a:pt x="3834" y="3379"/>
                      <a:pt x="3750" y="3579"/>
                      <a:pt x="3802" y="3748"/>
                    </a:cubicBezTo>
                    <a:lnTo>
                      <a:pt x="3802" y="3759"/>
                    </a:lnTo>
                    <a:cubicBezTo>
                      <a:pt x="3887" y="2502"/>
                      <a:pt x="3866" y="1256"/>
                      <a:pt x="3855" y="9"/>
                    </a:cubicBezTo>
                    <a:cubicBezTo>
                      <a:pt x="3817" y="3"/>
                      <a:pt x="3780" y="1"/>
                      <a:pt x="374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40"/>
              <p:cNvSpPr/>
              <p:nvPr/>
            </p:nvSpPr>
            <p:spPr>
              <a:xfrm>
                <a:off x="8596417" y="1024396"/>
                <a:ext cx="203140" cy="322433"/>
              </a:xfrm>
              <a:custGeom>
                <a:avLst/>
                <a:gdLst/>
                <a:ahLst/>
                <a:cxnLst/>
                <a:rect l="l" t="t" r="r" b="b"/>
                <a:pathLst>
                  <a:path w="4046" h="6422" extrusionOk="0">
                    <a:moveTo>
                      <a:pt x="4004" y="0"/>
                    </a:moveTo>
                    <a:cubicBezTo>
                      <a:pt x="3560" y="254"/>
                      <a:pt x="3127" y="518"/>
                      <a:pt x="2694" y="771"/>
                    </a:cubicBezTo>
                    <a:cubicBezTo>
                      <a:pt x="2293" y="998"/>
                      <a:pt x="1891" y="1194"/>
                      <a:pt x="1431" y="1194"/>
                    </a:cubicBezTo>
                    <a:cubicBezTo>
                      <a:pt x="1419" y="1194"/>
                      <a:pt x="1407" y="1194"/>
                      <a:pt x="1395" y="1194"/>
                    </a:cubicBezTo>
                    <a:lnTo>
                      <a:pt x="1395" y="1194"/>
                    </a:lnTo>
                    <a:cubicBezTo>
                      <a:pt x="1469" y="2271"/>
                      <a:pt x="1226" y="3296"/>
                      <a:pt x="878" y="4341"/>
                    </a:cubicBezTo>
                    <a:cubicBezTo>
                      <a:pt x="1448" y="4151"/>
                      <a:pt x="1913" y="3866"/>
                      <a:pt x="2462" y="3834"/>
                    </a:cubicBezTo>
                    <a:lnTo>
                      <a:pt x="2462" y="3834"/>
                    </a:lnTo>
                    <a:cubicBezTo>
                      <a:pt x="2325" y="4067"/>
                      <a:pt x="2145" y="4246"/>
                      <a:pt x="1955" y="4394"/>
                    </a:cubicBezTo>
                    <a:cubicBezTo>
                      <a:pt x="1585" y="4700"/>
                      <a:pt x="1184" y="4975"/>
                      <a:pt x="761" y="5218"/>
                    </a:cubicBezTo>
                    <a:cubicBezTo>
                      <a:pt x="529" y="5355"/>
                      <a:pt x="360" y="5556"/>
                      <a:pt x="254" y="5809"/>
                    </a:cubicBezTo>
                    <a:cubicBezTo>
                      <a:pt x="170" y="6020"/>
                      <a:pt x="85" y="6221"/>
                      <a:pt x="1" y="6422"/>
                    </a:cubicBezTo>
                    <a:cubicBezTo>
                      <a:pt x="159" y="6401"/>
                      <a:pt x="297" y="6306"/>
                      <a:pt x="434" y="6221"/>
                    </a:cubicBezTo>
                    <a:cubicBezTo>
                      <a:pt x="1015" y="5894"/>
                      <a:pt x="1554" y="5482"/>
                      <a:pt x="2103" y="5102"/>
                    </a:cubicBezTo>
                    <a:cubicBezTo>
                      <a:pt x="2641" y="4721"/>
                      <a:pt x="3138" y="4288"/>
                      <a:pt x="3750" y="4046"/>
                    </a:cubicBezTo>
                    <a:cubicBezTo>
                      <a:pt x="3835" y="3549"/>
                      <a:pt x="3972" y="3053"/>
                      <a:pt x="4004" y="2546"/>
                    </a:cubicBezTo>
                    <a:cubicBezTo>
                      <a:pt x="4046" y="1701"/>
                      <a:pt x="4035" y="845"/>
                      <a:pt x="40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7" name="Google Shape;1157;p40"/>
              <p:cNvSpPr/>
              <p:nvPr/>
            </p:nvSpPr>
            <p:spPr>
              <a:xfrm>
                <a:off x="8551380" y="1409896"/>
                <a:ext cx="210018" cy="279505"/>
              </a:xfrm>
              <a:custGeom>
                <a:avLst/>
                <a:gdLst/>
                <a:ahLst/>
                <a:cxnLst/>
                <a:rect l="l" t="t" r="r" b="b"/>
                <a:pathLst>
                  <a:path w="4183" h="5567" extrusionOk="0">
                    <a:moveTo>
                      <a:pt x="4183" y="1"/>
                    </a:moveTo>
                    <a:lnTo>
                      <a:pt x="4183" y="1"/>
                    </a:lnTo>
                    <a:cubicBezTo>
                      <a:pt x="3243" y="571"/>
                      <a:pt x="2250" y="1057"/>
                      <a:pt x="1268" y="1553"/>
                    </a:cubicBezTo>
                    <a:cubicBezTo>
                      <a:pt x="961" y="1712"/>
                      <a:pt x="655" y="1881"/>
                      <a:pt x="296" y="1902"/>
                    </a:cubicBezTo>
                    <a:cubicBezTo>
                      <a:pt x="233" y="2504"/>
                      <a:pt x="148" y="3095"/>
                      <a:pt x="190" y="3750"/>
                    </a:cubicBezTo>
                    <a:cubicBezTo>
                      <a:pt x="623" y="3549"/>
                      <a:pt x="972" y="3285"/>
                      <a:pt x="1384" y="3169"/>
                    </a:cubicBezTo>
                    <a:lnTo>
                      <a:pt x="1384" y="3169"/>
                    </a:lnTo>
                    <a:cubicBezTo>
                      <a:pt x="1109" y="3570"/>
                      <a:pt x="729" y="3834"/>
                      <a:pt x="359" y="4120"/>
                    </a:cubicBezTo>
                    <a:cubicBezTo>
                      <a:pt x="233" y="4215"/>
                      <a:pt x="85" y="4299"/>
                      <a:pt x="95" y="4500"/>
                    </a:cubicBezTo>
                    <a:cubicBezTo>
                      <a:pt x="116" y="4859"/>
                      <a:pt x="0" y="5207"/>
                      <a:pt x="53" y="5567"/>
                    </a:cubicBezTo>
                    <a:cubicBezTo>
                      <a:pt x="1204" y="4859"/>
                      <a:pt x="2324" y="4088"/>
                      <a:pt x="3317" y="3137"/>
                    </a:cubicBezTo>
                    <a:cubicBezTo>
                      <a:pt x="3356" y="3098"/>
                      <a:pt x="3400" y="3030"/>
                      <a:pt x="3445" y="3030"/>
                    </a:cubicBezTo>
                    <a:cubicBezTo>
                      <a:pt x="3472" y="3030"/>
                      <a:pt x="3500" y="3055"/>
                      <a:pt x="3528" y="3127"/>
                    </a:cubicBezTo>
                    <a:cubicBezTo>
                      <a:pt x="3697" y="2430"/>
                      <a:pt x="3855" y="1743"/>
                      <a:pt x="4014" y="1046"/>
                    </a:cubicBezTo>
                    <a:cubicBezTo>
                      <a:pt x="4088" y="708"/>
                      <a:pt x="4172" y="360"/>
                      <a:pt x="41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8" name="Google Shape;1158;p40"/>
              <p:cNvSpPr/>
              <p:nvPr/>
            </p:nvSpPr>
            <p:spPr>
              <a:xfrm>
                <a:off x="8543397" y="2024496"/>
                <a:ext cx="207407" cy="242904"/>
              </a:xfrm>
              <a:custGeom>
                <a:avLst/>
                <a:gdLst/>
                <a:ahLst/>
                <a:cxnLst/>
                <a:rect l="l" t="t" r="r" b="b"/>
                <a:pathLst>
                  <a:path w="4131" h="4838" extrusionOk="0">
                    <a:moveTo>
                      <a:pt x="3729" y="0"/>
                    </a:moveTo>
                    <a:cubicBezTo>
                      <a:pt x="3465" y="212"/>
                      <a:pt x="3201" y="412"/>
                      <a:pt x="2937" y="624"/>
                    </a:cubicBezTo>
                    <a:cubicBezTo>
                      <a:pt x="2008" y="1331"/>
                      <a:pt x="1110" y="2092"/>
                      <a:pt x="11" y="2525"/>
                    </a:cubicBezTo>
                    <a:cubicBezTo>
                      <a:pt x="1" y="3084"/>
                      <a:pt x="170" y="3612"/>
                      <a:pt x="392" y="4109"/>
                    </a:cubicBezTo>
                    <a:cubicBezTo>
                      <a:pt x="518" y="4394"/>
                      <a:pt x="666" y="4669"/>
                      <a:pt x="941" y="4838"/>
                    </a:cubicBezTo>
                    <a:cubicBezTo>
                      <a:pt x="983" y="4669"/>
                      <a:pt x="1120" y="4563"/>
                      <a:pt x="1237" y="4457"/>
                    </a:cubicBezTo>
                    <a:cubicBezTo>
                      <a:pt x="1997" y="3771"/>
                      <a:pt x="2683" y="3000"/>
                      <a:pt x="3497" y="2387"/>
                    </a:cubicBezTo>
                    <a:cubicBezTo>
                      <a:pt x="3687" y="2239"/>
                      <a:pt x="3866" y="2092"/>
                      <a:pt x="4088" y="2007"/>
                    </a:cubicBezTo>
                    <a:cubicBezTo>
                      <a:pt x="4130" y="1310"/>
                      <a:pt x="3961" y="645"/>
                      <a:pt x="372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9" name="Google Shape;1159;p40"/>
              <p:cNvSpPr/>
              <p:nvPr/>
            </p:nvSpPr>
            <p:spPr>
              <a:xfrm>
                <a:off x="8623479" y="498514"/>
                <a:ext cx="176630" cy="228444"/>
              </a:xfrm>
              <a:custGeom>
                <a:avLst/>
                <a:gdLst/>
                <a:ahLst/>
                <a:cxnLst/>
                <a:rect l="l" t="t" r="r" b="b"/>
                <a:pathLst>
                  <a:path w="3518" h="4550" extrusionOk="0">
                    <a:moveTo>
                      <a:pt x="1841" y="1"/>
                    </a:moveTo>
                    <a:cubicBezTo>
                      <a:pt x="1625" y="1"/>
                      <a:pt x="1413" y="40"/>
                      <a:pt x="1226" y="124"/>
                    </a:cubicBezTo>
                    <a:cubicBezTo>
                      <a:pt x="655" y="367"/>
                      <a:pt x="222" y="1201"/>
                      <a:pt x="296" y="1941"/>
                    </a:cubicBezTo>
                    <a:cubicBezTo>
                      <a:pt x="666" y="1818"/>
                      <a:pt x="1022" y="1637"/>
                      <a:pt x="1416" y="1637"/>
                    </a:cubicBezTo>
                    <a:cubicBezTo>
                      <a:pt x="1528" y="1637"/>
                      <a:pt x="1644" y="1652"/>
                      <a:pt x="1764" y="1687"/>
                    </a:cubicBezTo>
                    <a:cubicBezTo>
                      <a:pt x="1690" y="1888"/>
                      <a:pt x="1564" y="1983"/>
                      <a:pt x="1448" y="2089"/>
                    </a:cubicBezTo>
                    <a:cubicBezTo>
                      <a:pt x="1088" y="2437"/>
                      <a:pt x="719" y="2786"/>
                      <a:pt x="349" y="3124"/>
                    </a:cubicBezTo>
                    <a:cubicBezTo>
                      <a:pt x="212" y="3240"/>
                      <a:pt x="106" y="3377"/>
                      <a:pt x="85" y="3567"/>
                    </a:cubicBezTo>
                    <a:cubicBezTo>
                      <a:pt x="53" y="3895"/>
                      <a:pt x="32" y="4222"/>
                      <a:pt x="1" y="4549"/>
                    </a:cubicBezTo>
                    <a:cubicBezTo>
                      <a:pt x="1247" y="3874"/>
                      <a:pt x="2345" y="3008"/>
                      <a:pt x="3275" y="1920"/>
                    </a:cubicBezTo>
                    <a:cubicBezTo>
                      <a:pt x="3349" y="1835"/>
                      <a:pt x="3423" y="1772"/>
                      <a:pt x="3518" y="1740"/>
                    </a:cubicBezTo>
                    <a:lnTo>
                      <a:pt x="3518" y="1730"/>
                    </a:lnTo>
                    <a:cubicBezTo>
                      <a:pt x="3486" y="1318"/>
                      <a:pt x="3433" y="895"/>
                      <a:pt x="3148" y="557"/>
                    </a:cubicBezTo>
                    <a:cubicBezTo>
                      <a:pt x="2847" y="205"/>
                      <a:pt x="2332" y="1"/>
                      <a:pt x="184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0" name="Google Shape;1160;p40"/>
              <p:cNvSpPr/>
              <p:nvPr/>
            </p:nvSpPr>
            <p:spPr>
              <a:xfrm>
                <a:off x="8538627" y="1799111"/>
                <a:ext cx="145351" cy="202637"/>
              </a:xfrm>
              <a:custGeom>
                <a:avLst/>
                <a:gdLst/>
                <a:ahLst/>
                <a:cxnLst/>
                <a:rect l="l" t="t" r="r" b="b"/>
                <a:pathLst>
                  <a:path w="2895" h="4036" extrusionOk="0">
                    <a:moveTo>
                      <a:pt x="2356" y="1"/>
                    </a:moveTo>
                    <a:cubicBezTo>
                      <a:pt x="1986" y="191"/>
                      <a:pt x="1617" y="392"/>
                      <a:pt x="1247" y="603"/>
                    </a:cubicBezTo>
                    <a:cubicBezTo>
                      <a:pt x="877" y="803"/>
                      <a:pt x="529" y="1046"/>
                      <a:pt x="128" y="1173"/>
                    </a:cubicBezTo>
                    <a:cubicBezTo>
                      <a:pt x="75" y="1332"/>
                      <a:pt x="96" y="1500"/>
                      <a:pt x="96" y="1659"/>
                    </a:cubicBezTo>
                    <a:cubicBezTo>
                      <a:pt x="96" y="1812"/>
                      <a:pt x="114" y="1873"/>
                      <a:pt x="190" y="1873"/>
                    </a:cubicBezTo>
                    <a:cubicBezTo>
                      <a:pt x="229" y="1873"/>
                      <a:pt x="284" y="1857"/>
                      <a:pt x="360" y="1828"/>
                    </a:cubicBezTo>
                    <a:cubicBezTo>
                      <a:pt x="563" y="1757"/>
                      <a:pt x="747" y="1627"/>
                      <a:pt x="1006" y="1627"/>
                    </a:cubicBezTo>
                    <a:cubicBezTo>
                      <a:pt x="1016" y="1627"/>
                      <a:pt x="1026" y="1627"/>
                      <a:pt x="1036" y="1627"/>
                    </a:cubicBezTo>
                    <a:cubicBezTo>
                      <a:pt x="962" y="1912"/>
                      <a:pt x="782" y="2102"/>
                      <a:pt x="592" y="2240"/>
                    </a:cubicBezTo>
                    <a:cubicBezTo>
                      <a:pt x="85" y="2599"/>
                      <a:pt x="1" y="3106"/>
                      <a:pt x="22" y="3676"/>
                    </a:cubicBezTo>
                    <a:cubicBezTo>
                      <a:pt x="32" y="3803"/>
                      <a:pt x="43" y="3919"/>
                      <a:pt x="43" y="4035"/>
                    </a:cubicBezTo>
                    <a:cubicBezTo>
                      <a:pt x="561" y="3655"/>
                      <a:pt x="1099" y="3306"/>
                      <a:pt x="1596" y="2895"/>
                    </a:cubicBezTo>
                    <a:cubicBezTo>
                      <a:pt x="2018" y="2557"/>
                      <a:pt x="2419" y="2198"/>
                      <a:pt x="2895" y="1934"/>
                    </a:cubicBezTo>
                    <a:cubicBezTo>
                      <a:pt x="2683" y="1300"/>
                      <a:pt x="2472" y="666"/>
                      <a:pt x="23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61" name="Google Shape;1161;p40"/>
            <p:cNvGrpSpPr/>
            <p:nvPr/>
          </p:nvGrpSpPr>
          <p:grpSpPr>
            <a:xfrm rot="10800000" flipH="1">
              <a:off x="8149462" y="346114"/>
              <a:ext cx="434299" cy="1299089"/>
              <a:chOff x="8149462" y="1021384"/>
              <a:chExt cx="434299" cy="1299089"/>
            </a:xfrm>
          </p:grpSpPr>
          <p:sp>
            <p:nvSpPr>
              <p:cNvPr id="1162" name="Google Shape;1162;p40"/>
              <p:cNvSpPr/>
              <p:nvPr/>
            </p:nvSpPr>
            <p:spPr>
              <a:xfrm>
                <a:off x="8432035" y="1021384"/>
                <a:ext cx="151727" cy="247372"/>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3" name="Google Shape;1163;p40"/>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4" name="Google Shape;1164;p40"/>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65" name="Google Shape;1165;p40"/>
            <p:cNvGrpSpPr/>
            <p:nvPr/>
          </p:nvGrpSpPr>
          <p:grpSpPr>
            <a:xfrm rot="10800000" flipH="1">
              <a:off x="8537573" y="369412"/>
              <a:ext cx="265197" cy="1711298"/>
              <a:chOff x="8537573" y="585877"/>
              <a:chExt cx="265197" cy="1711298"/>
            </a:xfrm>
          </p:grpSpPr>
          <p:sp>
            <p:nvSpPr>
              <p:cNvPr id="1166" name="Google Shape;1166;p40"/>
              <p:cNvSpPr/>
              <p:nvPr/>
            </p:nvSpPr>
            <p:spPr>
              <a:xfrm>
                <a:off x="8565137" y="1227489"/>
                <a:ext cx="219608" cy="277899"/>
              </a:xfrm>
              <a:custGeom>
                <a:avLst/>
                <a:gdLst/>
                <a:ahLst/>
                <a:cxnLst/>
                <a:rect l="l" t="t" r="r" b="b"/>
                <a:pathLst>
                  <a:path w="4374" h="5535" extrusionOk="0">
                    <a:moveTo>
                      <a:pt x="4373" y="1"/>
                    </a:moveTo>
                    <a:lnTo>
                      <a:pt x="4373" y="1"/>
                    </a:lnTo>
                    <a:cubicBezTo>
                      <a:pt x="3761" y="243"/>
                      <a:pt x="3264" y="676"/>
                      <a:pt x="2726" y="1057"/>
                    </a:cubicBezTo>
                    <a:cubicBezTo>
                      <a:pt x="2177" y="1437"/>
                      <a:pt x="1638" y="1849"/>
                      <a:pt x="1057" y="2176"/>
                    </a:cubicBezTo>
                    <a:cubicBezTo>
                      <a:pt x="920" y="2261"/>
                      <a:pt x="782" y="2356"/>
                      <a:pt x="624" y="2377"/>
                    </a:cubicBezTo>
                    <a:cubicBezTo>
                      <a:pt x="518" y="2525"/>
                      <a:pt x="466" y="2694"/>
                      <a:pt x="392" y="2852"/>
                    </a:cubicBezTo>
                    <a:cubicBezTo>
                      <a:pt x="1" y="3708"/>
                      <a:pt x="85" y="4637"/>
                      <a:pt x="22" y="5535"/>
                    </a:cubicBezTo>
                    <a:cubicBezTo>
                      <a:pt x="381" y="5514"/>
                      <a:pt x="687" y="5345"/>
                      <a:pt x="994" y="5186"/>
                    </a:cubicBezTo>
                    <a:cubicBezTo>
                      <a:pt x="1976" y="4690"/>
                      <a:pt x="2969" y="4204"/>
                      <a:pt x="3909" y="3634"/>
                    </a:cubicBezTo>
                    <a:cubicBezTo>
                      <a:pt x="4035" y="3253"/>
                      <a:pt x="4025" y="2863"/>
                      <a:pt x="4067" y="2482"/>
                    </a:cubicBezTo>
                    <a:cubicBezTo>
                      <a:pt x="4162" y="1648"/>
                      <a:pt x="4342" y="835"/>
                      <a:pt x="437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7" name="Google Shape;1167;p40"/>
              <p:cNvSpPr/>
              <p:nvPr/>
            </p:nvSpPr>
            <p:spPr>
              <a:xfrm>
                <a:off x="8537573" y="1896164"/>
                <a:ext cx="193098" cy="255104"/>
              </a:xfrm>
              <a:custGeom>
                <a:avLst/>
                <a:gdLst/>
                <a:ahLst/>
                <a:cxnLst/>
                <a:rect l="l" t="t" r="r" b="b"/>
                <a:pathLst>
                  <a:path w="3846" h="5081" extrusionOk="0">
                    <a:moveTo>
                      <a:pt x="2916" y="1"/>
                    </a:moveTo>
                    <a:cubicBezTo>
                      <a:pt x="2440" y="265"/>
                      <a:pt x="2039" y="624"/>
                      <a:pt x="1617" y="962"/>
                    </a:cubicBezTo>
                    <a:cubicBezTo>
                      <a:pt x="1120" y="1373"/>
                      <a:pt x="582" y="1722"/>
                      <a:pt x="64" y="2102"/>
                    </a:cubicBezTo>
                    <a:cubicBezTo>
                      <a:pt x="11" y="2588"/>
                      <a:pt x="43" y="3084"/>
                      <a:pt x="43" y="3570"/>
                    </a:cubicBezTo>
                    <a:cubicBezTo>
                      <a:pt x="32" y="4077"/>
                      <a:pt x="1" y="4584"/>
                      <a:pt x="127" y="5081"/>
                    </a:cubicBezTo>
                    <a:cubicBezTo>
                      <a:pt x="1226" y="4648"/>
                      <a:pt x="2124" y="3887"/>
                      <a:pt x="3053" y="3180"/>
                    </a:cubicBezTo>
                    <a:cubicBezTo>
                      <a:pt x="3317" y="2968"/>
                      <a:pt x="3581" y="2768"/>
                      <a:pt x="3845" y="2556"/>
                    </a:cubicBezTo>
                    <a:cubicBezTo>
                      <a:pt x="3613" y="1680"/>
                      <a:pt x="3275" y="835"/>
                      <a:pt x="291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8" name="Google Shape;1168;p40"/>
              <p:cNvSpPr/>
              <p:nvPr/>
            </p:nvSpPr>
            <p:spPr>
              <a:xfrm>
                <a:off x="8545003" y="1561977"/>
                <a:ext cx="183508" cy="296074"/>
              </a:xfrm>
              <a:custGeom>
                <a:avLst/>
                <a:gdLst/>
                <a:ahLst/>
                <a:cxnLst/>
                <a:rect l="l" t="t" r="r" b="b"/>
                <a:pathLst>
                  <a:path w="3655" h="5897" extrusionOk="0">
                    <a:moveTo>
                      <a:pt x="3572" y="1"/>
                    </a:moveTo>
                    <a:cubicBezTo>
                      <a:pt x="3527" y="1"/>
                      <a:pt x="3483" y="69"/>
                      <a:pt x="3444" y="108"/>
                    </a:cubicBezTo>
                    <a:cubicBezTo>
                      <a:pt x="2451" y="1059"/>
                      <a:pt x="1331" y="1830"/>
                      <a:pt x="180" y="2538"/>
                    </a:cubicBezTo>
                    <a:cubicBezTo>
                      <a:pt x="148" y="2939"/>
                      <a:pt x="106" y="3340"/>
                      <a:pt x="85" y="3742"/>
                    </a:cubicBezTo>
                    <a:cubicBezTo>
                      <a:pt x="53" y="4460"/>
                      <a:pt x="32" y="5178"/>
                      <a:pt x="1" y="5896"/>
                    </a:cubicBezTo>
                    <a:cubicBezTo>
                      <a:pt x="402" y="5769"/>
                      <a:pt x="750" y="5526"/>
                      <a:pt x="1120" y="5326"/>
                    </a:cubicBezTo>
                    <a:cubicBezTo>
                      <a:pt x="1490" y="5115"/>
                      <a:pt x="1859" y="4914"/>
                      <a:pt x="2229" y="4724"/>
                    </a:cubicBezTo>
                    <a:cubicBezTo>
                      <a:pt x="2176" y="3932"/>
                      <a:pt x="2303" y="3182"/>
                      <a:pt x="2673" y="2474"/>
                    </a:cubicBezTo>
                    <a:cubicBezTo>
                      <a:pt x="2757" y="2337"/>
                      <a:pt x="2831" y="2189"/>
                      <a:pt x="2884" y="2041"/>
                    </a:cubicBezTo>
                    <a:cubicBezTo>
                      <a:pt x="3158" y="1397"/>
                      <a:pt x="3517" y="795"/>
                      <a:pt x="3655" y="98"/>
                    </a:cubicBezTo>
                    <a:cubicBezTo>
                      <a:pt x="3627" y="26"/>
                      <a:pt x="3599" y="1"/>
                      <a:pt x="35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9" name="Google Shape;1169;p40"/>
              <p:cNvSpPr/>
              <p:nvPr/>
            </p:nvSpPr>
            <p:spPr>
              <a:xfrm>
                <a:off x="8630358" y="878039"/>
                <a:ext cx="170304" cy="206353"/>
              </a:xfrm>
              <a:custGeom>
                <a:avLst/>
                <a:gdLst/>
                <a:ahLst/>
                <a:cxnLst/>
                <a:rect l="l" t="t" r="r" b="b"/>
                <a:pathLst>
                  <a:path w="3392" h="4110" extrusionOk="0">
                    <a:moveTo>
                      <a:pt x="3296" y="0"/>
                    </a:moveTo>
                    <a:cubicBezTo>
                      <a:pt x="2937" y="296"/>
                      <a:pt x="2578" y="518"/>
                      <a:pt x="2229" y="761"/>
                    </a:cubicBezTo>
                    <a:cubicBezTo>
                      <a:pt x="1522" y="1247"/>
                      <a:pt x="709" y="1564"/>
                      <a:pt x="1" y="2049"/>
                    </a:cubicBezTo>
                    <a:cubicBezTo>
                      <a:pt x="276" y="2725"/>
                      <a:pt x="582" y="3391"/>
                      <a:pt x="719" y="4109"/>
                    </a:cubicBezTo>
                    <a:cubicBezTo>
                      <a:pt x="731" y="4109"/>
                      <a:pt x="743" y="4109"/>
                      <a:pt x="755" y="4109"/>
                    </a:cubicBezTo>
                    <a:cubicBezTo>
                      <a:pt x="1215" y="4109"/>
                      <a:pt x="1617" y="3913"/>
                      <a:pt x="2018" y="3686"/>
                    </a:cubicBezTo>
                    <a:cubicBezTo>
                      <a:pt x="2451" y="3433"/>
                      <a:pt x="2884" y="3169"/>
                      <a:pt x="3328" y="2915"/>
                    </a:cubicBezTo>
                    <a:cubicBezTo>
                      <a:pt x="3338" y="2134"/>
                      <a:pt x="3349" y="1352"/>
                      <a:pt x="3359" y="571"/>
                    </a:cubicBezTo>
                    <a:lnTo>
                      <a:pt x="3359" y="560"/>
                    </a:lnTo>
                    <a:cubicBezTo>
                      <a:pt x="3307" y="391"/>
                      <a:pt x="3391" y="191"/>
                      <a:pt x="32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0" name="Google Shape;1170;p40"/>
              <p:cNvSpPr/>
              <p:nvPr/>
            </p:nvSpPr>
            <p:spPr>
              <a:xfrm>
                <a:off x="8616048" y="585877"/>
                <a:ext cx="186722" cy="227641"/>
              </a:xfrm>
              <a:custGeom>
                <a:avLst/>
                <a:gdLst/>
                <a:ahLst/>
                <a:cxnLst/>
                <a:rect l="l" t="t" r="r" b="b"/>
                <a:pathLst>
                  <a:path w="3719" h="4534" extrusionOk="0">
                    <a:moveTo>
                      <a:pt x="3666" y="0"/>
                    </a:moveTo>
                    <a:cubicBezTo>
                      <a:pt x="3571" y="32"/>
                      <a:pt x="3497" y="95"/>
                      <a:pt x="3423" y="180"/>
                    </a:cubicBezTo>
                    <a:cubicBezTo>
                      <a:pt x="2493" y="1268"/>
                      <a:pt x="1395" y="2134"/>
                      <a:pt x="149" y="2809"/>
                    </a:cubicBezTo>
                    <a:cubicBezTo>
                      <a:pt x="43" y="3316"/>
                      <a:pt x="43" y="3834"/>
                      <a:pt x="1" y="4351"/>
                    </a:cubicBezTo>
                    <a:cubicBezTo>
                      <a:pt x="12" y="4489"/>
                      <a:pt x="55" y="4533"/>
                      <a:pt x="115" y="4533"/>
                    </a:cubicBezTo>
                    <a:cubicBezTo>
                      <a:pt x="165" y="4533"/>
                      <a:pt x="229" y="4501"/>
                      <a:pt x="296" y="4468"/>
                    </a:cubicBezTo>
                    <a:cubicBezTo>
                      <a:pt x="1279" y="3961"/>
                      <a:pt x="2282" y="3475"/>
                      <a:pt x="3159" y="2788"/>
                    </a:cubicBezTo>
                    <a:cubicBezTo>
                      <a:pt x="3296" y="2686"/>
                      <a:pt x="3432" y="2632"/>
                      <a:pt x="3586" y="2632"/>
                    </a:cubicBezTo>
                    <a:cubicBezTo>
                      <a:pt x="3622" y="2632"/>
                      <a:pt x="3659" y="2634"/>
                      <a:pt x="3697" y="2640"/>
                    </a:cubicBezTo>
                    <a:cubicBezTo>
                      <a:pt x="3718" y="1753"/>
                      <a:pt x="3718" y="877"/>
                      <a:pt x="366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1" name="Google Shape;1171;p40"/>
              <p:cNvSpPr/>
              <p:nvPr/>
            </p:nvSpPr>
            <p:spPr>
              <a:xfrm>
                <a:off x="8590593" y="2125264"/>
                <a:ext cx="161266" cy="171910"/>
              </a:xfrm>
              <a:custGeom>
                <a:avLst/>
                <a:gdLst/>
                <a:ahLst/>
                <a:cxnLst/>
                <a:rect l="l" t="t" r="r" b="b"/>
                <a:pathLst>
                  <a:path w="3212" h="3424" extrusionOk="0">
                    <a:moveTo>
                      <a:pt x="3148" y="0"/>
                    </a:moveTo>
                    <a:cubicBezTo>
                      <a:pt x="2926" y="85"/>
                      <a:pt x="2747" y="232"/>
                      <a:pt x="2557" y="380"/>
                    </a:cubicBezTo>
                    <a:cubicBezTo>
                      <a:pt x="1743" y="993"/>
                      <a:pt x="1057" y="1764"/>
                      <a:pt x="297" y="2450"/>
                    </a:cubicBezTo>
                    <a:cubicBezTo>
                      <a:pt x="180" y="2556"/>
                      <a:pt x="43" y="2662"/>
                      <a:pt x="1" y="2831"/>
                    </a:cubicBezTo>
                    <a:cubicBezTo>
                      <a:pt x="254" y="3073"/>
                      <a:pt x="561" y="3200"/>
                      <a:pt x="899" y="3274"/>
                    </a:cubicBezTo>
                    <a:cubicBezTo>
                      <a:pt x="1110" y="3316"/>
                      <a:pt x="1321" y="3348"/>
                      <a:pt x="1532" y="3390"/>
                    </a:cubicBezTo>
                    <a:cubicBezTo>
                      <a:pt x="1652" y="3413"/>
                      <a:pt x="1768" y="3424"/>
                      <a:pt x="1878" y="3424"/>
                    </a:cubicBezTo>
                    <a:cubicBezTo>
                      <a:pt x="2592" y="3424"/>
                      <a:pt x="3084" y="2960"/>
                      <a:pt x="3148" y="2155"/>
                    </a:cubicBezTo>
                    <a:cubicBezTo>
                      <a:pt x="3211" y="1436"/>
                      <a:pt x="3211" y="718"/>
                      <a:pt x="314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4" name="Google Shape;1123;p40">
            <a:extLst>
              <a:ext uri="{FF2B5EF4-FFF2-40B4-BE49-F238E27FC236}">
                <a16:creationId xmlns:a16="http://schemas.microsoft.com/office/drawing/2014/main" id="{02A50DE9-F462-A742-A0B6-D40DBBF96A84}"/>
              </a:ext>
            </a:extLst>
          </p:cNvPr>
          <p:cNvSpPr txBox="1">
            <a:spLocks/>
          </p:cNvSpPr>
          <p:nvPr/>
        </p:nvSpPr>
        <p:spPr>
          <a:xfrm>
            <a:off x="3933251" y="2754256"/>
            <a:ext cx="8032254" cy="23391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5200"/>
              <a:buFont typeface="Vollkorn SemiBold"/>
              <a:buNone/>
              <a:defRPr sz="9200" b="0" i="1" u="none" strike="noStrike" cap="none">
                <a:solidFill>
                  <a:schemeClr val="dk1"/>
                </a:solidFill>
                <a:latin typeface="Vollkorn SemiBold"/>
                <a:ea typeface="Vollkorn SemiBold"/>
                <a:cs typeface="Vollkorn SemiBold"/>
                <a:sym typeface="Vollkorn SemiBold"/>
              </a:defRPr>
            </a:lvl1pPr>
            <a:lvl2pPr marR="0" lvl="1"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2pPr>
            <a:lvl3pPr marR="0" lvl="2"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3pPr>
            <a:lvl4pPr marR="0" lvl="3"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4pPr>
            <a:lvl5pPr marR="0" lvl="4"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5pPr>
            <a:lvl6pPr marR="0" lvl="5"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6pPr>
            <a:lvl7pPr marR="0" lvl="6"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7pPr>
            <a:lvl8pPr marR="0" lvl="7"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8pPr>
            <a:lvl9pPr marR="0" lvl="8"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9pPr>
          </a:lstStyle>
          <a:p>
            <a:pPr algn="ctr"/>
            <a:r>
              <a:rPr lang="en-US" sz="6000" b="1" i="0" kern="0" dirty="0" err="1">
                <a:solidFill>
                  <a:srgbClr val="FF0000"/>
                </a:solidFill>
                <a:latin typeface="Times New Roman" panose="02020603050405020304" pitchFamily="18" charset="0"/>
                <a:cs typeface="Times New Roman" panose="02020603050405020304" pitchFamily="18" charset="0"/>
              </a:rPr>
              <a:t>Chủ</a:t>
            </a:r>
            <a:r>
              <a:rPr lang="en-US" sz="6000" b="1" i="0" kern="0" dirty="0">
                <a:solidFill>
                  <a:srgbClr val="FF0000"/>
                </a:solidFill>
                <a:latin typeface="Times New Roman" panose="02020603050405020304" pitchFamily="18" charset="0"/>
                <a:cs typeface="Times New Roman" panose="02020603050405020304" pitchFamily="18" charset="0"/>
              </a:rPr>
              <a:t> </a:t>
            </a:r>
            <a:r>
              <a:rPr lang="en-US" sz="6000" b="1" i="0" kern="0" dirty="0" err="1">
                <a:solidFill>
                  <a:srgbClr val="FF0000"/>
                </a:solidFill>
                <a:latin typeface="Times New Roman" panose="02020603050405020304" pitchFamily="18" charset="0"/>
                <a:cs typeface="Times New Roman" panose="02020603050405020304" pitchFamily="18" charset="0"/>
              </a:rPr>
              <a:t>đề</a:t>
            </a:r>
            <a:r>
              <a:rPr lang="en-US" sz="6000" b="1" i="0" kern="0" dirty="0">
                <a:solidFill>
                  <a:srgbClr val="FF0000"/>
                </a:solidFill>
                <a:latin typeface="Times New Roman" panose="02020603050405020304" pitchFamily="18" charset="0"/>
                <a:cs typeface="Times New Roman" panose="02020603050405020304" pitchFamily="18" charset="0"/>
              </a:rPr>
              <a:t> 2: ASEAN </a:t>
            </a:r>
            <a:r>
              <a:rPr lang="en-US" sz="6000" b="1" i="0" kern="0" dirty="0" err="1">
                <a:solidFill>
                  <a:srgbClr val="FF0000"/>
                </a:solidFill>
                <a:latin typeface="Times New Roman" panose="02020603050405020304" pitchFamily="18" charset="0"/>
                <a:cs typeface="Times New Roman" panose="02020603050405020304" pitchFamily="18" charset="0"/>
              </a:rPr>
              <a:t>những</a:t>
            </a:r>
            <a:r>
              <a:rPr lang="en-US" sz="6000" b="1" i="0" kern="0" dirty="0">
                <a:solidFill>
                  <a:srgbClr val="FF0000"/>
                </a:solidFill>
                <a:latin typeface="Times New Roman" panose="02020603050405020304" pitchFamily="18" charset="0"/>
                <a:cs typeface="Times New Roman" panose="02020603050405020304" pitchFamily="18" charset="0"/>
              </a:rPr>
              <a:t> </a:t>
            </a:r>
            <a:r>
              <a:rPr lang="en-US" sz="6000" b="1" i="0" kern="0" dirty="0" err="1">
                <a:solidFill>
                  <a:srgbClr val="FF0000"/>
                </a:solidFill>
                <a:latin typeface="Times New Roman" panose="02020603050405020304" pitchFamily="18" charset="0"/>
                <a:cs typeface="Times New Roman" panose="02020603050405020304" pitchFamily="18" charset="0"/>
              </a:rPr>
              <a:t>chặng</a:t>
            </a:r>
            <a:r>
              <a:rPr lang="en-US" sz="6000" b="1" i="0" kern="0" dirty="0">
                <a:solidFill>
                  <a:srgbClr val="FF0000"/>
                </a:solidFill>
                <a:latin typeface="Times New Roman" panose="02020603050405020304" pitchFamily="18" charset="0"/>
                <a:cs typeface="Times New Roman" panose="02020603050405020304" pitchFamily="18" charset="0"/>
              </a:rPr>
              <a:t> </a:t>
            </a:r>
            <a:r>
              <a:rPr lang="en-US" sz="6000" b="1" i="0" kern="0" dirty="0" err="1">
                <a:solidFill>
                  <a:srgbClr val="FF0000"/>
                </a:solidFill>
                <a:latin typeface="Times New Roman" panose="02020603050405020304" pitchFamily="18" charset="0"/>
                <a:cs typeface="Times New Roman" panose="02020603050405020304" pitchFamily="18" charset="0"/>
              </a:rPr>
              <a:t>đường</a:t>
            </a:r>
            <a:r>
              <a:rPr lang="en-US" sz="6000" b="1" i="0" kern="0" dirty="0">
                <a:solidFill>
                  <a:srgbClr val="FF0000"/>
                </a:solidFill>
                <a:latin typeface="Times New Roman" panose="02020603050405020304" pitchFamily="18" charset="0"/>
                <a:cs typeface="Times New Roman" panose="02020603050405020304" pitchFamily="18" charset="0"/>
              </a:rPr>
              <a:t> </a:t>
            </a:r>
            <a:r>
              <a:rPr lang="en-US" sz="6000" b="1" i="0" kern="0" dirty="0" err="1">
                <a:solidFill>
                  <a:srgbClr val="FF0000"/>
                </a:solidFill>
                <a:latin typeface="Times New Roman" panose="02020603050405020304" pitchFamily="18" charset="0"/>
                <a:cs typeface="Times New Roman" panose="02020603050405020304" pitchFamily="18" charset="0"/>
              </a:rPr>
              <a:t>lịch</a:t>
            </a:r>
            <a:r>
              <a:rPr lang="en-US" sz="6000" b="1" i="0" kern="0" dirty="0">
                <a:solidFill>
                  <a:srgbClr val="FF0000"/>
                </a:solidFill>
                <a:latin typeface="Times New Roman" panose="02020603050405020304" pitchFamily="18" charset="0"/>
                <a:cs typeface="Times New Roman" panose="02020603050405020304" pitchFamily="18" charset="0"/>
              </a:rPr>
              <a:t> </a:t>
            </a:r>
            <a:r>
              <a:rPr lang="en-US" sz="6000" b="1" i="0" kern="0" dirty="0" err="1">
                <a:solidFill>
                  <a:srgbClr val="FF0000"/>
                </a:solidFill>
                <a:latin typeface="Times New Roman" panose="02020603050405020304" pitchFamily="18" charset="0"/>
                <a:cs typeface="Times New Roman" panose="02020603050405020304" pitchFamily="18" charset="0"/>
              </a:rPr>
              <a:t>sử</a:t>
            </a:r>
            <a:endParaRPr lang="en-US" sz="6000" b="1" i="0" kern="0" dirty="0">
              <a:solidFill>
                <a:srgbClr val="FF0000"/>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4C9FE0A6-D0EB-7245-B31E-45BDCE8E9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2" name="TextBox 1">
            <a:extLst>
              <a:ext uri="{FF2B5EF4-FFF2-40B4-BE49-F238E27FC236}">
                <a16:creationId xmlns:a16="http://schemas.microsoft.com/office/drawing/2014/main" id="{CEFE1EF8-C48B-0313-6B48-1D71174B50B5}"/>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FB73383-E434-3949-F65D-178414302365}"/>
              </a:ext>
            </a:extLst>
          </p:cNvPr>
          <p:cNvPicPr>
            <a:picLocks noChangeAspect="1"/>
          </p:cNvPicPr>
          <p:nvPr/>
        </p:nvPicPr>
        <p:blipFill>
          <a:blip r:embed="rId4"/>
          <a:stretch>
            <a:fillRect/>
          </a:stretch>
        </p:blipFill>
        <p:spPr>
          <a:xfrm>
            <a:off x="21695" y="0"/>
            <a:ext cx="4577050" cy="4577050"/>
          </a:xfrm>
          <a:prstGeom prst="rect">
            <a:avLst/>
          </a:prstGeom>
        </p:spPr>
      </p:pic>
      <p:pic>
        <p:nvPicPr>
          <p:cNvPr id="2052" name="Picture 4" descr="Free Vector | Asean building illustration">
            <a:extLst>
              <a:ext uri="{FF2B5EF4-FFF2-40B4-BE49-F238E27FC236}">
                <a16:creationId xmlns:a16="http://schemas.microsoft.com/office/drawing/2014/main" id="{8B98F45F-807B-58B1-71ED-ABB98A80EA3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25" b="89825" l="9904" r="95048">
                        <a14:foregroundMark x1="77955" y1="30877" x2="75080" y2="47719"/>
                        <a14:foregroundMark x1="75080" y1="47719" x2="80990" y2="58246"/>
                        <a14:foregroundMark x1="80990" y1="58246" x2="95208" y2="62807"/>
                        <a14:foregroundMark x1="95208" y1="62807" x2="95048" y2="45965"/>
                        <a14:foregroundMark x1="95048" y1="45965" x2="89617" y2="30526"/>
                        <a14:foregroundMark x1="89617" y1="30526" x2="83067" y2="27719"/>
                        <a14:foregroundMark x1="83067" y1="27719" x2="77157" y2="32281"/>
                        <a14:foregroundMark x1="77157" y1="32281" x2="77157" y2="32632"/>
                        <a14:foregroundMark x1="69169" y1="45614" x2="72045" y2="61754"/>
                        <a14:foregroundMark x1="72045" y1="61754" x2="78115" y2="61404"/>
                        <a14:foregroundMark x1="78115" y1="61404" x2="73003" y2="46316"/>
                        <a14:foregroundMark x1="73003" y1="46316" x2="66613" y2="43860"/>
                        <a14:foregroundMark x1="66613" y1="43860" x2="65495" y2="44561"/>
                      </a14:backgroundRemoval>
                    </a14:imgEffect>
                  </a14:imgLayer>
                </a14:imgProps>
              </a:ext>
              <a:ext uri="{28A0092B-C50C-407E-A947-70E740481C1C}">
                <a14:useLocalDpi xmlns:a14="http://schemas.microsoft.com/office/drawing/2010/main" val="0"/>
              </a:ext>
            </a:extLst>
          </a:blip>
          <a:srcRect l="8055" t="22988" b="32388"/>
          <a:stretch/>
        </p:blipFill>
        <p:spPr bwMode="auto">
          <a:xfrm>
            <a:off x="1122333" y="4745878"/>
            <a:ext cx="11118240" cy="21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59537"/>
            <a:ext cx="12192000" cy="67403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defRPr/>
            </a:pPr>
            <a:r>
              <a:rPr lang="vi-VN" sz="2400" dirty="0">
                <a:solidFill>
                  <a:srgbClr val="0070C0"/>
                </a:solidFill>
                <a:latin typeface="Times New Roman" panose="02020603050405020304" pitchFamily="18" charset="0"/>
                <a:ea typeface="Calibri" panose="020F0502020204030204" pitchFamily="34" charset="0"/>
              </a:rPr>
              <a:t>“ ASEAN lại có vai trò quan trọng trong việc thúc đẩy tiến trình quản lý và ngăn ngừa xung đột ở Biển Đông với mục tiêu giảm căng thẳng và xây dựng lòng tin. Việc tham gia của ASEAN trong việc giải quyết vấn đề Biển Đông vừa là trách nhiệm, vừa là lợi ích chiến lược của Hiệp hội. Trong những năm gần đây, ASEAN ngày càng phát huy vai trò tích cực hơn trong việc giải quyết các tranh chấp ở Biển Đông, nhất là việc ASEAN đẩy mạnh việc đàm phán COC với Trung Quốc cũng như thúc đẩy vấn đề Biển Đông trong các chương trình nghị sự với các đối tác. Việc tham gia tích cực trong giải quyết vấn đề Biển Đông cũng góp phần thể hiện khả năng quản lý xung đột nói chung ở khu vực, gia tăng nguồn “tài nguyên địa - chính trị” và vai trò trung tâm của ASEAN trong cấu trúc khu vực”. </a:t>
            </a:r>
            <a:endPar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endParaRPr>
          </a:p>
          <a:p>
            <a:pPr lvl="0" algn="ju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rPr>
              <a:t>a. </a:t>
            </a:r>
            <a:r>
              <a:rPr lang="vi-VN" sz="2400" dirty="0">
                <a:solidFill>
                  <a:srgbClr val="FF0000"/>
                </a:solidFill>
                <a:latin typeface="Times New Roman" panose="02020603050405020304" pitchFamily="18" charset="0"/>
                <a:ea typeface="Calibri" panose="020F0502020204030204" pitchFamily="34" charset="0"/>
              </a:rPr>
              <a:t>. ASEAN thúc đẩy tiến trình quản lý và ngăn ngừa xung đột ở Biển Đông nhằm để duy trì hòa bình, ổn định và an ninh khu vực.</a:t>
            </a:r>
          </a:p>
          <a:p>
            <a:pPr lvl="0" algn="just">
              <a:defRPr/>
            </a:pPr>
            <a:r>
              <a:rPr lang="vi-VN" sz="2400" dirty="0">
                <a:solidFill>
                  <a:srgbClr val="FF0000"/>
                </a:solidFill>
                <a:latin typeface="Times New Roman" panose="02020603050405020304" pitchFamily="18" charset="0"/>
                <a:ea typeface="Calibri" panose="020F0502020204030204" pitchFamily="34" charset="0"/>
              </a:rPr>
              <a:t>b. Việc tham gia tích cực trong giải quyết vấn đề Biển Đông góp phần thể hiện khả năng quản lý, ngăn ngừa xung đột nói chung ở khu vực của ASEAN. </a:t>
            </a:r>
          </a:p>
          <a:p>
            <a:pPr lvl="0" algn="just">
              <a:defRPr/>
            </a:pPr>
            <a:r>
              <a:rPr lang="vi-VN" sz="2400" dirty="0">
                <a:solidFill>
                  <a:srgbClr val="FF0000"/>
                </a:solidFill>
                <a:latin typeface="Times New Roman" panose="02020603050405020304" pitchFamily="18" charset="0"/>
                <a:ea typeface="Calibri" panose="020F0502020204030204" pitchFamily="34" charset="0"/>
              </a:rPr>
              <a:t>c. Một trong những nguyên nhân khiến tình hình an ninh - chính trị của các các nước ASEAN bất ổn là do tham vọng xâm chiếm và hoạt đông quân sự của phương Tây và Trung Quốc ở Biển Đông.</a:t>
            </a:r>
          </a:p>
          <a:p>
            <a:pPr lvl="0" algn="just">
              <a:defRPr/>
            </a:pPr>
            <a:r>
              <a:rPr lang="vi-VN" sz="2400" dirty="0">
                <a:solidFill>
                  <a:srgbClr val="FF0000"/>
                </a:solidFill>
                <a:latin typeface="Times New Roman" panose="02020603050405020304" pitchFamily="18" charset="0"/>
                <a:ea typeface="Calibri" panose="020F0502020204030204" pitchFamily="34" charset="0"/>
              </a:rPr>
              <a:t>d. Hiện nay ASEAN đang đẩy mạnh việc đàm phán DOC với Trung Quốc để tạo ra một khuôn khổ pháp lý và hành vi có ràng buộc cho các bên ở Biển Đông. </a:t>
            </a:r>
          </a:p>
        </p:txBody>
      </p:sp>
      <p:sp>
        <p:nvSpPr>
          <p:cNvPr id="7" name="Rectangle 6">
            <a:extLst>
              <a:ext uri="{FF2B5EF4-FFF2-40B4-BE49-F238E27FC236}">
                <a16:creationId xmlns:a16="http://schemas.microsoft.com/office/drawing/2014/main" id="{DAD5646C-7413-6095-FE6E-F1C36997583F}"/>
              </a:ext>
            </a:extLst>
          </p:cNvPr>
          <p:cNvSpPr/>
          <p:nvPr/>
        </p:nvSpPr>
        <p:spPr>
          <a:xfrm>
            <a:off x="1040517" y="5588193"/>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t>
            </a: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F387AC8-E304-0810-A225-505D9E447F31}"/>
              </a:ext>
            </a:extLst>
          </p:cNvPr>
          <p:cNvSpPr/>
          <p:nvPr/>
        </p:nvSpPr>
        <p:spPr>
          <a:xfrm>
            <a:off x="8025295" y="6342358"/>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t>
            </a: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627FF54-0208-972D-139A-C26FD0343CF9}"/>
              </a:ext>
            </a:extLst>
          </p:cNvPr>
          <p:cNvSpPr/>
          <p:nvPr/>
        </p:nvSpPr>
        <p:spPr>
          <a:xfrm>
            <a:off x="4452908" y="3781389"/>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Quý</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thầy</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cô</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có</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nhu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cầu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về</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các</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bài</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giảng</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a:ln>
                  <a:noFill/>
                </a:ln>
                <a:solidFill>
                  <a:prstClr val="black"/>
                </a:solidFill>
                <a:effectLst/>
                <a:uLnTx/>
                <a:uFillTx/>
                <a:latin typeface="Arial"/>
                <a:ea typeface="+mn-ea"/>
                <a:cs typeface="+mn-cs"/>
              </a:rPr>
              <a:t>PowerPoint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giáo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án</a:t>
            </a:r>
            <a:r>
              <a:rPr kumimoji="0" lang="en-US" sz="1600" b="0" i="0" u="none" strike="noStrike" kern="0" cap="none" spc="0" normalizeH="0" baseline="0" noProof="0" dirty="0">
                <a:ln>
                  <a:noFill/>
                </a:ln>
                <a:solidFill>
                  <a:prstClr val="black"/>
                </a:solidFill>
                <a:effectLst/>
                <a:uLnTx/>
                <a:uFillTx/>
                <a:latin typeface="Arial"/>
                <a:ea typeface="+mn-ea"/>
                <a:cs typeface="+mn-cs"/>
              </a:rPr>
              <a:t> word </a:t>
            </a:r>
            <a:r>
              <a:rPr kumimoji="0" lang="en-US" sz="1600" b="0" i="0" u="none" strike="noStrike" kern="0" cap="none" spc="0" normalizeH="0" baseline="0" noProof="0" dirty="0" err="1">
                <a:ln>
                  <a:noFill/>
                </a:ln>
                <a:solidFill>
                  <a:prstClr val="black"/>
                </a:solidFill>
                <a:effectLst/>
                <a:uLnTx/>
                <a:uFillTx/>
                <a:latin typeface="Arial"/>
                <a:ea typeface="+mn-ea"/>
                <a:cs typeface="+mn-cs"/>
              </a:rPr>
              <a:t>lịch</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sử</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từ</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khối</a:t>
            </a:r>
            <a:r>
              <a:rPr kumimoji="0" lang="en-US" sz="1600" b="0" i="0" u="none" strike="noStrike" kern="0" cap="none" spc="0" normalizeH="0" baseline="0" noProof="0" dirty="0">
                <a:ln>
                  <a:noFill/>
                </a:ln>
                <a:solidFill>
                  <a:prstClr val="black"/>
                </a:solidFill>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Vui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lòng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liên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hệ</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thoại</a:t>
            </a:r>
            <a:r>
              <a:rPr kumimoji="0" lang="en-US" sz="1600" b="0" i="0" u="none" strike="noStrike" kern="0" cap="none" spc="0" normalizeH="0" baseline="0" noProof="0" dirty="0">
                <a:ln>
                  <a:noFill/>
                </a:ln>
                <a:solidFill>
                  <a:prstClr val="black"/>
                </a:solidFill>
                <a:effectLst/>
                <a:uLnTx/>
                <a:uFillTx/>
                <a:latin typeface="Arial"/>
                <a:ea typeface="+mn-ea"/>
                <a:cs typeface="+mn-cs"/>
              </a:rPr>
              <a:t> 0981457911 (</a:t>
            </a:r>
            <a:r>
              <a:rPr kumimoji="0" lang="en-US" sz="1600" b="0" i="0" u="none" strike="noStrike" kern="0" cap="none" spc="0" normalizeH="0" baseline="0" noProof="0" dirty="0" err="1">
                <a:ln>
                  <a:noFill/>
                </a:ln>
                <a:solidFill>
                  <a:prstClr val="black"/>
                </a:solidFill>
                <a:effectLst/>
                <a:uLnTx/>
                <a:uFillTx/>
                <a:latin typeface="Arial"/>
                <a:ea typeface="+mn-ea"/>
                <a:cs typeface="+mn-cs"/>
              </a:rPr>
              <a:t>cũng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Zalo</a:t>
            </a:r>
            <a:r>
              <a:rPr kumimoji="0" lang="en-US" sz="1600" b="0" i="0" u="none" strike="noStrike" kern="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Ngoài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ra</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còn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hỗ</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trợ</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về</a:t>
            </a:r>
            <a:r>
              <a:rPr kumimoji="0" lang="en-US" sz="1600" b="0" i="0" u="none" strike="noStrike" kern="0" cap="none" spc="0" normalizeH="0" baseline="0" noProof="0" dirty="0">
                <a:ln>
                  <a:noFill/>
                </a:ln>
                <a:solidFill>
                  <a:prstClr val="black"/>
                </a:solidFill>
                <a:effectLst/>
                <a:uLnTx/>
                <a:uFillTx/>
                <a:latin typeface="Arial"/>
                <a:ea typeface="+mn-ea"/>
                <a:cs typeface="+mn-cs"/>
              </a:rPr>
              <a:t> SKKN, </a:t>
            </a:r>
            <a:r>
              <a:rPr kumimoji="0" lang="en-US" sz="1600" b="0" i="0" u="none" strike="noStrike" kern="0" cap="none" spc="0" normalizeH="0" baseline="0" noProof="0" dirty="0" err="1">
                <a:ln>
                  <a:noFill/>
                </a:ln>
                <a:solidFill>
                  <a:prstClr val="black"/>
                </a:solidFill>
                <a:effectLst/>
                <a:uLnTx/>
                <a:uFillTx/>
                <a:latin typeface="Arial"/>
                <a:ea typeface="+mn-ea"/>
                <a:cs typeface="+mn-cs"/>
              </a:rPr>
              <a:t>biện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pháp</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thi</a:t>
            </a:r>
            <a:r>
              <a:rPr kumimoji="0" lang="en-US" sz="1600" b="0" i="0" u="none" strike="noStrike" kern="0" cap="none" spc="0" normalizeH="0" baseline="0" noProof="0" dirty="0">
                <a:ln>
                  <a:noFill/>
                </a:ln>
                <a:solidFill>
                  <a:prstClr val="black"/>
                </a:solidFill>
                <a:effectLst/>
                <a:uLnTx/>
                <a:uFillTx/>
                <a:latin typeface="Arial"/>
                <a:ea typeface="+mn-ea"/>
                <a:cs typeface="+mn-cs"/>
              </a:rPr>
              <a:t> GVG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thao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giảng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chuyên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đề</a:t>
            </a:r>
            <a:r>
              <a:rPr kumimoji="0" lang="en-US" sz="1600" b="0" i="0" u="none" strike="noStrike" kern="0" cap="none" spc="0" normalizeH="0" baseline="0" noProof="0" dirty="0">
                <a:ln>
                  <a:noFill/>
                </a:ln>
                <a:solidFill>
                  <a:prstClr val="black"/>
                </a:solidFill>
                <a:effectLst/>
                <a:uLnTx/>
                <a:uFillTx/>
                <a:latin typeface="Arial"/>
                <a:ea typeface="+mn-ea"/>
                <a:cs typeface="+mn-cs"/>
              </a:rPr>
              <a:t>.</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Page: https://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www.facebook.com</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/groups/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baigianglichsu</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6BFD06F-B3C5-F26A-59B3-8B9B24657241}"/>
              </a:ext>
            </a:extLst>
          </p:cNvPr>
          <p:cNvSpPr/>
          <p:nvPr/>
        </p:nvSpPr>
        <p:spPr>
          <a:xfrm>
            <a:off x="6877454" y="4501825"/>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77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0"/>
            <a:ext cx="12192000" cy="69865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dirty="0">
                <a:solidFill>
                  <a:srgbClr val="0070C0"/>
                </a:solidFill>
                <a:latin typeface="Times New Roman" panose="02020603050405020304" pitchFamily="18" charset="0"/>
                <a:ea typeface="Calibri" panose="020F0502020204030204" pitchFamily="34" charset="0"/>
              </a:rPr>
              <a:t>“ Trong giai đoạn đầu (1967 – 1975), ASEAN là một tổ chức non trẻ, sự hợp tác trong khu vực còn lỏng lẻo, chưa có vị trí trên trường quốc tế. Sự khởi sắc của ASEAN được đánh dấu từ Hội nghị cấp cao lần thứ nhất họp tại Bali (Inđônêxia) tháng 2 – 1976, với việc kí Hiệp ước thân thiện và hợp tác ở Đông Nam Á (gọi tắt là Hiệp ước Bali)”.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endParaRPr>
          </a:p>
          <a:p>
            <a:pPr lvl="0" algn="just"/>
            <a:r>
              <a:rPr lang="vi-VN" sz="3200" dirty="0">
                <a:solidFill>
                  <a:srgbClr val="FF0000"/>
                </a:solidFill>
                <a:latin typeface="Times New Roman" panose="02020603050405020304" pitchFamily="18" charset="0"/>
                <a:ea typeface="Calibri" panose="020F0502020204030204" pitchFamily="34" charset="0"/>
              </a:rPr>
              <a:t>a. Hiệp ước Bali đã mở ra thời kỳ phát triển mới của tổ chức ASEAN. </a:t>
            </a:r>
          </a:p>
          <a:p>
            <a:pPr lvl="0" algn="just"/>
            <a:r>
              <a:rPr lang="vi-VN" sz="3200" dirty="0">
                <a:solidFill>
                  <a:srgbClr val="FF0000"/>
                </a:solidFill>
                <a:latin typeface="Times New Roman" panose="02020603050405020304" pitchFamily="18" charset="0"/>
                <a:ea typeface="Calibri" panose="020F0502020204030204" pitchFamily="34" charset="0"/>
              </a:rPr>
              <a:t>b. Hiệp ước thân thiện và hợp tác đánh dấu sự khởi sắc trong hoạt động hợp tác của ASEAN.</a:t>
            </a:r>
          </a:p>
          <a:p>
            <a:pPr lvl="0" algn="just"/>
            <a:r>
              <a:rPr lang="vi-VN" sz="3200" dirty="0">
                <a:solidFill>
                  <a:srgbClr val="FF0000"/>
                </a:solidFill>
                <a:latin typeface="Times New Roman" panose="02020603050405020304" pitchFamily="18" charset="0"/>
                <a:ea typeface="Calibri" panose="020F0502020204030204" pitchFamily="34" charset="0"/>
              </a:rPr>
              <a:t>c. Hiệp ước Bali đã chấm dứt sự chia rẽ giữa nhóm nước Đông Dương với các nước ASEAN, đánh dấu sự khởi sắc trong hoạt động của ASEAN.  </a:t>
            </a:r>
          </a:p>
          <a:p>
            <a:pPr lvl="0" algn="just"/>
            <a:r>
              <a:rPr lang="vi-VN" sz="3200" dirty="0">
                <a:solidFill>
                  <a:srgbClr val="FF0000"/>
                </a:solidFill>
                <a:latin typeface="Times New Roman" panose="02020603050405020304" pitchFamily="18" charset="0"/>
                <a:ea typeface="Calibri" panose="020F0502020204030204" pitchFamily="34" charset="0"/>
              </a:rPr>
              <a:t>d. Hiệp ước Bali cũng đã đề ra các nguyên tắc hoạt động của tổ chức ASEAN. </a:t>
            </a:r>
          </a:p>
        </p:txBody>
      </p:sp>
      <p:sp>
        <p:nvSpPr>
          <p:cNvPr id="7" name="Rectangle 6">
            <a:extLst>
              <a:ext uri="{FF2B5EF4-FFF2-40B4-BE49-F238E27FC236}">
                <a16:creationId xmlns:a16="http://schemas.microsoft.com/office/drawing/2014/main" id="{DAD5646C-7413-6095-FE6E-F1C36997583F}"/>
              </a:ext>
            </a:extLst>
          </p:cNvPr>
          <p:cNvSpPr/>
          <p:nvPr/>
        </p:nvSpPr>
        <p:spPr>
          <a:xfrm>
            <a:off x="1677826" y="5409367"/>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t>
            </a: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627FF54-0208-972D-139A-C26FD0343CF9}"/>
              </a:ext>
            </a:extLst>
          </p:cNvPr>
          <p:cNvSpPr/>
          <p:nvPr/>
        </p:nvSpPr>
        <p:spPr>
          <a:xfrm>
            <a:off x="3663200" y="3974017"/>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Quý</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thầy</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cô</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có</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nhu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cầu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về</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các</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bài</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giảng</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a:ln>
                  <a:noFill/>
                </a:ln>
                <a:solidFill>
                  <a:prstClr val="black"/>
                </a:solidFill>
                <a:effectLst/>
                <a:uLnTx/>
                <a:uFillTx/>
                <a:latin typeface="Arial"/>
                <a:ea typeface="+mn-ea"/>
                <a:cs typeface="+mn-cs"/>
              </a:rPr>
              <a:t>PowerPoint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giáo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án</a:t>
            </a:r>
            <a:r>
              <a:rPr kumimoji="0" lang="en-US" sz="1600" b="0" i="0" u="none" strike="noStrike" kern="0" cap="none" spc="0" normalizeH="0" baseline="0" noProof="0" dirty="0">
                <a:ln>
                  <a:noFill/>
                </a:ln>
                <a:solidFill>
                  <a:prstClr val="black"/>
                </a:solidFill>
                <a:effectLst/>
                <a:uLnTx/>
                <a:uFillTx/>
                <a:latin typeface="Arial"/>
                <a:ea typeface="+mn-ea"/>
                <a:cs typeface="+mn-cs"/>
              </a:rPr>
              <a:t> word </a:t>
            </a:r>
            <a:r>
              <a:rPr kumimoji="0" lang="en-US" sz="1600" b="0" i="0" u="none" strike="noStrike" kern="0" cap="none" spc="0" normalizeH="0" baseline="0" noProof="0" dirty="0" err="1">
                <a:ln>
                  <a:noFill/>
                </a:ln>
                <a:solidFill>
                  <a:prstClr val="black"/>
                </a:solidFill>
                <a:effectLst/>
                <a:uLnTx/>
                <a:uFillTx/>
                <a:latin typeface="Arial"/>
                <a:ea typeface="+mn-ea"/>
                <a:cs typeface="+mn-cs"/>
              </a:rPr>
              <a:t>lịch</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sử</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từ</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khối</a:t>
            </a:r>
            <a:r>
              <a:rPr kumimoji="0" lang="en-US" sz="1600" b="0" i="0" u="none" strike="noStrike" kern="0" cap="none" spc="0" normalizeH="0" baseline="0" noProof="0" dirty="0">
                <a:ln>
                  <a:noFill/>
                </a:ln>
                <a:solidFill>
                  <a:prstClr val="black"/>
                </a:solidFill>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Vui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lòng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liên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hệ</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thoại</a:t>
            </a:r>
            <a:r>
              <a:rPr kumimoji="0" lang="en-US" sz="1600" b="0" i="0" u="none" strike="noStrike" kern="0" cap="none" spc="0" normalizeH="0" baseline="0" noProof="0" dirty="0">
                <a:ln>
                  <a:noFill/>
                </a:ln>
                <a:solidFill>
                  <a:prstClr val="black"/>
                </a:solidFill>
                <a:effectLst/>
                <a:uLnTx/>
                <a:uFillTx/>
                <a:latin typeface="Arial"/>
                <a:ea typeface="+mn-ea"/>
                <a:cs typeface="+mn-cs"/>
              </a:rPr>
              <a:t> 0981457911 (</a:t>
            </a:r>
            <a:r>
              <a:rPr kumimoji="0" lang="en-US" sz="1600" b="0" i="0" u="none" strike="noStrike" kern="0" cap="none" spc="0" normalizeH="0" baseline="0" noProof="0" dirty="0" err="1">
                <a:ln>
                  <a:noFill/>
                </a:ln>
                <a:solidFill>
                  <a:prstClr val="black"/>
                </a:solidFill>
                <a:effectLst/>
                <a:uLnTx/>
                <a:uFillTx/>
                <a:latin typeface="Arial"/>
                <a:ea typeface="+mn-ea"/>
                <a:cs typeface="+mn-cs"/>
              </a:rPr>
              <a:t>cũng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Zalo</a:t>
            </a:r>
            <a:r>
              <a:rPr kumimoji="0" lang="en-US" sz="1600" b="0" i="0" u="none" strike="noStrike" kern="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Ngoài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ra</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còn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hỗ</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trợ</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về</a:t>
            </a:r>
            <a:r>
              <a:rPr kumimoji="0" lang="en-US" sz="1600" b="0" i="0" u="none" strike="noStrike" kern="0" cap="none" spc="0" normalizeH="0" baseline="0" noProof="0" dirty="0">
                <a:ln>
                  <a:noFill/>
                </a:ln>
                <a:solidFill>
                  <a:prstClr val="black"/>
                </a:solidFill>
                <a:effectLst/>
                <a:uLnTx/>
                <a:uFillTx/>
                <a:latin typeface="Arial"/>
                <a:ea typeface="+mn-ea"/>
                <a:cs typeface="+mn-cs"/>
              </a:rPr>
              <a:t> SKKN, </a:t>
            </a:r>
            <a:r>
              <a:rPr kumimoji="0" lang="en-US" sz="1600" b="0" i="0" u="none" strike="noStrike" kern="0" cap="none" spc="0" normalizeH="0" baseline="0" noProof="0" dirty="0" err="1">
                <a:ln>
                  <a:noFill/>
                </a:ln>
                <a:solidFill>
                  <a:prstClr val="black"/>
                </a:solidFill>
                <a:effectLst/>
                <a:uLnTx/>
                <a:uFillTx/>
                <a:latin typeface="Arial"/>
                <a:ea typeface="+mn-ea"/>
                <a:cs typeface="+mn-cs"/>
              </a:rPr>
              <a:t>biện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pháp</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thi</a:t>
            </a:r>
            <a:r>
              <a:rPr kumimoji="0" lang="en-US" sz="1600" b="0" i="0" u="none" strike="noStrike" kern="0" cap="none" spc="0" normalizeH="0" baseline="0" noProof="0" dirty="0">
                <a:ln>
                  <a:noFill/>
                </a:ln>
                <a:solidFill>
                  <a:prstClr val="black"/>
                </a:solidFill>
                <a:effectLst/>
                <a:uLnTx/>
                <a:uFillTx/>
                <a:latin typeface="Arial"/>
                <a:ea typeface="+mn-ea"/>
                <a:cs typeface="+mn-cs"/>
              </a:rPr>
              <a:t> GVG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thao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giảng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chuyên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đề</a:t>
            </a:r>
            <a:r>
              <a:rPr kumimoji="0" lang="en-US" sz="1600" b="0" i="0" u="none" strike="noStrike" kern="0" cap="none" spc="0" normalizeH="0" baseline="0" noProof="0" dirty="0">
                <a:ln>
                  <a:noFill/>
                </a:ln>
                <a:solidFill>
                  <a:prstClr val="black"/>
                </a:solidFill>
                <a:effectLst/>
                <a:uLnTx/>
                <a:uFillTx/>
                <a:latin typeface="Arial"/>
                <a:ea typeface="+mn-ea"/>
                <a:cs typeface="+mn-cs"/>
              </a:rPr>
              <a:t>.</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Page: https://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www.facebook.com</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/groups/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baigianglichsu</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494B79B-09EE-A04B-DE71-D73675E3C627}"/>
              </a:ext>
            </a:extLst>
          </p:cNvPr>
          <p:cNvSpPr/>
          <p:nvPr/>
        </p:nvSpPr>
        <p:spPr>
          <a:xfrm>
            <a:off x="11435600" y="4158839"/>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CC70ABF-3EB9-C718-0F5A-F25C77848F17}"/>
              </a:ext>
            </a:extLst>
          </p:cNvPr>
          <p:cNvSpPr/>
          <p:nvPr/>
        </p:nvSpPr>
        <p:spPr>
          <a:xfrm>
            <a:off x="1677826" y="6428818"/>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78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outVertical)">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2777530" y="2967335"/>
            <a:ext cx="66369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TẬP SỐ 3</a:t>
            </a:r>
          </a:p>
        </p:txBody>
      </p:sp>
    </p:spTree>
    <p:extLst>
      <p:ext uri="{BB962C8B-B14F-4D97-AF65-F5344CB8AC3E}">
        <p14:creationId xmlns:p14="http://schemas.microsoft.com/office/powerpoint/2010/main" val="2983858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5AE75-5D12-F59D-002B-C4A06CD4C2BA}"/>
              </a:ext>
            </a:extLst>
          </p:cNvPr>
          <p:cNvSpPr/>
          <p:nvPr/>
        </p:nvSpPr>
        <p:spPr>
          <a:xfrm>
            <a:off x="4029988" y="1156678"/>
            <a:ext cx="453842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TẬP SỐ 3</a:t>
            </a:r>
          </a:p>
        </p:txBody>
      </p:sp>
      <p:sp>
        <p:nvSpPr>
          <p:cNvPr id="2" name="TextBox 1">
            <a:extLst>
              <a:ext uri="{FF2B5EF4-FFF2-40B4-BE49-F238E27FC236}">
                <a16:creationId xmlns:a16="http://schemas.microsoft.com/office/drawing/2014/main" id="{445DC6BE-0C54-7B87-DD20-ECADEEE8F55F}"/>
              </a:ext>
            </a:extLst>
          </p:cNvPr>
          <p:cNvSpPr txBox="1"/>
          <p:nvPr/>
        </p:nvSpPr>
        <p:spPr>
          <a:xfrm>
            <a:off x="2554142" y="2080008"/>
            <a:ext cx="740727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ý kiến cho rằng “Việt Nam được đánh giá là một trong những thành viên chủ động, tích cực, có trách nhiệm, ảnh hưởng lớn đến cấu trúc thống nhất của ASEAN”. Em có đồng ý với ý kiến đó không? Giải thích lí do.</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C781697A-270A-711B-7929-947F04DA688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Quý</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thầy</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cô</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có</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nhu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cầu</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về</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các</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bài</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giảng</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a:ln>
                  <a:noFill/>
                </a:ln>
                <a:solidFill>
                  <a:prstClr val="black"/>
                </a:solidFill>
                <a:effectLst/>
                <a:uLnTx/>
                <a:uFillTx/>
                <a:latin typeface="Arial"/>
                <a:ea typeface="+mn-ea"/>
                <a:cs typeface="+mn-cs"/>
              </a:rPr>
              <a:t>PowerPoint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giáo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án</a:t>
            </a:r>
            <a:r>
              <a:rPr kumimoji="0" lang="en-US" sz="1600" b="0" i="0" u="none" strike="noStrike" kern="0" cap="none" spc="0" normalizeH="0" baseline="0" noProof="0" dirty="0">
                <a:ln>
                  <a:noFill/>
                </a:ln>
                <a:solidFill>
                  <a:prstClr val="black"/>
                </a:solidFill>
                <a:effectLst/>
                <a:uLnTx/>
                <a:uFillTx/>
                <a:latin typeface="Arial"/>
                <a:ea typeface="+mn-ea"/>
                <a:cs typeface="+mn-cs"/>
              </a:rPr>
              <a:t> word </a:t>
            </a:r>
            <a:r>
              <a:rPr kumimoji="0" lang="en-US" sz="1600" b="0" i="0" u="none" strike="noStrike" kern="0" cap="none" spc="0" normalizeH="0" baseline="0" noProof="0" dirty="0" err="1">
                <a:ln>
                  <a:noFill/>
                </a:ln>
                <a:solidFill>
                  <a:prstClr val="black"/>
                </a:solidFill>
                <a:effectLst/>
                <a:uLnTx/>
                <a:uFillTx/>
                <a:latin typeface="Arial"/>
                <a:ea typeface="+mn-ea"/>
                <a:cs typeface="+mn-cs"/>
              </a:rPr>
              <a:t>lịch</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sử</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từ</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khối</a:t>
            </a:r>
            <a:r>
              <a:rPr kumimoji="0" lang="en-US" sz="1600" b="0" i="0" u="none" strike="noStrike" kern="0" cap="none" spc="0" normalizeH="0" baseline="0" noProof="0" dirty="0">
                <a:ln>
                  <a:noFill/>
                </a:ln>
                <a:solidFill>
                  <a:prstClr val="black"/>
                </a:solidFill>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Vui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lòng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liên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hệ</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thoại</a:t>
            </a:r>
            <a:r>
              <a:rPr kumimoji="0" lang="en-US" sz="1600" b="0" i="0" u="none" strike="noStrike" kern="0" cap="none" spc="0" normalizeH="0" baseline="0" noProof="0" dirty="0">
                <a:ln>
                  <a:noFill/>
                </a:ln>
                <a:solidFill>
                  <a:prstClr val="black"/>
                </a:solidFill>
                <a:effectLst/>
                <a:uLnTx/>
                <a:uFillTx/>
                <a:latin typeface="Arial"/>
                <a:ea typeface="+mn-ea"/>
                <a:cs typeface="+mn-cs"/>
              </a:rPr>
              <a:t> 0981457911 (</a:t>
            </a:r>
            <a:r>
              <a:rPr kumimoji="0" lang="en-US" sz="1600" b="0" i="0" u="none" strike="noStrike" kern="0" cap="none" spc="0" normalizeH="0" baseline="0" noProof="0" dirty="0" err="1">
                <a:ln>
                  <a:noFill/>
                </a:ln>
                <a:solidFill>
                  <a:prstClr val="black"/>
                </a:solidFill>
                <a:effectLst/>
                <a:uLnTx/>
                <a:uFillTx/>
                <a:latin typeface="Arial"/>
                <a:ea typeface="+mn-ea"/>
                <a:cs typeface="+mn-cs"/>
              </a:rPr>
              <a:t>cũng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là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số</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Zalo</a:t>
            </a:r>
            <a:r>
              <a:rPr kumimoji="0" lang="en-US" sz="1600" b="0" i="0" u="none" strike="noStrike" kern="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Ngoài</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ra</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còn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hỗ</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trợ</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về</a:t>
            </a:r>
            <a:r>
              <a:rPr kumimoji="0" lang="en-US" sz="1600" b="0" i="0" u="none" strike="noStrike" kern="0" cap="none" spc="0" normalizeH="0" baseline="0" noProof="0" dirty="0">
                <a:ln>
                  <a:noFill/>
                </a:ln>
                <a:solidFill>
                  <a:prstClr val="black"/>
                </a:solidFill>
                <a:effectLst/>
                <a:uLnTx/>
                <a:uFillTx/>
                <a:latin typeface="Arial"/>
                <a:ea typeface="+mn-ea"/>
                <a:cs typeface="+mn-cs"/>
              </a:rPr>
              <a:t> SKKN, </a:t>
            </a:r>
            <a:r>
              <a:rPr kumimoji="0" lang="en-US" sz="1600" b="0" i="0" u="none" strike="noStrike" kern="0" cap="none" spc="0" normalizeH="0" baseline="0" noProof="0" dirty="0" err="1">
                <a:ln>
                  <a:noFill/>
                </a:ln>
                <a:solidFill>
                  <a:prstClr val="black"/>
                </a:solidFill>
                <a:effectLst/>
                <a:uLnTx/>
                <a:uFillTx/>
                <a:latin typeface="Arial"/>
                <a:ea typeface="+mn-ea"/>
                <a:cs typeface="+mn-cs"/>
              </a:rPr>
              <a:t>biện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pháp</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thi</a:t>
            </a:r>
            <a:r>
              <a:rPr kumimoji="0" lang="en-US" sz="1600" b="0" i="0" u="none" strike="noStrike" kern="0" cap="none" spc="0" normalizeH="0" baseline="0" noProof="0" dirty="0">
                <a:ln>
                  <a:noFill/>
                </a:ln>
                <a:solidFill>
                  <a:prstClr val="black"/>
                </a:solidFill>
                <a:effectLst/>
                <a:uLnTx/>
                <a:uFillTx/>
                <a:latin typeface="Arial"/>
                <a:ea typeface="+mn-ea"/>
                <a:cs typeface="+mn-cs"/>
              </a:rPr>
              <a:t> GVG </a:t>
            </a:r>
            <a:r>
              <a:rPr kumimoji="0" lang="en-US" sz="1600" b="0" i="0" u="none" strike="noStrike" kern="0" cap="none" spc="0" normalizeH="0" baseline="0" noProof="0" dirty="0" err="1">
                <a:ln>
                  <a:noFill/>
                </a:ln>
                <a:solidFill>
                  <a:prstClr val="black"/>
                </a:solidFill>
                <a:effectLst/>
                <a:uLnTx/>
                <a:uFillTx/>
                <a:latin typeface="Arial"/>
                <a:ea typeface="+mn-ea"/>
                <a:cs typeface="+mn-cs"/>
              </a:rPr>
              <a:t>và</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thao</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giảng</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chuyên</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0" i="0" u="none" strike="noStrike" kern="0" cap="none" spc="0" normalizeH="0" baseline="0" noProof="0" dirty="0" err="1">
                <a:ln>
                  <a:noFill/>
                </a:ln>
                <a:solidFill>
                  <a:prstClr val="black"/>
                </a:solidFill>
                <a:effectLst/>
                <a:uLnTx/>
                <a:uFillTx/>
                <a:latin typeface="Arial"/>
                <a:ea typeface="+mn-ea"/>
                <a:cs typeface="+mn-cs"/>
              </a:rPr>
              <a:t>đề</a:t>
            </a:r>
            <a:r>
              <a:rPr kumimoji="0" lang="en-US" sz="1600" b="0" i="0" u="none" strike="noStrike" kern="0" cap="none" spc="0" normalizeH="0" baseline="0" noProof="0" dirty="0">
                <a:ln>
                  <a:noFill/>
                </a:ln>
                <a:solidFill>
                  <a:prstClr val="black"/>
                </a:solidFill>
                <a:effectLst/>
                <a:uLnTx/>
                <a:uFillTx/>
                <a:latin typeface="Arial"/>
                <a:ea typeface="+mn-ea"/>
                <a:cs typeface="+mn-cs"/>
              </a:rPr>
              <a:t>.</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Page: https://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www.facebook.com</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/groups/</a:t>
            </a:r>
            <a:r>
              <a:rPr kumimoji="0" lang="fr-FR" sz="1600" b="0" i="0" u="none" strike="noStrike" kern="0" cap="none" spc="0" normalizeH="0" baseline="0" noProof="0" dirty="0" err="1">
                <a:ln>
                  <a:noFill/>
                </a:ln>
                <a:solidFill>
                  <a:prstClr val="black"/>
                </a:solidFill>
                <a:effectLst/>
                <a:uLnTx/>
                <a:uFillTx/>
                <a:latin typeface="Calibri" panose="020F0502020204030204"/>
                <a:ea typeface="+mn-ea"/>
                <a:cs typeface="+mn-cs"/>
              </a:rPr>
              <a:t>baigianglichsu</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 with text and images&#10;&#10;Description automatically generated with medium confidence">
            <a:extLst>
              <a:ext uri="{FF2B5EF4-FFF2-40B4-BE49-F238E27FC236}">
                <a16:creationId xmlns:a16="http://schemas.microsoft.com/office/drawing/2014/main" id="{BCE5FE7C-BB8A-7814-4D26-0EBFAA852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0"/>
            <a:ext cx="12192000" cy="6830291"/>
          </a:xfrm>
          <a:prstGeom prst="rect">
            <a:avLst/>
          </a:prstGeom>
        </p:spPr>
      </p:pic>
    </p:spTree>
    <p:extLst>
      <p:ext uri="{BB962C8B-B14F-4D97-AF65-F5344CB8AC3E}">
        <p14:creationId xmlns:p14="http://schemas.microsoft.com/office/powerpoint/2010/main" val="337141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2777531" y="2967335"/>
            <a:ext cx="6636945"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1</a:t>
            </a:r>
          </a:p>
        </p:txBody>
      </p:sp>
      <p:sp>
        <p:nvSpPr>
          <p:cNvPr id="2" name="TextBox 1">
            <a:extLst>
              <a:ext uri="{FF2B5EF4-FFF2-40B4-BE49-F238E27FC236}">
                <a16:creationId xmlns:a16="http://schemas.microsoft.com/office/drawing/2014/main" id="{84CB7187-D312-56AC-2589-3A0E1F88E77E}"/>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27447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3085714" y="2367171"/>
            <a:ext cx="5260732" cy="2123658"/>
          </a:xfrm>
          <a:prstGeom prst="rect">
            <a:avLst/>
          </a:prstGeom>
          <a:noFill/>
        </p:spPr>
        <p:txBody>
          <a:bodyPr wrap="square" lIns="91440" tIns="45720" rIns="91440" bIns="45720">
            <a:spAutoFit/>
          </a:bodyPr>
          <a:lstStyle/>
          <a:p>
            <a:pPr marL="0" marR="0" lvl="0" indent="0" algn="ctr" defTabSz="914355"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92" y="163979"/>
            <a:ext cx="1705799" cy="1614431"/>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5"/>
          <a:stretch>
            <a:fillRect/>
          </a:stretch>
        </p:blipFill>
        <p:spPr>
          <a:xfrm rot="19934793">
            <a:off x="-976400" y="1953997"/>
            <a:ext cx="4619215" cy="5073663"/>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4010967" y="774022"/>
            <a:ext cx="5009116" cy="114756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
                  <a:srgbClr val="000000"/>
                </a:buClr>
                <a:buSzTx/>
                <a:buFontTx/>
                <a:buNone/>
                <a:tabLst/>
                <a:defRPr/>
              </a:pPr>
              <a:endParaRPr kumimoji="0" lang="x-none" sz="14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45851"/>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
                  <a:srgbClr val="000000"/>
                </a:buClr>
                <a:buSzTx/>
                <a:buFontTx/>
                <a:buNone/>
                <a:tabLst/>
                <a:defRPr/>
              </a:pPr>
              <a:r>
                <a:rPr kumimoji="0" lang="en-US" sz="45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t>
              </a:r>
              <a:r>
                <a:rPr kumimoji="0" lang="x-none" sz="45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6446" y="165533"/>
            <a:ext cx="4461645" cy="66924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5E0A71-E8FB-830D-2E96-CB1CDEFB6E95}"/>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16570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3"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7"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68" name="Rounded Rectangle 567">
            <a:extLst>
              <a:ext uri="{FF2B5EF4-FFF2-40B4-BE49-F238E27FC236}">
                <a16:creationId xmlns:a16="http://schemas.microsoft.com/office/drawing/2014/main" id="{4CAF562C-31DE-AD45-A18D-9B98E9474927}"/>
              </a:ext>
            </a:extLst>
          </p:cNvPr>
          <p:cNvSpPr/>
          <p:nvPr/>
        </p:nvSpPr>
        <p:spPr>
          <a:xfrm>
            <a:off x="9291041" y="6454985"/>
            <a:ext cx="1981160"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trò</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9" name="Rounded Rectangle 568">
            <a:extLst>
              <a:ext uri="{FF2B5EF4-FFF2-40B4-BE49-F238E27FC236}">
                <a16:creationId xmlns:a16="http://schemas.microsoft.com/office/drawing/2014/main" id="{4ACE340D-9F9D-F24A-85C1-4871E05E31D9}"/>
              </a:ext>
            </a:extLst>
          </p:cNvPr>
          <p:cNvSpPr/>
          <p:nvPr/>
        </p:nvSpPr>
        <p:spPr>
          <a:xfrm>
            <a:off x="161887" y="6454985"/>
            <a:ext cx="942975" cy="214313"/>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tiếp</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theo</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293395" y="223351"/>
            <a:ext cx="973931" cy="965597"/>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Calibri"/>
                <a:ea typeface="+mn-ea"/>
                <a:cs typeface="Arial" charset="0"/>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231482" y="1212760"/>
            <a:ext cx="1135856"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9291040" y="517447"/>
            <a:ext cx="327422" cy="965597"/>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573218" y="1086566"/>
            <a:ext cx="328613" cy="385763"/>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850635" y="242412"/>
            <a:ext cx="326231" cy="1243013"/>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10138765" y="517447"/>
            <a:ext cx="329803" cy="965597"/>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9219602" y="1493760"/>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61887" y="5188638"/>
            <a:ext cx="5786706" cy="126634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400" b="1" i="0" u="none" strike="noStrike" kern="1200" cap="all" spc="0" normalizeH="0" baseline="0" noProof="0" dirty="0">
                <a:ln>
                  <a:noFill/>
                </a:ln>
                <a:solidFill>
                  <a:prstClr val="white"/>
                </a:solidFill>
                <a:effectLst/>
                <a:uLnTx/>
                <a:uFillTx/>
                <a:latin typeface="Times New Roman" pitchFamily="18" charset="0"/>
                <a:cs typeface="Times New Roman" pitchFamily="18" charset="0"/>
              </a:rPr>
              <a:t>c. </a:t>
            </a:r>
            <a:r>
              <a:rPr lang="vi-VN" sz="2400" b="1" dirty="0">
                <a:solidFill>
                  <a:prstClr val="white"/>
                </a:solidFill>
                <a:latin typeface="Times New Roman" pitchFamily="18" charset="0"/>
                <a:cs typeface="Times New Roman" pitchFamily="18" charset="0"/>
              </a:rPr>
              <a:t> Hạn chế ảnh hưởng của các cường quốc bên ngoài đối với khu vực. </a:t>
            </a: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47044" y="3683608"/>
            <a:ext cx="6048956" cy="93826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400" b="1"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a. </a:t>
            </a:r>
            <a:r>
              <a:rPr lang="vi-VN" sz="2400" b="1" dirty="0">
                <a:solidFill>
                  <a:prstClr val="white"/>
                </a:solidFill>
                <a:latin typeface="Times New Roman" pitchFamily="18" charset="0"/>
                <a:cs typeface="Times New Roman" pitchFamily="18" charset="0"/>
              </a:rPr>
              <a:t> Hợp tác với các nước ngoài khu vực để phát triển. </a:t>
            </a:r>
            <a:endParaRPr kumimoji="0" lang="en-US" sz="2400" b="1"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154168" y="3776665"/>
            <a:ext cx="5986351" cy="92840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a:defRPr/>
            </a:pPr>
            <a:r>
              <a:rPr kumimoji="0" lang="en-US" sz="2400" b="1"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Hợp</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tác</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và</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liên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kết</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với</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Mĩ</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để</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phát</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triển</a:t>
            </a:r>
            <a:r>
              <a:rPr lang="en-US" sz="2400" b="1" dirty="0">
                <a:solidFill>
                  <a:prstClr val="white"/>
                </a:solidFill>
                <a:latin typeface="Times New Roman" pitchFamily="18" charset="0"/>
                <a:cs typeface="Times New Roman" pitchFamily="18" charset="0"/>
              </a:rPr>
              <a:t>.</a:t>
            </a: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186615" y="5150705"/>
            <a:ext cx="6005385" cy="96191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eaLnBrk="0" fontAlgn="base" hangingPunct="0">
              <a:spcBef>
                <a:spcPct val="0"/>
              </a:spcBef>
              <a:spcAft>
                <a:spcPct val="0"/>
              </a:spcAft>
              <a:defRPr/>
            </a:pPr>
            <a:r>
              <a:rPr kumimoji="0" lang="en-US" sz="2400" b="1"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2400" b="1" dirty="0">
                <a:solidFill>
                  <a:prstClr val="white"/>
                </a:solidFill>
                <a:latin typeface="Times New Roman" pitchFamily="18" charset="0"/>
                <a:cs typeface="Times New Roman" pitchFamily="18" charset="0"/>
              </a:rPr>
              <a:t> </a:t>
            </a:r>
            <a:r>
              <a:rPr lang="vi-VN" sz="2400" b="1" dirty="0">
                <a:solidFill>
                  <a:prstClr val="white"/>
                </a:solidFill>
                <a:latin typeface="Times New Roman" pitchFamily="18" charset="0"/>
                <a:cs typeface="Times New Roman" pitchFamily="18" charset="0"/>
              </a:rPr>
              <a:t>Muốn liên kết với các cường quốc bên ngoài</a:t>
            </a:r>
            <a:r>
              <a:rPr lang="en-US" sz="2400" b="1" dirty="0">
                <a:solidFill>
                  <a:prstClr val="white"/>
                </a:solidFill>
                <a:latin typeface="Times New Roman" pitchFamily="18" charset="0"/>
                <a:cs typeface="Times New Roman" pitchFamily="18" charset="0"/>
              </a:rPr>
              <a:t>. </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824933" y="2118991"/>
            <a:ext cx="10230994" cy="123653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ctr" defTabSz="685800" eaLnBrk="0" fontAlgn="base" hangingPunct="0">
              <a:spcBef>
                <a:spcPct val="0"/>
              </a:spcBef>
              <a:spcAft>
                <a:spcPct val="0"/>
              </a:spcAft>
              <a:defRPr/>
            </a:pPr>
            <a:r>
              <a:rPr lang="vi-VN" sz="2800" b="1" dirty="0">
                <a:solidFill>
                  <a:prstClr val="white"/>
                </a:solidFill>
                <a:latin typeface="Times New Roman" pitchFamily="18" charset="0"/>
                <a:cs typeface="Times New Roman" pitchFamily="18" charset="0"/>
              </a:rPr>
              <a:t>Một trong những lí do cơ bản dẫn đến sự ra đời của tổ chức ASEAN là ?</a:t>
            </a: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67338" y="873433"/>
            <a:ext cx="520303" cy="6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7249" y="351541"/>
            <a:ext cx="1441287" cy="137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2163" y="384205"/>
            <a:ext cx="1396059" cy="13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9941" y="352627"/>
            <a:ext cx="1396059" cy="138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6A6E55-C48A-BF2C-6A44-BAD4A44575F5}"/>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24065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1" presetClass="emph" presetSubtype="0" fill="hold" grpId="0" nodeType="clickEffect">
                                  <p:stCondLst>
                                    <p:cond delay="0"/>
                                  </p:stCondLst>
                                  <p:childTnLst>
                                    <p:animClr clrSpc="hsl" dir="cw">
                                      <p:cBhvr override="childStyle">
                                        <p:cTn id="34" dur="500" fill="hold"/>
                                        <p:tgtEl>
                                          <p:spTgt spid="587"/>
                                        </p:tgtEl>
                                        <p:attrNameLst>
                                          <p:attrName>style.color</p:attrName>
                                        </p:attrNameLst>
                                      </p:cBhvr>
                                      <p:by>
                                        <p:hsl h="7200000" s="0" l="0"/>
                                      </p:by>
                                    </p:animClr>
                                    <p:animClr clrSpc="hsl" dir="cw">
                                      <p:cBhvr>
                                        <p:cTn id="35" dur="500" fill="hold"/>
                                        <p:tgtEl>
                                          <p:spTgt spid="587"/>
                                        </p:tgtEl>
                                        <p:attrNameLst>
                                          <p:attrName>fillcolor</p:attrName>
                                        </p:attrNameLst>
                                      </p:cBhvr>
                                      <p:by>
                                        <p:hsl h="7200000" s="0" l="0"/>
                                      </p:by>
                                    </p:animClr>
                                    <p:animClr clrSpc="hsl" dir="cw">
                                      <p:cBhvr>
                                        <p:cTn id="36" dur="500" fill="hold"/>
                                        <p:tgtEl>
                                          <p:spTgt spid="587"/>
                                        </p:tgtEl>
                                        <p:attrNameLst>
                                          <p:attrName>stroke.color</p:attrName>
                                        </p:attrNameLst>
                                      </p:cBhvr>
                                      <p:by>
                                        <p:hsl h="7200000" s="0" l="0"/>
                                      </p:by>
                                    </p:animClr>
                                    <p:set>
                                      <p:cBhvr>
                                        <p:cTn id="37" dur="500" fill="hold"/>
                                        <p:tgtEl>
                                          <p:spTgt spid="587"/>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38" restart="whenNotActive" fill="hold" evtFilter="cancelBubble" nodeType="interactiveSeq">
                <p:stCondLst>
                  <p:cond evt="onClick" delay="0">
                    <p:tgtEl>
                      <p:spTgt spid="58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mph" presetSubtype="2" fill="hold" nodeType="clickEffect">
                                  <p:stCondLst>
                                    <p:cond delay="0"/>
                                  </p:stCondLst>
                                  <p:childTnLst>
                                    <p:animClr clrSpc="rgb" dir="cw">
                                      <p:cBhvr>
                                        <p:cTn id="42" dur="5000" fill="hold"/>
                                        <p:tgtEl>
                                          <p:spTgt spid="589"/>
                                        </p:tgtEl>
                                        <p:attrNameLst>
                                          <p:attrName>fillcolor</p:attrName>
                                        </p:attrNameLst>
                                      </p:cBhvr>
                                      <p:to>
                                        <a:schemeClr val="accent2"/>
                                      </p:to>
                                    </p:animClr>
                                    <p:set>
                                      <p:cBhvr>
                                        <p:cTn id="43" dur="5000" fill="hold"/>
                                        <p:tgtEl>
                                          <p:spTgt spid="589"/>
                                        </p:tgtEl>
                                        <p:attrNameLst>
                                          <p:attrName>fill.type</p:attrName>
                                        </p:attrNameLst>
                                      </p:cBhvr>
                                      <p:to>
                                        <p:strVal val="solid"/>
                                      </p:to>
                                    </p:set>
                                    <p:set>
                                      <p:cBhvr>
                                        <p:cTn id="44" dur="5000" fill="hold"/>
                                        <p:tgtEl>
                                          <p:spTgt spid="58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45" restart="whenNotActive" fill="hold" evtFilter="cancelBubble" nodeType="interactiveSeq">
                <p:stCondLst>
                  <p:cond evt="onClick" delay="0">
                    <p:tgtEl>
                      <p:spTgt spid="58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clickEffect">
                                  <p:stCondLst>
                                    <p:cond delay="0"/>
                                  </p:stCondLst>
                                  <p:childTnLst>
                                    <p:animClr clrSpc="rgb" dir="cw">
                                      <p:cBhvr>
                                        <p:cTn id="49" dur="5000" fill="hold"/>
                                        <p:tgtEl>
                                          <p:spTgt spid="588"/>
                                        </p:tgtEl>
                                        <p:attrNameLst>
                                          <p:attrName>fillcolor</p:attrName>
                                        </p:attrNameLst>
                                      </p:cBhvr>
                                      <p:to>
                                        <a:schemeClr val="accent2"/>
                                      </p:to>
                                    </p:animClr>
                                    <p:set>
                                      <p:cBhvr>
                                        <p:cTn id="50" dur="5000" fill="hold"/>
                                        <p:tgtEl>
                                          <p:spTgt spid="588"/>
                                        </p:tgtEl>
                                        <p:attrNameLst>
                                          <p:attrName>fill.type</p:attrName>
                                        </p:attrNameLst>
                                      </p:cBhvr>
                                      <p:to>
                                        <p:strVal val="solid"/>
                                      </p:to>
                                    </p:set>
                                    <p:set>
                                      <p:cBhvr>
                                        <p:cTn id="51" dur="5000" fill="hold"/>
                                        <p:tgtEl>
                                          <p:spTgt spid="58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52" restart="whenNotActive" fill="hold" evtFilter="cancelBubble" nodeType="interactiveSeq">
                <p:stCondLst>
                  <p:cond evt="onClick" delay="0">
                    <p:tgtEl>
                      <p:spTgt spid="590"/>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mph" presetSubtype="2" fill="hold" nodeType="clickEffect">
                                  <p:stCondLst>
                                    <p:cond delay="0"/>
                                  </p:stCondLst>
                                  <p:childTnLst>
                                    <p:animClr clrSpc="rgb" dir="cw">
                                      <p:cBhvr>
                                        <p:cTn id="56" dur="5000" fill="hold"/>
                                        <p:tgtEl>
                                          <p:spTgt spid="590"/>
                                        </p:tgtEl>
                                        <p:attrNameLst>
                                          <p:attrName>fillcolor</p:attrName>
                                        </p:attrNameLst>
                                      </p:cBhvr>
                                      <p:to>
                                        <a:schemeClr val="accent2"/>
                                      </p:to>
                                    </p:animClr>
                                    <p:set>
                                      <p:cBhvr>
                                        <p:cTn id="57" dur="5000" fill="hold"/>
                                        <p:tgtEl>
                                          <p:spTgt spid="590"/>
                                        </p:tgtEl>
                                        <p:attrNameLst>
                                          <p:attrName>fill.type</p:attrName>
                                        </p:attrNameLst>
                                      </p:cBhvr>
                                      <p:to>
                                        <p:strVal val="solid"/>
                                      </p:to>
                                    </p:set>
                                    <p:set>
                                      <p:cBhvr>
                                        <p:cTn id="58" dur="5000" fill="hold"/>
                                        <p:tgtEl>
                                          <p:spTgt spid="59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59" restart="whenNotActive" fill="hold" evtFilter="cancelBubble" nodeType="interactiveSeq">
                <p:stCondLst>
                  <p:cond evt="onClick" delay="0">
                    <p:tgtEl>
                      <p:spTgt spid="605"/>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574"/>
                                        </p:tgtEl>
                                        <p:attrNameLst>
                                          <p:attrName>style.visibility</p:attrName>
                                        </p:attrNameLst>
                                      </p:cBhvr>
                                      <p:to>
                                        <p:strVal val="visible"/>
                                      </p:to>
                                    </p:set>
                                    <p:animEffect transition="in" filter="wipe(down)">
                                      <p:cBhvr>
                                        <p:cTn id="64" dur="6000"/>
                                        <p:tgtEl>
                                          <p:spTgt spid="574"/>
                                        </p:tgtEl>
                                      </p:cBhvr>
                                    </p:animEffect>
                                  </p:childTnLst>
                                  <p:subTnLst>
                                    <p:audio>
                                      <p:cMediaNode>
                                        <p:cTn display="0" masterRel="sameClick">
                                          <p:stCondLst>
                                            <p:cond evt="begin" delay="0">
                                              <p:tn val="62"/>
                                            </p:cond>
                                          </p:stCondLst>
                                          <p:endCondLst>
                                            <p:cond evt="onStopAudio" delay="0">
                                              <p:tgtEl>
                                                <p:sldTgt/>
                                              </p:tgtEl>
                                            </p:cond>
                                          </p:endCondLst>
                                        </p:cTn>
                                        <p:tgtEl>
                                          <p:sndTgt r:embed="rId6"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577"/>
                                        </p:tgtEl>
                                        <p:attrNameLst>
                                          <p:attrName>style.visibility</p:attrName>
                                        </p:attrNameLst>
                                      </p:cBhvr>
                                      <p:to>
                                        <p:strVal val="visible"/>
                                      </p:to>
                                    </p:set>
                                    <p:animEffect transition="in" filter="wipe(down)">
                                      <p:cBhvr>
                                        <p:cTn id="67" dur="7000"/>
                                        <p:tgtEl>
                                          <p:spTgt spid="577"/>
                                        </p:tgtEl>
                                      </p:cBhvr>
                                    </p:animEffect>
                                  </p:childTnLst>
                                  <p:subTnLst>
                                    <p:audio>
                                      <p:cMediaNode>
                                        <p:cTn display="0" masterRel="sameClick">
                                          <p:stCondLst>
                                            <p:cond evt="begin" delay="0">
                                              <p:tn val="65"/>
                                            </p:cond>
                                          </p:stCondLst>
                                          <p:endCondLst>
                                            <p:cond evt="onStopAudio" delay="0">
                                              <p:tgtEl>
                                                <p:sldTgt/>
                                              </p:tgtEl>
                                            </p:cond>
                                          </p:endCondLst>
                                        </p:cTn>
                                        <p:tgtEl>
                                          <p:sndTgt r:embed="rId6"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8000"/>
                                        <p:tgtEl>
                                          <p:spTgt spid="580"/>
                                        </p:tgtEl>
                                      </p:cBhvr>
                                    </p:animEffect>
                                  </p:childTnLst>
                                  <p:subTnLst>
                                    <p:audio>
                                      <p:cMediaNode>
                                        <p:cTn display="0" masterRel="sameClick">
                                          <p:stCondLst>
                                            <p:cond evt="begin" delay="0">
                                              <p:tn val="68"/>
                                            </p:cond>
                                          </p:stCondLst>
                                          <p:endCondLst>
                                            <p:cond evt="onStopAudio" delay="0">
                                              <p:tgtEl>
                                                <p:sldTgt/>
                                              </p:tgtEl>
                                            </p:cond>
                                          </p:endCondLst>
                                        </p:cTn>
                                        <p:tgtEl>
                                          <p:sndTgt r:embed="rId6" name="hoi y kien khan gia.wav"/>
                                        </p:tgtEl>
                                      </p:cMediaNode>
                                    </p:audio>
                                  </p:subTnLst>
                                </p:cTn>
                              </p:par>
                              <p:par>
                                <p:cTn id="71" presetID="22" presetClass="entr" presetSubtype="4" fill="hold" nodeType="withEffect">
                                  <p:stCondLst>
                                    <p:cond delay="0"/>
                                  </p:stCondLst>
                                  <p:childTnLst>
                                    <p:set>
                                      <p:cBhvr>
                                        <p:cTn id="72" dur="1" fill="hold">
                                          <p:stCondLst>
                                            <p:cond delay="0"/>
                                          </p:stCondLst>
                                        </p:cTn>
                                        <p:tgtEl>
                                          <p:spTgt spid="583"/>
                                        </p:tgtEl>
                                        <p:attrNameLst>
                                          <p:attrName>style.visibility</p:attrName>
                                        </p:attrNameLst>
                                      </p:cBhvr>
                                      <p:to>
                                        <p:strVal val="visible"/>
                                      </p:to>
                                    </p:set>
                                    <p:animEffect transition="in" filter="wipe(down)">
                                      <p:cBhvr>
                                        <p:cTn id="73" dur="9000"/>
                                        <p:tgtEl>
                                          <p:spTgt spid="583"/>
                                        </p:tgtEl>
                                      </p:cBhvr>
                                    </p:animEffect>
                                  </p:childTnLst>
                                  <p:subTnLst>
                                    <p:audio>
                                      <p:cMediaNode>
                                        <p:cTn display="0" masterRel="sameClick">
                                          <p:stCondLst>
                                            <p:cond evt="begin" delay="0">
                                              <p:tn val="71"/>
                                            </p:cond>
                                          </p:stCondLst>
                                          <p:endCondLst>
                                            <p:cond evt="onStopAudio" delay="0">
                                              <p:tgtEl>
                                                <p:sldTgt/>
                                              </p:tgtEl>
                                            </p:cond>
                                          </p:endCondLst>
                                        </p:cTn>
                                        <p:tgtEl>
                                          <p:sndTgt r:embed="rId6" name="hoi y kien khan gia.wav"/>
                                        </p:tgtEl>
                                      </p:cMediaNode>
                                    </p:audio>
                                  </p:subTnLst>
                                </p:cTn>
                              </p:par>
                              <p:par>
                                <p:cTn id="74" presetID="22" presetClass="entr" presetSubtype="4" fill="hold" nodeType="withEffect">
                                  <p:stCondLst>
                                    <p:cond delay="0"/>
                                  </p:stCondLst>
                                  <p:childTnLst>
                                    <p:set>
                                      <p:cBhvr>
                                        <p:cTn id="75" dur="1" fill="hold">
                                          <p:stCondLst>
                                            <p:cond delay="0"/>
                                          </p:stCondLst>
                                        </p:cTn>
                                        <p:tgtEl>
                                          <p:spTgt spid="586"/>
                                        </p:tgtEl>
                                        <p:attrNameLst>
                                          <p:attrName>style.visibility</p:attrName>
                                        </p:attrNameLst>
                                      </p:cBhvr>
                                      <p:to>
                                        <p:strVal val="visible"/>
                                      </p:to>
                                    </p:set>
                                    <p:animEffect transition="in" filter="wipe(down)">
                                      <p:cBhvr>
                                        <p:cTn id="76" dur="10000"/>
                                        <p:tgtEl>
                                          <p:spTgt spid="586"/>
                                        </p:tgtEl>
                                      </p:cBhvr>
                                    </p:animEffect>
                                  </p:childTnLst>
                                  <p:subTnLst>
                                    <p:audio>
                                      <p:cMediaNode>
                                        <p:cTn display="0" masterRel="sameClick">
                                          <p:stCondLst>
                                            <p:cond evt="begin" delay="0">
                                              <p:tn val="74"/>
                                            </p:cond>
                                          </p:stCondLst>
                                          <p:endCondLst>
                                            <p:cond evt="onStopAudio" delay="0">
                                              <p:tgtEl>
                                                <p:sldTgt/>
                                              </p:tgtEl>
                                            </p:cond>
                                          </p:endCondLst>
                                        </p:cTn>
                                        <p:tgtEl>
                                          <p:sndTgt r:embed="rId6" name="hoi y kien khan gia.wav"/>
                                        </p:tgtEl>
                                      </p:cMediaNode>
                                    </p:audio>
                                  </p:subTnLst>
                                </p:cTn>
                              </p:par>
                              <p:par>
                                <p:cTn id="77" presetID="10" presetClass="exit" presetSubtype="0" fill="hold" nodeType="withEffect">
                                  <p:stCondLst>
                                    <p:cond delay="10000"/>
                                  </p:stCondLst>
                                  <p:childTnLst>
                                    <p:animEffect transition="out" filter="fade">
                                      <p:cBhvr>
                                        <p:cTn id="78" dur="500"/>
                                        <p:tgtEl>
                                          <p:spTgt spid="574"/>
                                        </p:tgtEl>
                                      </p:cBhvr>
                                    </p:animEffect>
                                    <p:set>
                                      <p:cBhvr>
                                        <p:cTn id="79" dur="1" fill="hold">
                                          <p:stCondLst>
                                            <p:cond delay="499"/>
                                          </p:stCondLst>
                                        </p:cTn>
                                        <p:tgtEl>
                                          <p:spTgt spid="574"/>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577"/>
                                        </p:tgtEl>
                                      </p:cBhvr>
                                    </p:animEffect>
                                    <p:set>
                                      <p:cBhvr>
                                        <p:cTn id="82" dur="1" fill="hold">
                                          <p:stCondLst>
                                            <p:cond delay="499"/>
                                          </p:stCondLst>
                                        </p:cTn>
                                        <p:tgtEl>
                                          <p:spTgt spid="577"/>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580"/>
                                        </p:tgtEl>
                                      </p:cBhvr>
                                    </p:animEffect>
                                    <p:set>
                                      <p:cBhvr>
                                        <p:cTn id="85" dur="1" fill="hold">
                                          <p:stCondLst>
                                            <p:cond delay="499"/>
                                          </p:stCondLst>
                                        </p:cTn>
                                        <p:tgtEl>
                                          <p:spTgt spid="580"/>
                                        </p:tgtEl>
                                        <p:attrNameLst>
                                          <p:attrName>style.visibility</p:attrName>
                                        </p:attrNameLst>
                                      </p:cBhvr>
                                      <p:to>
                                        <p:strVal val="hidden"/>
                                      </p:to>
                                    </p:set>
                                  </p:childTnLst>
                                </p:cTn>
                              </p:par>
                              <p:par>
                                <p:cTn id="86" presetID="10" presetClass="exit" presetSubtype="0" fill="hold" nodeType="withEffect">
                                  <p:stCondLst>
                                    <p:cond delay="10000"/>
                                  </p:stCondLst>
                                  <p:childTnLst>
                                    <p:animEffect transition="out" filter="fade">
                                      <p:cBhvr>
                                        <p:cTn id="87" dur="500"/>
                                        <p:tgtEl>
                                          <p:spTgt spid="583"/>
                                        </p:tgtEl>
                                      </p:cBhvr>
                                    </p:animEffect>
                                    <p:set>
                                      <p:cBhvr>
                                        <p:cTn id="88" dur="1" fill="hold">
                                          <p:stCondLst>
                                            <p:cond delay="499"/>
                                          </p:stCondLst>
                                        </p:cTn>
                                        <p:tgtEl>
                                          <p:spTgt spid="583"/>
                                        </p:tgtEl>
                                        <p:attrNameLst>
                                          <p:attrName>style.visibility</p:attrName>
                                        </p:attrNameLst>
                                      </p:cBhvr>
                                      <p:to>
                                        <p:strVal val="hidden"/>
                                      </p:to>
                                    </p:set>
                                  </p:childTnLst>
                                </p:cTn>
                              </p:par>
                              <p:par>
                                <p:cTn id="89" presetID="10" presetClass="exit" presetSubtype="0" fill="hold" nodeType="withEffect">
                                  <p:stCondLst>
                                    <p:cond delay="10000"/>
                                  </p:stCondLst>
                                  <p:childTnLst>
                                    <p:animEffect transition="out" filter="fade">
                                      <p:cBhvr>
                                        <p:cTn id="90" dur="500"/>
                                        <p:tgtEl>
                                          <p:spTgt spid="586"/>
                                        </p:tgtEl>
                                      </p:cBhvr>
                                    </p:animEffect>
                                    <p:set>
                                      <p:cBhvr>
                                        <p:cTn id="91"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2548459" y="1293669"/>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182371" y="1344867"/>
            <a:ext cx="327422" cy="577453"/>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7475265" y="822180"/>
            <a:ext cx="327422" cy="1100138"/>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7771730" y="794798"/>
            <a:ext cx="327422" cy="1133475"/>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8099151" y="738839"/>
            <a:ext cx="329804" cy="1197769"/>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199040" y="1937798"/>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532015" y="3817546"/>
            <a:ext cx="5143026" cy="93046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defTabSz="514350">
              <a:defRPr/>
            </a:pPr>
            <a:r>
              <a:rPr kumimoji="0" lang="en-US" sz="3200" b="0" i="0" u="none" strike="noStrike" kern="1200" cap="all"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dirty="0">
                <a:solidFill>
                  <a:srgbClr val="FFFFFF"/>
                </a:solidFill>
                <a:latin typeface="Times New Roman" panose="02020603050405020304" pitchFamily="18" charset="0"/>
                <a:cs typeface="Times New Roman" panose="02020603050405020304" pitchFamily="18" charset="0"/>
              </a:rPr>
              <a:t> Năm 1976</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A023898E-E767-F745-9057-F59891F315DA}"/>
              </a:ext>
            </a:extLst>
          </p:cNvPr>
          <p:cNvSpPr/>
          <p:nvPr/>
        </p:nvSpPr>
        <p:spPr bwMode="auto">
          <a:xfrm>
            <a:off x="532015" y="5124466"/>
            <a:ext cx="5114451" cy="105129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vi-VN" sz="3200" dirty="0">
                <a:solidFill>
                  <a:srgbClr val="FFFFFF"/>
                </a:solidFill>
                <a:latin typeface="Times New Roman" panose="02020603050405020304" pitchFamily="18" charset="0"/>
                <a:cs typeface="Times New Roman" panose="02020603050405020304" pitchFamily="18" charset="0"/>
              </a:rPr>
              <a:t>Năm 1997. </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516961" y="4981520"/>
            <a:ext cx="5178991" cy="111805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en-US" sz="3200" b="0" i="0" u="none" strike="noStrike" kern="1200" cap="all" spc="0" normalizeH="0" baseline="0" noProof="0" dirty="0">
                <a:ln>
                  <a:noFill/>
                </a:ln>
                <a:solidFill>
                  <a:prstClr val="white"/>
                </a:solidFill>
                <a:effectLst/>
                <a:uLnTx/>
                <a:uFillTx/>
                <a:latin typeface="Times New Roman" panose="02020603050405020304" pitchFamily="18" charset="0"/>
                <a:ea typeface="+mn-ea"/>
                <a:cs typeface="Times New Roman" pitchFamily="18" charset="0"/>
              </a:rPr>
              <a:t>D. </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Năm</a:t>
            </a:r>
            <a:r>
              <a:rPr lang="en-US" sz="3200" dirty="0">
                <a:solidFill>
                  <a:prstClr val="white"/>
                </a:solidFill>
                <a:latin typeface="Times New Roman" pitchFamily="18" charset="0"/>
                <a:cs typeface="Times New Roman" pitchFamily="18" charset="0"/>
              </a:rPr>
              <a:t> 1997</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437190" y="3746115"/>
            <a:ext cx="5178991" cy="96918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defTabSz="514350">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3200" dirty="0">
                <a:solidFill>
                  <a:srgbClr val="FFFFFF"/>
                </a:solidFill>
                <a:latin typeface="Times New Roman" panose="02020603050405020304" pitchFamily="18" charset="0"/>
                <a:cs typeface="Times New Roman" panose="02020603050405020304" pitchFamily="18" charset="0"/>
              </a:rPr>
              <a:t>Năm 1995</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246910" y="2331509"/>
            <a:ext cx="9775766" cy="95620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sz="3200" dirty="0">
                <a:solidFill>
                  <a:prstClr val="white"/>
                </a:solidFill>
                <a:latin typeface="Times New Roman" pitchFamily="18" charset="0"/>
                <a:cs typeface="Times New Roman" pitchFamily="18" charset="0"/>
              </a:rPr>
              <a:t>Mốc thời gian nào đánh dấu bước phát triển từ ASEAN 5 thành ASEAN 10? </a:t>
            </a:r>
            <a:endPar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69903" y="422133"/>
            <a:ext cx="694135"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3192" y="637635"/>
            <a:ext cx="12382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6466" y="655493"/>
            <a:ext cx="118348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26EAD5F-F15E-694B-5B60-14ECC90B6B8A}"/>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75510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0"/>
                                        <p:tgtEl>
                                          <p:spTgt spid="43"/>
                                        </p:tgtEl>
                                      </p:cBhvr>
                                    </p:animEffect>
                                    <p:set>
                                      <p:cBhvr>
                                        <p:cTn id="4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bo  2 phuong an sai.wav"/>
                                        </p:tgtEl>
                                      </p:cMediaNode>
                                    </p:audio>
                                  </p:subTnLst>
                                </p:cTn>
                              </p:par>
                              <p:par>
                                <p:cTn id="50" presetID="10" presetClass="exit" presetSubtype="0" fill="hold" nodeType="withEffect">
                                  <p:stCondLst>
                                    <p:cond delay="0"/>
                                  </p:stCondLst>
                                  <p:childTnLst>
                                    <p:animEffect transition="out" filter="fade">
                                      <p:cBhvr>
                                        <p:cTn id="51" dur="5000"/>
                                        <p:tgtEl>
                                          <p:spTgt spid="57"/>
                                        </p:tgtEl>
                                      </p:cBhvr>
                                    </p:animEffect>
                                    <p:set>
                                      <p:cBhvr>
                                        <p:cTn id="52"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2" presetClass="entr" presetSubtype="4" fill="hold" nodeType="clickEffect">
                                  <p:stCondLst>
                                    <p:cond delay="0"/>
                                  </p:stCondLst>
                                  <p:childTnLst>
                                    <p:set>
                                      <p:cBhvr>
                                        <p:cTn id="57" dur="1" fill="hold">
                                          <p:stCondLst>
                                            <p:cond delay="0"/>
                                          </p:stCondLst>
                                        </p:cTn>
                                        <p:tgtEl>
                                          <p:spTgt spid="4109"/>
                                        </p:tgtEl>
                                        <p:attrNameLst>
                                          <p:attrName>style.visibility</p:attrName>
                                        </p:attrNameLst>
                                      </p:cBhvr>
                                      <p:to>
                                        <p:strVal val="visible"/>
                                      </p:to>
                                    </p:set>
                                    <p:animEffect transition="in" filter="wipe(down)">
                                      <p:cBhvr>
                                        <p:cTn id="58" dur="6000"/>
                                        <p:tgtEl>
                                          <p:spTgt spid="4109"/>
                                        </p:tgtEl>
                                      </p:cBhvr>
                                    </p:animEffect>
                                  </p:childTnLst>
                                  <p:subTnLst>
                                    <p:audio>
                                      <p:cMediaNode>
                                        <p:cTn display="0" masterRel="sameClick">
                                          <p:stCondLst>
                                            <p:cond evt="begin" delay="0">
                                              <p:tn val="56"/>
                                            </p:cond>
                                          </p:stCondLst>
                                          <p:endCondLst>
                                            <p:cond evt="onStopAudio" delay="0">
                                              <p:tgtEl>
                                                <p:sldTgt/>
                                              </p:tgtEl>
                                            </p:cond>
                                          </p:endCondLst>
                                        </p:cTn>
                                        <p:tgtEl>
                                          <p:sndTgt r:embed="rId5"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4110"/>
                                        </p:tgtEl>
                                        <p:attrNameLst>
                                          <p:attrName>style.visibility</p:attrName>
                                        </p:attrNameLst>
                                      </p:cBhvr>
                                      <p:to>
                                        <p:strVal val="visible"/>
                                      </p:to>
                                    </p:set>
                                    <p:animEffect transition="in" filter="wipe(down)">
                                      <p:cBhvr>
                                        <p:cTn id="61" dur="7000"/>
                                        <p:tgtEl>
                                          <p:spTgt spid="4110"/>
                                        </p:tgtEl>
                                      </p:cBhvr>
                                    </p:animEffect>
                                  </p:childTnLst>
                                  <p:subTnLst>
                                    <p:audio>
                                      <p:cMediaNode>
                                        <p:cTn display="0" masterRel="sameClick">
                                          <p:stCondLst>
                                            <p:cond evt="begin" delay="0">
                                              <p:tn val="59"/>
                                            </p:cond>
                                          </p:stCondLst>
                                          <p:endCondLst>
                                            <p:cond evt="onStopAudio" delay="0">
                                              <p:tgtEl>
                                                <p:sldTgt/>
                                              </p:tgtEl>
                                            </p:cond>
                                          </p:endCondLst>
                                        </p:cTn>
                                        <p:tgtEl>
                                          <p:sndTgt r:embed="rId5"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1"/>
                                        </p:tgtEl>
                                        <p:attrNameLst>
                                          <p:attrName>style.visibility</p:attrName>
                                        </p:attrNameLst>
                                      </p:cBhvr>
                                      <p:to>
                                        <p:strVal val="visible"/>
                                      </p:to>
                                    </p:set>
                                    <p:animEffect transition="in" filter="wipe(down)">
                                      <p:cBhvr>
                                        <p:cTn id="64" dur="8000"/>
                                        <p:tgtEl>
                                          <p:spTgt spid="4111"/>
                                        </p:tgtEl>
                                      </p:cBhvr>
                                    </p:animEffect>
                                  </p:childTnLst>
                                  <p:subTnLst>
                                    <p:audio>
                                      <p:cMediaNode>
                                        <p:cTn display="0" masterRel="sameClick">
                                          <p:stCondLst>
                                            <p:cond evt="begin" delay="0">
                                              <p:tn val="62"/>
                                            </p:cond>
                                          </p:stCondLst>
                                          <p:endCondLst>
                                            <p:cond evt="onStopAudio" delay="0">
                                              <p:tgtEl>
                                                <p:sldTgt/>
                                              </p:tgtEl>
                                            </p:cond>
                                          </p:endCondLst>
                                        </p:cTn>
                                        <p:tgtEl>
                                          <p:sndTgt r:embed="rId5"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4112"/>
                                        </p:tgtEl>
                                        <p:attrNameLst>
                                          <p:attrName>style.visibility</p:attrName>
                                        </p:attrNameLst>
                                      </p:cBhvr>
                                      <p:to>
                                        <p:strVal val="visible"/>
                                      </p:to>
                                    </p:set>
                                    <p:animEffect transition="in" filter="wipe(down)">
                                      <p:cBhvr>
                                        <p:cTn id="67" dur="9000"/>
                                        <p:tgtEl>
                                          <p:spTgt spid="4112"/>
                                        </p:tgtEl>
                                      </p:cBhvr>
                                    </p:animEffect>
                                  </p:childTnLst>
                                  <p:subTnLst>
                                    <p:audio>
                                      <p:cMediaNode>
                                        <p:cTn display="0" masterRel="sameClick">
                                          <p:stCondLst>
                                            <p:cond evt="begin" delay="0">
                                              <p:tn val="65"/>
                                            </p:cond>
                                          </p:stCondLst>
                                          <p:endCondLst>
                                            <p:cond evt="onStopAudio" delay="0">
                                              <p:tgtEl>
                                                <p:sldTgt/>
                                              </p:tgtEl>
                                            </p:cond>
                                          </p:endCondLst>
                                        </p:cTn>
                                        <p:tgtEl>
                                          <p:sndTgt r:embed="rId5"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4113"/>
                                        </p:tgtEl>
                                        <p:attrNameLst>
                                          <p:attrName>style.visibility</p:attrName>
                                        </p:attrNameLst>
                                      </p:cBhvr>
                                      <p:to>
                                        <p:strVal val="visible"/>
                                      </p:to>
                                    </p:set>
                                    <p:animEffect transition="in" filter="wipe(down)">
                                      <p:cBhvr>
                                        <p:cTn id="70" dur="10000"/>
                                        <p:tgtEl>
                                          <p:spTgt spid="4113"/>
                                        </p:tgtEl>
                                      </p:cBhvr>
                                    </p:animEffect>
                                  </p:childTnLst>
                                  <p:subTnLst>
                                    <p:audio>
                                      <p:cMediaNode>
                                        <p:cTn display="0" masterRel="sameClick">
                                          <p:stCondLst>
                                            <p:cond evt="begin" delay="0">
                                              <p:tn val="68"/>
                                            </p:cond>
                                          </p:stCondLst>
                                          <p:endCondLst>
                                            <p:cond evt="onStopAudio" delay="0">
                                              <p:tgtEl>
                                                <p:sldTgt/>
                                              </p:tgtEl>
                                            </p:cond>
                                          </p:endCondLst>
                                        </p:cTn>
                                        <p:tgtEl>
                                          <p:sndTgt r:embed="rId5" name="hoi y kien khan gia.wav"/>
                                        </p:tgtEl>
                                      </p:cMediaNode>
                                    </p:audio>
                                  </p:subTnLst>
                                </p:cTn>
                              </p:par>
                              <p:par>
                                <p:cTn id="71" presetID="10" presetClass="exit" presetSubtype="0" fill="hold" nodeType="withEffect">
                                  <p:stCondLst>
                                    <p:cond delay="10000"/>
                                  </p:stCondLst>
                                  <p:childTnLst>
                                    <p:animEffect transition="out" filter="fade">
                                      <p:cBhvr>
                                        <p:cTn id="72" dur="500"/>
                                        <p:tgtEl>
                                          <p:spTgt spid="4109"/>
                                        </p:tgtEl>
                                      </p:cBhvr>
                                    </p:animEffect>
                                    <p:set>
                                      <p:cBhvr>
                                        <p:cTn id="73" dur="1" fill="hold">
                                          <p:stCondLst>
                                            <p:cond delay="499"/>
                                          </p:stCondLst>
                                        </p:cTn>
                                        <p:tgtEl>
                                          <p:spTgt spid="4109"/>
                                        </p:tgtEl>
                                        <p:attrNameLst>
                                          <p:attrName>style.visibility</p:attrName>
                                        </p:attrNameLst>
                                      </p:cBhvr>
                                      <p:to>
                                        <p:strVal val="hidden"/>
                                      </p:to>
                                    </p:set>
                                  </p:childTnLst>
                                </p:cTn>
                              </p:par>
                              <p:par>
                                <p:cTn id="74" presetID="10" presetClass="exit" presetSubtype="0" fill="hold" nodeType="withEffect">
                                  <p:stCondLst>
                                    <p:cond delay="10000"/>
                                  </p:stCondLst>
                                  <p:childTnLst>
                                    <p:animEffect transition="out" filter="fade">
                                      <p:cBhvr>
                                        <p:cTn id="75" dur="500"/>
                                        <p:tgtEl>
                                          <p:spTgt spid="4110"/>
                                        </p:tgtEl>
                                      </p:cBhvr>
                                    </p:animEffect>
                                    <p:set>
                                      <p:cBhvr>
                                        <p:cTn id="76" dur="1" fill="hold">
                                          <p:stCondLst>
                                            <p:cond delay="499"/>
                                          </p:stCondLst>
                                        </p:cTn>
                                        <p:tgtEl>
                                          <p:spTgt spid="4110"/>
                                        </p:tgtEl>
                                        <p:attrNameLst>
                                          <p:attrName>style.visibility</p:attrName>
                                        </p:attrNameLst>
                                      </p:cBhvr>
                                      <p:to>
                                        <p:strVal val="hidden"/>
                                      </p:to>
                                    </p:set>
                                  </p:childTnLst>
                                </p:cTn>
                              </p:par>
                              <p:par>
                                <p:cTn id="77" presetID="10" presetClass="exit" presetSubtype="0" fill="hold" nodeType="withEffect">
                                  <p:stCondLst>
                                    <p:cond delay="10000"/>
                                  </p:stCondLst>
                                  <p:childTnLst>
                                    <p:animEffect transition="out" filter="fade">
                                      <p:cBhvr>
                                        <p:cTn id="78" dur="500"/>
                                        <p:tgtEl>
                                          <p:spTgt spid="4111"/>
                                        </p:tgtEl>
                                      </p:cBhvr>
                                    </p:animEffect>
                                    <p:set>
                                      <p:cBhvr>
                                        <p:cTn id="79" dur="1" fill="hold">
                                          <p:stCondLst>
                                            <p:cond delay="499"/>
                                          </p:stCondLst>
                                        </p:cTn>
                                        <p:tgtEl>
                                          <p:spTgt spid="4111"/>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4112"/>
                                        </p:tgtEl>
                                      </p:cBhvr>
                                    </p:animEffect>
                                    <p:set>
                                      <p:cBhvr>
                                        <p:cTn id="82" dur="1" fill="hold">
                                          <p:stCondLst>
                                            <p:cond delay="499"/>
                                          </p:stCondLst>
                                        </p:cTn>
                                        <p:tgtEl>
                                          <p:spTgt spid="4112"/>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 presetClass="emph" presetSubtype="2" fill="hold" nodeType="clickEffect">
                                  <p:stCondLst>
                                    <p:cond delay="0"/>
                                  </p:stCondLst>
                                  <p:childTnLst>
                                    <p:animClr clrSpc="rgb" dir="cw">
                                      <p:cBhvr>
                                        <p:cTn id="90" dur="2000" fill="hold"/>
                                        <p:tgtEl>
                                          <p:spTgt spid="43"/>
                                        </p:tgtEl>
                                        <p:attrNameLst>
                                          <p:attrName>fillcolor</p:attrName>
                                        </p:attrNameLst>
                                      </p:cBhvr>
                                      <p:to>
                                        <a:schemeClr val="accent2"/>
                                      </p:to>
                                    </p:animClr>
                                    <p:set>
                                      <p:cBhvr>
                                        <p:cTn id="91" dur="2000" fill="hold"/>
                                        <p:tgtEl>
                                          <p:spTgt spid="43"/>
                                        </p:tgtEl>
                                        <p:attrNameLst>
                                          <p:attrName>fill.type</p:attrName>
                                        </p:attrNameLst>
                                      </p:cBhvr>
                                      <p:to>
                                        <p:strVal val="solid"/>
                                      </p:to>
                                    </p:set>
                                    <p:set>
                                      <p:cBhvr>
                                        <p:cTn id="92" dur="200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5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1" presetClass="emph" presetSubtype="0" fill="hold" grpId="0" nodeType="clickEffect">
                                  <p:stCondLst>
                                    <p:cond delay="0"/>
                                  </p:stCondLst>
                                  <p:childTnLst>
                                    <p:animClr clrSpc="rgb" dir="cw">
                                      <p:cBhvr override="childStyle">
                                        <p:cTn id="97" dur="500" fill="hold"/>
                                        <p:tgtEl>
                                          <p:spTgt spid="56"/>
                                        </p:tgtEl>
                                        <p:attrNameLst>
                                          <p:attrName>style.color</p:attrName>
                                        </p:attrNameLst>
                                      </p:cBhvr>
                                      <p:by>
                                        <p:hsl h="7200000" s="0" l="0"/>
                                      </p:by>
                                    </p:animClr>
                                    <p:animClr clrSpc="rgb" dir="cw">
                                      <p:cBhvr>
                                        <p:cTn id="98" dur="500" fill="hold"/>
                                        <p:tgtEl>
                                          <p:spTgt spid="56"/>
                                        </p:tgtEl>
                                        <p:attrNameLst>
                                          <p:attrName>fillcolor</p:attrName>
                                        </p:attrNameLst>
                                      </p:cBhvr>
                                      <p:by>
                                        <p:hsl h="7200000" s="0" l="0"/>
                                      </p:by>
                                    </p:animClr>
                                    <p:animClr clrSpc="rgb" dir="cw">
                                      <p:cBhvr>
                                        <p:cTn id="99" dur="500" fill="hold"/>
                                        <p:tgtEl>
                                          <p:spTgt spid="56"/>
                                        </p:tgtEl>
                                        <p:attrNameLst>
                                          <p:attrName>stroke.color</p:attrName>
                                        </p:attrNameLst>
                                      </p:cBhvr>
                                      <p:by>
                                        <p:hsl h="7200000" s="0" l="0"/>
                                      </p:by>
                                    </p:animClr>
                                    <p:set>
                                      <p:cBhvr>
                                        <p:cTn id="100" dur="500" fill="hold"/>
                                        <p:tgtEl>
                                          <p:spTgt spid="56"/>
                                        </p:tgtEl>
                                        <p:attrNameLst>
                                          <p:attrName>fill.type</p:attrName>
                                        </p:attrNameLst>
                                      </p:cBhvr>
                                      <p:to>
                                        <p:strVal val="solid"/>
                                      </p:to>
                                    </p:set>
                                  </p:childTnLst>
                                  <p:subTnLst>
                                    <p:audio>
                                      <p:cMediaNode>
                                        <p:cTn display="0" masterRel="sameClick">
                                          <p:stCondLst>
                                            <p:cond evt="begin" delay="0">
                                              <p:tn val="96"/>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01" restart="whenNotActive" fill="hold" evtFilter="cancelBubble" nodeType="interactiveSeq">
                <p:stCondLst>
                  <p:cond evt="onClick" delay="0">
                    <p:tgtEl>
                      <p:spTgt spid="5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 presetClass="emph" presetSubtype="2" fill="hold" nodeType="clickEffect">
                                  <p:stCondLst>
                                    <p:cond delay="0"/>
                                  </p:stCondLst>
                                  <p:childTnLst>
                                    <p:animClr clrSpc="rgb" dir="cw">
                                      <p:cBhvr>
                                        <p:cTn id="105" dur="2000" fill="hold"/>
                                        <p:tgtEl>
                                          <p:spTgt spid="55"/>
                                        </p:tgtEl>
                                        <p:attrNameLst>
                                          <p:attrName>fillcolor</p:attrName>
                                        </p:attrNameLst>
                                      </p:cBhvr>
                                      <p:to>
                                        <a:schemeClr val="accent2"/>
                                      </p:to>
                                    </p:animClr>
                                    <p:set>
                                      <p:cBhvr>
                                        <p:cTn id="106" dur="2000" fill="hold"/>
                                        <p:tgtEl>
                                          <p:spTgt spid="55"/>
                                        </p:tgtEl>
                                        <p:attrNameLst>
                                          <p:attrName>fill.type</p:attrName>
                                        </p:attrNameLst>
                                      </p:cBhvr>
                                      <p:to>
                                        <p:strVal val="solid"/>
                                      </p:to>
                                    </p:set>
                                    <p:set>
                                      <p:cBhvr>
                                        <p:cTn id="107" dur="2000" fill="hold"/>
                                        <p:tgtEl>
                                          <p:spTgt spid="55"/>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8" restart="whenNotActive" fill="hold" evtFilter="cancelBubble" nodeType="interactiveSeq">
                <p:stCondLst>
                  <p:cond evt="onClick" delay="0">
                    <p:tgtEl>
                      <p:spTgt spid="5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2000" fill="hold"/>
                                        <p:tgtEl>
                                          <p:spTgt spid="57"/>
                                        </p:tgtEl>
                                        <p:attrNameLst>
                                          <p:attrName>fillcolor</p:attrName>
                                        </p:attrNameLst>
                                      </p:cBhvr>
                                      <p:to>
                                        <a:schemeClr val="accent2"/>
                                      </p:to>
                                    </p:animClr>
                                    <p:set>
                                      <p:cBhvr>
                                        <p:cTn id="113" dur="2000" fill="hold"/>
                                        <p:tgtEl>
                                          <p:spTgt spid="57"/>
                                        </p:tgtEl>
                                        <p:attrNameLst>
                                          <p:attrName>fill.type</p:attrName>
                                        </p:attrNameLst>
                                      </p:cBhvr>
                                      <p:to>
                                        <p:strVal val="solid"/>
                                      </p:to>
                                    </p:set>
                                    <p:set>
                                      <p:cBhvr>
                                        <p:cTn id="114" dur="2000" fill="hold"/>
                                        <p:tgtEl>
                                          <p:spTgt spid="57"/>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2642215" y="1464587"/>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298749" y="821649"/>
            <a:ext cx="327422" cy="1143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7591643" y="1334810"/>
            <a:ext cx="327422" cy="629840"/>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7888108" y="1227653"/>
            <a:ext cx="327422" cy="74295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8215529" y="714494"/>
            <a:ext cx="329804" cy="1264444"/>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323751" y="1971794"/>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132514" y="5089847"/>
            <a:ext cx="5913118" cy="118939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vi-VN" sz="2800" dirty="0">
                <a:solidFill>
                  <a:prstClr val="white"/>
                </a:solidFill>
                <a:latin typeface="Times New Roman" panose="02020603050405020304" pitchFamily="18" charset="0"/>
                <a:cs typeface="Times New Roman" panose="02020603050405020304" pitchFamily="18" charset="0"/>
              </a:rPr>
              <a:t>Inđônêxia, Malaixia, Xingapo, Thái Lan, Philippin </a:t>
            </a:r>
            <a:endParaRPr kumimoji="0" lang="vi-VN"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5AC10BA4-4C37-D747-80B0-F5EB9008A3E1}"/>
              </a:ext>
            </a:extLst>
          </p:cNvPr>
          <p:cNvSpPr/>
          <p:nvPr/>
        </p:nvSpPr>
        <p:spPr bwMode="auto">
          <a:xfrm>
            <a:off x="219394" y="5124028"/>
            <a:ext cx="5913119" cy="112169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vi-VN"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Inđônêxia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Malaixia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Xingapo</a:t>
            </a:r>
            <a:r>
              <a:rPr lang="en-US" sz="2800" dirty="0">
                <a:solidFill>
                  <a:prstClr val="white"/>
                </a:solidFill>
                <a:latin typeface="Times New Roman" panose="02020603050405020304" pitchFamily="18" charset="0"/>
                <a:cs typeface="Times New Roman" panose="02020603050405020304" pitchFamily="18" charset="0"/>
              </a:rPr>
              <a:t>, Thái Lan, </a:t>
            </a:r>
            <a:r>
              <a:rPr lang="en-US" sz="2800" dirty="0" err="1">
                <a:solidFill>
                  <a:prstClr val="white"/>
                </a:solidFill>
                <a:latin typeface="Times New Roman" panose="02020603050405020304" pitchFamily="18" charset="0"/>
                <a:cs typeface="Times New Roman" panose="02020603050405020304" pitchFamily="18" charset="0"/>
              </a:rPr>
              <a:t>Brunây</a:t>
            </a:r>
            <a:r>
              <a:rPr lang="en-US" sz="2800" dirty="0">
                <a:solidFill>
                  <a:prstClr val="white"/>
                </a:solidFill>
                <a:latin typeface="Times New Roman" panose="02020603050405020304" pitchFamily="18" charset="0"/>
                <a:cs typeface="Times New Roman" panose="02020603050405020304" pitchFamily="18" charset="0"/>
              </a:rPr>
              <a:t>. </a:t>
            </a:r>
            <a:endParaRPr kumimoji="0" lang="vi-VN"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132514" y="3543221"/>
            <a:ext cx="5913118" cy="105759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vi-VN"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Inđônêxia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Malaixia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Xingapo</a:t>
            </a:r>
            <a:r>
              <a:rPr lang="en-US" sz="2800" dirty="0">
                <a:solidFill>
                  <a:prstClr val="white"/>
                </a:solidFill>
                <a:latin typeface="Times New Roman" panose="02020603050405020304" pitchFamily="18" charset="0"/>
                <a:cs typeface="Times New Roman" panose="02020603050405020304" pitchFamily="18" charset="0"/>
              </a:rPr>
              <a:t>, Thái </a:t>
            </a:r>
            <a:r>
              <a:rPr lang="en-US" sz="2800" dirty="0" err="1">
                <a:solidFill>
                  <a:prstClr val="white"/>
                </a:solidFill>
                <a:latin typeface="Times New Roman" panose="02020603050405020304" pitchFamily="18" charset="0"/>
                <a:cs typeface="Times New Roman" panose="02020603050405020304" pitchFamily="18" charset="0"/>
              </a:rPr>
              <a:t>Lan,Campuchia</a:t>
            </a:r>
            <a:r>
              <a:rPr lang="en-US" sz="2800" dirty="0">
                <a:solidFill>
                  <a:prstClr val="white"/>
                </a:solidFill>
                <a:latin typeface="Times New Roman" panose="02020603050405020304" pitchFamily="18" charset="0"/>
                <a:cs typeface="Times New Roman" panose="02020603050405020304" pitchFamily="18" charset="0"/>
              </a:rPr>
              <a:t>. </a:t>
            </a:r>
            <a:endParaRPr kumimoji="0" lang="vi-VN"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82881" y="3479126"/>
            <a:ext cx="5913119" cy="112169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800" dirty="0" err="1">
                <a:solidFill>
                  <a:prstClr val="white"/>
                </a:solidFill>
                <a:latin typeface="Times New Roman" panose="02020603050405020304" pitchFamily="18" charset="0"/>
                <a:cs typeface="Times New Roman" panose="02020603050405020304" pitchFamily="18" charset="0"/>
              </a:rPr>
              <a:t>Inđônêxia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Malaixia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Xingapo</a:t>
            </a:r>
            <a:r>
              <a:rPr lang="en-US" sz="2800" dirty="0">
                <a:solidFill>
                  <a:prstClr val="white"/>
                </a:solidFill>
                <a:latin typeface="Times New Roman" panose="02020603050405020304" pitchFamily="18" charset="0"/>
                <a:cs typeface="Times New Roman" panose="02020603050405020304" pitchFamily="18" charset="0"/>
              </a:rPr>
              <a:t>, Thái Lan, </a:t>
            </a:r>
            <a:r>
              <a:rPr lang="en-US" sz="2800" dirty="0" err="1">
                <a:solidFill>
                  <a:prstClr val="white"/>
                </a:solidFill>
                <a:latin typeface="Times New Roman" panose="02020603050405020304" pitchFamily="18" charset="0"/>
                <a:cs typeface="Times New Roman" panose="02020603050405020304" pitchFamily="18" charset="0"/>
              </a:rPr>
              <a:t>Mianma</a:t>
            </a:r>
            <a:r>
              <a:rPr lang="en-US" sz="2800" dirty="0">
                <a:solidFill>
                  <a:prstClr val="white"/>
                </a:solidFill>
                <a:latin typeface="Times New Roman" panose="02020603050405020304" pitchFamily="18" charset="0"/>
                <a:cs typeface="Times New Roman" panose="02020603050405020304" pitchFamily="18" charset="0"/>
              </a:rPr>
              <a:t>.</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58" name="Hexagon 57">
            <a:extLst>
              <a:ext uri="{FF2B5EF4-FFF2-40B4-BE49-F238E27FC236}">
                <a16:creationId xmlns:a16="http://schemas.microsoft.com/office/drawing/2014/main" id="{AF8579E2-9912-8E47-9F0F-234FB2928893}"/>
              </a:ext>
            </a:extLst>
          </p:cNvPr>
          <p:cNvSpPr/>
          <p:nvPr/>
        </p:nvSpPr>
        <p:spPr bwMode="auto">
          <a:xfrm>
            <a:off x="695136" y="2238121"/>
            <a:ext cx="10044924" cy="10490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200" b="1" dirty="0">
                <a:solidFill>
                  <a:srgbClr val="FFFFFF"/>
                </a:solidFill>
                <a:latin typeface="Times New Roman" panose="02020603050405020304" pitchFamily="18" charset="0"/>
                <a:cs typeface="Times New Roman" panose="02020603050405020304" pitchFamily="18" charset="0"/>
              </a:rPr>
              <a:t>Năm quốc gia tham gia sáng lập tổ chức ASEAN là ? </a:t>
            </a:r>
            <a:endParaRPr kumimoji="0" lang="vi-V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74349" y="378739"/>
            <a:ext cx="101917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6685" y="585907"/>
            <a:ext cx="1396603" cy="133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7598" y="578762"/>
            <a:ext cx="1396604" cy="134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9CCF993-1481-1C61-88DF-2B21DA6899B5}"/>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281272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5133"/>
                                        </p:tgtEl>
                                        <p:attrNameLst>
                                          <p:attrName>style.visibility</p:attrName>
                                        </p:attrNameLst>
                                      </p:cBhvr>
                                      <p:to>
                                        <p:strVal val="visible"/>
                                      </p:to>
                                    </p:set>
                                    <p:animEffect transition="in" filter="wipe(down)">
                                      <p:cBhvr>
                                        <p:cTn id="51" dur="500"/>
                                        <p:tgtEl>
                                          <p:spTgt spid="5133"/>
                                        </p:tgtEl>
                                      </p:cBhvr>
                                    </p:animEffect>
                                  </p:childTnLst>
                                  <p:subTnLst>
                                    <p:audio>
                                      <p:cMediaNode>
                                        <p:cTn display="0" masterRel="sameClick">
                                          <p:stCondLst>
                                            <p:cond evt="begin" delay="0">
                                              <p:tn val="49"/>
                                            </p:cond>
                                          </p:stCondLst>
                                          <p:endCondLst>
                                            <p:cond evt="onStopAudio" delay="0">
                                              <p:tgtEl>
                                                <p:sldTgt/>
                                              </p:tgtEl>
                                            </p:cond>
                                          </p:endCondLst>
                                        </p:cTn>
                                        <p:tgtEl>
                                          <p:sndTgt r:embed="rId4" name="hoi y kien khan gia.wav"/>
                                        </p:tgtEl>
                                      </p:cMediaNode>
                                    </p:audio>
                                  </p:subTnLst>
                                </p:cTn>
                              </p:par>
                              <p:par>
                                <p:cTn id="52" presetID="22" presetClass="entr" presetSubtype="4" fill="hold" nodeType="withEffect">
                                  <p:stCondLst>
                                    <p:cond delay="0"/>
                                  </p:stCondLst>
                                  <p:childTnLst>
                                    <p:set>
                                      <p:cBhvr>
                                        <p:cTn id="53" dur="1" fill="hold">
                                          <p:stCondLst>
                                            <p:cond delay="0"/>
                                          </p:stCondLst>
                                        </p:cTn>
                                        <p:tgtEl>
                                          <p:spTgt spid="5134"/>
                                        </p:tgtEl>
                                        <p:attrNameLst>
                                          <p:attrName>style.visibility</p:attrName>
                                        </p:attrNameLst>
                                      </p:cBhvr>
                                      <p:to>
                                        <p:strVal val="visible"/>
                                      </p:to>
                                    </p:set>
                                    <p:animEffect transition="in" filter="wipe(down)">
                                      <p:cBhvr>
                                        <p:cTn id="54" dur="500"/>
                                        <p:tgtEl>
                                          <p:spTgt spid="5134"/>
                                        </p:tgtEl>
                                      </p:cBhvr>
                                    </p:animEffect>
                                  </p:childTnLst>
                                  <p:subTnLst>
                                    <p:audio>
                                      <p:cMediaNode>
                                        <p:cTn display="0" masterRel="sameClick">
                                          <p:stCondLst>
                                            <p:cond evt="begin" delay="0">
                                              <p:tn val="52"/>
                                            </p:cond>
                                          </p:stCondLst>
                                          <p:endCondLst>
                                            <p:cond evt="onStopAudio" delay="0">
                                              <p:tgtEl>
                                                <p:sldTgt/>
                                              </p:tgtEl>
                                            </p:cond>
                                          </p:endCondLst>
                                        </p:cTn>
                                        <p:tgtEl>
                                          <p:sndTgt r:embed="rId4" name="hoi y kien khan gia.wav"/>
                                        </p:tgtEl>
                                      </p:cMediaNode>
                                    </p:audio>
                                  </p:subTnLst>
                                </p:cTn>
                              </p:par>
                              <p:par>
                                <p:cTn id="55" presetID="22" presetClass="entr" presetSubtype="4" fill="hold" nodeType="withEffect">
                                  <p:stCondLst>
                                    <p:cond delay="0"/>
                                  </p:stCondLst>
                                  <p:childTnLst>
                                    <p:set>
                                      <p:cBhvr>
                                        <p:cTn id="56" dur="1" fill="hold">
                                          <p:stCondLst>
                                            <p:cond delay="0"/>
                                          </p:stCondLst>
                                        </p:cTn>
                                        <p:tgtEl>
                                          <p:spTgt spid="5135"/>
                                        </p:tgtEl>
                                        <p:attrNameLst>
                                          <p:attrName>style.visibility</p:attrName>
                                        </p:attrNameLst>
                                      </p:cBhvr>
                                      <p:to>
                                        <p:strVal val="visible"/>
                                      </p:to>
                                    </p:set>
                                    <p:animEffect transition="in" filter="wipe(down)">
                                      <p:cBhvr>
                                        <p:cTn id="57" dur="500"/>
                                        <p:tgtEl>
                                          <p:spTgt spid="5135"/>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5136"/>
                                        </p:tgtEl>
                                        <p:attrNameLst>
                                          <p:attrName>style.visibility</p:attrName>
                                        </p:attrNameLst>
                                      </p:cBhvr>
                                      <p:to>
                                        <p:strVal val="visible"/>
                                      </p:to>
                                    </p:set>
                                    <p:animEffect transition="in" filter="wipe(down)">
                                      <p:cBhvr>
                                        <p:cTn id="60" dur="500"/>
                                        <p:tgtEl>
                                          <p:spTgt spid="5136"/>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4113"/>
                                        </p:tgtEl>
                                        <p:attrNameLst>
                                          <p:attrName>style.visibility</p:attrName>
                                        </p:attrNameLst>
                                      </p:cBhvr>
                                      <p:to>
                                        <p:strVal val="visible"/>
                                      </p:to>
                                    </p:set>
                                    <p:animEffect transition="in" filter="wipe(down)">
                                      <p:cBhvr>
                                        <p:cTn id="63" dur="500"/>
                                        <p:tgtEl>
                                          <p:spTgt spid="4113"/>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childTnLst>
                          </p:cTn>
                        </p:par>
                        <p:par>
                          <p:cTn id="64" fill="hold" nodeType="afterGroup">
                            <p:stCondLst>
                              <p:cond delay="500"/>
                            </p:stCondLst>
                            <p:childTnLst>
                              <p:par>
                                <p:cTn id="65" presetID="10" presetClass="exit" presetSubtype="0" fill="hold" nodeType="afterEffect">
                                  <p:stCondLst>
                                    <p:cond delay="0"/>
                                  </p:stCondLst>
                                  <p:childTnLst>
                                    <p:animEffect transition="out" filter="fade">
                                      <p:cBhvr>
                                        <p:cTn id="66" dur="500"/>
                                        <p:tgtEl>
                                          <p:spTgt spid="5133"/>
                                        </p:tgtEl>
                                      </p:cBhvr>
                                    </p:animEffect>
                                    <p:set>
                                      <p:cBhvr>
                                        <p:cTn id="67" dur="1" fill="hold">
                                          <p:stCondLst>
                                            <p:cond delay="499"/>
                                          </p:stCondLst>
                                        </p:cTn>
                                        <p:tgtEl>
                                          <p:spTgt spid="513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134"/>
                                        </p:tgtEl>
                                      </p:cBhvr>
                                    </p:animEffect>
                                    <p:set>
                                      <p:cBhvr>
                                        <p:cTn id="70" dur="1" fill="hold">
                                          <p:stCondLst>
                                            <p:cond delay="499"/>
                                          </p:stCondLst>
                                        </p:cTn>
                                        <p:tgtEl>
                                          <p:spTgt spid="51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5135"/>
                                        </p:tgtEl>
                                      </p:cBhvr>
                                    </p:animEffect>
                                    <p:set>
                                      <p:cBhvr>
                                        <p:cTn id="73" dur="1" fill="hold">
                                          <p:stCondLst>
                                            <p:cond delay="499"/>
                                          </p:stCondLst>
                                        </p:cTn>
                                        <p:tgtEl>
                                          <p:spTgt spid="513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136"/>
                                        </p:tgtEl>
                                      </p:cBhvr>
                                    </p:animEffect>
                                    <p:set>
                                      <p:cBhvr>
                                        <p:cTn id="76" dur="1" fill="hold">
                                          <p:stCondLst>
                                            <p:cond delay="499"/>
                                          </p:stCondLst>
                                        </p:cTn>
                                        <p:tgtEl>
                                          <p:spTgt spid="513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113"/>
                                        </p:tgtEl>
                                      </p:cBhvr>
                                    </p:animEffect>
                                    <p:set>
                                      <p:cBhvr>
                                        <p:cTn id="79"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5000"/>
                                        <p:tgtEl>
                                          <p:spTgt spid="57"/>
                                        </p:tgtEl>
                                      </p:cBhvr>
                                    </p:animEffect>
                                    <p:set>
                                      <p:cBhvr>
                                        <p:cTn id="85"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bo  2 phuong an sai.wav"/>
                                        </p:tgtEl>
                                      </p:cMediaNode>
                                    </p:audio>
                                  </p:subTnLst>
                                </p:cTn>
                              </p:par>
                              <p:par>
                                <p:cTn id="86" presetID="10" presetClass="exit" presetSubtype="0" fill="hold" grpId="1" nodeType="withEffect">
                                  <p:stCondLst>
                                    <p:cond delay="0"/>
                                  </p:stCondLst>
                                  <p:childTnLst>
                                    <p:animEffect transition="out" filter="fade">
                                      <p:cBhvr>
                                        <p:cTn id="87" dur="5000"/>
                                        <p:tgtEl>
                                          <p:spTgt spid="56"/>
                                        </p:tgtEl>
                                      </p:cBhvr>
                                    </p:animEffect>
                                    <p:set>
                                      <p:cBhvr>
                                        <p:cTn id="8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89" restart="whenNotActive" fill="hold" evtFilter="cancelBubble" nodeType="interactiveSeq">
                <p:stCondLst>
                  <p:cond evt="onClick" delay="0">
                    <p:tgtEl>
                      <p:spTgt spid="56"/>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000" fill="hold"/>
                                        <p:tgtEl>
                                          <p:spTgt spid="56"/>
                                        </p:tgtEl>
                                        <p:attrNameLst>
                                          <p:attrName>fillcolor</p:attrName>
                                        </p:attrNameLst>
                                      </p:cBhvr>
                                      <p:to>
                                        <a:schemeClr val="accent2"/>
                                      </p:to>
                                    </p:animClr>
                                    <p:set>
                                      <p:cBhvr>
                                        <p:cTn id="94" dur="2000" fill="hold"/>
                                        <p:tgtEl>
                                          <p:spTgt spid="56"/>
                                        </p:tgtEl>
                                        <p:attrNameLst>
                                          <p:attrName>fill.type</p:attrName>
                                        </p:attrNameLst>
                                      </p:cBhvr>
                                      <p:to>
                                        <p:strVal val="solid"/>
                                      </p:to>
                                    </p:set>
                                    <p:set>
                                      <p:cBhvr>
                                        <p:cTn id="95" dur="2000" fill="hold"/>
                                        <p:tgtEl>
                                          <p:spTgt spid="56"/>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2000" fill="hold"/>
                                        <p:tgtEl>
                                          <p:spTgt spid="55"/>
                                        </p:tgtEl>
                                        <p:attrNameLst>
                                          <p:attrName>fillcolor</p:attrName>
                                        </p:attrNameLst>
                                      </p:cBhvr>
                                      <p:to>
                                        <a:schemeClr val="accent2"/>
                                      </p:to>
                                    </p:animClr>
                                    <p:set>
                                      <p:cBhvr>
                                        <p:cTn id="101" dur="2000" fill="hold"/>
                                        <p:tgtEl>
                                          <p:spTgt spid="55"/>
                                        </p:tgtEl>
                                        <p:attrNameLst>
                                          <p:attrName>fill.type</p:attrName>
                                        </p:attrNameLst>
                                      </p:cBhvr>
                                      <p:to>
                                        <p:strVal val="solid"/>
                                      </p:to>
                                    </p:set>
                                    <p:set>
                                      <p:cBhvr>
                                        <p:cTn id="102" dur="2000" fill="hold"/>
                                        <p:tgtEl>
                                          <p:spTgt spid="5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3" restart="whenNotActive" fill="hold" evtFilter="cancelBubble" nodeType="interactiveSeq">
                <p:stCondLst>
                  <p:cond evt="onClick" delay="0">
                    <p:tgtEl>
                      <p:spTgt spid="57"/>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7"/>
                                        </p:tgtEl>
                                        <p:attrNameLst>
                                          <p:attrName>fillcolor</p:attrName>
                                        </p:attrNameLst>
                                      </p:cBhvr>
                                      <p:to>
                                        <a:schemeClr val="accent2"/>
                                      </p:to>
                                    </p:animClr>
                                    <p:set>
                                      <p:cBhvr>
                                        <p:cTn id="108" dur="2000" fill="hold"/>
                                        <p:tgtEl>
                                          <p:spTgt spid="57"/>
                                        </p:tgtEl>
                                        <p:attrNameLst>
                                          <p:attrName>fill.type</p:attrName>
                                        </p:attrNameLst>
                                      </p:cBhvr>
                                      <p:to>
                                        <p:strVal val="solid"/>
                                      </p:to>
                                    </p:set>
                                    <p:set>
                                      <p:cBhvr>
                                        <p:cTn id="109" dur="2000" fill="hold"/>
                                        <p:tgtEl>
                                          <p:spTgt spid="5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3"/>
                                        </p:tgtEl>
                                        <p:attrNameLst>
                                          <p:attrName>style.color</p:attrName>
                                        </p:attrNameLst>
                                      </p:cBhvr>
                                      <p:by>
                                        <p:hsl h="7200000" s="0" l="0"/>
                                      </p:by>
                                    </p:animClr>
                                    <p:animClr clrSpc="hsl" dir="cw">
                                      <p:cBhvr>
                                        <p:cTn id="115" dur="500" fill="hold"/>
                                        <p:tgtEl>
                                          <p:spTgt spid="43"/>
                                        </p:tgtEl>
                                        <p:attrNameLst>
                                          <p:attrName>fillcolor</p:attrName>
                                        </p:attrNameLst>
                                      </p:cBhvr>
                                      <p:by>
                                        <p:hsl h="7200000" s="0" l="0"/>
                                      </p:by>
                                    </p:animClr>
                                    <p:animClr clrSpc="hsl" dir="cw">
                                      <p:cBhvr>
                                        <p:cTn id="116" dur="500" fill="hold"/>
                                        <p:tgtEl>
                                          <p:spTgt spid="43"/>
                                        </p:tgtEl>
                                        <p:attrNameLst>
                                          <p:attrName>stroke.color</p:attrName>
                                        </p:attrNameLst>
                                      </p:cBhvr>
                                      <p:by>
                                        <p:hsl h="7200000" s="0" l="0"/>
                                      </p:by>
                                    </p:animClr>
                                    <p:set>
                                      <p:cBhvr>
                                        <p:cTn id="117" dur="500" fill="hold"/>
                                        <p:tgtEl>
                                          <p:spTgt spid="43"/>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55" grpId="0" animBg="1"/>
      <p:bldP spid="56" grpId="0" animBg="1"/>
      <p:bldP spid="56" grpId="1" animBg="1"/>
      <p:bldP spid="57" grpId="0" animBg="1"/>
      <p:bldP spid="57" grpId="1"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2886504" y="1041426"/>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414450" y="823542"/>
            <a:ext cx="328613" cy="629840"/>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234790" y="473497"/>
            <a:ext cx="327422" cy="979884"/>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7943089" y="703288"/>
            <a:ext cx="326231" cy="74295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7709725" y="360389"/>
            <a:ext cx="328613" cy="1097756"/>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429928" y="1468861"/>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458487" y="3953335"/>
            <a:ext cx="5401986" cy="70179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dirty="0">
                <a:solidFill>
                  <a:prstClr val="white"/>
                </a:solidFill>
                <a:latin typeface="Times New Roman" panose="02020603050405020304" pitchFamily="18" charset="0"/>
                <a:cs typeface="Times New Roman" panose="02020603050405020304" pitchFamily="18" charset="0"/>
              </a:rPr>
              <a:t>Văn </a:t>
            </a:r>
            <a:r>
              <a:rPr lang="en-US" sz="3200" dirty="0" err="1">
                <a:solidFill>
                  <a:prstClr val="white"/>
                </a:solidFill>
                <a:latin typeface="Times New Roman" panose="02020603050405020304" pitchFamily="18" charset="0"/>
                <a:cs typeface="Times New Roman" panose="02020603050405020304" pitchFamily="18" charset="0"/>
              </a:rPr>
              <a:t>minh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giàu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đẹp</a:t>
            </a:r>
            <a:r>
              <a:rPr lang="en-US" sz="3200" dirty="0">
                <a:solidFill>
                  <a:prstClr val="white"/>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FAB712FA-AE90-374A-846E-9053362D625C}"/>
              </a:ext>
            </a:extLst>
          </p:cNvPr>
          <p:cNvSpPr/>
          <p:nvPr/>
        </p:nvSpPr>
        <p:spPr bwMode="auto">
          <a:xfrm>
            <a:off x="458487" y="5217827"/>
            <a:ext cx="5637513" cy="85724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 </a:t>
            </a:r>
            <a:r>
              <a:rPr lang="vi-VN" sz="3200" dirty="0">
                <a:solidFill>
                  <a:srgbClr val="FFFFFF"/>
                </a:solidFill>
                <a:latin typeface="Times New Roman" panose="02020603050405020304" pitchFamily="18" charset="0"/>
                <a:cs typeface="Times New Roman" panose="02020603050405020304" pitchFamily="18" charset="0"/>
              </a:rPr>
              <a:t>Hòa bình và ổn định. </a:t>
            </a: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096000" y="3900488"/>
            <a:ext cx="5999018" cy="85724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 </a:t>
            </a:r>
            <a:r>
              <a:rPr lang="vi-VN" sz="3200" dirty="0">
                <a:solidFill>
                  <a:srgbClr val="FFFFFF"/>
                </a:solidFill>
                <a:latin typeface="Times New Roman" panose="02020603050405020304" pitchFamily="18" charset="0"/>
                <a:cs typeface="Times New Roman" panose="02020603050405020304" pitchFamily="18" charset="0"/>
              </a:rPr>
              <a:t>Hòa bình và thịnh vượng. </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237330" y="5217826"/>
            <a:ext cx="5716357" cy="85724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dirty="0">
                <a:solidFill>
                  <a:prstClr val="white"/>
                </a:solidFill>
                <a:latin typeface="Times New Roman" panose="02020603050405020304" pitchFamily="18" charset="0"/>
                <a:cs typeface="Times New Roman" panose="02020603050405020304" pitchFamily="18" charset="0"/>
              </a:rPr>
              <a:t>Phát triển và phồn vinh.</a:t>
            </a: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82880" y="1787654"/>
            <a:ext cx="11604567" cy="147312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600" dirty="0">
                <a:solidFill>
                  <a:srgbClr val="FFFFFF"/>
                </a:solidFill>
                <a:latin typeface="Times New Roman" panose="02020603050405020304" pitchFamily="18" charset="0"/>
                <a:cs typeface="Times New Roman" panose="02020603050405020304" pitchFamily="18" charset="0"/>
              </a:rPr>
              <a:t>Mục tiêu của ASEAN là hướng đến xây dựng một khu vực Đông Nam Á: </a:t>
            </a:r>
            <a:endParaRPr kumimoji="0" lang="en-US" alt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13874" y="269900"/>
            <a:ext cx="742950"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1509" y="368724"/>
            <a:ext cx="917972" cy="8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1420" y="366342"/>
            <a:ext cx="908447" cy="8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D97F2B7-0C79-AB6D-43EB-D8C46EFF2BF4}"/>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12081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6157"/>
                                        </p:tgtEl>
                                        <p:attrNameLst>
                                          <p:attrName>style.visibility</p:attrName>
                                        </p:attrNameLst>
                                      </p:cBhvr>
                                      <p:to>
                                        <p:strVal val="visible"/>
                                      </p:to>
                                    </p:set>
                                    <p:animEffect transition="in" filter="wipe(down)">
                                      <p:cBhvr>
                                        <p:cTn id="57" dur="5000"/>
                                        <p:tgtEl>
                                          <p:spTgt spid="6157"/>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6159"/>
                                        </p:tgtEl>
                                        <p:attrNameLst>
                                          <p:attrName>style.visibility</p:attrName>
                                        </p:attrNameLst>
                                      </p:cBhvr>
                                      <p:to>
                                        <p:strVal val="visible"/>
                                      </p:to>
                                    </p:set>
                                    <p:animEffect transition="in" filter="wipe(down)">
                                      <p:cBhvr>
                                        <p:cTn id="60" dur="5000"/>
                                        <p:tgtEl>
                                          <p:spTgt spid="6159"/>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6160"/>
                                        </p:tgtEl>
                                        <p:attrNameLst>
                                          <p:attrName>style.visibility</p:attrName>
                                        </p:attrNameLst>
                                      </p:cBhvr>
                                      <p:to>
                                        <p:strVal val="visible"/>
                                      </p:to>
                                    </p:set>
                                    <p:animEffect transition="in" filter="wipe(down)">
                                      <p:cBhvr>
                                        <p:cTn id="63" dur="5000"/>
                                        <p:tgtEl>
                                          <p:spTgt spid="6160"/>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par>
                                <p:cTn id="64" presetID="22" presetClass="entr" presetSubtype="4" fill="hold" nodeType="withEffect">
                                  <p:stCondLst>
                                    <p:cond delay="0"/>
                                  </p:stCondLst>
                                  <p:childTnLst>
                                    <p:set>
                                      <p:cBhvr>
                                        <p:cTn id="65" dur="1" fill="hold">
                                          <p:stCondLst>
                                            <p:cond delay="0"/>
                                          </p:stCondLst>
                                        </p:cTn>
                                        <p:tgtEl>
                                          <p:spTgt spid="4113"/>
                                        </p:tgtEl>
                                        <p:attrNameLst>
                                          <p:attrName>style.visibility</p:attrName>
                                        </p:attrNameLst>
                                      </p:cBhvr>
                                      <p:to>
                                        <p:strVal val="visible"/>
                                      </p:to>
                                    </p:set>
                                    <p:animEffect transition="in" filter="wipe(down)">
                                      <p:cBhvr>
                                        <p:cTn id="66" dur="5000"/>
                                        <p:tgtEl>
                                          <p:spTgt spid="4113"/>
                                        </p:tgtEl>
                                      </p:cBhvr>
                                    </p:animEffect>
                                  </p:childTnLst>
                                  <p:subTnLst>
                                    <p:audio>
                                      <p:cMediaNode>
                                        <p:cTn display="0" masterRel="sameClick">
                                          <p:stCondLst>
                                            <p:cond evt="begin" delay="0">
                                              <p:tn val="64"/>
                                            </p:cond>
                                          </p:stCondLst>
                                          <p:endCondLst>
                                            <p:cond evt="onStopAudio" delay="0">
                                              <p:tgtEl>
                                                <p:sldTgt/>
                                              </p:tgtEl>
                                            </p:cond>
                                          </p:endCondLst>
                                        </p:cTn>
                                        <p:tgtEl>
                                          <p:sndTgt r:embed="rId4" name="hoi y kien khan gia.wav"/>
                                        </p:tgtEl>
                                      </p:cMediaNode>
                                    </p:audio>
                                  </p:subTnLst>
                                </p:cTn>
                              </p:par>
                              <p:par>
                                <p:cTn id="67" presetID="22" presetClass="entr" presetSubtype="4" fill="hold" nodeType="withEffect">
                                  <p:stCondLst>
                                    <p:cond delay="0"/>
                                  </p:stCondLst>
                                  <p:childTnLst>
                                    <p:set>
                                      <p:cBhvr>
                                        <p:cTn id="68" dur="1" fill="hold">
                                          <p:stCondLst>
                                            <p:cond delay="0"/>
                                          </p:stCondLst>
                                        </p:cTn>
                                        <p:tgtEl>
                                          <p:spTgt spid="6158"/>
                                        </p:tgtEl>
                                        <p:attrNameLst>
                                          <p:attrName>style.visibility</p:attrName>
                                        </p:attrNameLst>
                                      </p:cBhvr>
                                      <p:to>
                                        <p:strVal val="visible"/>
                                      </p:to>
                                    </p:set>
                                    <p:animEffect transition="in" filter="wipe(down)">
                                      <p:cBhvr>
                                        <p:cTn id="69" dur="5000"/>
                                        <p:tgtEl>
                                          <p:spTgt spid="6158"/>
                                        </p:tgtEl>
                                      </p:cBhvr>
                                    </p:animEffect>
                                  </p:childTnLst>
                                  <p:subTnLst>
                                    <p:audio>
                                      <p:cMediaNode>
                                        <p:cTn display="0" masterRel="sameClick">
                                          <p:stCondLst>
                                            <p:cond evt="begin" delay="0">
                                              <p:tn val="67"/>
                                            </p:cond>
                                          </p:stCondLst>
                                          <p:endCondLst>
                                            <p:cond evt="onStopAudio" delay="0">
                                              <p:tgtEl>
                                                <p:sldTgt/>
                                              </p:tgtEl>
                                            </p:cond>
                                          </p:endCondLst>
                                        </p:cTn>
                                        <p:tgtEl>
                                          <p:sndTgt r:embed="rId4" name="hoi y kien khan gia.wav"/>
                                        </p:tgtEl>
                                      </p:cMediaNode>
                                    </p:audio>
                                  </p:subTnLst>
                                </p:cTn>
                              </p:par>
                            </p:childTnLst>
                          </p:cTn>
                        </p:par>
                        <p:par>
                          <p:cTn id="70" fill="hold" nodeType="afterGroup">
                            <p:stCondLst>
                              <p:cond delay="5000"/>
                            </p:stCondLst>
                            <p:childTnLst>
                              <p:par>
                                <p:cTn id="71" presetID="10" presetClass="exit" presetSubtype="0" fill="hold" nodeType="afterEffect">
                                  <p:stCondLst>
                                    <p:cond delay="3000"/>
                                  </p:stCondLst>
                                  <p:childTnLst>
                                    <p:animEffect transition="out" filter="fade">
                                      <p:cBhvr>
                                        <p:cTn id="72" dur="500"/>
                                        <p:tgtEl>
                                          <p:spTgt spid="6157"/>
                                        </p:tgtEl>
                                      </p:cBhvr>
                                    </p:animEffect>
                                    <p:set>
                                      <p:cBhvr>
                                        <p:cTn id="73" dur="1" fill="hold">
                                          <p:stCondLst>
                                            <p:cond delay="499"/>
                                          </p:stCondLst>
                                        </p:cTn>
                                        <p:tgtEl>
                                          <p:spTgt spid="6157"/>
                                        </p:tgtEl>
                                        <p:attrNameLst>
                                          <p:attrName>style.visibility</p:attrName>
                                        </p:attrNameLst>
                                      </p:cBhvr>
                                      <p:to>
                                        <p:strVal val="hidden"/>
                                      </p:to>
                                    </p:set>
                                  </p:childTnLst>
                                </p:cTn>
                              </p:par>
                              <p:par>
                                <p:cTn id="74" presetID="10" presetClass="exit" presetSubtype="0" fill="hold" nodeType="withEffect">
                                  <p:stCondLst>
                                    <p:cond delay="3000"/>
                                  </p:stCondLst>
                                  <p:childTnLst>
                                    <p:animEffect transition="out" filter="fade">
                                      <p:cBhvr>
                                        <p:cTn id="75" dur="500"/>
                                        <p:tgtEl>
                                          <p:spTgt spid="6159"/>
                                        </p:tgtEl>
                                      </p:cBhvr>
                                    </p:animEffect>
                                    <p:set>
                                      <p:cBhvr>
                                        <p:cTn id="76" dur="1" fill="hold">
                                          <p:stCondLst>
                                            <p:cond delay="499"/>
                                          </p:stCondLst>
                                        </p:cTn>
                                        <p:tgtEl>
                                          <p:spTgt spid="6159"/>
                                        </p:tgtEl>
                                        <p:attrNameLst>
                                          <p:attrName>style.visibility</p:attrName>
                                        </p:attrNameLst>
                                      </p:cBhvr>
                                      <p:to>
                                        <p:strVal val="hidden"/>
                                      </p:to>
                                    </p:set>
                                  </p:childTnLst>
                                </p:cTn>
                              </p:par>
                              <p:par>
                                <p:cTn id="77" presetID="10" presetClass="exit" presetSubtype="0" fill="hold" nodeType="withEffect">
                                  <p:stCondLst>
                                    <p:cond delay="3000"/>
                                  </p:stCondLst>
                                  <p:childTnLst>
                                    <p:animEffect transition="out" filter="fade">
                                      <p:cBhvr>
                                        <p:cTn id="78" dur="500"/>
                                        <p:tgtEl>
                                          <p:spTgt spid="6160"/>
                                        </p:tgtEl>
                                      </p:cBhvr>
                                    </p:animEffect>
                                    <p:set>
                                      <p:cBhvr>
                                        <p:cTn id="79" dur="1" fill="hold">
                                          <p:stCondLst>
                                            <p:cond delay="499"/>
                                          </p:stCondLst>
                                        </p:cTn>
                                        <p:tgtEl>
                                          <p:spTgt spid="6160"/>
                                        </p:tgtEl>
                                        <p:attrNameLst>
                                          <p:attrName>style.visibility</p:attrName>
                                        </p:attrNameLst>
                                      </p:cBhvr>
                                      <p:to>
                                        <p:strVal val="hidden"/>
                                      </p:to>
                                    </p:set>
                                  </p:childTnLst>
                                </p:cTn>
                              </p:par>
                              <p:par>
                                <p:cTn id="80" presetID="10" presetClass="exit" presetSubtype="0" fill="hold" nodeType="withEffect">
                                  <p:stCondLst>
                                    <p:cond delay="3000"/>
                                  </p:stCondLst>
                                  <p:childTnLst>
                                    <p:animEffect transition="out" filter="fade">
                                      <p:cBhvr>
                                        <p:cTn id="81" dur="500"/>
                                        <p:tgtEl>
                                          <p:spTgt spid="4113"/>
                                        </p:tgtEl>
                                      </p:cBhvr>
                                    </p:animEffect>
                                    <p:set>
                                      <p:cBhvr>
                                        <p:cTn id="82" dur="1" fill="hold">
                                          <p:stCondLst>
                                            <p:cond delay="499"/>
                                          </p:stCondLst>
                                        </p:cTn>
                                        <p:tgtEl>
                                          <p:spTgt spid="4113"/>
                                        </p:tgtEl>
                                        <p:attrNameLst>
                                          <p:attrName>style.visibility</p:attrName>
                                        </p:attrNameLst>
                                      </p:cBhvr>
                                      <p:to>
                                        <p:strVal val="hidden"/>
                                      </p:to>
                                    </p:set>
                                  </p:childTnLst>
                                </p:cTn>
                              </p:par>
                              <p:par>
                                <p:cTn id="83" presetID="10" presetClass="exit" presetSubtype="0" fill="hold" nodeType="withEffect">
                                  <p:stCondLst>
                                    <p:cond delay="3000"/>
                                  </p:stCondLst>
                                  <p:childTnLst>
                                    <p:animEffect transition="out" filter="fade">
                                      <p:cBhvr>
                                        <p:cTn id="84" dur="500"/>
                                        <p:tgtEl>
                                          <p:spTgt spid="6158"/>
                                        </p:tgtEl>
                                      </p:cBhvr>
                                    </p:animEffect>
                                    <p:set>
                                      <p:cBhvr>
                                        <p:cTn id="85"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1" nodeType="clickEffect">
                                  <p:stCondLst>
                                    <p:cond delay="0"/>
                                  </p:stCondLst>
                                  <p:childTnLst>
                                    <p:animEffect transition="out" filter="fade">
                                      <p:cBhvr>
                                        <p:cTn id="90" dur="5000"/>
                                        <p:tgtEl>
                                          <p:spTgt spid="43"/>
                                        </p:tgtEl>
                                      </p:cBhvr>
                                    </p:animEffect>
                                    <p:set>
                                      <p:cBhvr>
                                        <p:cTn id="91"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bo  2 phuong an sai.wav"/>
                                        </p:tgtEl>
                                      </p:cMediaNode>
                                    </p:audio>
                                  </p:subTnLst>
                                </p:cTn>
                              </p:par>
                              <p:par>
                                <p:cTn id="92" presetID="10" presetClass="exit" presetSubtype="0" fill="hold" grpId="1" nodeType="withEffect">
                                  <p:stCondLst>
                                    <p:cond delay="0"/>
                                  </p:stCondLst>
                                  <p:childTnLst>
                                    <p:animEffect transition="out" filter="fade">
                                      <p:cBhvr>
                                        <p:cTn id="93" dur="5000"/>
                                        <p:tgtEl>
                                          <p:spTgt spid="55"/>
                                        </p:tgtEl>
                                      </p:cBhvr>
                                    </p:animEffect>
                                    <p:set>
                                      <p:cBhvr>
                                        <p:cTn id="94"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56"/>
                                        </p:tgtEl>
                                        <p:attrNameLst>
                                          <p:attrName>style.color</p:attrName>
                                        </p:attrNameLst>
                                      </p:cBhvr>
                                      <p:by>
                                        <p:hsl h="7200000" s="0" l="0"/>
                                      </p:by>
                                    </p:animClr>
                                    <p:animClr clrSpc="hsl" dir="cw">
                                      <p:cBhvr>
                                        <p:cTn id="100" dur="500" fill="hold"/>
                                        <p:tgtEl>
                                          <p:spTgt spid="56"/>
                                        </p:tgtEl>
                                        <p:attrNameLst>
                                          <p:attrName>fillcolor</p:attrName>
                                        </p:attrNameLst>
                                      </p:cBhvr>
                                      <p:by>
                                        <p:hsl h="7200000" s="0" l="0"/>
                                      </p:by>
                                    </p:animClr>
                                    <p:animClr clrSpc="hsl" dir="cw">
                                      <p:cBhvr>
                                        <p:cTn id="101" dur="500" fill="hold"/>
                                        <p:tgtEl>
                                          <p:spTgt spid="56"/>
                                        </p:tgtEl>
                                        <p:attrNameLst>
                                          <p:attrName>stroke.color</p:attrName>
                                        </p:attrNameLst>
                                      </p:cBhvr>
                                      <p:by>
                                        <p:hsl h="7200000" s="0" l="0"/>
                                      </p:by>
                                    </p:animClr>
                                    <p:set>
                                      <p:cBhvr>
                                        <p:cTn id="102" dur="500" fill="hold"/>
                                        <p:tgtEl>
                                          <p:spTgt spid="56"/>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03" restart="whenNotActive" fill="hold" evtFilter="cancelBubble" nodeType="interactiveSeq">
                <p:stCondLst>
                  <p:cond evt="onClick" delay="0">
                    <p:tgtEl>
                      <p:spTgt spid="43"/>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43"/>
                                        </p:tgtEl>
                                        <p:attrNameLst>
                                          <p:attrName>fillcolor</p:attrName>
                                        </p:attrNameLst>
                                      </p:cBhvr>
                                      <p:to>
                                        <a:schemeClr val="accent2"/>
                                      </p:to>
                                    </p:animClr>
                                    <p:set>
                                      <p:cBhvr>
                                        <p:cTn id="108" dur="2000" fill="hold"/>
                                        <p:tgtEl>
                                          <p:spTgt spid="43"/>
                                        </p:tgtEl>
                                        <p:attrNameLst>
                                          <p:attrName>fill.type</p:attrName>
                                        </p:attrNameLst>
                                      </p:cBhvr>
                                      <p:to>
                                        <p:strVal val="solid"/>
                                      </p:to>
                                    </p:set>
                                    <p:set>
                                      <p:cBhvr>
                                        <p:cTn id="109" dur="2000" fill="hold"/>
                                        <p:tgtEl>
                                          <p:spTgt spid="43"/>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5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55"/>
                                        </p:tgtEl>
                                        <p:attrNameLst>
                                          <p:attrName>fillcolor</p:attrName>
                                        </p:attrNameLst>
                                      </p:cBhvr>
                                      <p:to>
                                        <a:schemeClr val="accent2"/>
                                      </p:to>
                                    </p:animClr>
                                    <p:set>
                                      <p:cBhvr>
                                        <p:cTn id="115" dur="2000" fill="hold"/>
                                        <p:tgtEl>
                                          <p:spTgt spid="55"/>
                                        </p:tgtEl>
                                        <p:attrNameLst>
                                          <p:attrName>fill.type</p:attrName>
                                        </p:attrNameLst>
                                      </p:cBhvr>
                                      <p:to>
                                        <p:strVal val="solid"/>
                                      </p:to>
                                    </p:set>
                                    <p:set>
                                      <p:cBhvr>
                                        <p:cTn id="116" dur="2000" fill="hold"/>
                                        <p:tgtEl>
                                          <p:spTgt spid="55"/>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17" restart="whenNotActive" fill="hold" evtFilter="cancelBubble" nodeType="interactiveSeq">
                <p:stCondLst>
                  <p:cond evt="onClick" delay="0">
                    <p:tgtEl>
                      <p:spTgt spid="5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7"/>
                                        </p:tgtEl>
                                        <p:attrNameLst>
                                          <p:attrName>fillcolor</p:attrName>
                                        </p:attrNameLst>
                                      </p:cBhvr>
                                      <p:to>
                                        <a:schemeClr val="accent2"/>
                                      </p:to>
                                    </p:animClr>
                                    <p:set>
                                      <p:cBhvr>
                                        <p:cTn id="122" dur="2000" fill="hold"/>
                                        <p:tgtEl>
                                          <p:spTgt spid="57"/>
                                        </p:tgtEl>
                                        <p:attrNameLst>
                                          <p:attrName>fill.type</p:attrName>
                                        </p:attrNameLst>
                                      </p:cBhvr>
                                      <p:to>
                                        <p:strVal val="solid"/>
                                      </p:to>
                                    </p:set>
                                    <p:set>
                                      <p:cBhvr>
                                        <p:cTn id="123" dur="2000" fill="hold"/>
                                        <p:tgtEl>
                                          <p:spTgt spid="57"/>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2776335" y="1502503"/>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$2000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7413819" y="1482261"/>
            <a:ext cx="327422" cy="385763"/>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7706713" y="1482261"/>
            <a:ext cx="327422" cy="385763"/>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8003178" y="758361"/>
            <a:ext cx="327422" cy="1115616"/>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8330599" y="642872"/>
            <a:ext cx="329804" cy="1239440"/>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7438821" y="1869215"/>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365760" y="3885393"/>
            <a:ext cx="5681222" cy="90274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white"/>
                </a:solidFill>
                <a:latin typeface="Times New Roman" panose="02020603050405020304" pitchFamily="18" charset="0"/>
                <a:cs typeface="Times New Roman" panose="02020603050405020304" pitchFamily="18" charset="0"/>
              </a:rPr>
              <a:t>Việt</a:t>
            </a:r>
            <a:r>
              <a:rPr lang="en-US" sz="2800" b="1" dirty="0">
                <a:solidFill>
                  <a:prstClr val="white"/>
                </a:solidFill>
                <a:latin typeface="Times New Roman" panose="02020603050405020304" pitchFamily="18" charset="0"/>
                <a:cs typeface="Times New Roman" panose="02020603050405020304" pitchFamily="18" charset="0"/>
              </a:rPr>
              <a:t> Nam </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ECAC6595-D556-0A41-8D8B-F7C4D6700D99}"/>
              </a:ext>
            </a:extLst>
          </p:cNvPr>
          <p:cNvSpPr/>
          <p:nvPr/>
        </p:nvSpPr>
        <p:spPr bwMode="auto">
          <a:xfrm>
            <a:off x="6195741" y="5326922"/>
            <a:ext cx="5425452" cy="10240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 </a:t>
            </a:r>
            <a:r>
              <a:rPr lang="vi-VN" sz="2800" b="1" dirty="0">
                <a:solidFill>
                  <a:srgbClr val="FFFFFF"/>
                </a:solidFill>
                <a:latin typeface="Times New Roman" panose="02020603050405020304" pitchFamily="18" charset="0"/>
                <a:cs typeface="Times New Roman" panose="02020603050405020304" pitchFamily="18" charset="0"/>
              </a:rPr>
              <a:t>Campuchia </a:t>
            </a:r>
          </a:p>
        </p:txBody>
      </p:sp>
      <p:sp>
        <p:nvSpPr>
          <p:cNvPr id="56" name="Hexagon 55">
            <a:extLst>
              <a:ext uri="{FF2B5EF4-FFF2-40B4-BE49-F238E27FC236}">
                <a16:creationId xmlns:a16="http://schemas.microsoft.com/office/drawing/2014/main" id="{82962CDE-F84B-1142-AD10-EF94E116BF9E}"/>
              </a:ext>
            </a:extLst>
          </p:cNvPr>
          <p:cNvSpPr/>
          <p:nvPr/>
        </p:nvSpPr>
        <p:spPr bwMode="auto">
          <a:xfrm>
            <a:off x="6178749" y="3819481"/>
            <a:ext cx="5041888" cy="87799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t>
            </a:r>
            <a:r>
              <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Lào</a:t>
            </a:r>
            <a:r>
              <a:rPr lang="en-US" sz="2800" b="1" dirty="0">
                <a:solidFill>
                  <a:srgbClr val="FFFFFF"/>
                </a:solidFill>
                <a:latin typeface="Times New Roman" panose="02020603050405020304" pitchFamily="18" charset="0"/>
                <a:cs typeface="Times New Roman" panose="02020603050405020304" pitchFamily="18" charset="0"/>
              </a:rPr>
              <a:t> </a:t>
            </a:r>
            <a:endPar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344040" y="5326922"/>
            <a:ext cx="5702942" cy="9809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b="1" dirty="0">
                <a:solidFill>
                  <a:prstClr val="white"/>
                </a:solidFill>
                <a:latin typeface="Times New Roman" panose="02020603050405020304" pitchFamily="18" charset="0"/>
                <a:cs typeface="Times New Roman" panose="02020603050405020304" pitchFamily="18" charset="0"/>
              </a:rPr>
              <a:t>Bru-</a:t>
            </a:r>
            <a:r>
              <a:rPr lang="en-US" sz="2800" b="1" dirty="0" err="1">
                <a:solidFill>
                  <a:prstClr val="white"/>
                </a:solidFill>
                <a:latin typeface="Times New Roman" panose="02020603050405020304" pitchFamily="18" charset="0"/>
                <a:cs typeface="Times New Roman" panose="02020603050405020304" pitchFamily="18" charset="0"/>
              </a:rPr>
              <a:t>nây</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DD4F78FE-6A4E-0F4A-9FE1-59A1D9D2C8B5}"/>
              </a:ext>
            </a:extLst>
          </p:cNvPr>
          <p:cNvSpPr/>
          <p:nvPr/>
        </p:nvSpPr>
        <p:spPr bwMode="auto">
          <a:xfrm>
            <a:off x="1301148" y="2074924"/>
            <a:ext cx="9904407" cy="14710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2800" b="1" dirty="0">
                <a:solidFill>
                  <a:srgbClr val="FFFFFF"/>
                </a:solidFill>
                <a:latin typeface="Times New Roman" panose="02020603050405020304" pitchFamily="18" charset="0"/>
                <a:cs typeface="Times New Roman" panose="02020603050405020304" pitchFamily="18" charset="0"/>
              </a:rPr>
              <a:t>Thành viên thứ 10 của ASEAN là? </a:t>
            </a:r>
            <a:endParaRPr kumimoji="0" lang="vi-VN"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0284" name="Picture 9">
            <a:extLst>
              <a:ext uri="{FF2B5EF4-FFF2-40B4-BE49-F238E27FC236}">
                <a16:creationId xmlns:a16="http://schemas.microsoft.com/office/drawing/2014/main" id="{7754118D-6F89-E44D-BF36-D9FBE7081DC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31105" y="642871"/>
            <a:ext cx="764381"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7029" y="484518"/>
            <a:ext cx="128587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6982" y="497615"/>
            <a:ext cx="127516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8402C91-9C61-F496-4147-5265F443A993}"/>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325887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0284"/>
                                        </p:tgtEl>
                                        <p:attrNameLst>
                                          <p:attrName>style.visibility</p:attrName>
                                        </p:attrNameLst>
                                      </p:cBhvr>
                                      <p:to>
                                        <p:strVal val="visible"/>
                                      </p:to>
                                    </p:set>
                                    <p:animEffect transition="in" filter="fade">
                                      <p:cBhvr>
                                        <p:cTn id="7" dur="2000"/>
                                        <p:tgtEl>
                                          <p:spTgt spid="10284"/>
                                        </p:tgtEl>
                                      </p:cBhvr>
                                    </p:animEffect>
                                    <p:anim calcmode="lin" valueType="num">
                                      <p:cBhvr>
                                        <p:cTn id="8" dur="2000" fill="hold"/>
                                        <p:tgtEl>
                                          <p:spTgt spid="10284"/>
                                        </p:tgtEl>
                                        <p:attrNameLst>
                                          <p:attrName>ppt_w</p:attrName>
                                        </p:attrNameLst>
                                      </p:cBhvr>
                                      <p:tavLst>
                                        <p:tav tm="0" fmla="#ppt_w*sin(2.5*pi*$)">
                                          <p:val>
                                            <p:fltVal val="0"/>
                                          </p:val>
                                        </p:tav>
                                        <p:tav tm="100000">
                                          <p:val>
                                            <p:fltVal val="1"/>
                                          </p:val>
                                        </p:tav>
                                      </p:tavLst>
                                    </p:anim>
                                    <p:anim calcmode="lin" valueType="num">
                                      <p:cBhvr>
                                        <p:cTn id="9" dur="2000" fill="hold"/>
                                        <p:tgtEl>
                                          <p:spTgt spid="102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5.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fade">
                                      <p:cBhvr>
                                        <p:cTn id="20" dur="500"/>
                                        <p:tgtEl>
                                          <p:spTgt spid="4103"/>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000" fill="hold"/>
                                        <p:tgtEl>
                                          <p:spTgt spid="43"/>
                                        </p:tgtEl>
                                        <p:attrNameLst>
                                          <p:attrName>fillcolor</p:attrName>
                                        </p:attrNameLst>
                                      </p:cBhvr>
                                      <p:to>
                                        <a:schemeClr val="accent2"/>
                                      </p:to>
                                    </p:animClr>
                                    <p:set>
                                      <p:cBhvr>
                                        <p:cTn id="49" dur="2000" fill="hold"/>
                                        <p:tgtEl>
                                          <p:spTgt spid="43"/>
                                        </p:tgtEl>
                                        <p:attrNameLst>
                                          <p:attrName>fill.type</p:attrName>
                                        </p:attrNameLst>
                                      </p:cBhvr>
                                      <p:to>
                                        <p:strVal val="solid"/>
                                      </p:to>
                                    </p:set>
                                    <p:set>
                                      <p:cBhvr>
                                        <p:cTn id="50" dur="2000" fill="hold"/>
                                        <p:tgtEl>
                                          <p:spTgt spid="4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000" fill="hold"/>
                                        <p:tgtEl>
                                          <p:spTgt spid="56"/>
                                        </p:tgtEl>
                                        <p:attrNameLst>
                                          <p:attrName>fillcolor</p:attrName>
                                        </p:attrNameLst>
                                      </p:cBhvr>
                                      <p:to>
                                        <a:schemeClr val="accent2"/>
                                      </p:to>
                                    </p:animClr>
                                    <p:set>
                                      <p:cBhvr>
                                        <p:cTn id="56" dur="2000" fill="hold"/>
                                        <p:tgtEl>
                                          <p:spTgt spid="56"/>
                                        </p:tgtEl>
                                        <p:attrNameLst>
                                          <p:attrName>fill.type</p:attrName>
                                        </p:attrNameLst>
                                      </p:cBhvr>
                                      <p:to>
                                        <p:strVal val="solid"/>
                                      </p:to>
                                    </p:set>
                                    <p:set>
                                      <p:cBhvr>
                                        <p:cTn id="57" dur="2000" fill="hold"/>
                                        <p:tgtEl>
                                          <p:spTgt spid="5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58" restart="whenNotActive" fill="hold" evtFilter="cancelBubble" nodeType="interactiveSeq">
                <p:stCondLst>
                  <p:cond evt="onClick" delay="0">
                    <p:tgtEl>
                      <p:spTgt spid="5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1" presetClass="emph" presetSubtype="0" fill="hold" grpId="1" nodeType="clickEffect">
                                  <p:stCondLst>
                                    <p:cond delay="0"/>
                                  </p:stCondLst>
                                  <p:childTnLst>
                                    <p:animClr clrSpc="hsl" dir="cw">
                                      <p:cBhvr override="childStyle">
                                        <p:cTn id="62" dur="500" fill="hold"/>
                                        <p:tgtEl>
                                          <p:spTgt spid="55"/>
                                        </p:tgtEl>
                                        <p:attrNameLst>
                                          <p:attrName>style.color</p:attrName>
                                        </p:attrNameLst>
                                      </p:cBhvr>
                                      <p:by>
                                        <p:hsl h="7200000" s="0" l="0"/>
                                      </p:by>
                                    </p:animClr>
                                    <p:animClr clrSpc="hsl" dir="cw">
                                      <p:cBhvr>
                                        <p:cTn id="63" dur="500" fill="hold"/>
                                        <p:tgtEl>
                                          <p:spTgt spid="55"/>
                                        </p:tgtEl>
                                        <p:attrNameLst>
                                          <p:attrName>fillcolor</p:attrName>
                                        </p:attrNameLst>
                                      </p:cBhvr>
                                      <p:by>
                                        <p:hsl h="7200000" s="0" l="0"/>
                                      </p:by>
                                    </p:animClr>
                                    <p:animClr clrSpc="hsl" dir="cw">
                                      <p:cBhvr>
                                        <p:cTn id="64" dur="500" fill="hold"/>
                                        <p:tgtEl>
                                          <p:spTgt spid="55"/>
                                        </p:tgtEl>
                                        <p:attrNameLst>
                                          <p:attrName>stroke.color</p:attrName>
                                        </p:attrNameLst>
                                      </p:cBhvr>
                                      <p:by>
                                        <p:hsl h="7200000" s="0" l="0"/>
                                      </p:by>
                                    </p:animClr>
                                    <p:set>
                                      <p:cBhvr>
                                        <p:cTn id="65" dur="500" fill="hold"/>
                                        <p:tgtEl>
                                          <p:spTgt spid="55"/>
                                        </p:tgtEl>
                                        <p:attrNameLst>
                                          <p:attrName>fill.type</p:attrName>
                                        </p:attrNameLst>
                                      </p:cBhvr>
                                      <p:to>
                                        <p:strVal val="solid"/>
                                      </p:to>
                                    </p:set>
                                  </p:childTnLst>
                                  <p:subTnLst>
                                    <p:audio>
                                      <p:cMediaNode>
                                        <p:cTn display="0" masterRel="sameClick">
                                          <p:stCondLst>
                                            <p:cond evt="begin" delay="0">
                                              <p:tn val="61"/>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000" fill="hold"/>
                                        <p:tgtEl>
                                          <p:spTgt spid="57"/>
                                        </p:tgtEl>
                                        <p:attrNameLst>
                                          <p:attrName>fillcolor</p:attrName>
                                        </p:attrNameLst>
                                      </p:cBhvr>
                                      <p:to>
                                        <a:schemeClr val="accent2"/>
                                      </p:to>
                                    </p:animClr>
                                    <p:set>
                                      <p:cBhvr>
                                        <p:cTn id="71" dur="2000" fill="hold"/>
                                        <p:tgtEl>
                                          <p:spTgt spid="57"/>
                                        </p:tgtEl>
                                        <p:attrNameLst>
                                          <p:attrName>fill.type</p:attrName>
                                        </p:attrNameLst>
                                      </p:cBhvr>
                                      <p:to>
                                        <p:strVal val="solid"/>
                                      </p:to>
                                    </p:set>
                                    <p:set>
                                      <p:cBhvr>
                                        <p:cTn id="72" dur="2000" fill="hold"/>
                                        <p:tgtEl>
                                          <p:spTgt spid="5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62"/>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xit" presetSubtype="0" fill="hold" grpId="1" nodeType="clickEffect">
                                  <p:stCondLst>
                                    <p:cond delay="0"/>
                                  </p:stCondLst>
                                  <p:childTnLst>
                                    <p:animEffect transition="out" filter="fade">
                                      <p:cBhvr>
                                        <p:cTn id="77" dur="5000"/>
                                        <p:tgtEl>
                                          <p:spTgt spid="56"/>
                                        </p:tgtEl>
                                      </p:cBhvr>
                                    </p:animEffect>
                                    <p:set>
                                      <p:cBhvr>
                                        <p:cTn id="7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6" name="bo  2 phuong an sai.wav"/>
                                        </p:tgtEl>
                                      </p:cMediaNode>
                                    </p:audio>
                                  </p:subTnLst>
                                </p:cTn>
                              </p:par>
                              <p:par>
                                <p:cTn id="79" presetID="10" presetClass="exit" presetSubtype="0" fill="hold" grpId="1" nodeType="withEffect">
                                  <p:stCondLst>
                                    <p:cond delay="0"/>
                                  </p:stCondLst>
                                  <p:childTnLst>
                                    <p:animEffect transition="out" filter="fade">
                                      <p:cBhvr>
                                        <p:cTn id="80" dur="5000"/>
                                        <p:tgtEl>
                                          <p:spTgt spid="57"/>
                                        </p:tgtEl>
                                      </p:cBhvr>
                                    </p:animEffect>
                                    <p:set>
                                      <p:cBhvr>
                                        <p:cTn id="8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82" restart="whenNotActive" fill="hold" evtFilter="cancelBubble" nodeType="interactiveSeq">
                <p:stCondLst>
                  <p:cond evt="onClick" delay="0">
                    <p:tgtEl>
                      <p:spTgt spid="63"/>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22" presetClass="entr" presetSubtype="4" fill="hold" nodeType="clickEffect">
                                  <p:stCondLst>
                                    <p:cond delay="0"/>
                                  </p:stCondLst>
                                  <p:childTnLst>
                                    <p:set>
                                      <p:cBhvr>
                                        <p:cTn id="86" dur="1" fill="hold">
                                          <p:stCondLst>
                                            <p:cond delay="0"/>
                                          </p:stCondLst>
                                        </p:cTn>
                                        <p:tgtEl>
                                          <p:spTgt spid="7181"/>
                                        </p:tgtEl>
                                        <p:attrNameLst>
                                          <p:attrName>style.visibility</p:attrName>
                                        </p:attrNameLst>
                                      </p:cBhvr>
                                      <p:to>
                                        <p:strVal val="visible"/>
                                      </p:to>
                                    </p:set>
                                    <p:animEffect transition="in" filter="wipe(down)">
                                      <p:cBhvr>
                                        <p:cTn id="87" dur="5000"/>
                                        <p:tgtEl>
                                          <p:spTgt spid="7181"/>
                                        </p:tgtEl>
                                      </p:cBhvr>
                                    </p:animEffect>
                                  </p:childTnLst>
                                  <p:subTnLst>
                                    <p:audio>
                                      <p:cMediaNode>
                                        <p:cTn display="0" masterRel="sameClick">
                                          <p:stCondLst>
                                            <p:cond evt="begin" delay="0">
                                              <p:tn val="85"/>
                                            </p:cond>
                                          </p:stCondLst>
                                          <p:endCondLst>
                                            <p:cond evt="onStopAudio" delay="0">
                                              <p:tgtEl>
                                                <p:sldTgt/>
                                              </p:tgtEl>
                                            </p:cond>
                                          </p:endCondLst>
                                        </p:cTn>
                                        <p:tgtEl>
                                          <p:sndTgt r:embed="rId7"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7182"/>
                                        </p:tgtEl>
                                        <p:attrNameLst>
                                          <p:attrName>style.visibility</p:attrName>
                                        </p:attrNameLst>
                                      </p:cBhvr>
                                      <p:to>
                                        <p:strVal val="visible"/>
                                      </p:to>
                                    </p:set>
                                    <p:animEffect transition="in" filter="wipe(down)">
                                      <p:cBhvr>
                                        <p:cTn id="90" dur="5000"/>
                                        <p:tgtEl>
                                          <p:spTgt spid="7182"/>
                                        </p:tgtEl>
                                      </p:cBhvr>
                                    </p:animEffect>
                                  </p:childTnLst>
                                  <p:subTnLst>
                                    <p:audio>
                                      <p:cMediaNode>
                                        <p:cTn display="0" masterRel="sameClick">
                                          <p:stCondLst>
                                            <p:cond evt="begin" delay="0">
                                              <p:tn val="88"/>
                                            </p:cond>
                                          </p:stCondLst>
                                          <p:endCondLst>
                                            <p:cond evt="onStopAudio" delay="0">
                                              <p:tgtEl>
                                                <p:sldTgt/>
                                              </p:tgtEl>
                                            </p:cond>
                                          </p:endCondLst>
                                        </p:cTn>
                                        <p:tgtEl>
                                          <p:sndTgt r:embed="rId7"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7184"/>
                                        </p:tgtEl>
                                        <p:attrNameLst>
                                          <p:attrName>style.visibility</p:attrName>
                                        </p:attrNameLst>
                                      </p:cBhvr>
                                      <p:to>
                                        <p:strVal val="visible"/>
                                      </p:to>
                                    </p:set>
                                    <p:animEffect transition="in" filter="wipe(down)">
                                      <p:cBhvr>
                                        <p:cTn id="93" dur="5000"/>
                                        <p:tgtEl>
                                          <p:spTgt spid="7184"/>
                                        </p:tgtEl>
                                      </p:cBhvr>
                                    </p:animEffect>
                                  </p:childTnLst>
                                  <p:subTnLst>
                                    <p:audio>
                                      <p:cMediaNode>
                                        <p:cTn display="0" masterRel="sameClick">
                                          <p:stCondLst>
                                            <p:cond evt="begin" delay="0">
                                              <p:tn val="91"/>
                                            </p:cond>
                                          </p:stCondLst>
                                          <p:endCondLst>
                                            <p:cond evt="onStopAudio" delay="0">
                                              <p:tgtEl>
                                                <p:sldTgt/>
                                              </p:tgtEl>
                                            </p:cond>
                                          </p:endCondLst>
                                        </p:cTn>
                                        <p:tgtEl>
                                          <p:sndTgt r:embed="rId7"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5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7" name="hoi y kien khan gia.wav"/>
                                        </p:tgtEl>
                                      </p:cMediaNode>
                                    </p:audio>
                                  </p:subTnLst>
                                </p:cTn>
                              </p:par>
                              <p:par>
                                <p:cTn id="97" presetID="22" presetClass="entr" presetSubtype="4" fill="hold" nodeType="withEffect">
                                  <p:stCondLst>
                                    <p:cond delay="0"/>
                                  </p:stCondLst>
                                  <p:childTnLst>
                                    <p:set>
                                      <p:cBhvr>
                                        <p:cTn id="98" dur="1" fill="hold">
                                          <p:stCondLst>
                                            <p:cond delay="0"/>
                                          </p:stCondLst>
                                        </p:cTn>
                                        <p:tgtEl>
                                          <p:spTgt spid="7183"/>
                                        </p:tgtEl>
                                        <p:attrNameLst>
                                          <p:attrName>style.visibility</p:attrName>
                                        </p:attrNameLst>
                                      </p:cBhvr>
                                      <p:to>
                                        <p:strVal val="visible"/>
                                      </p:to>
                                    </p:set>
                                    <p:animEffect transition="in" filter="wipe(down)">
                                      <p:cBhvr>
                                        <p:cTn id="99" dur="5000"/>
                                        <p:tgtEl>
                                          <p:spTgt spid="7183"/>
                                        </p:tgtEl>
                                      </p:cBhvr>
                                    </p:animEffect>
                                  </p:childTnLst>
                                  <p:subTnLst>
                                    <p:audio>
                                      <p:cMediaNode>
                                        <p:cTn display="0" masterRel="sameClick">
                                          <p:stCondLst>
                                            <p:cond evt="begin" delay="0">
                                              <p:tn val="97"/>
                                            </p:cond>
                                          </p:stCondLst>
                                          <p:endCondLst>
                                            <p:cond evt="onStopAudio" delay="0">
                                              <p:tgtEl>
                                                <p:sldTgt/>
                                              </p:tgtEl>
                                            </p:cond>
                                          </p:endCondLst>
                                        </p:cTn>
                                        <p:tgtEl>
                                          <p:sndTgt r:embed="rId7" name="hoi y kien khan gia.wav"/>
                                        </p:tgtEl>
                                      </p:cMediaNode>
                                    </p:audio>
                                  </p:subTnLst>
                                </p:cTn>
                              </p:par>
                            </p:childTnLst>
                          </p:cTn>
                        </p:par>
                        <p:par>
                          <p:cTn id="100" fill="hold" nodeType="afterGroup">
                            <p:stCondLst>
                              <p:cond delay="5000"/>
                            </p:stCondLst>
                            <p:childTnLst>
                              <p:par>
                                <p:cTn id="101" presetID="10" presetClass="exit" presetSubtype="0" fill="hold" nodeType="afterEffect">
                                  <p:stCondLst>
                                    <p:cond delay="3000"/>
                                  </p:stCondLst>
                                  <p:childTnLst>
                                    <p:animEffect transition="out" filter="fade">
                                      <p:cBhvr>
                                        <p:cTn id="102" dur="500"/>
                                        <p:tgtEl>
                                          <p:spTgt spid="7181"/>
                                        </p:tgtEl>
                                      </p:cBhvr>
                                    </p:animEffect>
                                    <p:set>
                                      <p:cBhvr>
                                        <p:cTn id="103" dur="1" fill="hold">
                                          <p:stCondLst>
                                            <p:cond delay="499"/>
                                          </p:stCondLst>
                                        </p:cTn>
                                        <p:tgtEl>
                                          <p:spTgt spid="7181"/>
                                        </p:tgtEl>
                                        <p:attrNameLst>
                                          <p:attrName>style.visibility</p:attrName>
                                        </p:attrNameLst>
                                      </p:cBhvr>
                                      <p:to>
                                        <p:strVal val="hidden"/>
                                      </p:to>
                                    </p:set>
                                  </p:childTnLst>
                                </p:cTn>
                              </p:par>
                              <p:par>
                                <p:cTn id="104" presetID="10" presetClass="exit" presetSubtype="0" fill="hold" nodeType="withEffect">
                                  <p:stCondLst>
                                    <p:cond delay="3000"/>
                                  </p:stCondLst>
                                  <p:childTnLst>
                                    <p:animEffect transition="out" filter="fade">
                                      <p:cBhvr>
                                        <p:cTn id="105" dur="500"/>
                                        <p:tgtEl>
                                          <p:spTgt spid="7182"/>
                                        </p:tgtEl>
                                      </p:cBhvr>
                                    </p:animEffect>
                                    <p:set>
                                      <p:cBhvr>
                                        <p:cTn id="106" dur="1" fill="hold">
                                          <p:stCondLst>
                                            <p:cond delay="499"/>
                                          </p:stCondLst>
                                        </p:cTn>
                                        <p:tgtEl>
                                          <p:spTgt spid="7182"/>
                                        </p:tgtEl>
                                        <p:attrNameLst>
                                          <p:attrName>style.visibility</p:attrName>
                                        </p:attrNameLst>
                                      </p:cBhvr>
                                      <p:to>
                                        <p:strVal val="hidden"/>
                                      </p:to>
                                    </p:set>
                                  </p:childTnLst>
                                </p:cTn>
                              </p:par>
                              <p:par>
                                <p:cTn id="107" presetID="10" presetClass="exit" presetSubtype="0" fill="hold" nodeType="withEffect">
                                  <p:stCondLst>
                                    <p:cond delay="3000"/>
                                  </p:stCondLst>
                                  <p:childTnLst>
                                    <p:animEffect transition="out" filter="fade">
                                      <p:cBhvr>
                                        <p:cTn id="108" dur="500"/>
                                        <p:tgtEl>
                                          <p:spTgt spid="7184"/>
                                        </p:tgtEl>
                                      </p:cBhvr>
                                    </p:animEffect>
                                    <p:set>
                                      <p:cBhvr>
                                        <p:cTn id="109" dur="1" fill="hold">
                                          <p:stCondLst>
                                            <p:cond delay="499"/>
                                          </p:stCondLst>
                                        </p:cTn>
                                        <p:tgtEl>
                                          <p:spTgt spid="7184"/>
                                        </p:tgtEl>
                                        <p:attrNameLst>
                                          <p:attrName>style.visibility</p:attrName>
                                        </p:attrNameLst>
                                      </p:cBhvr>
                                      <p:to>
                                        <p:strVal val="hidden"/>
                                      </p:to>
                                    </p:set>
                                  </p:childTnLst>
                                </p:cTn>
                              </p:par>
                              <p:par>
                                <p:cTn id="110" presetID="10" presetClass="exit" presetSubtype="0" fill="hold" nodeType="withEffect">
                                  <p:stCondLst>
                                    <p:cond delay="3000"/>
                                  </p:stCondLst>
                                  <p:childTnLst>
                                    <p:animEffect transition="out" filter="fade">
                                      <p:cBhvr>
                                        <p:cTn id="111" dur="500"/>
                                        <p:tgtEl>
                                          <p:spTgt spid="4113"/>
                                        </p:tgtEl>
                                      </p:cBhvr>
                                    </p:animEffect>
                                    <p:set>
                                      <p:cBhvr>
                                        <p:cTn id="112" dur="1" fill="hold">
                                          <p:stCondLst>
                                            <p:cond delay="499"/>
                                          </p:stCondLst>
                                        </p:cTn>
                                        <p:tgtEl>
                                          <p:spTgt spid="4113"/>
                                        </p:tgtEl>
                                        <p:attrNameLst>
                                          <p:attrName>style.visibility</p:attrName>
                                        </p:attrNameLst>
                                      </p:cBhvr>
                                      <p:to>
                                        <p:strVal val="hidden"/>
                                      </p:to>
                                    </p:set>
                                  </p:childTnLst>
                                </p:cTn>
                              </p:par>
                              <p:par>
                                <p:cTn id="113" presetID="10" presetClass="exit" presetSubtype="0" fill="hold" nodeType="withEffect">
                                  <p:stCondLst>
                                    <p:cond delay="3000"/>
                                  </p:stCondLst>
                                  <p:childTnLst>
                                    <p:animEffect transition="out" filter="fade">
                                      <p:cBhvr>
                                        <p:cTn id="114" dur="500"/>
                                        <p:tgtEl>
                                          <p:spTgt spid="7183"/>
                                        </p:tgtEl>
                                      </p:cBhvr>
                                    </p:animEffect>
                                    <p:set>
                                      <p:cBhvr>
                                        <p:cTn id="115"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55" grpId="0" animBg="1"/>
      <p:bldP spid="55" grpId="1" animBg="1"/>
      <p:bldP spid="56" grpId="0" animBg="1"/>
      <p:bldP spid="56" grpId="1" animBg="1"/>
      <p:bldP spid="57" grpId="0" animBg="1"/>
      <p:bldP spid="57" grpId="1" animBg="1"/>
      <p:bldP spid="58"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lvador Dali by Slidesgo">
  <a:themeElements>
    <a:clrScheme name="Simple Light">
      <a:dk1>
        <a:srgbClr val="130802"/>
      </a:dk1>
      <a:lt1>
        <a:srgbClr val="E7EBEC"/>
      </a:lt1>
      <a:dk2>
        <a:srgbClr val="7F6B2E"/>
      </a:dk2>
      <a:lt2>
        <a:srgbClr val="A8A372"/>
      </a:lt2>
      <a:accent1>
        <a:srgbClr val="DFD59C"/>
      </a:accent1>
      <a:accent2>
        <a:srgbClr val="8FAEDC"/>
      </a:accent2>
      <a:accent3>
        <a:srgbClr val="CADAD9"/>
      </a:accent3>
      <a:accent4>
        <a:srgbClr val="98A8BF"/>
      </a:accent4>
      <a:accent5>
        <a:srgbClr val="FFFFFF"/>
      </a:accent5>
      <a:accent6>
        <a:srgbClr val="FFFFFF"/>
      </a:accent6>
      <a:hlink>
        <a:srgbClr val="1308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3290</Words>
  <Application>Microsoft Office PowerPoint</Application>
  <PresentationFormat>Widescreen</PresentationFormat>
  <Paragraphs>272</Paragraphs>
  <Slides>24</Slides>
  <Notes>16</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24</vt:i4>
      </vt:variant>
    </vt:vector>
  </HeadingPairs>
  <TitlesOfParts>
    <vt:vector size="43" baseType="lpstr">
      <vt:lpstr>Arial</vt:lpstr>
      <vt:lpstr>Assistant Medium</vt:lpstr>
      <vt:lpstr>Barlow</vt:lpstr>
      <vt:lpstr>Barlow Medium</vt:lpstr>
      <vt:lpstr>Calibri</vt:lpstr>
      <vt:lpstr>Calibri Light</vt:lpstr>
      <vt:lpstr>Nunito</vt:lpstr>
      <vt:lpstr>Open Sans Medium</vt:lpstr>
      <vt:lpstr>PT Sans</vt:lpstr>
      <vt:lpstr>Rajdhani</vt:lpstr>
      <vt:lpstr>Times New Roman</vt:lpstr>
      <vt:lpstr>Vollkorn</vt:lpstr>
      <vt:lpstr>Vollkorn SemiBold</vt:lpstr>
      <vt:lpstr>World War II D-Day Invasion by Slidesgo</vt:lpstr>
      <vt:lpstr>6_Office Theme</vt:lpstr>
      <vt:lpstr>7_Office Theme</vt:lpstr>
      <vt:lpstr>Salvador Dali by Slidesgo</vt:lpstr>
      <vt:lpstr>Default Design</vt:lpstr>
      <vt:lpstr>Office Theme</vt:lpstr>
      <vt:lpstr>PowerPoint Presentation</vt:lpstr>
      <vt:lpstr>Thực Hành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Administrator</cp:lastModifiedBy>
  <cp:revision>23</cp:revision>
  <dcterms:created xsi:type="dcterms:W3CDTF">2023-08-12T05:23:34Z</dcterms:created>
  <dcterms:modified xsi:type="dcterms:W3CDTF">2025-10-21T13:45:54Z</dcterms:modified>
</cp:coreProperties>
</file>